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8" r:id="rId1"/>
    <p:sldMasterId id="2147484321" r:id="rId2"/>
    <p:sldMasterId id="2147484337" r:id="rId3"/>
    <p:sldMasterId id="2147484348" r:id="rId4"/>
    <p:sldMasterId id="2147484359" r:id="rId5"/>
    <p:sldMasterId id="2147484432" r:id="rId6"/>
  </p:sldMasterIdLst>
  <p:notesMasterIdLst>
    <p:notesMasterId r:id="rId23"/>
  </p:notesMasterIdLst>
  <p:handoutMasterIdLst>
    <p:handoutMasterId r:id="rId24"/>
  </p:handoutMasterIdLst>
  <p:sldIdLst>
    <p:sldId id="1679" r:id="rId7"/>
    <p:sldId id="1680" r:id="rId8"/>
    <p:sldId id="1683" r:id="rId9"/>
    <p:sldId id="1681" r:id="rId10"/>
    <p:sldId id="1684" r:id="rId11"/>
    <p:sldId id="1685" r:id="rId12"/>
    <p:sldId id="1670" r:id="rId13"/>
    <p:sldId id="1686" r:id="rId14"/>
    <p:sldId id="1695" r:id="rId15"/>
    <p:sldId id="1687" r:id="rId16"/>
    <p:sldId id="1697" r:id="rId17"/>
    <p:sldId id="1698" r:id="rId18"/>
    <p:sldId id="1694" r:id="rId19"/>
    <p:sldId id="1692" r:id="rId20"/>
    <p:sldId id="1691" r:id="rId21"/>
    <p:sldId id="1690" r:id="rId22"/>
  </p:sldIdLst>
  <p:sldSz cx="12192000" cy="6858000"/>
  <p:notesSz cx="6858000" cy="9144000"/>
  <p:defaultText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H QUE" initials="LQ" lastIdx="1" clrIdx="0">
    <p:extLst>
      <p:ext uri="{19B8F6BF-5375-455C-9EA6-DF929625EA0E}">
        <p15:presenceInfo xmlns:p15="http://schemas.microsoft.com/office/powerpoint/2012/main" userId="LINH QU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5"/>
    <a:srgbClr val="FFFFE1"/>
    <a:srgbClr val="C941AF"/>
    <a:srgbClr val="DC2EAA"/>
    <a:srgbClr val="D5FFD5"/>
    <a:srgbClr val="A1DA00"/>
    <a:srgbClr val="99CC00"/>
    <a:srgbClr val="128820"/>
    <a:srgbClr val="C5E0B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43" autoAdjust="0"/>
    <p:restoredTop sz="94681"/>
  </p:normalViewPr>
  <p:slideViewPr>
    <p:cSldViewPr snapToGrid="0">
      <p:cViewPr varScale="1">
        <p:scale>
          <a:sx n="62" d="100"/>
          <a:sy n="62" d="100"/>
        </p:scale>
        <p:origin x="56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20T21:21:41.979" idx="1">
    <p:pos x="10"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A7A99-085B-4DFE-853D-6ECD6B5B4426}"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81903090-3CE8-469D-B0A3-04DA8BE348F9}">
      <dgm:prSet phldrT="[Text]" custT="1"/>
      <dgm:spPr/>
      <dgm:t>
        <a:bodyPr/>
        <a:lstStyle/>
        <a:p>
          <a:pPr>
            <a:buNone/>
          </a:pPr>
          <a:r>
            <a:rPr lang="en-US" sz="2400" dirty="0">
              <a:latin typeface="Tahoma" panose="020B0604030504040204" pitchFamily="34" charset="0"/>
              <a:ea typeface="Tahoma" panose="020B0604030504040204" pitchFamily="34" charset="0"/>
              <a:cs typeface="Tahoma" panose="020B0604030504040204" pitchFamily="34" charset="0"/>
            </a:rPr>
            <a:t>Khi </a:t>
          </a:r>
          <a:r>
            <a:rPr lang="en-US" sz="2400" dirty="0" err="1">
              <a:latin typeface="Tahoma" panose="020B0604030504040204" pitchFamily="34" charset="0"/>
              <a:ea typeface="Tahoma" panose="020B0604030504040204" pitchFamily="34" charset="0"/>
              <a:cs typeface="Tahoma" panose="020B0604030504040204" pitchFamily="34" charset="0"/>
            </a:rPr>
            <a:t>bắt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đầu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một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cuốn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cần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tìm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hiểu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những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thông</a:t>
          </a:r>
          <a:r>
            <a:rPr lang="en-US" sz="2400" dirty="0">
              <a:latin typeface="Tahoma" panose="020B0604030504040204" pitchFamily="34" charset="0"/>
              <a:ea typeface="Tahoma" panose="020B0604030504040204" pitchFamily="34" charset="0"/>
              <a:cs typeface="Tahoma" panose="020B0604030504040204" pitchFamily="34" charset="0"/>
            </a:rPr>
            <a:t> tin </a:t>
          </a:r>
          <a:r>
            <a:rPr lang="en-US" sz="2400" dirty="0" err="1">
              <a:latin typeface="Tahoma" panose="020B0604030504040204" pitchFamily="34" charset="0"/>
              <a:ea typeface="Tahoma" panose="020B0604030504040204" pitchFamily="34" charset="0"/>
              <a:cs typeface="Tahoma" panose="020B0604030504040204" pitchFamily="34" charset="0"/>
            </a:rPr>
            <a:t>gì</a:t>
          </a:r>
          <a:r>
            <a:rPr lang="en-US" sz="2400" dirty="0">
              <a:latin typeface="Tahoma" panose="020B0604030504040204" pitchFamily="34" charset="0"/>
              <a:ea typeface="Tahoma" panose="020B0604030504040204" pitchFamily="34" charset="0"/>
              <a:cs typeface="Tahoma" panose="020B0604030504040204" pitchFamily="34" charset="0"/>
            </a:rPr>
            <a:t>?</a:t>
          </a:r>
        </a:p>
      </dgm:t>
    </dgm:pt>
    <dgm:pt modelId="{99F5B026-FC42-4C3D-891A-4FFBA85ED7C1}" type="parTrans" cxnId="{C7AB6D55-9588-494C-BD6E-3C0053B0262D}">
      <dgm:prSet/>
      <dgm:spPr/>
      <dgm:t>
        <a:bodyPr/>
        <a:lstStyle/>
        <a:p>
          <a:endParaRPr lang="en-US"/>
        </a:p>
      </dgm:t>
    </dgm:pt>
    <dgm:pt modelId="{12474A30-BF57-44E3-853B-E5CC7EBBEDF6}" type="sibTrans" cxnId="{C7AB6D55-9588-494C-BD6E-3C0053B0262D}">
      <dgm:prSet/>
      <dgm:spPr/>
      <dgm:t>
        <a:bodyPr/>
        <a:lstStyle/>
        <a:p>
          <a:endParaRPr lang="en-US"/>
        </a:p>
      </dgm:t>
    </dgm:pt>
    <dgm:pt modelId="{6391AD3D-B6E5-4D2B-BF61-07B4E9613AEC}">
      <dgm:prSet phldrT="[Text]" custT="1"/>
      <dgm:spPr/>
      <dgm:t>
        <a:bodyPr/>
        <a:lstStyle/>
        <a:p>
          <a:pPr>
            <a:buNone/>
          </a:pPr>
          <a:r>
            <a:rPr lang="vi-VN" sz="2400" dirty="0">
              <a:latin typeface="Tahoma" panose="020B0604030504040204" pitchFamily="34" charset="0"/>
              <a:ea typeface="Tahoma" panose="020B0604030504040204" pitchFamily="34" charset="0"/>
              <a:cs typeface="Tahoma" panose="020B0604030504040204" pitchFamily="34" charset="0"/>
            </a:rPr>
            <a:t>Khi đọc một tác phẩm thơ thì cần chú ý những </a:t>
          </a:r>
          <a:r>
            <a:rPr lang="en-US" sz="2400" dirty="0" err="1">
              <a:latin typeface="Tahoma" panose="020B0604030504040204" pitchFamily="34" charset="0"/>
              <a:ea typeface="Tahoma" panose="020B0604030504040204" pitchFamily="34" charset="0"/>
              <a:cs typeface="Tahoma" panose="020B0604030504040204" pitchFamily="34" charset="0"/>
            </a:rPr>
            <a:t>gì</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ghi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chép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trình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đọc</a:t>
          </a:r>
          <a:r>
            <a:rPr lang="vi-VN" sz="2400"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Lấy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a:t>
          </a:r>
          <a:r>
            <a:rPr lang="en-US" sz="2400" dirty="0">
              <a:latin typeface="Tahoma" panose="020B0604030504040204" pitchFamily="34" charset="0"/>
              <a:ea typeface="Tahoma" panose="020B0604030504040204" pitchFamily="34" charset="0"/>
              <a:cs typeface="Tahoma" panose="020B0604030504040204" pitchFamily="34" charset="0"/>
            </a:rPr>
            <a:t> ?</a:t>
          </a:r>
        </a:p>
      </dgm:t>
    </dgm:pt>
    <dgm:pt modelId="{F3369A5F-5325-4278-8AD7-49AD6F30537E}" type="parTrans" cxnId="{9BAC803C-6C6A-42EC-8E66-B81AAEF9C9E8}">
      <dgm:prSet/>
      <dgm:spPr/>
      <dgm:t>
        <a:bodyPr/>
        <a:lstStyle/>
        <a:p>
          <a:endParaRPr lang="en-US"/>
        </a:p>
      </dgm:t>
    </dgm:pt>
    <dgm:pt modelId="{4A3F5297-1390-4C7B-819F-213E602D2194}" type="sibTrans" cxnId="{9BAC803C-6C6A-42EC-8E66-B81AAEF9C9E8}">
      <dgm:prSet/>
      <dgm:spPr/>
      <dgm:t>
        <a:bodyPr/>
        <a:lstStyle/>
        <a:p>
          <a:endParaRPr lang="en-US"/>
        </a:p>
      </dgm:t>
    </dgm:pt>
    <dgm:pt modelId="{8D850119-06C7-415C-B7A5-45092ECE8514}">
      <dgm:prSet phldrT="[Text]" custT="1"/>
      <dgm:spPr/>
      <dgm:t>
        <a:bodyPr/>
        <a:lstStyle/>
        <a:p>
          <a:pPr>
            <a:buNone/>
          </a:pPr>
          <a:r>
            <a:rPr lang="vi-VN" sz="2400" dirty="0">
              <a:latin typeface="Tahoma" panose="020B0604030504040204" pitchFamily="34" charset="0"/>
              <a:ea typeface="Tahoma" panose="020B0604030504040204" pitchFamily="34" charset="0"/>
              <a:cs typeface="Tahoma" panose="020B0604030504040204" pitchFamily="34" charset="0"/>
            </a:rPr>
            <a:t>Khi đọc một tác phẩm truyện/tiểu thuyết thì cần ghi nhanh những thông tin gì</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đọc,ghi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chép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trình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đọc</a:t>
          </a:r>
          <a:r>
            <a:rPr lang="vi-VN" sz="2400"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Lấy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a:t>
          </a:r>
          <a:r>
            <a:rPr lang="en-US" sz="2400" dirty="0">
              <a:latin typeface="Tahoma" panose="020B0604030504040204" pitchFamily="34" charset="0"/>
              <a:ea typeface="Tahoma" panose="020B0604030504040204" pitchFamily="34" charset="0"/>
              <a:cs typeface="Tahoma" panose="020B0604030504040204" pitchFamily="34" charset="0"/>
            </a:rPr>
            <a:t>?</a:t>
          </a:r>
          <a:r>
            <a:rPr lang="vi-VN" sz="2400" dirty="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AAB886FE-1247-4C42-85A6-E3A9CE0CBCC1}" type="parTrans" cxnId="{C9D74117-094A-4318-A54D-86612EBDF664}">
      <dgm:prSet/>
      <dgm:spPr/>
      <dgm:t>
        <a:bodyPr/>
        <a:lstStyle/>
        <a:p>
          <a:endParaRPr lang="en-US"/>
        </a:p>
      </dgm:t>
    </dgm:pt>
    <dgm:pt modelId="{ED8634C3-F20F-4DFF-AF02-0F14497A2B02}" type="sibTrans" cxnId="{C9D74117-094A-4318-A54D-86612EBDF664}">
      <dgm:prSet/>
      <dgm:spPr/>
      <dgm:t>
        <a:bodyPr/>
        <a:lstStyle/>
        <a:p>
          <a:endParaRPr lang="en-US"/>
        </a:p>
      </dgm:t>
    </dgm:pt>
    <dgm:pt modelId="{C5160B61-7870-4FEF-8449-3B2FCC563A7E}">
      <dgm:prSet custT="1"/>
      <dgm:spPr/>
      <dgm:t>
        <a:bodyPr/>
        <a:lstStyle/>
        <a:p>
          <a:pPr>
            <a:buNone/>
          </a:pPr>
          <a:r>
            <a:rPr lang="vi-VN" sz="2400" i="0" dirty="0">
              <a:latin typeface="Tahoma" panose="020B0604030504040204" pitchFamily="34" charset="0"/>
              <a:ea typeface="Tahoma" panose="020B0604030504040204" pitchFamily="34" charset="0"/>
              <a:cs typeface="Tahoma" panose="020B0604030504040204" pitchFamily="34" charset="0"/>
            </a:rPr>
            <a:t>Sau khi đọc từng tác phẩm của tập thơ hay truyện, tiểu thuyết cần khái quát lại những gì?</a:t>
          </a:r>
          <a:endParaRPr lang="en-US" sz="2400" i="0" dirty="0">
            <a:latin typeface="Tahoma" panose="020B0604030504040204" pitchFamily="34" charset="0"/>
            <a:ea typeface="Tahoma" panose="020B0604030504040204" pitchFamily="34" charset="0"/>
            <a:cs typeface="Tahoma" panose="020B0604030504040204" pitchFamily="34" charset="0"/>
          </a:endParaRPr>
        </a:p>
      </dgm:t>
    </dgm:pt>
    <dgm:pt modelId="{0CEB0AA1-840B-43AD-91E7-F86D6E86C035}" type="parTrans" cxnId="{072182C6-CDC7-4429-B668-FE36277D01B0}">
      <dgm:prSet/>
      <dgm:spPr/>
      <dgm:t>
        <a:bodyPr/>
        <a:lstStyle/>
        <a:p>
          <a:endParaRPr lang="en-US"/>
        </a:p>
      </dgm:t>
    </dgm:pt>
    <dgm:pt modelId="{A9C85B5E-49B9-4F92-B742-2322957EFCF9}" type="sibTrans" cxnId="{072182C6-CDC7-4429-B668-FE36277D01B0}">
      <dgm:prSet/>
      <dgm:spPr/>
      <dgm:t>
        <a:bodyPr/>
        <a:lstStyle/>
        <a:p>
          <a:endParaRPr lang="en-US"/>
        </a:p>
      </dgm:t>
    </dgm:pt>
    <dgm:pt modelId="{BC96843D-5C2A-4FD4-A3F2-0B2D4DD12D1C}" type="pres">
      <dgm:prSet presAssocID="{E41A7A99-085B-4DFE-853D-6ECD6B5B4426}" presName="CompostProcess" presStyleCnt="0">
        <dgm:presLayoutVars>
          <dgm:dir/>
          <dgm:resizeHandles val="exact"/>
        </dgm:presLayoutVars>
      </dgm:prSet>
      <dgm:spPr/>
    </dgm:pt>
    <dgm:pt modelId="{6201B6BD-81DD-43B6-AF11-C79E126B9D89}" type="pres">
      <dgm:prSet presAssocID="{E41A7A99-085B-4DFE-853D-6ECD6B5B4426}" presName="arrow" presStyleLbl="bgShp" presStyleIdx="0" presStyleCnt="1" custScaleX="117647" custLinFactNeighborX="-30085" custLinFactNeighborY="-527"/>
      <dgm:spPr/>
    </dgm:pt>
    <dgm:pt modelId="{B36B84E5-683A-48F5-BE5E-BC6D9616FDF8}" type="pres">
      <dgm:prSet presAssocID="{E41A7A99-085B-4DFE-853D-6ECD6B5B4426}" presName="linearProcess" presStyleCnt="0"/>
      <dgm:spPr/>
    </dgm:pt>
    <dgm:pt modelId="{AC3995E8-D9D2-48B8-A588-7B6FF02BC6FB}" type="pres">
      <dgm:prSet presAssocID="{81903090-3CE8-469D-B0A3-04DA8BE348F9}" presName="textNode" presStyleLbl="node1" presStyleIdx="0" presStyleCnt="4" custScaleY="121350">
        <dgm:presLayoutVars>
          <dgm:bulletEnabled val="1"/>
        </dgm:presLayoutVars>
      </dgm:prSet>
      <dgm:spPr/>
    </dgm:pt>
    <dgm:pt modelId="{619C649B-92EE-4CE0-9587-47D035F729FC}" type="pres">
      <dgm:prSet presAssocID="{12474A30-BF57-44E3-853B-E5CC7EBBEDF6}" presName="sibTrans" presStyleCnt="0"/>
      <dgm:spPr/>
    </dgm:pt>
    <dgm:pt modelId="{B5BC4A7B-3081-4E33-93B6-A7E28BA039AC}" type="pres">
      <dgm:prSet presAssocID="{6391AD3D-B6E5-4D2B-BF61-07B4E9613AEC}" presName="textNode" presStyleLbl="node1" presStyleIdx="1" presStyleCnt="4" custScaleY="124703">
        <dgm:presLayoutVars>
          <dgm:bulletEnabled val="1"/>
        </dgm:presLayoutVars>
      </dgm:prSet>
      <dgm:spPr/>
    </dgm:pt>
    <dgm:pt modelId="{C7CC3FAE-F632-40E4-AE37-00F470C5F6B7}" type="pres">
      <dgm:prSet presAssocID="{4A3F5297-1390-4C7B-819F-213E602D2194}" presName="sibTrans" presStyleCnt="0"/>
      <dgm:spPr/>
    </dgm:pt>
    <dgm:pt modelId="{99CCA6B3-98E9-404F-A87B-0176CAA12321}" type="pres">
      <dgm:prSet presAssocID="{8D850119-06C7-415C-B7A5-45092ECE8514}" presName="textNode" presStyleLbl="node1" presStyleIdx="2" presStyleCnt="4" custScaleX="102646" custScaleY="173751">
        <dgm:presLayoutVars>
          <dgm:bulletEnabled val="1"/>
        </dgm:presLayoutVars>
      </dgm:prSet>
      <dgm:spPr/>
    </dgm:pt>
    <dgm:pt modelId="{D94606C2-E401-4375-B5DF-3FDDBC9C40DB}" type="pres">
      <dgm:prSet presAssocID="{ED8634C3-F20F-4DFF-AF02-0F14497A2B02}" presName="sibTrans" presStyleCnt="0"/>
      <dgm:spPr/>
    </dgm:pt>
    <dgm:pt modelId="{968779AB-A15A-4B92-8261-89AB2CA71232}" type="pres">
      <dgm:prSet presAssocID="{C5160B61-7870-4FEF-8449-3B2FCC563A7E}" presName="textNode" presStyleLbl="node1" presStyleIdx="3" presStyleCnt="4" custScaleY="125965">
        <dgm:presLayoutVars>
          <dgm:bulletEnabled val="1"/>
        </dgm:presLayoutVars>
      </dgm:prSet>
      <dgm:spPr/>
    </dgm:pt>
  </dgm:ptLst>
  <dgm:cxnLst>
    <dgm:cxn modelId="{C9D74117-094A-4318-A54D-86612EBDF664}" srcId="{E41A7A99-085B-4DFE-853D-6ECD6B5B4426}" destId="{8D850119-06C7-415C-B7A5-45092ECE8514}" srcOrd="2" destOrd="0" parTransId="{AAB886FE-1247-4C42-85A6-E3A9CE0CBCC1}" sibTransId="{ED8634C3-F20F-4DFF-AF02-0F14497A2B02}"/>
    <dgm:cxn modelId="{1E020639-8083-46E3-A72E-B0212ED32234}" type="presOf" srcId="{8D850119-06C7-415C-B7A5-45092ECE8514}" destId="{99CCA6B3-98E9-404F-A87B-0176CAA12321}" srcOrd="0" destOrd="0" presId="urn:microsoft.com/office/officeart/2005/8/layout/hProcess9"/>
    <dgm:cxn modelId="{9BAC803C-6C6A-42EC-8E66-B81AAEF9C9E8}" srcId="{E41A7A99-085B-4DFE-853D-6ECD6B5B4426}" destId="{6391AD3D-B6E5-4D2B-BF61-07B4E9613AEC}" srcOrd="1" destOrd="0" parTransId="{F3369A5F-5325-4278-8AD7-49AD6F30537E}" sibTransId="{4A3F5297-1390-4C7B-819F-213E602D2194}"/>
    <dgm:cxn modelId="{C7AB6D55-9588-494C-BD6E-3C0053B0262D}" srcId="{E41A7A99-085B-4DFE-853D-6ECD6B5B4426}" destId="{81903090-3CE8-469D-B0A3-04DA8BE348F9}" srcOrd="0" destOrd="0" parTransId="{99F5B026-FC42-4C3D-891A-4FFBA85ED7C1}" sibTransId="{12474A30-BF57-44E3-853B-E5CC7EBBEDF6}"/>
    <dgm:cxn modelId="{77F93979-4473-4DCA-8896-5F4AA433D88F}" type="presOf" srcId="{81903090-3CE8-469D-B0A3-04DA8BE348F9}" destId="{AC3995E8-D9D2-48B8-A588-7B6FF02BC6FB}" srcOrd="0" destOrd="0" presId="urn:microsoft.com/office/officeart/2005/8/layout/hProcess9"/>
    <dgm:cxn modelId="{010568A2-48F3-4502-9020-C716A96EFF19}" type="presOf" srcId="{C5160B61-7870-4FEF-8449-3B2FCC563A7E}" destId="{968779AB-A15A-4B92-8261-89AB2CA71232}" srcOrd="0" destOrd="0" presId="urn:microsoft.com/office/officeart/2005/8/layout/hProcess9"/>
    <dgm:cxn modelId="{072182C6-CDC7-4429-B668-FE36277D01B0}" srcId="{E41A7A99-085B-4DFE-853D-6ECD6B5B4426}" destId="{C5160B61-7870-4FEF-8449-3B2FCC563A7E}" srcOrd="3" destOrd="0" parTransId="{0CEB0AA1-840B-43AD-91E7-F86D6E86C035}" sibTransId="{A9C85B5E-49B9-4F92-B742-2322957EFCF9}"/>
    <dgm:cxn modelId="{16484CD5-AB79-426F-ADB6-E76F38E28339}" type="presOf" srcId="{6391AD3D-B6E5-4D2B-BF61-07B4E9613AEC}" destId="{B5BC4A7B-3081-4E33-93B6-A7E28BA039AC}" srcOrd="0" destOrd="0" presId="urn:microsoft.com/office/officeart/2005/8/layout/hProcess9"/>
    <dgm:cxn modelId="{C80A83F5-4BFF-4D18-B93B-23614EFF5898}" type="presOf" srcId="{E41A7A99-085B-4DFE-853D-6ECD6B5B4426}" destId="{BC96843D-5C2A-4FD4-A3F2-0B2D4DD12D1C}" srcOrd="0" destOrd="0" presId="urn:microsoft.com/office/officeart/2005/8/layout/hProcess9"/>
    <dgm:cxn modelId="{6DC39DCC-1FFE-453C-9A21-A356B933F204}" type="presParOf" srcId="{BC96843D-5C2A-4FD4-A3F2-0B2D4DD12D1C}" destId="{6201B6BD-81DD-43B6-AF11-C79E126B9D89}" srcOrd="0" destOrd="0" presId="urn:microsoft.com/office/officeart/2005/8/layout/hProcess9"/>
    <dgm:cxn modelId="{7B45371A-844B-40A0-8913-220F4CBBDFDA}" type="presParOf" srcId="{BC96843D-5C2A-4FD4-A3F2-0B2D4DD12D1C}" destId="{B36B84E5-683A-48F5-BE5E-BC6D9616FDF8}" srcOrd="1" destOrd="0" presId="urn:microsoft.com/office/officeart/2005/8/layout/hProcess9"/>
    <dgm:cxn modelId="{375EAFE3-9355-46EF-81F7-AC7020348A83}" type="presParOf" srcId="{B36B84E5-683A-48F5-BE5E-BC6D9616FDF8}" destId="{AC3995E8-D9D2-48B8-A588-7B6FF02BC6FB}" srcOrd="0" destOrd="0" presId="urn:microsoft.com/office/officeart/2005/8/layout/hProcess9"/>
    <dgm:cxn modelId="{842835E5-A3A4-489B-A9A7-404EE624A5C5}" type="presParOf" srcId="{B36B84E5-683A-48F5-BE5E-BC6D9616FDF8}" destId="{619C649B-92EE-4CE0-9587-47D035F729FC}" srcOrd="1" destOrd="0" presId="urn:microsoft.com/office/officeart/2005/8/layout/hProcess9"/>
    <dgm:cxn modelId="{DB990A04-24DF-49C1-98C7-9F72CD0E5637}" type="presParOf" srcId="{B36B84E5-683A-48F5-BE5E-BC6D9616FDF8}" destId="{B5BC4A7B-3081-4E33-93B6-A7E28BA039AC}" srcOrd="2" destOrd="0" presId="urn:microsoft.com/office/officeart/2005/8/layout/hProcess9"/>
    <dgm:cxn modelId="{35DF6A0E-D742-4A09-939A-D305EEDBA645}" type="presParOf" srcId="{B36B84E5-683A-48F5-BE5E-BC6D9616FDF8}" destId="{C7CC3FAE-F632-40E4-AE37-00F470C5F6B7}" srcOrd="3" destOrd="0" presId="urn:microsoft.com/office/officeart/2005/8/layout/hProcess9"/>
    <dgm:cxn modelId="{665E7D20-188C-46E3-A7E0-3B0ABF6F045A}" type="presParOf" srcId="{B36B84E5-683A-48F5-BE5E-BC6D9616FDF8}" destId="{99CCA6B3-98E9-404F-A87B-0176CAA12321}" srcOrd="4" destOrd="0" presId="urn:microsoft.com/office/officeart/2005/8/layout/hProcess9"/>
    <dgm:cxn modelId="{194218B2-FA28-457B-A04F-ECF99502EE0F}" type="presParOf" srcId="{B36B84E5-683A-48F5-BE5E-BC6D9616FDF8}" destId="{D94606C2-E401-4375-B5DF-3FDDBC9C40DB}" srcOrd="5" destOrd="0" presId="urn:microsoft.com/office/officeart/2005/8/layout/hProcess9"/>
    <dgm:cxn modelId="{E2E97431-7E6F-4B39-B217-FFF32F91B8DB}" type="presParOf" srcId="{B36B84E5-683A-48F5-BE5E-BC6D9616FDF8}" destId="{968779AB-A15A-4B92-8261-89AB2CA7123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1B6BD-81DD-43B6-AF11-C79E126B9D89}">
      <dsp:nvSpPr>
        <dsp:cNvPr id="0" name=""/>
        <dsp:cNvSpPr/>
      </dsp:nvSpPr>
      <dsp:spPr>
        <a:xfrm>
          <a:off x="0" y="0"/>
          <a:ext cx="11576897" cy="6127579"/>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C3995E8-D9D2-48B8-A588-7B6FF02BC6FB}">
      <dsp:nvSpPr>
        <dsp:cNvPr id="0" name=""/>
        <dsp:cNvSpPr/>
      </dsp:nvSpPr>
      <dsp:spPr>
        <a:xfrm>
          <a:off x="1244" y="1576626"/>
          <a:ext cx="2576397" cy="297432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Khi </a:t>
          </a:r>
          <a:r>
            <a:rPr lang="en-US" sz="2400" kern="1200" dirty="0" err="1">
              <a:latin typeface="Tahoma" panose="020B0604030504040204" pitchFamily="34" charset="0"/>
              <a:ea typeface="Tahoma" panose="020B0604030504040204" pitchFamily="34" charset="0"/>
              <a:cs typeface="Tahoma" panose="020B0604030504040204" pitchFamily="34" charset="0"/>
            </a:rPr>
            <a:t>bắt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đầu</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đọc</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một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cuốn</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sách</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em</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cần</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tìm</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hiểu</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những</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thông</a:t>
          </a:r>
          <a:r>
            <a:rPr lang="en-US" sz="2400" kern="1200" dirty="0">
              <a:latin typeface="Tahoma" panose="020B0604030504040204" pitchFamily="34" charset="0"/>
              <a:ea typeface="Tahoma" panose="020B0604030504040204" pitchFamily="34" charset="0"/>
              <a:cs typeface="Tahoma" panose="020B0604030504040204" pitchFamily="34" charset="0"/>
            </a:rPr>
            <a:t> tin </a:t>
          </a:r>
          <a:r>
            <a:rPr lang="en-US" sz="2400" kern="1200" dirty="0" err="1">
              <a:latin typeface="Tahoma" panose="020B0604030504040204" pitchFamily="34" charset="0"/>
              <a:ea typeface="Tahoma" panose="020B0604030504040204" pitchFamily="34" charset="0"/>
              <a:cs typeface="Tahoma" panose="020B0604030504040204" pitchFamily="34" charset="0"/>
            </a:rPr>
            <a:t>gì</a:t>
          </a:r>
          <a:r>
            <a:rPr lang="en-US" sz="2400" kern="1200" dirty="0">
              <a:latin typeface="Tahoma" panose="020B0604030504040204" pitchFamily="34" charset="0"/>
              <a:ea typeface="Tahoma" panose="020B0604030504040204" pitchFamily="34" charset="0"/>
              <a:cs typeface="Tahoma" panose="020B0604030504040204" pitchFamily="34" charset="0"/>
            </a:rPr>
            <a:t>?</a:t>
          </a:r>
        </a:p>
      </dsp:txBody>
      <dsp:txXfrm>
        <a:off x="127013" y="1702395"/>
        <a:ext cx="2324859" cy="2722789"/>
      </dsp:txXfrm>
    </dsp:sp>
    <dsp:sp modelId="{B5BC4A7B-3081-4E33-93B6-A7E28BA039AC}">
      <dsp:nvSpPr>
        <dsp:cNvPr id="0" name=""/>
        <dsp:cNvSpPr/>
      </dsp:nvSpPr>
      <dsp:spPr>
        <a:xfrm>
          <a:off x="2977859" y="1535534"/>
          <a:ext cx="2576397" cy="305651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kern="1200" dirty="0">
              <a:latin typeface="Tahoma" panose="020B0604030504040204" pitchFamily="34" charset="0"/>
              <a:ea typeface="Tahoma" panose="020B0604030504040204" pitchFamily="34" charset="0"/>
              <a:cs typeface="Tahoma" panose="020B0604030504040204" pitchFamily="34" charset="0"/>
            </a:rPr>
            <a:t>Khi đọc một tác phẩm thơ thì cần chú ý những </a:t>
          </a:r>
          <a:r>
            <a:rPr lang="en-US" sz="2400" kern="1200" dirty="0" err="1">
              <a:latin typeface="Tahoma" panose="020B0604030504040204" pitchFamily="34" charset="0"/>
              <a:ea typeface="Tahoma" panose="020B0604030504040204" pitchFamily="34" charset="0"/>
              <a:cs typeface="Tahoma" panose="020B0604030504040204" pitchFamily="34" charset="0"/>
            </a:rPr>
            <a:t>gì</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về</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cách</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đọc</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ghi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chép</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trong</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quá</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trình</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đọc</a:t>
          </a:r>
          <a:r>
            <a:rPr lang="vi-VN" sz="2400" kern="1200" dirty="0">
              <a:latin typeface="Tahoma" panose="020B0604030504040204" pitchFamily="34" charset="0"/>
              <a:ea typeface="Tahoma" panose="020B0604030504040204" pitchFamily="34" charset="0"/>
              <a:cs typeface="Tahoma" panose="020B0604030504040204" pitchFamily="34" charset="0"/>
            </a:rPr>
            <a: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Lấy</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ví</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dụ</a:t>
          </a:r>
          <a:r>
            <a:rPr lang="en-US" sz="2400" kern="1200" dirty="0">
              <a:latin typeface="Tahoma" panose="020B0604030504040204" pitchFamily="34" charset="0"/>
              <a:ea typeface="Tahoma" panose="020B0604030504040204" pitchFamily="34" charset="0"/>
              <a:cs typeface="Tahoma" panose="020B0604030504040204" pitchFamily="34" charset="0"/>
            </a:rPr>
            <a:t> ?</a:t>
          </a:r>
        </a:p>
      </dsp:txBody>
      <dsp:txXfrm>
        <a:off x="3103628" y="1661303"/>
        <a:ext cx="2324859" cy="2804972"/>
      </dsp:txXfrm>
    </dsp:sp>
    <dsp:sp modelId="{99CCA6B3-98E9-404F-A87B-0176CAA12321}">
      <dsp:nvSpPr>
        <dsp:cNvPr id="0" name=""/>
        <dsp:cNvSpPr/>
      </dsp:nvSpPr>
      <dsp:spPr>
        <a:xfrm>
          <a:off x="5954474" y="934443"/>
          <a:ext cx="2644569" cy="425869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kern="1200" dirty="0">
              <a:latin typeface="Tahoma" panose="020B0604030504040204" pitchFamily="34" charset="0"/>
              <a:ea typeface="Tahoma" panose="020B0604030504040204" pitchFamily="34" charset="0"/>
              <a:cs typeface="Tahoma" panose="020B0604030504040204" pitchFamily="34" charset="0"/>
            </a:rPr>
            <a:t>Khi đọc một tác phẩm truyện/tiểu thuyết thì cần ghi nhanh những thông tin gì</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cách</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đọc,ghi</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chép</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trong</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quá</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trình</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đọc</a:t>
          </a:r>
          <a:r>
            <a:rPr lang="vi-VN" sz="2400" kern="1200" dirty="0">
              <a:latin typeface="Tahoma" panose="020B0604030504040204" pitchFamily="34" charset="0"/>
              <a:ea typeface="Tahoma" panose="020B0604030504040204" pitchFamily="34" charset="0"/>
              <a:cs typeface="Tahoma" panose="020B0604030504040204" pitchFamily="34" charset="0"/>
            </a:rPr>
            <a:t>?</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Lấy</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ví</a:t>
          </a:r>
          <a:r>
            <a:rPr lang="en-US" sz="2400" kern="1200" dirty="0">
              <a:latin typeface="Tahoma" panose="020B0604030504040204" pitchFamily="34" charset="0"/>
              <a:ea typeface="Tahoma" panose="020B0604030504040204" pitchFamily="34" charset="0"/>
              <a:cs typeface="Tahoma" panose="020B0604030504040204" pitchFamily="34" charset="0"/>
            </a:rPr>
            <a:t> </a:t>
          </a:r>
          <a:r>
            <a:rPr lang="en-US" sz="2400" kern="1200" dirty="0" err="1">
              <a:latin typeface="Tahoma" panose="020B0604030504040204" pitchFamily="34" charset="0"/>
              <a:ea typeface="Tahoma" panose="020B0604030504040204" pitchFamily="34" charset="0"/>
              <a:cs typeface="Tahoma" panose="020B0604030504040204" pitchFamily="34" charset="0"/>
            </a:rPr>
            <a:t>dụ</a:t>
          </a:r>
          <a:r>
            <a:rPr lang="en-US" sz="2400" kern="1200" dirty="0">
              <a:latin typeface="Tahoma" panose="020B0604030504040204" pitchFamily="34" charset="0"/>
              <a:ea typeface="Tahoma" panose="020B0604030504040204" pitchFamily="34" charset="0"/>
              <a:cs typeface="Tahoma" panose="020B0604030504040204" pitchFamily="34" charset="0"/>
            </a:rPr>
            <a:t>?</a:t>
          </a:r>
          <a:r>
            <a:rPr lang="vi-VN" sz="2400" kern="1200" dirty="0">
              <a:latin typeface="Tahoma" panose="020B0604030504040204" pitchFamily="34" charset="0"/>
              <a:ea typeface="Tahoma" panose="020B0604030504040204" pitchFamily="34" charset="0"/>
              <a:cs typeface="Tahoma" panose="020B0604030504040204" pitchFamily="34" charset="0"/>
            </a:rPr>
            <a:t> </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a:off x="6083571" y="1063540"/>
        <a:ext cx="2386375" cy="4000498"/>
      </dsp:txXfrm>
    </dsp:sp>
    <dsp:sp modelId="{968779AB-A15A-4B92-8261-89AB2CA71232}">
      <dsp:nvSpPr>
        <dsp:cNvPr id="0" name=""/>
        <dsp:cNvSpPr/>
      </dsp:nvSpPr>
      <dsp:spPr>
        <a:xfrm>
          <a:off x="8999260" y="1520068"/>
          <a:ext cx="2576397" cy="308744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i="0" kern="1200" dirty="0">
              <a:latin typeface="Tahoma" panose="020B0604030504040204" pitchFamily="34" charset="0"/>
              <a:ea typeface="Tahoma" panose="020B0604030504040204" pitchFamily="34" charset="0"/>
              <a:cs typeface="Tahoma" panose="020B0604030504040204" pitchFamily="34" charset="0"/>
            </a:rPr>
            <a:t>Sau khi đọc từng tác phẩm của tập thơ hay truyện, tiểu thuyết cần khái quát lại những gì?</a:t>
          </a:r>
          <a:endParaRPr lang="en-US" sz="2400" i="0" kern="1200" dirty="0">
            <a:latin typeface="Tahoma" panose="020B0604030504040204" pitchFamily="34" charset="0"/>
            <a:ea typeface="Tahoma" panose="020B0604030504040204" pitchFamily="34" charset="0"/>
            <a:cs typeface="Tahoma" panose="020B0604030504040204" pitchFamily="34" charset="0"/>
          </a:endParaRPr>
        </a:p>
      </dsp:txBody>
      <dsp:txXfrm>
        <a:off x="9125029" y="1645837"/>
        <a:ext cx="2324859" cy="28359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889936-0C36-4EE3-B75A-7BB5C5C2CA9E}" type="datetimeFigureOut">
              <a:rPr lang="en-US" smtClean="0"/>
              <a:t>4/14/2026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092815-A468-4F7A-B619-B76DB45D53AA}" type="slidenum">
              <a:rPr lang="en-US" smtClean="0"/>
              <a:t>‹#›</a:t>
            </a:fld>
            <a:endParaRPr lang="en-US"/>
          </a:p>
        </p:txBody>
      </p:sp>
    </p:spTree>
    <p:extLst>
      <p:ext uri="{BB962C8B-B14F-4D97-AF65-F5344CB8AC3E}">
        <p14:creationId xmlns:p14="http://schemas.microsoft.com/office/powerpoint/2010/main" val="30166656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B064A-2EA7-4C7B-BD5A-9F8BF825CACE}"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F4E48-9574-4139-BEF0-50AFE23460D0}" type="slidenum">
              <a:rPr lang="en-US" smtClean="0"/>
              <a:t>‹#›</a:t>
            </a:fld>
            <a:endParaRPr lang="en-US"/>
          </a:p>
        </p:txBody>
      </p:sp>
    </p:spTree>
    <p:extLst>
      <p:ext uri="{BB962C8B-B14F-4D97-AF65-F5344CB8AC3E}">
        <p14:creationId xmlns:p14="http://schemas.microsoft.com/office/powerpoint/2010/main" val="3544819375"/>
      </p:ext>
    </p:extLst>
  </p:cSld>
  <p:clrMap bg1="lt1" tx1="dk1" bg2="lt2" tx2="dk2" accent1="accent1" accent2="accent2" accent3="accent3" accent4="accent4" accent5="accent5" accent6="accent6" hlink="hlink" folHlink="folHlink"/>
  <p:hf hdr="0" dt="0"/>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F4E48-9574-4139-BEF0-50AFE23460D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0826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F4E48-9574-4139-BEF0-50AFE23460D0}" type="slidenum">
              <a:rPr lang="en-US" smtClean="0">
                <a:solidFill>
                  <a:prstClr val="black"/>
                </a:solidFill>
              </a:rPr>
              <a:pPr/>
              <a:t>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81198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93636-713E-B38C-8B18-29C250F6F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66CE4-C869-E4C9-D1E3-B3FF18DC097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EFA568F-5E50-020F-D924-76A851DB1A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F65322-BFCB-4C40-866F-ABD6295F65AB}"/>
              </a:ext>
            </a:extLst>
          </p:cNvPr>
          <p:cNvSpPr>
            <a:spLocks noGrp="1"/>
          </p:cNvSpPr>
          <p:nvPr>
            <p:ph type="sldNum" sz="quarter" idx="5"/>
          </p:nvPr>
        </p:nvSpPr>
        <p:spPr/>
        <p:txBody>
          <a:bodyPr/>
          <a:lstStyle/>
          <a:p>
            <a:fld id="{B17F4E48-9574-4139-BEF0-50AFE23460D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0972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867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93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5"/>
            <a:ext cx="2628900" cy="5811839"/>
          </a:xfrm>
          <a:prstGeom prst="rect">
            <a:avLst/>
          </a:prstGeom>
        </p:spPr>
        <p:txBody>
          <a:bodyPr vert="eaVert" lIns="91434" tIns="45718" rIns="91434" bIns="45718"/>
          <a:lstStyle/>
          <a:p>
            <a:r>
              <a:rPr lang="en-US"/>
              <a:t>Click to edit Master title style</a:t>
            </a:r>
          </a:p>
        </p:txBody>
      </p:sp>
      <p:sp>
        <p:nvSpPr>
          <p:cNvPr id="3" name="Vertical Text Placeholder 2"/>
          <p:cNvSpPr>
            <a:spLocks noGrp="1"/>
          </p:cNvSpPr>
          <p:nvPr>
            <p:ph type="body" orient="vert" idx="1"/>
          </p:nvPr>
        </p:nvSpPr>
        <p:spPr>
          <a:xfrm>
            <a:off x="838203" y="365165"/>
            <a:ext cx="7734300" cy="5811839"/>
          </a:xfrm>
          <a:prstGeom prst="rect">
            <a:avLst/>
          </a:prstGeom>
        </p:spPr>
        <p:txBody>
          <a:bodyPr vert="eaVert"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5" name="Footer Placeholder 4"/>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6" name="Slide Number Placeholder 5"/>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19530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04551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solidFill>
                <a:srgbClr val="898989"/>
              </a:solidFill>
              <a:latin typeface="Tw Cen MT" panose="020B0602020104020603"/>
              <a:ea typeface="+mn-ea"/>
            </a:endParaRPr>
          </a:p>
        </p:txBody>
      </p:sp>
      <p:sp>
        <p:nvSpPr>
          <p:cNvPr id="19" name="Google Shape;19;p2"/>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sz="1050">
              <a:solidFill>
                <a:srgbClr val="898989"/>
              </a:solidFill>
              <a:latin typeface="Tw Cen MT" panose="020B0602020104020603"/>
              <a:ea typeface="+mn-ea"/>
            </a:endParaRPr>
          </a:p>
        </p:txBody>
      </p:sp>
      <p:sp>
        <p:nvSpPr>
          <p:cNvPr id="20" name="Google Shape;20;p2"/>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en-US" sz="1050" b="1">
                <a:solidFill>
                  <a:srgbClr val="FFFFFF"/>
                </a:solidFill>
                <a:latin typeface="Tw Cen MT" panose="020B0602020104020603"/>
                <a:ea typeface="+mn-ea"/>
              </a:rPr>
              <a:pPr>
                <a:defRPr/>
              </a:pPr>
              <a:t>‹#›</a:t>
            </a:fld>
            <a:endParaRPr sz="1050" b="1">
              <a:solidFill>
                <a:srgbClr val="FFFFFF"/>
              </a:solidFill>
              <a:latin typeface="Tw Cen MT" panose="020B0602020104020603"/>
              <a:ea typeface="+mn-ea"/>
            </a:endParaRPr>
          </a:p>
        </p:txBody>
      </p:sp>
    </p:spTree>
    <p:extLst>
      <p:ext uri="{BB962C8B-B14F-4D97-AF65-F5344CB8AC3E}">
        <p14:creationId xmlns:p14="http://schemas.microsoft.com/office/powerpoint/2010/main" val="13774319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hape 2"/>
          <p:cNvSpPr>
            <a:spLocks noGrp="1"/>
          </p:cNvSpPr>
          <p:nvPr>
            <p:ph type="dt" sz="half" idx="10"/>
          </p:nvPr>
        </p:nvSpPr>
        <p:spPr>
          <a:xfrm>
            <a:off x="9347200" y="6243673"/>
            <a:ext cx="2844800" cy="365125"/>
          </a:xfrm>
        </p:spPr>
        <p:txBody>
          <a:bodyPr/>
          <a:lstStyle/>
          <a:p>
            <a:pPr>
              <a:buSzTx/>
              <a:defRPr/>
            </a:pPr>
            <a:r>
              <a:rPr lang="en-US">
                <a:solidFill>
                  <a:srgbClr val="898989"/>
                </a:solidFill>
                <a:latin typeface="Tw Cen MT" panose="020B0602020104020603"/>
                <a:ea typeface="+mn-ea"/>
              </a:rPr>
              <a:t>11/8/2018</a:t>
            </a:r>
          </a:p>
        </p:txBody>
      </p:sp>
      <p:sp>
        <p:nvSpPr>
          <p:cNvPr id="4" name="Shape 3"/>
          <p:cNvSpPr>
            <a:spLocks noGrp="1"/>
          </p:cNvSpPr>
          <p:nvPr>
            <p:ph type="ftr" sz="quarter" idx="11"/>
          </p:nvPr>
        </p:nvSpPr>
        <p:spPr/>
        <p:txBody>
          <a:bodyPr/>
          <a:lstStyle/>
          <a:p>
            <a:pPr>
              <a:buSzTx/>
              <a:defRPr/>
            </a:pPr>
            <a:r>
              <a:rPr lang="en-US" sz="1050">
                <a:solidFill>
                  <a:srgbClr val="898989"/>
                </a:solidFill>
                <a:latin typeface="Tw Cen MT" panose="020B0602020104020603"/>
                <a:ea typeface="+mn-ea"/>
              </a:rPr>
              <a:t>HCMUE</a:t>
            </a:r>
          </a:p>
        </p:txBody>
      </p:sp>
      <p:sp>
        <p:nvSpPr>
          <p:cNvPr id="5" name="Shape 4"/>
          <p:cNvSpPr>
            <a:spLocks noGrp="1"/>
          </p:cNvSpPr>
          <p:nvPr>
            <p:ph type="sldNum" sz="quarter" idx="12"/>
          </p:nvPr>
        </p:nvSpPr>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Tree>
    <p:extLst>
      <p:ext uri="{BB962C8B-B14F-4D97-AF65-F5344CB8AC3E}">
        <p14:creationId xmlns:p14="http://schemas.microsoft.com/office/powerpoint/2010/main" val="22813176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4042330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169235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27084814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7298286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667400" y="1554833"/>
            <a:ext cx="11360800" cy="4555200"/>
          </a:xfrm>
          <a:prstGeom prst="rect">
            <a:avLst/>
          </a:prstGeom>
        </p:spPr>
        <p:txBody>
          <a:bodyPr spcFirstLastPara="1" wrap="square" lIns="91425" tIns="91425" rIns="91425" bIns="91425" anchor="t" anchorCtr="0">
            <a:noAutofit/>
          </a:bodyPr>
          <a:lstStyle>
            <a:lvl1pPr marL="609600" lvl="0" indent="-457200" rtl="0">
              <a:spcBef>
                <a:spcPts val="0"/>
              </a:spcBef>
              <a:spcAft>
                <a:spcPts val="0"/>
              </a:spcAft>
              <a:buSzPts val="1800"/>
              <a:buChar char="●"/>
              <a:defRPr/>
            </a:lvl1pPr>
            <a:lvl2pPr marL="1219200" lvl="1" indent="-423545" rtl="0">
              <a:spcBef>
                <a:spcPts val="2135"/>
              </a:spcBef>
              <a:spcAft>
                <a:spcPts val="0"/>
              </a:spcAft>
              <a:buSzPts val="1400"/>
              <a:buChar char="○"/>
              <a:defRPr/>
            </a:lvl2pPr>
            <a:lvl3pPr marL="1828800" lvl="2" indent="-423545" rtl="0">
              <a:spcBef>
                <a:spcPts val="2135"/>
              </a:spcBef>
              <a:spcAft>
                <a:spcPts val="0"/>
              </a:spcAft>
              <a:buSzPts val="1400"/>
              <a:buChar char="■"/>
              <a:defRPr/>
            </a:lvl3pPr>
            <a:lvl4pPr marL="2438400" lvl="3" indent="-423545" rtl="0">
              <a:spcBef>
                <a:spcPts val="2135"/>
              </a:spcBef>
              <a:spcAft>
                <a:spcPts val="0"/>
              </a:spcAft>
              <a:buSzPts val="1400"/>
              <a:buChar char="●"/>
              <a:defRPr/>
            </a:lvl4pPr>
            <a:lvl5pPr marL="3048000" lvl="4" indent="-423545" rtl="0">
              <a:spcBef>
                <a:spcPts val="2135"/>
              </a:spcBef>
              <a:spcAft>
                <a:spcPts val="0"/>
              </a:spcAft>
              <a:buSzPts val="1400"/>
              <a:buChar char="○"/>
              <a:defRPr/>
            </a:lvl5pPr>
            <a:lvl6pPr marL="3657600" lvl="5" indent="-423545" rtl="0">
              <a:spcBef>
                <a:spcPts val="2135"/>
              </a:spcBef>
              <a:spcAft>
                <a:spcPts val="0"/>
              </a:spcAft>
              <a:buSzPts val="1400"/>
              <a:buChar char="■"/>
              <a:defRPr/>
            </a:lvl6pPr>
            <a:lvl7pPr marL="4267200" lvl="6" indent="-423545" rtl="0">
              <a:spcBef>
                <a:spcPts val="2135"/>
              </a:spcBef>
              <a:spcAft>
                <a:spcPts val="0"/>
              </a:spcAft>
              <a:buSzPts val="1400"/>
              <a:buChar char="●"/>
              <a:defRPr/>
            </a:lvl7pPr>
            <a:lvl8pPr marL="4876800" lvl="7" indent="-423545" rtl="0">
              <a:spcBef>
                <a:spcPts val="2135"/>
              </a:spcBef>
              <a:spcAft>
                <a:spcPts val="0"/>
              </a:spcAft>
              <a:buSzPts val="1400"/>
              <a:buChar char="○"/>
              <a:defRPr/>
            </a:lvl8pPr>
            <a:lvl9pPr marL="5486400" lvl="8" indent="-423545" rtl="0">
              <a:spcBef>
                <a:spcPts val="2135"/>
              </a:spcBef>
              <a:spcAft>
                <a:spcPts val="2135"/>
              </a:spcAft>
              <a:buSzPts val="1400"/>
              <a:buChar char="■"/>
              <a:defRPr/>
            </a:lvl9pPr>
          </a:lstStyle>
          <a:p>
            <a:endParaRPr/>
          </a:p>
        </p:txBody>
      </p:sp>
      <p:sp>
        <p:nvSpPr>
          <p:cNvPr id="66" name="Google Shape;66;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757767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33951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3" name="Group 2"/>
          <p:cNvGrpSpPr/>
          <p:nvPr userDrawn="1"/>
        </p:nvGrpSpPr>
        <p:grpSpPr>
          <a:xfrm>
            <a:off x="1" y="5030647"/>
            <a:ext cx="11784651" cy="1581249"/>
            <a:chOff x="0" y="5030641"/>
            <a:chExt cx="11784650" cy="1581249"/>
          </a:xfrm>
        </p:grpSpPr>
        <p:grpSp>
          <p:nvGrpSpPr>
            <p:cNvPr id="4" name="Group 3"/>
            <p:cNvGrpSpPr/>
            <p:nvPr/>
          </p:nvGrpSpPr>
          <p:grpSpPr>
            <a:xfrm>
              <a:off x="10972494" y="5030641"/>
              <a:ext cx="812156" cy="1343445"/>
              <a:chOff x="10042059" y="85076"/>
              <a:chExt cx="1867634" cy="3089387"/>
            </a:xfrm>
          </p:grpSpPr>
          <p:sp>
            <p:nvSpPr>
              <p:cNvPr id="9" name="Freeform: Shape 8"/>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1" fmla="*/ 2234976 w 2254431"/>
                  <a:gd name="connsiteY0-2" fmla="*/ 1132618 h 1867634"/>
                  <a:gd name="connsiteX1-3" fmla="*/ 2236496 w 2254431"/>
                  <a:gd name="connsiteY1-4" fmla="*/ 1135418 h 1867634"/>
                  <a:gd name="connsiteX2-5" fmla="*/ 2234976 w 2254431"/>
                  <a:gd name="connsiteY2-6" fmla="*/ 1140552 h 1867634"/>
                  <a:gd name="connsiteX3-7" fmla="*/ 2234976 w 2254431"/>
                  <a:gd name="connsiteY3-8" fmla="*/ 1132618 h 1867634"/>
                  <a:gd name="connsiteX4-9" fmla="*/ 2234976 w 2254431"/>
                  <a:gd name="connsiteY4-10" fmla="*/ 710150 h 1867634"/>
                  <a:gd name="connsiteX5-11" fmla="*/ 2240336 w 2254431"/>
                  <a:gd name="connsiteY5-12" fmla="*/ 727150 h 1867634"/>
                  <a:gd name="connsiteX6-13" fmla="*/ 2234976 w 2254431"/>
                  <a:gd name="connsiteY6-14" fmla="*/ 737448 h 1867634"/>
                  <a:gd name="connsiteX7-15" fmla="*/ 2234976 w 2254431"/>
                  <a:gd name="connsiteY7-16" fmla="*/ 710150 h 1867634"/>
                  <a:gd name="connsiteX8-17" fmla="*/ 1734909 w 2254431"/>
                  <a:gd name="connsiteY8-18" fmla="*/ 1232300 h 1867634"/>
                  <a:gd name="connsiteX9-19" fmla="*/ 1781182 w 2254431"/>
                  <a:gd name="connsiteY9-20" fmla="*/ 1232300 h 1867634"/>
                  <a:gd name="connsiteX10-21" fmla="*/ 1734909 w 2254431"/>
                  <a:gd name="connsiteY10-22" fmla="*/ 1237163 h 1867634"/>
                  <a:gd name="connsiteX11-23" fmla="*/ 1734909 w 2254431"/>
                  <a:gd name="connsiteY11-24" fmla="*/ 1232300 h 1867634"/>
                  <a:gd name="connsiteX12-25" fmla="*/ 1734908 w 2254431"/>
                  <a:gd name="connsiteY12-26" fmla="*/ 668096 h 1867634"/>
                  <a:gd name="connsiteX13-27" fmla="*/ 2124749 w 2254431"/>
                  <a:gd name="connsiteY13-28" fmla="*/ 668096 h 1867634"/>
                  <a:gd name="connsiteX14-29" fmla="*/ 1734908 w 2254431"/>
                  <a:gd name="connsiteY14-30" fmla="*/ 668096 h 1867634"/>
                  <a:gd name="connsiteX15-31" fmla="*/ 0 w 2254431"/>
                  <a:gd name="connsiteY15-32" fmla="*/ 933818 h 1867634"/>
                  <a:gd name="connsiteX16-33" fmla="*/ 273507 w 2254431"/>
                  <a:gd name="connsiteY16-34" fmla="*/ 1594126 h 1867634"/>
                  <a:gd name="connsiteX17-35" fmla="*/ 1594123 w 2254431"/>
                  <a:gd name="connsiteY17-36" fmla="*/ 1594126 h 1867634"/>
                  <a:gd name="connsiteX18-37" fmla="*/ 1818102 w 2254431"/>
                  <a:gd name="connsiteY18-38" fmla="*/ 1370146 h 1867634"/>
                  <a:gd name="connsiteX19-39" fmla="*/ 2067929 w 2254431"/>
                  <a:gd name="connsiteY19-40" fmla="*/ 1370150 h 1867634"/>
                  <a:gd name="connsiteX20-41" fmla="*/ 2249729 w 2254431"/>
                  <a:gd name="connsiteY20-42" fmla="*/ 1188348 h 1867634"/>
                  <a:gd name="connsiteX21-43" fmla="*/ 2249729 w 2254431"/>
                  <a:gd name="connsiteY21-44" fmla="*/ 938520 h 1867634"/>
                  <a:gd name="connsiteX22-45" fmla="*/ 2254431 w 2254431"/>
                  <a:gd name="connsiteY22-46" fmla="*/ 933818 h 1867634"/>
                  <a:gd name="connsiteX23-47" fmla="*/ 2249729 w 2254431"/>
                  <a:gd name="connsiteY23-48" fmla="*/ 929116 h 1867634"/>
                  <a:gd name="connsiteX24-49" fmla="*/ 2249729 w 2254431"/>
                  <a:gd name="connsiteY24-50" fmla="*/ 679292 h 1867634"/>
                  <a:gd name="connsiteX25-51" fmla="*/ 2067926 w 2254431"/>
                  <a:gd name="connsiteY25-52" fmla="*/ 497490 h 1867634"/>
                  <a:gd name="connsiteX26-53" fmla="*/ 1818099 w 2254431"/>
                  <a:gd name="connsiteY26-54"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55" fmla="*/ 2234976 w 2254431"/>
                  <a:gd name="connsiteY0-56" fmla="*/ 1132618 h 1867634"/>
                  <a:gd name="connsiteX1-57" fmla="*/ 2236496 w 2254431"/>
                  <a:gd name="connsiteY1-58" fmla="*/ 1135418 h 1867634"/>
                  <a:gd name="connsiteX2-59" fmla="*/ 2234976 w 2254431"/>
                  <a:gd name="connsiteY2-60" fmla="*/ 1140552 h 1867634"/>
                  <a:gd name="connsiteX3-61" fmla="*/ 2234976 w 2254431"/>
                  <a:gd name="connsiteY3-62" fmla="*/ 1132618 h 1867634"/>
                  <a:gd name="connsiteX4-63" fmla="*/ 2234976 w 2254431"/>
                  <a:gd name="connsiteY4-64" fmla="*/ 710150 h 1867634"/>
                  <a:gd name="connsiteX5-65" fmla="*/ 2240336 w 2254431"/>
                  <a:gd name="connsiteY5-66" fmla="*/ 727150 h 1867634"/>
                  <a:gd name="connsiteX6-67" fmla="*/ 2234976 w 2254431"/>
                  <a:gd name="connsiteY6-68" fmla="*/ 737448 h 1867634"/>
                  <a:gd name="connsiteX7-69" fmla="*/ 2234976 w 2254431"/>
                  <a:gd name="connsiteY7-70" fmla="*/ 710150 h 1867634"/>
                  <a:gd name="connsiteX8-71" fmla="*/ 1734909 w 2254431"/>
                  <a:gd name="connsiteY8-72" fmla="*/ 1232300 h 1867634"/>
                  <a:gd name="connsiteX9-73" fmla="*/ 1781182 w 2254431"/>
                  <a:gd name="connsiteY9-74" fmla="*/ 1232300 h 1867634"/>
                  <a:gd name="connsiteX10-75" fmla="*/ 1734909 w 2254431"/>
                  <a:gd name="connsiteY10-76" fmla="*/ 1237163 h 1867634"/>
                  <a:gd name="connsiteX11-77" fmla="*/ 1734909 w 2254431"/>
                  <a:gd name="connsiteY11-78" fmla="*/ 1232300 h 1867634"/>
                  <a:gd name="connsiteX12-79" fmla="*/ 0 w 2254431"/>
                  <a:gd name="connsiteY12-80" fmla="*/ 933818 h 1867634"/>
                  <a:gd name="connsiteX13-81" fmla="*/ 273507 w 2254431"/>
                  <a:gd name="connsiteY13-82" fmla="*/ 1594126 h 1867634"/>
                  <a:gd name="connsiteX14-83" fmla="*/ 1594123 w 2254431"/>
                  <a:gd name="connsiteY14-84" fmla="*/ 1594126 h 1867634"/>
                  <a:gd name="connsiteX15-85" fmla="*/ 1818102 w 2254431"/>
                  <a:gd name="connsiteY15-86" fmla="*/ 1370146 h 1867634"/>
                  <a:gd name="connsiteX16-87" fmla="*/ 2067929 w 2254431"/>
                  <a:gd name="connsiteY16-88" fmla="*/ 1370150 h 1867634"/>
                  <a:gd name="connsiteX17-89" fmla="*/ 2249729 w 2254431"/>
                  <a:gd name="connsiteY17-90" fmla="*/ 1188348 h 1867634"/>
                  <a:gd name="connsiteX18-91" fmla="*/ 2249729 w 2254431"/>
                  <a:gd name="connsiteY18-92" fmla="*/ 938520 h 1867634"/>
                  <a:gd name="connsiteX19-93" fmla="*/ 2254431 w 2254431"/>
                  <a:gd name="connsiteY19-94" fmla="*/ 933818 h 1867634"/>
                  <a:gd name="connsiteX20-95" fmla="*/ 2249729 w 2254431"/>
                  <a:gd name="connsiteY20-96" fmla="*/ 929116 h 1867634"/>
                  <a:gd name="connsiteX21-97" fmla="*/ 2249729 w 2254431"/>
                  <a:gd name="connsiteY21-98" fmla="*/ 679292 h 1867634"/>
                  <a:gd name="connsiteX22-99" fmla="*/ 2067926 w 2254431"/>
                  <a:gd name="connsiteY22-100" fmla="*/ 497490 h 1867634"/>
                  <a:gd name="connsiteX23-101" fmla="*/ 1818099 w 2254431"/>
                  <a:gd name="connsiteY23-102" fmla="*/ 497490 h 1867634"/>
                  <a:gd name="connsiteX24-103" fmla="*/ 1594123 w 2254431"/>
                  <a:gd name="connsiteY24-104" fmla="*/ 273510 h 1867634"/>
                  <a:gd name="connsiteX25-105" fmla="*/ 273507 w 2254431"/>
                  <a:gd name="connsiteY25-106" fmla="*/ 273510 h 1867634"/>
                  <a:gd name="connsiteX26-107" fmla="*/ 0 w 2254431"/>
                  <a:gd name="connsiteY26-108" fmla="*/ 933818 h 1867634"/>
                  <a:gd name="connsiteX0-109" fmla="*/ 2234976 w 2254431"/>
                  <a:gd name="connsiteY0-110" fmla="*/ 1132618 h 1867634"/>
                  <a:gd name="connsiteX1-111" fmla="*/ 2236496 w 2254431"/>
                  <a:gd name="connsiteY1-112" fmla="*/ 1135418 h 1867634"/>
                  <a:gd name="connsiteX2-113" fmla="*/ 2234976 w 2254431"/>
                  <a:gd name="connsiteY2-114" fmla="*/ 1140552 h 1867634"/>
                  <a:gd name="connsiteX3-115" fmla="*/ 2234976 w 2254431"/>
                  <a:gd name="connsiteY3-116" fmla="*/ 1132618 h 1867634"/>
                  <a:gd name="connsiteX4-117" fmla="*/ 2234976 w 2254431"/>
                  <a:gd name="connsiteY4-118" fmla="*/ 710150 h 1867634"/>
                  <a:gd name="connsiteX5-119" fmla="*/ 2240336 w 2254431"/>
                  <a:gd name="connsiteY5-120" fmla="*/ 727150 h 1867634"/>
                  <a:gd name="connsiteX6-121" fmla="*/ 2234976 w 2254431"/>
                  <a:gd name="connsiteY6-122" fmla="*/ 737448 h 1867634"/>
                  <a:gd name="connsiteX7-123" fmla="*/ 2234976 w 2254431"/>
                  <a:gd name="connsiteY7-124" fmla="*/ 710150 h 1867634"/>
                  <a:gd name="connsiteX8-125" fmla="*/ 1734909 w 2254431"/>
                  <a:gd name="connsiteY8-126" fmla="*/ 1237163 h 1867634"/>
                  <a:gd name="connsiteX9-127" fmla="*/ 1781182 w 2254431"/>
                  <a:gd name="connsiteY9-128" fmla="*/ 1232300 h 1867634"/>
                  <a:gd name="connsiteX10-129" fmla="*/ 1734909 w 2254431"/>
                  <a:gd name="connsiteY10-130" fmla="*/ 1237163 h 1867634"/>
                  <a:gd name="connsiteX11-131" fmla="*/ 0 w 2254431"/>
                  <a:gd name="connsiteY11-132" fmla="*/ 933818 h 1867634"/>
                  <a:gd name="connsiteX12-133" fmla="*/ 273507 w 2254431"/>
                  <a:gd name="connsiteY12-134" fmla="*/ 1594126 h 1867634"/>
                  <a:gd name="connsiteX13-135" fmla="*/ 1594123 w 2254431"/>
                  <a:gd name="connsiteY13-136" fmla="*/ 1594126 h 1867634"/>
                  <a:gd name="connsiteX14-137" fmla="*/ 1818102 w 2254431"/>
                  <a:gd name="connsiteY14-138" fmla="*/ 1370146 h 1867634"/>
                  <a:gd name="connsiteX15-139" fmla="*/ 2067929 w 2254431"/>
                  <a:gd name="connsiteY15-140" fmla="*/ 1370150 h 1867634"/>
                  <a:gd name="connsiteX16-141" fmla="*/ 2249729 w 2254431"/>
                  <a:gd name="connsiteY16-142" fmla="*/ 1188348 h 1867634"/>
                  <a:gd name="connsiteX17-143" fmla="*/ 2249729 w 2254431"/>
                  <a:gd name="connsiteY17-144" fmla="*/ 938520 h 1867634"/>
                  <a:gd name="connsiteX18-145" fmla="*/ 2254431 w 2254431"/>
                  <a:gd name="connsiteY18-146" fmla="*/ 933818 h 1867634"/>
                  <a:gd name="connsiteX19-147" fmla="*/ 2249729 w 2254431"/>
                  <a:gd name="connsiteY19-148" fmla="*/ 929116 h 1867634"/>
                  <a:gd name="connsiteX20-149" fmla="*/ 2249729 w 2254431"/>
                  <a:gd name="connsiteY20-150" fmla="*/ 679292 h 1867634"/>
                  <a:gd name="connsiteX21-151" fmla="*/ 2067926 w 2254431"/>
                  <a:gd name="connsiteY21-152" fmla="*/ 497490 h 1867634"/>
                  <a:gd name="connsiteX22-153" fmla="*/ 1818099 w 2254431"/>
                  <a:gd name="connsiteY22-154" fmla="*/ 497490 h 1867634"/>
                  <a:gd name="connsiteX23-155" fmla="*/ 1594123 w 2254431"/>
                  <a:gd name="connsiteY23-156" fmla="*/ 273510 h 1867634"/>
                  <a:gd name="connsiteX24-157" fmla="*/ 273507 w 2254431"/>
                  <a:gd name="connsiteY24-158" fmla="*/ 273510 h 1867634"/>
                  <a:gd name="connsiteX25-159" fmla="*/ 0 w 2254431"/>
                  <a:gd name="connsiteY25-160" fmla="*/ 933818 h 1867634"/>
                  <a:gd name="connsiteX0-161" fmla="*/ 2234976 w 2254431"/>
                  <a:gd name="connsiteY0-162" fmla="*/ 1132618 h 1867634"/>
                  <a:gd name="connsiteX1-163" fmla="*/ 2236496 w 2254431"/>
                  <a:gd name="connsiteY1-164" fmla="*/ 1135418 h 1867634"/>
                  <a:gd name="connsiteX2-165" fmla="*/ 2234976 w 2254431"/>
                  <a:gd name="connsiteY2-166" fmla="*/ 1140552 h 1867634"/>
                  <a:gd name="connsiteX3-167" fmla="*/ 2234976 w 2254431"/>
                  <a:gd name="connsiteY3-168" fmla="*/ 1132618 h 1867634"/>
                  <a:gd name="connsiteX4-169" fmla="*/ 2234976 w 2254431"/>
                  <a:gd name="connsiteY4-170" fmla="*/ 710150 h 1867634"/>
                  <a:gd name="connsiteX5-171" fmla="*/ 2240336 w 2254431"/>
                  <a:gd name="connsiteY5-172" fmla="*/ 727150 h 1867634"/>
                  <a:gd name="connsiteX6-173" fmla="*/ 2234976 w 2254431"/>
                  <a:gd name="connsiteY6-174" fmla="*/ 737448 h 1867634"/>
                  <a:gd name="connsiteX7-175" fmla="*/ 2234976 w 2254431"/>
                  <a:gd name="connsiteY7-176" fmla="*/ 710150 h 1867634"/>
                  <a:gd name="connsiteX8-177" fmla="*/ 0 w 2254431"/>
                  <a:gd name="connsiteY8-178" fmla="*/ 933818 h 1867634"/>
                  <a:gd name="connsiteX9-179" fmla="*/ 273507 w 2254431"/>
                  <a:gd name="connsiteY9-180" fmla="*/ 1594126 h 1867634"/>
                  <a:gd name="connsiteX10-181" fmla="*/ 1594123 w 2254431"/>
                  <a:gd name="connsiteY10-182" fmla="*/ 1594126 h 1867634"/>
                  <a:gd name="connsiteX11-183" fmla="*/ 1818102 w 2254431"/>
                  <a:gd name="connsiteY11-184" fmla="*/ 1370146 h 1867634"/>
                  <a:gd name="connsiteX12-185" fmla="*/ 2067929 w 2254431"/>
                  <a:gd name="connsiteY12-186" fmla="*/ 1370150 h 1867634"/>
                  <a:gd name="connsiteX13-187" fmla="*/ 2249729 w 2254431"/>
                  <a:gd name="connsiteY13-188" fmla="*/ 1188348 h 1867634"/>
                  <a:gd name="connsiteX14-189" fmla="*/ 2249729 w 2254431"/>
                  <a:gd name="connsiteY14-190" fmla="*/ 938520 h 1867634"/>
                  <a:gd name="connsiteX15-191" fmla="*/ 2254431 w 2254431"/>
                  <a:gd name="connsiteY15-192" fmla="*/ 933818 h 1867634"/>
                  <a:gd name="connsiteX16-193" fmla="*/ 2249729 w 2254431"/>
                  <a:gd name="connsiteY16-194" fmla="*/ 929116 h 1867634"/>
                  <a:gd name="connsiteX17-195" fmla="*/ 2249729 w 2254431"/>
                  <a:gd name="connsiteY17-196" fmla="*/ 679292 h 1867634"/>
                  <a:gd name="connsiteX18-197" fmla="*/ 2067926 w 2254431"/>
                  <a:gd name="connsiteY18-198" fmla="*/ 497490 h 1867634"/>
                  <a:gd name="connsiteX19-199" fmla="*/ 1818099 w 2254431"/>
                  <a:gd name="connsiteY19-200" fmla="*/ 497490 h 1867634"/>
                  <a:gd name="connsiteX20-201" fmla="*/ 1594123 w 2254431"/>
                  <a:gd name="connsiteY20-202" fmla="*/ 273510 h 1867634"/>
                  <a:gd name="connsiteX21-203" fmla="*/ 273507 w 2254431"/>
                  <a:gd name="connsiteY21-204" fmla="*/ 273510 h 1867634"/>
                  <a:gd name="connsiteX22-205" fmla="*/ 0 w 2254431"/>
                  <a:gd name="connsiteY22-206" fmla="*/ 933818 h 1867634"/>
                  <a:gd name="connsiteX0-207" fmla="*/ 2234976 w 2254431"/>
                  <a:gd name="connsiteY0-208" fmla="*/ 1140552 h 1867634"/>
                  <a:gd name="connsiteX1-209" fmla="*/ 2236496 w 2254431"/>
                  <a:gd name="connsiteY1-210" fmla="*/ 1135418 h 1867634"/>
                  <a:gd name="connsiteX2-211" fmla="*/ 2234976 w 2254431"/>
                  <a:gd name="connsiteY2-212" fmla="*/ 1140552 h 1867634"/>
                  <a:gd name="connsiteX3-213" fmla="*/ 2234976 w 2254431"/>
                  <a:gd name="connsiteY3-214" fmla="*/ 710150 h 1867634"/>
                  <a:gd name="connsiteX4-215" fmla="*/ 2240336 w 2254431"/>
                  <a:gd name="connsiteY4-216" fmla="*/ 727150 h 1867634"/>
                  <a:gd name="connsiteX5-217" fmla="*/ 2234976 w 2254431"/>
                  <a:gd name="connsiteY5-218" fmla="*/ 737448 h 1867634"/>
                  <a:gd name="connsiteX6-219" fmla="*/ 2234976 w 2254431"/>
                  <a:gd name="connsiteY6-220" fmla="*/ 710150 h 1867634"/>
                  <a:gd name="connsiteX7-221" fmla="*/ 0 w 2254431"/>
                  <a:gd name="connsiteY7-222" fmla="*/ 933818 h 1867634"/>
                  <a:gd name="connsiteX8-223" fmla="*/ 273507 w 2254431"/>
                  <a:gd name="connsiteY8-224" fmla="*/ 1594126 h 1867634"/>
                  <a:gd name="connsiteX9-225" fmla="*/ 1594123 w 2254431"/>
                  <a:gd name="connsiteY9-226" fmla="*/ 1594126 h 1867634"/>
                  <a:gd name="connsiteX10-227" fmla="*/ 1818102 w 2254431"/>
                  <a:gd name="connsiteY10-228" fmla="*/ 1370146 h 1867634"/>
                  <a:gd name="connsiteX11-229" fmla="*/ 2067929 w 2254431"/>
                  <a:gd name="connsiteY11-230" fmla="*/ 1370150 h 1867634"/>
                  <a:gd name="connsiteX12-231" fmla="*/ 2249729 w 2254431"/>
                  <a:gd name="connsiteY12-232" fmla="*/ 1188348 h 1867634"/>
                  <a:gd name="connsiteX13-233" fmla="*/ 2249729 w 2254431"/>
                  <a:gd name="connsiteY13-234" fmla="*/ 938520 h 1867634"/>
                  <a:gd name="connsiteX14-235" fmla="*/ 2254431 w 2254431"/>
                  <a:gd name="connsiteY14-236" fmla="*/ 933818 h 1867634"/>
                  <a:gd name="connsiteX15-237" fmla="*/ 2249729 w 2254431"/>
                  <a:gd name="connsiteY15-238" fmla="*/ 929116 h 1867634"/>
                  <a:gd name="connsiteX16-239" fmla="*/ 2249729 w 2254431"/>
                  <a:gd name="connsiteY16-240" fmla="*/ 679292 h 1867634"/>
                  <a:gd name="connsiteX17-241" fmla="*/ 2067926 w 2254431"/>
                  <a:gd name="connsiteY17-242" fmla="*/ 497490 h 1867634"/>
                  <a:gd name="connsiteX18-243" fmla="*/ 1818099 w 2254431"/>
                  <a:gd name="connsiteY18-244" fmla="*/ 497490 h 1867634"/>
                  <a:gd name="connsiteX19-245" fmla="*/ 1594123 w 2254431"/>
                  <a:gd name="connsiteY19-246" fmla="*/ 273510 h 1867634"/>
                  <a:gd name="connsiteX20-247" fmla="*/ 273507 w 2254431"/>
                  <a:gd name="connsiteY20-248" fmla="*/ 273510 h 1867634"/>
                  <a:gd name="connsiteX21-249" fmla="*/ 0 w 2254431"/>
                  <a:gd name="connsiteY21-250" fmla="*/ 933818 h 1867634"/>
                  <a:gd name="connsiteX0-251" fmla="*/ 2234976 w 2254431"/>
                  <a:gd name="connsiteY0-252" fmla="*/ 710150 h 1867634"/>
                  <a:gd name="connsiteX1-253" fmla="*/ 2240336 w 2254431"/>
                  <a:gd name="connsiteY1-254" fmla="*/ 727150 h 1867634"/>
                  <a:gd name="connsiteX2-255" fmla="*/ 2234976 w 2254431"/>
                  <a:gd name="connsiteY2-256" fmla="*/ 737448 h 1867634"/>
                  <a:gd name="connsiteX3-257" fmla="*/ 2234976 w 2254431"/>
                  <a:gd name="connsiteY3-258" fmla="*/ 710150 h 1867634"/>
                  <a:gd name="connsiteX4-259" fmla="*/ 0 w 2254431"/>
                  <a:gd name="connsiteY4-260" fmla="*/ 933818 h 1867634"/>
                  <a:gd name="connsiteX5-261" fmla="*/ 273507 w 2254431"/>
                  <a:gd name="connsiteY5-262" fmla="*/ 1594126 h 1867634"/>
                  <a:gd name="connsiteX6-263" fmla="*/ 1594123 w 2254431"/>
                  <a:gd name="connsiteY6-264" fmla="*/ 1594126 h 1867634"/>
                  <a:gd name="connsiteX7-265" fmla="*/ 1818102 w 2254431"/>
                  <a:gd name="connsiteY7-266" fmla="*/ 1370146 h 1867634"/>
                  <a:gd name="connsiteX8-267" fmla="*/ 2067929 w 2254431"/>
                  <a:gd name="connsiteY8-268" fmla="*/ 1370150 h 1867634"/>
                  <a:gd name="connsiteX9-269" fmla="*/ 2249729 w 2254431"/>
                  <a:gd name="connsiteY9-270" fmla="*/ 1188348 h 1867634"/>
                  <a:gd name="connsiteX10-271" fmla="*/ 2249729 w 2254431"/>
                  <a:gd name="connsiteY10-272" fmla="*/ 938520 h 1867634"/>
                  <a:gd name="connsiteX11-273" fmla="*/ 2254431 w 2254431"/>
                  <a:gd name="connsiteY11-274" fmla="*/ 933818 h 1867634"/>
                  <a:gd name="connsiteX12-275" fmla="*/ 2249729 w 2254431"/>
                  <a:gd name="connsiteY12-276" fmla="*/ 929116 h 1867634"/>
                  <a:gd name="connsiteX13-277" fmla="*/ 2249729 w 2254431"/>
                  <a:gd name="connsiteY13-278" fmla="*/ 679292 h 1867634"/>
                  <a:gd name="connsiteX14-279" fmla="*/ 2067926 w 2254431"/>
                  <a:gd name="connsiteY14-280" fmla="*/ 497490 h 1867634"/>
                  <a:gd name="connsiteX15-281" fmla="*/ 1818099 w 2254431"/>
                  <a:gd name="connsiteY15-282" fmla="*/ 497490 h 1867634"/>
                  <a:gd name="connsiteX16-283" fmla="*/ 1594123 w 2254431"/>
                  <a:gd name="connsiteY16-284" fmla="*/ 273510 h 1867634"/>
                  <a:gd name="connsiteX17-285" fmla="*/ 273507 w 2254431"/>
                  <a:gd name="connsiteY17-286" fmla="*/ 273510 h 1867634"/>
                  <a:gd name="connsiteX18-287" fmla="*/ 0 w 2254431"/>
                  <a:gd name="connsiteY18-288" fmla="*/ 933818 h 1867634"/>
                  <a:gd name="connsiteX0-289" fmla="*/ 2234976 w 2254431"/>
                  <a:gd name="connsiteY0-290" fmla="*/ 737448 h 1867634"/>
                  <a:gd name="connsiteX1-291" fmla="*/ 2240336 w 2254431"/>
                  <a:gd name="connsiteY1-292" fmla="*/ 727150 h 1867634"/>
                  <a:gd name="connsiteX2-293" fmla="*/ 2234976 w 2254431"/>
                  <a:gd name="connsiteY2-294" fmla="*/ 737448 h 1867634"/>
                  <a:gd name="connsiteX3-295" fmla="*/ 0 w 2254431"/>
                  <a:gd name="connsiteY3-296" fmla="*/ 933818 h 1867634"/>
                  <a:gd name="connsiteX4-297" fmla="*/ 273507 w 2254431"/>
                  <a:gd name="connsiteY4-298" fmla="*/ 1594126 h 1867634"/>
                  <a:gd name="connsiteX5-299" fmla="*/ 1594123 w 2254431"/>
                  <a:gd name="connsiteY5-300" fmla="*/ 1594126 h 1867634"/>
                  <a:gd name="connsiteX6-301" fmla="*/ 1818102 w 2254431"/>
                  <a:gd name="connsiteY6-302" fmla="*/ 1370146 h 1867634"/>
                  <a:gd name="connsiteX7-303" fmla="*/ 2067929 w 2254431"/>
                  <a:gd name="connsiteY7-304" fmla="*/ 1370150 h 1867634"/>
                  <a:gd name="connsiteX8-305" fmla="*/ 2249729 w 2254431"/>
                  <a:gd name="connsiteY8-306" fmla="*/ 1188348 h 1867634"/>
                  <a:gd name="connsiteX9-307" fmla="*/ 2249729 w 2254431"/>
                  <a:gd name="connsiteY9-308" fmla="*/ 938520 h 1867634"/>
                  <a:gd name="connsiteX10-309" fmla="*/ 2254431 w 2254431"/>
                  <a:gd name="connsiteY10-310" fmla="*/ 933818 h 1867634"/>
                  <a:gd name="connsiteX11-311" fmla="*/ 2249729 w 2254431"/>
                  <a:gd name="connsiteY11-312" fmla="*/ 929116 h 1867634"/>
                  <a:gd name="connsiteX12-313" fmla="*/ 2249729 w 2254431"/>
                  <a:gd name="connsiteY12-314" fmla="*/ 679292 h 1867634"/>
                  <a:gd name="connsiteX13-315" fmla="*/ 2067926 w 2254431"/>
                  <a:gd name="connsiteY13-316" fmla="*/ 497490 h 1867634"/>
                  <a:gd name="connsiteX14-317" fmla="*/ 1818099 w 2254431"/>
                  <a:gd name="connsiteY14-318" fmla="*/ 497490 h 1867634"/>
                  <a:gd name="connsiteX15-319" fmla="*/ 1594123 w 2254431"/>
                  <a:gd name="connsiteY15-320" fmla="*/ 273510 h 1867634"/>
                  <a:gd name="connsiteX16-321" fmla="*/ 273507 w 2254431"/>
                  <a:gd name="connsiteY16-322" fmla="*/ 273510 h 1867634"/>
                  <a:gd name="connsiteX17-323" fmla="*/ 0 w 2254431"/>
                  <a:gd name="connsiteY17-324" fmla="*/ 933818 h 1867634"/>
                  <a:gd name="connsiteX0-325" fmla="*/ 0 w 2254431"/>
                  <a:gd name="connsiteY0-326" fmla="*/ 933818 h 1867634"/>
                  <a:gd name="connsiteX1-327" fmla="*/ 273507 w 2254431"/>
                  <a:gd name="connsiteY1-328" fmla="*/ 1594126 h 1867634"/>
                  <a:gd name="connsiteX2-329" fmla="*/ 1594123 w 2254431"/>
                  <a:gd name="connsiteY2-330" fmla="*/ 1594126 h 1867634"/>
                  <a:gd name="connsiteX3-331" fmla="*/ 1818102 w 2254431"/>
                  <a:gd name="connsiteY3-332" fmla="*/ 1370146 h 1867634"/>
                  <a:gd name="connsiteX4-333" fmla="*/ 2067929 w 2254431"/>
                  <a:gd name="connsiteY4-334" fmla="*/ 1370150 h 1867634"/>
                  <a:gd name="connsiteX5-335" fmla="*/ 2249729 w 2254431"/>
                  <a:gd name="connsiteY5-336" fmla="*/ 1188348 h 1867634"/>
                  <a:gd name="connsiteX6-337" fmla="*/ 2249729 w 2254431"/>
                  <a:gd name="connsiteY6-338" fmla="*/ 938520 h 1867634"/>
                  <a:gd name="connsiteX7-339" fmla="*/ 2254431 w 2254431"/>
                  <a:gd name="connsiteY7-340" fmla="*/ 933818 h 1867634"/>
                  <a:gd name="connsiteX8-341" fmla="*/ 2249729 w 2254431"/>
                  <a:gd name="connsiteY8-342" fmla="*/ 929116 h 1867634"/>
                  <a:gd name="connsiteX9-343" fmla="*/ 2249729 w 2254431"/>
                  <a:gd name="connsiteY9-344" fmla="*/ 679292 h 1867634"/>
                  <a:gd name="connsiteX10-345" fmla="*/ 2067926 w 2254431"/>
                  <a:gd name="connsiteY10-346" fmla="*/ 497490 h 1867634"/>
                  <a:gd name="connsiteX11-347" fmla="*/ 1818099 w 2254431"/>
                  <a:gd name="connsiteY11-348" fmla="*/ 497490 h 1867634"/>
                  <a:gd name="connsiteX12-349" fmla="*/ 1594123 w 2254431"/>
                  <a:gd name="connsiteY12-350" fmla="*/ 273510 h 1867634"/>
                  <a:gd name="connsiteX13-351" fmla="*/ 273507 w 2254431"/>
                  <a:gd name="connsiteY13-352" fmla="*/ 273510 h 1867634"/>
                  <a:gd name="connsiteX14-353" fmla="*/ 0 w 2254431"/>
                  <a:gd name="connsiteY14-354" fmla="*/ 933818 h 1867634"/>
                  <a:gd name="connsiteX0-355" fmla="*/ 0 w 2249729"/>
                  <a:gd name="connsiteY0-356" fmla="*/ 933818 h 1867634"/>
                  <a:gd name="connsiteX1-357" fmla="*/ 273507 w 2249729"/>
                  <a:gd name="connsiteY1-358" fmla="*/ 1594126 h 1867634"/>
                  <a:gd name="connsiteX2-359" fmla="*/ 1594123 w 2249729"/>
                  <a:gd name="connsiteY2-360" fmla="*/ 1594126 h 1867634"/>
                  <a:gd name="connsiteX3-361" fmla="*/ 1818102 w 2249729"/>
                  <a:gd name="connsiteY3-362" fmla="*/ 1370146 h 1867634"/>
                  <a:gd name="connsiteX4-363" fmla="*/ 2067929 w 2249729"/>
                  <a:gd name="connsiteY4-364" fmla="*/ 1370150 h 1867634"/>
                  <a:gd name="connsiteX5-365" fmla="*/ 2249729 w 2249729"/>
                  <a:gd name="connsiteY5-366" fmla="*/ 1188348 h 1867634"/>
                  <a:gd name="connsiteX6-367" fmla="*/ 2249729 w 2249729"/>
                  <a:gd name="connsiteY6-368" fmla="*/ 938520 h 1867634"/>
                  <a:gd name="connsiteX7-369" fmla="*/ 2249729 w 2249729"/>
                  <a:gd name="connsiteY7-370" fmla="*/ 929116 h 1867634"/>
                  <a:gd name="connsiteX8-371" fmla="*/ 2249729 w 2249729"/>
                  <a:gd name="connsiteY8-372" fmla="*/ 679292 h 1867634"/>
                  <a:gd name="connsiteX9-373" fmla="*/ 2067926 w 2249729"/>
                  <a:gd name="connsiteY9-374" fmla="*/ 497490 h 1867634"/>
                  <a:gd name="connsiteX10-375" fmla="*/ 1818099 w 2249729"/>
                  <a:gd name="connsiteY10-376" fmla="*/ 497490 h 1867634"/>
                  <a:gd name="connsiteX11-377" fmla="*/ 1594123 w 2249729"/>
                  <a:gd name="connsiteY11-378" fmla="*/ 273510 h 1867634"/>
                  <a:gd name="connsiteX12-379" fmla="*/ 273507 w 2249729"/>
                  <a:gd name="connsiteY12-380" fmla="*/ 273510 h 1867634"/>
                  <a:gd name="connsiteX13-381" fmla="*/ 0 w 2249729"/>
                  <a:gd name="connsiteY13-382" fmla="*/ 933818 h 1867634"/>
                  <a:gd name="connsiteX0-383" fmla="*/ 0 w 2249729"/>
                  <a:gd name="connsiteY0-384" fmla="*/ 933818 h 1867634"/>
                  <a:gd name="connsiteX1-385" fmla="*/ 273507 w 2249729"/>
                  <a:gd name="connsiteY1-386" fmla="*/ 1594126 h 1867634"/>
                  <a:gd name="connsiteX2-387" fmla="*/ 1594123 w 2249729"/>
                  <a:gd name="connsiteY2-388" fmla="*/ 1594126 h 1867634"/>
                  <a:gd name="connsiteX3-389" fmla="*/ 1818102 w 2249729"/>
                  <a:gd name="connsiteY3-390" fmla="*/ 1370146 h 1867634"/>
                  <a:gd name="connsiteX4-391" fmla="*/ 2067929 w 2249729"/>
                  <a:gd name="connsiteY4-392" fmla="*/ 1370150 h 1867634"/>
                  <a:gd name="connsiteX5-393" fmla="*/ 2249729 w 2249729"/>
                  <a:gd name="connsiteY5-394" fmla="*/ 1188348 h 1867634"/>
                  <a:gd name="connsiteX6-395" fmla="*/ 2249729 w 2249729"/>
                  <a:gd name="connsiteY6-396" fmla="*/ 929116 h 1867634"/>
                  <a:gd name="connsiteX7-397" fmla="*/ 2249729 w 2249729"/>
                  <a:gd name="connsiteY7-398" fmla="*/ 679292 h 1867634"/>
                  <a:gd name="connsiteX8-399" fmla="*/ 2067926 w 2249729"/>
                  <a:gd name="connsiteY8-400" fmla="*/ 497490 h 1867634"/>
                  <a:gd name="connsiteX9-401" fmla="*/ 1818099 w 2249729"/>
                  <a:gd name="connsiteY9-402" fmla="*/ 497490 h 1867634"/>
                  <a:gd name="connsiteX10-403" fmla="*/ 1594123 w 2249729"/>
                  <a:gd name="connsiteY10-404" fmla="*/ 273510 h 1867634"/>
                  <a:gd name="connsiteX11-405" fmla="*/ 273507 w 2249729"/>
                  <a:gd name="connsiteY11-406" fmla="*/ 273510 h 1867634"/>
                  <a:gd name="connsiteX12-407" fmla="*/ 0 w 2249729"/>
                  <a:gd name="connsiteY12-408" fmla="*/ 933818 h 1867634"/>
                  <a:gd name="connsiteX0-409" fmla="*/ 0 w 2249729"/>
                  <a:gd name="connsiteY0-410" fmla="*/ 933818 h 1867634"/>
                  <a:gd name="connsiteX1-411" fmla="*/ 273507 w 2249729"/>
                  <a:gd name="connsiteY1-412" fmla="*/ 1594126 h 1867634"/>
                  <a:gd name="connsiteX2-413" fmla="*/ 1594123 w 2249729"/>
                  <a:gd name="connsiteY2-414" fmla="*/ 1594126 h 1867634"/>
                  <a:gd name="connsiteX3-415" fmla="*/ 1818102 w 2249729"/>
                  <a:gd name="connsiteY3-416" fmla="*/ 1370146 h 1867634"/>
                  <a:gd name="connsiteX4-417" fmla="*/ 2067929 w 2249729"/>
                  <a:gd name="connsiteY4-418" fmla="*/ 1370150 h 1867634"/>
                  <a:gd name="connsiteX5-419" fmla="*/ 2249729 w 2249729"/>
                  <a:gd name="connsiteY5-420" fmla="*/ 1188348 h 1867634"/>
                  <a:gd name="connsiteX6-421" fmla="*/ 2249729 w 2249729"/>
                  <a:gd name="connsiteY6-422" fmla="*/ 679292 h 1867634"/>
                  <a:gd name="connsiteX7-423" fmla="*/ 2067926 w 2249729"/>
                  <a:gd name="connsiteY7-424" fmla="*/ 497490 h 1867634"/>
                  <a:gd name="connsiteX8-425" fmla="*/ 1818099 w 2249729"/>
                  <a:gd name="connsiteY8-426" fmla="*/ 497490 h 1867634"/>
                  <a:gd name="connsiteX9-427" fmla="*/ 1594123 w 2249729"/>
                  <a:gd name="connsiteY9-428" fmla="*/ 273510 h 1867634"/>
                  <a:gd name="connsiteX10-429" fmla="*/ 273507 w 2249729"/>
                  <a:gd name="connsiteY10-430" fmla="*/ 273510 h 1867634"/>
                  <a:gd name="connsiteX11-431" fmla="*/ 0 w 2249729"/>
                  <a:gd name="connsiteY11-432" fmla="*/ 933818 h 18676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buClr>
                    <a:srgbClr val="000000"/>
                  </a:buClr>
                  <a:buFont typeface="Arial" panose="020B0604020202020204"/>
                  <a:buNone/>
                </a:pPr>
                <a:endParaRPr lang="ko-KR" altLang="en-US" dirty="0">
                  <a:solidFill>
                    <a:srgbClr val="000000"/>
                  </a:solidFill>
                  <a:sym typeface="Arial" panose="020B0604020202020204"/>
                </a:endParaRPr>
              </a:p>
            </p:txBody>
          </p:sp>
          <p:sp>
            <p:nvSpPr>
              <p:cNvPr id="10" name="Freeform: Shape 9"/>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sp>
            <p:nvSpPr>
              <p:cNvPr id="11" name="Freeform: Shape 10"/>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grpSp>
        <p:grpSp>
          <p:nvGrpSpPr>
            <p:cNvPr id="5" name="Group 4"/>
            <p:cNvGrpSpPr/>
            <p:nvPr/>
          </p:nvGrpSpPr>
          <p:grpSpPr>
            <a:xfrm>
              <a:off x="0" y="6374086"/>
              <a:ext cx="11401431" cy="237804"/>
              <a:chOff x="0" y="6374086"/>
              <a:chExt cx="11401431" cy="237804"/>
            </a:xfrm>
          </p:grpSpPr>
          <p:sp>
            <p:nvSpPr>
              <p:cNvPr id="6" name="Rectangle 5"/>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sp>
            <p:nvSpPr>
              <p:cNvPr id="7" name="Rectangle 6"/>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sp>
            <p:nvSpPr>
              <p:cNvPr id="8" name="Block Arc 7"/>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000000"/>
                  </a:solidFill>
                  <a:sym typeface="Arial" panose="020B0604020202020204"/>
                </a:endParaRPr>
              </a:p>
            </p:txBody>
          </p:sp>
        </p:grpSp>
      </p:grpSp>
    </p:spTree>
    <p:extLst>
      <p:ext uri="{BB962C8B-B14F-4D97-AF65-F5344CB8AC3E}">
        <p14:creationId xmlns:p14="http://schemas.microsoft.com/office/powerpoint/2010/main" val="1361928558"/>
      </p:ext>
    </p:extLst>
  </p:cSld>
  <p:clrMapOvr>
    <a:masterClrMapping/>
  </p:clrMapOvr>
  <p:transition spd="med">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63643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0" y="6751638"/>
            <a:ext cx="12192000" cy="106362"/>
          </a:xfrm>
          <a:prstGeom prst="rect">
            <a:avLst/>
          </a:prstGeom>
          <a:solidFill>
            <a:srgbClr val="C0C0C0"/>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nvGrpSpPr>
          <p:cNvPr id="3107" name="Group 35"/>
          <p:cNvGrpSpPr>
            <a:grpSpLocks/>
          </p:cNvGrpSpPr>
          <p:nvPr/>
        </p:nvGrpSpPr>
        <p:grpSpPr bwMode="auto">
          <a:xfrm>
            <a:off x="3048000" y="0"/>
            <a:ext cx="3050117" cy="4960938"/>
            <a:chOff x="1440" y="0"/>
            <a:chExt cx="1441" cy="3125"/>
          </a:xfrm>
        </p:grpSpPr>
        <p:sp>
          <p:nvSpPr>
            <p:cNvPr id="3080" name="Rectangle 8"/>
            <p:cNvSpPr>
              <a:spLocks noChangeArrowheads="1"/>
            </p:cNvSpPr>
            <p:nvPr userDrawn="1"/>
          </p:nvSpPr>
          <p:spPr bwMode="gray">
            <a:xfrm>
              <a:off x="1440" y="0"/>
              <a:ext cx="1441" cy="3125"/>
            </a:xfrm>
            <a:prstGeom prst="rect">
              <a:avLst/>
            </a:prstGeom>
            <a:gradFill rotWithShape="1">
              <a:gsLst>
                <a:gs pos="0">
                  <a:schemeClr val="accent2">
                    <a:alpha val="70000"/>
                  </a:schemeClr>
                </a:gs>
                <a:gs pos="100000">
                  <a:schemeClr val="accent2">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86" name="Rectangle 14"/>
            <p:cNvSpPr>
              <a:spLocks noChangeArrowheads="1"/>
            </p:cNvSpPr>
            <p:nvPr userDrawn="1"/>
          </p:nvSpPr>
          <p:spPr bwMode="gray">
            <a:xfrm>
              <a:off x="1681" y="0"/>
              <a:ext cx="1053" cy="3125"/>
            </a:xfrm>
            <a:prstGeom prst="rect">
              <a:avLst/>
            </a:prstGeom>
            <a:gradFill rotWithShape="1">
              <a:gsLst>
                <a:gs pos="0">
                  <a:schemeClr val="accent2">
                    <a:gamma/>
                    <a:tint val="0"/>
                    <a:invGamma/>
                    <a:alpha val="30000"/>
                  </a:schemeClr>
                </a:gs>
                <a:gs pos="50000">
                  <a:schemeClr val="accent2">
                    <a:alpha val="70000"/>
                  </a:schemeClr>
                </a:gs>
                <a:gs pos="100000">
                  <a:schemeClr val="accent2">
                    <a:gamma/>
                    <a:tint val="0"/>
                    <a:invGamma/>
                    <a:alpha val="3000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1" name="Rectangle 19"/>
            <p:cNvSpPr>
              <a:spLocks noChangeArrowheads="1"/>
            </p:cNvSpPr>
            <p:nvPr userDrawn="1"/>
          </p:nvSpPr>
          <p:spPr bwMode="gray">
            <a:xfrm>
              <a:off x="1440" y="0"/>
              <a:ext cx="1441" cy="3125"/>
            </a:xfrm>
            <a:prstGeom prst="rect">
              <a:avLst/>
            </a:prstGeom>
            <a:gradFill rotWithShape="1">
              <a:gsLst>
                <a:gs pos="0">
                  <a:schemeClr val="accent2">
                    <a:alpha val="50000"/>
                  </a:schemeClr>
                </a:gs>
                <a:gs pos="100000">
                  <a:schemeClr val="accent2">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3111" name="Group 39"/>
          <p:cNvGrpSpPr>
            <a:grpSpLocks/>
          </p:cNvGrpSpPr>
          <p:nvPr/>
        </p:nvGrpSpPr>
        <p:grpSpPr bwMode="auto">
          <a:xfrm>
            <a:off x="6100233" y="0"/>
            <a:ext cx="3048000" cy="3716338"/>
            <a:chOff x="2882" y="0"/>
            <a:chExt cx="1440" cy="2341"/>
          </a:xfrm>
        </p:grpSpPr>
        <p:sp>
          <p:nvSpPr>
            <p:cNvPr id="3084" name="Rectangle 12"/>
            <p:cNvSpPr>
              <a:spLocks noChangeArrowheads="1"/>
            </p:cNvSpPr>
            <p:nvPr userDrawn="1"/>
          </p:nvSpPr>
          <p:spPr bwMode="gray">
            <a:xfrm>
              <a:off x="2882" y="0"/>
              <a:ext cx="1440" cy="2341"/>
            </a:xfrm>
            <a:prstGeom prst="rect">
              <a:avLst/>
            </a:prstGeom>
            <a:gradFill rotWithShape="1">
              <a:gsLst>
                <a:gs pos="0">
                  <a:schemeClr val="hlink">
                    <a:alpha val="70000"/>
                  </a:schemeClr>
                </a:gs>
                <a:gs pos="100000">
                  <a:schemeClr va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85" name="Rectangle 13"/>
            <p:cNvSpPr>
              <a:spLocks noChangeArrowheads="1"/>
            </p:cNvSpPr>
            <p:nvPr userDrawn="1"/>
          </p:nvSpPr>
          <p:spPr bwMode="gray">
            <a:xfrm>
              <a:off x="2882" y="0"/>
              <a:ext cx="810" cy="2341"/>
            </a:xfrm>
            <a:prstGeom prst="rect">
              <a:avLst/>
            </a:prstGeom>
            <a:gradFill rotWithShape="1">
              <a:gsLst>
                <a:gs pos="0">
                  <a:schemeClr val="hlink">
                    <a:gamma/>
                    <a:tint val="0"/>
                    <a:invGamma/>
                    <a:alpha val="30000"/>
                  </a:schemeClr>
                </a:gs>
                <a:gs pos="50000">
                  <a:schemeClr val="hlink">
                    <a:alpha val="70000"/>
                  </a:schemeClr>
                </a:gs>
                <a:gs pos="100000">
                  <a:schemeClr val="hlink">
                    <a:gamma/>
                    <a:tint val="0"/>
                    <a:invGamma/>
                    <a:alpha val="3000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2" name="Rectangle 20"/>
            <p:cNvSpPr>
              <a:spLocks noChangeArrowheads="1"/>
            </p:cNvSpPr>
            <p:nvPr userDrawn="1"/>
          </p:nvSpPr>
          <p:spPr bwMode="gray">
            <a:xfrm>
              <a:off x="2882" y="0"/>
              <a:ext cx="1440" cy="2341"/>
            </a:xfrm>
            <a:prstGeom prst="rect">
              <a:avLst/>
            </a:prstGeom>
            <a:gradFill rotWithShape="1">
              <a:gsLst>
                <a:gs pos="0">
                  <a:schemeClr val="hlink">
                    <a:alpha val="50000"/>
                  </a:schemeClr>
                </a:gs>
                <a:gs pos="100000">
                  <a:schemeClr va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3112" name="Group 40"/>
          <p:cNvGrpSpPr>
            <a:grpSpLocks/>
          </p:cNvGrpSpPr>
          <p:nvPr/>
        </p:nvGrpSpPr>
        <p:grpSpPr bwMode="auto">
          <a:xfrm>
            <a:off x="9144000" y="0"/>
            <a:ext cx="3048000" cy="4941888"/>
            <a:chOff x="4320" y="0"/>
            <a:chExt cx="1440" cy="3113"/>
          </a:xfrm>
        </p:grpSpPr>
        <p:sp>
          <p:nvSpPr>
            <p:cNvPr id="3083" name="Rectangle 11"/>
            <p:cNvSpPr>
              <a:spLocks noChangeArrowheads="1"/>
            </p:cNvSpPr>
            <p:nvPr userDrawn="1"/>
          </p:nvSpPr>
          <p:spPr bwMode="gray">
            <a:xfrm>
              <a:off x="4320" y="0"/>
              <a:ext cx="112" cy="2655"/>
            </a:xfrm>
            <a:prstGeom prst="rect">
              <a:avLst/>
            </a:prstGeom>
            <a:gradFill rotWithShape="1">
              <a:gsLst>
                <a:gs pos="0">
                  <a:schemeClr val="folHlink">
                    <a:gamma/>
                    <a:tint val="0"/>
                    <a:invGamma/>
                    <a:alpha val="0"/>
                  </a:schemeClr>
                </a:gs>
                <a:gs pos="50000">
                  <a:schemeClr val="folHlink">
                    <a:alpha val="7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nvGrpSpPr>
            <p:cNvPr id="3110" name="Group 38"/>
            <p:cNvGrpSpPr>
              <a:grpSpLocks/>
            </p:cNvGrpSpPr>
            <p:nvPr userDrawn="1"/>
          </p:nvGrpSpPr>
          <p:grpSpPr bwMode="auto">
            <a:xfrm>
              <a:off x="4320" y="0"/>
              <a:ext cx="1440" cy="3113"/>
              <a:chOff x="4320" y="0"/>
              <a:chExt cx="1440" cy="3113"/>
            </a:xfrm>
          </p:grpSpPr>
          <p:sp>
            <p:nvSpPr>
              <p:cNvPr id="3081" name="Rectangle 9"/>
              <p:cNvSpPr>
                <a:spLocks noChangeArrowheads="1"/>
              </p:cNvSpPr>
              <p:nvPr userDrawn="1"/>
            </p:nvSpPr>
            <p:spPr bwMode="gray">
              <a:xfrm>
                <a:off x="4320" y="0"/>
                <a:ext cx="1440" cy="3113"/>
              </a:xfrm>
              <a:prstGeom prst="rect">
                <a:avLst/>
              </a:prstGeom>
              <a:gradFill rotWithShape="1">
                <a:gsLst>
                  <a:gs pos="0">
                    <a:schemeClr val="folHlink">
                      <a:alpha val="7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82" name="Rectangle 10"/>
              <p:cNvSpPr>
                <a:spLocks noChangeArrowheads="1"/>
              </p:cNvSpPr>
              <p:nvPr userDrawn="1"/>
            </p:nvSpPr>
            <p:spPr bwMode="gray">
              <a:xfrm>
                <a:off x="5420" y="0"/>
                <a:ext cx="340" cy="2655"/>
              </a:xfrm>
              <a:prstGeom prst="rect">
                <a:avLst/>
              </a:prstGeom>
              <a:gradFill rotWithShape="1">
                <a:gsLst>
                  <a:gs pos="0">
                    <a:schemeClr val="folHlink">
                      <a:gamma/>
                      <a:tint val="0"/>
                      <a:invGamma/>
                      <a:alpha val="0"/>
                    </a:schemeClr>
                  </a:gs>
                  <a:gs pos="50000">
                    <a:schemeClr val="folHlink">
                      <a:alpha val="7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3" name="Rectangle 21"/>
              <p:cNvSpPr>
                <a:spLocks noChangeArrowheads="1"/>
              </p:cNvSpPr>
              <p:nvPr userDrawn="1"/>
            </p:nvSpPr>
            <p:spPr bwMode="gray">
              <a:xfrm>
                <a:off x="4320" y="0"/>
                <a:ext cx="1440" cy="3113"/>
              </a:xfrm>
              <a:prstGeom prst="rect">
                <a:avLst/>
              </a:prstGeom>
              <a:gradFill rotWithShape="1">
                <a:gsLst>
                  <a:gs pos="0">
                    <a:schemeClr val="folHlink">
                      <a:alpha val="5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grpSp>
        <p:nvGrpSpPr>
          <p:cNvPr id="3106" name="Group 34"/>
          <p:cNvGrpSpPr>
            <a:grpSpLocks/>
          </p:cNvGrpSpPr>
          <p:nvPr/>
        </p:nvGrpSpPr>
        <p:grpSpPr bwMode="auto">
          <a:xfrm>
            <a:off x="0" y="0"/>
            <a:ext cx="3048000" cy="3714750"/>
            <a:chOff x="0" y="0"/>
            <a:chExt cx="1440" cy="2340"/>
          </a:xfrm>
        </p:grpSpPr>
        <p:sp>
          <p:nvSpPr>
            <p:cNvPr id="3079" name="Rectangle 7"/>
            <p:cNvSpPr>
              <a:spLocks noChangeArrowheads="1"/>
            </p:cNvSpPr>
            <p:nvPr userDrawn="1"/>
          </p:nvSpPr>
          <p:spPr bwMode="gray">
            <a:xfrm>
              <a:off x="0" y="0"/>
              <a:ext cx="1440" cy="2340"/>
            </a:xfrm>
            <a:prstGeom prst="rect">
              <a:avLst/>
            </a:prstGeom>
            <a:gradFill rotWithShape="1">
              <a:gsLst>
                <a:gs pos="0">
                  <a:schemeClr val="accent1">
                    <a:alpha val="70000"/>
                  </a:schemeClr>
                </a:gs>
                <a:gs pos="100000">
                  <a:schemeClr val="accent1">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87" name="Rectangle 15"/>
            <p:cNvSpPr>
              <a:spLocks noChangeArrowheads="1"/>
            </p:cNvSpPr>
            <p:nvPr userDrawn="1"/>
          </p:nvSpPr>
          <p:spPr bwMode="gray">
            <a:xfrm>
              <a:off x="1338" y="0"/>
              <a:ext cx="102" cy="2340"/>
            </a:xfrm>
            <a:prstGeom prst="rect">
              <a:avLst/>
            </a:prstGeom>
            <a:gradFill rotWithShape="1">
              <a:gsLst>
                <a:gs pos="0">
                  <a:schemeClr val="accent1">
                    <a:gamma/>
                    <a:tint val="0"/>
                    <a:invGamma/>
                    <a:alpha val="30000"/>
                  </a:schemeClr>
                </a:gs>
                <a:gs pos="50000">
                  <a:schemeClr val="accent1">
                    <a:alpha val="70000"/>
                  </a:schemeClr>
                </a:gs>
                <a:gs pos="100000">
                  <a:schemeClr val="accent1">
                    <a:gamma/>
                    <a:tint val="0"/>
                    <a:invGamma/>
                    <a:alpha val="3000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88" name="Rectangle 16"/>
            <p:cNvSpPr>
              <a:spLocks noChangeArrowheads="1"/>
            </p:cNvSpPr>
            <p:nvPr userDrawn="1"/>
          </p:nvSpPr>
          <p:spPr bwMode="gray">
            <a:xfrm>
              <a:off x="0" y="0"/>
              <a:ext cx="486" cy="2340"/>
            </a:xfrm>
            <a:prstGeom prst="rect">
              <a:avLst/>
            </a:prstGeom>
            <a:gradFill rotWithShape="1">
              <a:gsLst>
                <a:gs pos="0">
                  <a:schemeClr val="accent1">
                    <a:gamma/>
                    <a:tint val="0"/>
                    <a:invGamma/>
                    <a:alpha val="30000"/>
                  </a:schemeClr>
                </a:gs>
                <a:gs pos="50000">
                  <a:schemeClr val="accent1">
                    <a:alpha val="70000"/>
                  </a:schemeClr>
                </a:gs>
                <a:gs pos="100000">
                  <a:schemeClr val="accent1">
                    <a:gamma/>
                    <a:tint val="0"/>
                    <a:invGamma/>
                    <a:alpha val="3000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4" name="Rectangle 22"/>
            <p:cNvSpPr>
              <a:spLocks noChangeArrowheads="1"/>
            </p:cNvSpPr>
            <p:nvPr userDrawn="1"/>
          </p:nvSpPr>
          <p:spPr bwMode="gray">
            <a:xfrm>
              <a:off x="0" y="0"/>
              <a:ext cx="1440" cy="2340"/>
            </a:xfrm>
            <a:prstGeom prst="rect">
              <a:avLst/>
            </a:prstGeom>
            <a:gradFill rotWithShape="1">
              <a:gsLst>
                <a:gs pos="0">
                  <a:schemeClr val="accent1">
                    <a:alpha val="50000"/>
                  </a:schemeClr>
                </a:gs>
                <a:gs pos="100000">
                  <a:schemeClr val="accent1">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3113" name="Group 41"/>
          <p:cNvGrpSpPr>
            <a:grpSpLocks/>
          </p:cNvGrpSpPr>
          <p:nvPr/>
        </p:nvGrpSpPr>
        <p:grpSpPr bwMode="auto">
          <a:xfrm>
            <a:off x="0" y="0"/>
            <a:ext cx="12192000" cy="171450"/>
            <a:chOff x="0" y="0"/>
            <a:chExt cx="5760" cy="108"/>
          </a:xfrm>
        </p:grpSpPr>
        <p:sp>
          <p:nvSpPr>
            <p:cNvPr id="3096" name="Rectangle 24"/>
            <p:cNvSpPr>
              <a:spLocks noChangeArrowheads="1"/>
            </p:cNvSpPr>
            <p:nvPr userDrawn="1"/>
          </p:nvSpPr>
          <p:spPr bwMode="gray">
            <a:xfrm>
              <a:off x="0" y="0"/>
              <a:ext cx="1440" cy="108"/>
            </a:xfrm>
            <a:prstGeom prst="rect">
              <a:avLst/>
            </a:prstGeom>
            <a:solidFill>
              <a:schemeClr val="accent1"/>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7" name="Rectangle 25"/>
            <p:cNvSpPr>
              <a:spLocks noChangeArrowheads="1"/>
            </p:cNvSpPr>
            <p:nvPr userDrawn="1"/>
          </p:nvSpPr>
          <p:spPr bwMode="gray">
            <a:xfrm>
              <a:off x="1440" y="0"/>
              <a:ext cx="1441" cy="108"/>
            </a:xfrm>
            <a:prstGeom prst="rect">
              <a:avLst/>
            </a:prstGeom>
            <a:solidFill>
              <a:schemeClr val="accent2"/>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8" name="Rectangle 26"/>
            <p:cNvSpPr>
              <a:spLocks noChangeArrowheads="1"/>
            </p:cNvSpPr>
            <p:nvPr userDrawn="1"/>
          </p:nvSpPr>
          <p:spPr bwMode="gray">
            <a:xfrm>
              <a:off x="2882" y="0"/>
              <a:ext cx="1440" cy="108"/>
            </a:xfrm>
            <a:prstGeom prst="rect">
              <a:avLst/>
            </a:prstGeom>
            <a:solidFill>
              <a:schemeClr val="hlink"/>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9" name="Rectangle 27"/>
            <p:cNvSpPr>
              <a:spLocks noChangeArrowheads="1"/>
            </p:cNvSpPr>
            <p:nvPr userDrawn="1"/>
          </p:nvSpPr>
          <p:spPr bwMode="gray">
            <a:xfrm>
              <a:off x="4320" y="0"/>
              <a:ext cx="1440" cy="108"/>
            </a:xfrm>
            <a:prstGeom prst="rect">
              <a:avLst/>
            </a:prstGeom>
            <a:solidFill>
              <a:schemeClr val="folHlink"/>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pic>
        <p:nvPicPr>
          <p:cNvPr id="3100" name="Picture 28" descr="1"/>
          <p:cNvPicPr>
            <a:picLocks noChangeAspect="1" noChangeArrowheads="1"/>
          </p:cNvPicPr>
          <p:nvPr/>
        </p:nvPicPr>
        <p:blipFill>
          <a:blip r:embed="rId2"/>
          <a:srcRect r="20134"/>
          <a:stretch>
            <a:fillRect/>
          </a:stretch>
        </p:blipFill>
        <p:spPr bwMode="gray">
          <a:xfrm>
            <a:off x="9552517" y="908051"/>
            <a:ext cx="2639483" cy="3889375"/>
          </a:xfrm>
          <a:prstGeom prst="rect">
            <a:avLst/>
          </a:prstGeom>
          <a:noFill/>
        </p:spPr>
      </p:pic>
      <p:pic>
        <p:nvPicPr>
          <p:cNvPr id="3101" name="Picture 29" descr="2"/>
          <p:cNvPicPr>
            <a:picLocks noChangeAspect="1" noChangeArrowheads="1"/>
          </p:cNvPicPr>
          <p:nvPr/>
        </p:nvPicPr>
        <p:blipFill>
          <a:blip r:embed="rId3"/>
          <a:srcRect r="16925"/>
          <a:stretch>
            <a:fillRect/>
          </a:stretch>
        </p:blipFill>
        <p:spPr bwMode="gray">
          <a:xfrm>
            <a:off x="6750051" y="1268413"/>
            <a:ext cx="2393949" cy="2736850"/>
          </a:xfrm>
          <a:prstGeom prst="rect">
            <a:avLst/>
          </a:prstGeom>
          <a:noFill/>
        </p:spPr>
      </p:pic>
      <p:pic>
        <p:nvPicPr>
          <p:cNvPr id="3102" name="Picture 30" descr="3"/>
          <p:cNvPicPr>
            <a:picLocks noChangeAspect="1" noChangeArrowheads="1"/>
          </p:cNvPicPr>
          <p:nvPr/>
        </p:nvPicPr>
        <p:blipFill>
          <a:blip r:embed="rId4"/>
          <a:srcRect r="18698"/>
          <a:stretch>
            <a:fillRect/>
          </a:stretch>
        </p:blipFill>
        <p:spPr bwMode="gray">
          <a:xfrm>
            <a:off x="419101" y="692151"/>
            <a:ext cx="2631017" cy="3641725"/>
          </a:xfrm>
          <a:prstGeom prst="rect">
            <a:avLst/>
          </a:prstGeom>
          <a:noFill/>
        </p:spPr>
      </p:pic>
      <p:pic>
        <p:nvPicPr>
          <p:cNvPr id="3103" name="Picture 31" descr="4"/>
          <p:cNvPicPr>
            <a:picLocks noChangeAspect="1" noChangeArrowheads="1"/>
          </p:cNvPicPr>
          <p:nvPr/>
        </p:nvPicPr>
        <p:blipFill>
          <a:blip r:embed="rId5"/>
          <a:srcRect/>
          <a:stretch>
            <a:fillRect/>
          </a:stretch>
        </p:blipFill>
        <p:spPr bwMode="gray">
          <a:xfrm>
            <a:off x="3329518" y="374650"/>
            <a:ext cx="2762249" cy="4999038"/>
          </a:xfrm>
          <a:prstGeom prst="rect">
            <a:avLst/>
          </a:prstGeom>
          <a:noFill/>
        </p:spPr>
      </p:pic>
      <p:sp>
        <p:nvSpPr>
          <p:cNvPr id="3074" name="Rectangle 2"/>
          <p:cNvSpPr>
            <a:spLocks noGrp="1" noChangeArrowheads="1"/>
          </p:cNvSpPr>
          <p:nvPr>
            <p:ph type="ctrTitle"/>
          </p:nvPr>
        </p:nvSpPr>
        <p:spPr>
          <a:xfrm>
            <a:off x="304800" y="5334000"/>
            <a:ext cx="11582400" cy="863600"/>
          </a:xfrm>
        </p:spPr>
        <p:txBody>
          <a:bodyPr/>
          <a:lstStyle>
            <a:lvl1pPr algn="ctr">
              <a:defRPr sz="4600"/>
            </a:lvl1pPr>
          </a:lstStyle>
          <a:p>
            <a:r>
              <a:rPr lang="en-US"/>
              <a:t>Click to edit Master title style</a:t>
            </a:r>
          </a:p>
        </p:txBody>
      </p:sp>
      <p:sp>
        <p:nvSpPr>
          <p:cNvPr id="3075" name="Rectangle 3"/>
          <p:cNvSpPr>
            <a:spLocks noGrp="1" noChangeArrowheads="1"/>
          </p:cNvSpPr>
          <p:nvPr>
            <p:ph type="subTitle" idx="1"/>
          </p:nvPr>
        </p:nvSpPr>
        <p:spPr>
          <a:xfrm>
            <a:off x="1828800" y="6159500"/>
            <a:ext cx="8534400" cy="342900"/>
          </a:xfrm>
        </p:spPr>
        <p:txBody>
          <a:bodyPr/>
          <a:lstStyle>
            <a:lvl1pPr marL="0" indent="0" algn="ctr">
              <a:buFontTx/>
              <a:buNone/>
              <a:defRPr sz="1800">
                <a:latin typeface="Times New Roman" pitchFamily="18" charset="0"/>
              </a:defRPr>
            </a:lvl1pPr>
          </a:lstStyle>
          <a:p>
            <a:r>
              <a:rPr lang="en-US"/>
              <a:t>Click to edit Master subtitle style</a:t>
            </a:r>
          </a:p>
        </p:txBody>
      </p:sp>
      <p:sp>
        <p:nvSpPr>
          <p:cNvPr id="3076" name="Rectangle 4"/>
          <p:cNvSpPr>
            <a:spLocks noGrp="1" noChangeArrowheads="1"/>
          </p:cNvSpPr>
          <p:nvPr>
            <p:ph type="dt" sz="half" idx="2"/>
          </p:nvPr>
        </p:nvSpPr>
        <p:spPr>
          <a:xfrm>
            <a:off x="609600" y="6477001"/>
            <a:ext cx="2235200" cy="244475"/>
          </a:xfrm>
        </p:spPr>
        <p:txBody>
          <a:bodyPr/>
          <a:lstStyle>
            <a:lvl1pPr>
              <a:defRPr/>
            </a:lvl1pPr>
          </a:lstStyle>
          <a:p>
            <a:endParaRPr lang="en-US">
              <a:solidFill>
                <a:srgbClr val="000000"/>
              </a:solidFill>
            </a:endParaRPr>
          </a:p>
        </p:txBody>
      </p:sp>
      <p:sp>
        <p:nvSpPr>
          <p:cNvPr id="3077" name="Rectangle 5"/>
          <p:cNvSpPr>
            <a:spLocks noGrp="1" noChangeArrowheads="1"/>
          </p:cNvSpPr>
          <p:nvPr>
            <p:ph type="ftr" sz="quarter" idx="3"/>
          </p:nvPr>
        </p:nvSpPr>
        <p:spPr>
          <a:xfrm>
            <a:off x="8839200" y="6477001"/>
            <a:ext cx="1625600" cy="244475"/>
          </a:xfrm>
        </p:spPr>
        <p:txBody>
          <a:bodyPr/>
          <a:lstStyle>
            <a:lvl1pPr>
              <a:defRPr/>
            </a:lvl1pPr>
          </a:lstStyle>
          <a:p>
            <a:endParaRPr lang="en-US">
              <a:solidFill>
                <a:srgbClr val="000000"/>
              </a:solidFill>
            </a:endParaRPr>
          </a:p>
        </p:txBody>
      </p:sp>
      <p:sp>
        <p:nvSpPr>
          <p:cNvPr id="3078" name="Rectangle 6"/>
          <p:cNvSpPr>
            <a:spLocks noGrp="1" noChangeArrowheads="1"/>
          </p:cNvSpPr>
          <p:nvPr>
            <p:ph type="sldNum" sz="quarter" idx="4"/>
          </p:nvPr>
        </p:nvSpPr>
        <p:spPr>
          <a:xfrm>
            <a:off x="10668000" y="6477001"/>
            <a:ext cx="914400" cy="244475"/>
          </a:xfrm>
        </p:spPr>
        <p:txBody>
          <a:bodyPr/>
          <a:lstStyle>
            <a:lvl1pPr>
              <a:defRPr/>
            </a:lvl1pPr>
          </a:lstStyle>
          <a:p>
            <a:fld id="{6F2C9D70-EDBA-4971-A1DA-3C056842DDBB}" type="slidenum">
              <a:rPr lang="en-US">
                <a:solidFill>
                  <a:srgbClr val="000000"/>
                </a:solidFill>
              </a:rPr>
              <a:pPr/>
              <a:t>‹#›</a:t>
            </a:fld>
            <a:endParaRPr lang="en-US">
              <a:solidFill>
                <a:srgbClr val="000000"/>
              </a:solidFill>
            </a:endParaRPr>
          </a:p>
        </p:txBody>
      </p:sp>
      <p:sp>
        <p:nvSpPr>
          <p:cNvPr id="3104" name="Text Box 32"/>
          <p:cNvSpPr txBox="1">
            <a:spLocks noChangeArrowheads="1"/>
          </p:cNvSpPr>
          <p:nvPr/>
        </p:nvSpPr>
        <p:spPr bwMode="gray">
          <a:xfrm>
            <a:off x="10851270" y="239714"/>
            <a:ext cx="1207382" cy="400110"/>
          </a:xfrm>
          <a:prstGeom prst="rect">
            <a:avLst/>
          </a:prstGeom>
          <a:noFill/>
          <a:ln w="9525">
            <a:noFill/>
            <a:miter lim="800000"/>
            <a:headEnd/>
            <a:tailEnd/>
          </a:ln>
          <a:effectLst/>
        </p:spPr>
        <p:txBody>
          <a:bodyPr wrap="none">
            <a:spAutoFit/>
          </a:bodyPr>
          <a:lstStyle/>
          <a:p>
            <a:pPr algn="r" defTabSz="914400" fontAlgn="base">
              <a:spcBef>
                <a:spcPct val="0"/>
              </a:spcBef>
              <a:spcAft>
                <a:spcPct val="0"/>
              </a:spcAft>
            </a:pPr>
            <a:r>
              <a:rPr lang="en-US" sz="2000">
                <a:solidFill>
                  <a:srgbClr val="FFFFFF"/>
                </a:solidFill>
                <a:latin typeface="Arial Black" pitchFamily="34" charset="0"/>
              </a:rPr>
              <a:t>L/O/G/O</a:t>
            </a:r>
          </a:p>
        </p:txBody>
      </p:sp>
      <p:sp>
        <p:nvSpPr>
          <p:cNvPr id="38" name="TextBox 37"/>
          <p:cNvSpPr txBox="1"/>
          <p:nvPr userDrawn="1"/>
        </p:nvSpPr>
        <p:spPr>
          <a:xfrm>
            <a:off x="10583870" y="6682584"/>
            <a:ext cx="1608133" cy="230832"/>
          </a:xfrm>
          <a:prstGeom prst="rect">
            <a:avLst/>
          </a:prstGeom>
          <a:noFill/>
        </p:spPr>
        <p:txBody>
          <a:bodyPr wrap="none" rtlCol="0">
            <a:spAutoFit/>
          </a:bodyPr>
          <a:lstStyle/>
          <a:p>
            <a:pPr algn="r" defTabSz="914400" fontAlgn="base">
              <a:spcBef>
                <a:spcPct val="0"/>
              </a:spcBef>
              <a:spcAft>
                <a:spcPct val="0"/>
              </a:spcAft>
            </a:pPr>
            <a:r>
              <a:rPr lang="en-US" sz="900">
                <a:solidFill>
                  <a:srgbClr val="000000"/>
                </a:solidFill>
              </a:rPr>
              <a:t>www.trungtamtinhoc.edu.vn</a:t>
            </a:r>
          </a:p>
        </p:txBody>
      </p:sp>
    </p:spTree>
    <p:extLst>
      <p:ext uri="{BB962C8B-B14F-4D97-AF65-F5344CB8AC3E}">
        <p14:creationId xmlns:p14="http://schemas.microsoft.com/office/powerpoint/2010/main" val="95916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par>
                                <p:cTn id="10" presetID="42" presetClass="entr" presetSubtype="0"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anim calcmode="lin" valueType="num">
                                      <p:cBhvr>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120"/>
                            </p:stCondLst>
                            <p:childTnLst>
                              <p:par>
                                <p:cTn id="16" presetID="29" presetClass="entr" presetSubtype="0" fill="hold" nodeType="afterEffect">
                                  <p:stCondLst>
                                    <p:cond delay="0"/>
                                  </p:stCondLst>
                                  <p:childTnLst>
                                    <p:set>
                                      <p:cBhvr>
                                        <p:cTn id="17" dur="1" fill="hold">
                                          <p:stCondLst>
                                            <p:cond delay="0"/>
                                          </p:stCondLst>
                                        </p:cTn>
                                        <p:tgtEl>
                                          <p:spTgt spid="3113"/>
                                        </p:tgtEl>
                                        <p:attrNameLst>
                                          <p:attrName>style.visibility</p:attrName>
                                        </p:attrNameLst>
                                      </p:cBhvr>
                                      <p:to>
                                        <p:strVal val="visible"/>
                                      </p:to>
                                    </p:set>
                                    <p:anim calcmode="lin" valueType="num">
                                      <p:cBhvr>
                                        <p:cTn id="18" dur="700" fill="hold"/>
                                        <p:tgtEl>
                                          <p:spTgt spid="3113"/>
                                        </p:tgtEl>
                                        <p:attrNameLst>
                                          <p:attrName>ppt_x</p:attrName>
                                        </p:attrNameLst>
                                      </p:cBhvr>
                                      <p:tavLst>
                                        <p:tav tm="0">
                                          <p:val>
                                            <p:strVal val="#ppt_x-.2"/>
                                          </p:val>
                                        </p:tav>
                                        <p:tav tm="100000">
                                          <p:val>
                                            <p:strVal val="#ppt_x"/>
                                          </p:val>
                                        </p:tav>
                                      </p:tavLst>
                                    </p:anim>
                                    <p:anim calcmode="lin" valueType="num">
                                      <p:cBhvr>
                                        <p:cTn id="19" dur="700" fill="hold"/>
                                        <p:tgtEl>
                                          <p:spTgt spid="3113"/>
                                        </p:tgtEl>
                                        <p:attrNameLst>
                                          <p:attrName>ppt_y</p:attrName>
                                        </p:attrNameLst>
                                      </p:cBhvr>
                                      <p:tavLst>
                                        <p:tav tm="0">
                                          <p:val>
                                            <p:strVal val="#ppt_y"/>
                                          </p:val>
                                        </p:tav>
                                        <p:tav tm="100000">
                                          <p:val>
                                            <p:strVal val="#ppt_y"/>
                                          </p:val>
                                        </p:tav>
                                      </p:tavLst>
                                    </p:anim>
                                    <p:animEffect transition="in" filter="wipe(right)" prLst="gradientSize: 0.1">
                                      <p:cBhvr>
                                        <p:cTn id="20" dur="700"/>
                                        <p:tgtEl>
                                          <p:spTgt spid="3113"/>
                                        </p:tgtEl>
                                      </p:cBhvr>
                                    </p:animEffect>
                                  </p:childTnLst>
                                </p:cTn>
                              </p:par>
                            </p:childTnLst>
                          </p:cTn>
                        </p:par>
                        <p:par>
                          <p:cTn id="21" fill="hold">
                            <p:stCondLst>
                              <p:cond delay="1820"/>
                            </p:stCondLst>
                            <p:childTnLst>
                              <p:par>
                                <p:cTn id="22" presetID="22" presetClass="entr" presetSubtype="1" fill="hold" nodeType="afterEffect">
                                  <p:stCondLst>
                                    <p:cond delay="0"/>
                                  </p:stCondLst>
                                  <p:childTnLst>
                                    <p:set>
                                      <p:cBhvr>
                                        <p:cTn id="23" dur="1" fill="hold">
                                          <p:stCondLst>
                                            <p:cond delay="0"/>
                                          </p:stCondLst>
                                        </p:cTn>
                                        <p:tgtEl>
                                          <p:spTgt spid="3106"/>
                                        </p:tgtEl>
                                        <p:attrNameLst>
                                          <p:attrName>style.visibility</p:attrName>
                                        </p:attrNameLst>
                                      </p:cBhvr>
                                      <p:to>
                                        <p:strVal val="visible"/>
                                      </p:to>
                                    </p:set>
                                    <p:animEffect transition="in" filter="wipe(up)">
                                      <p:cBhvr>
                                        <p:cTn id="24" dur="500"/>
                                        <p:tgtEl>
                                          <p:spTgt spid="3106"/>
                                        </p:tgtEl>
                                      </p:cBhvr>
                                    </p:animEffect>
                                  </p:childTnLst>
                                </p:cTn>
                              </p:par>
                              <p:par>
                                <p:cTn id="25" presetID="22" presetClass="entr" presetSubtype="1" fill="hold" nodeType="withEffect">
                                  <p:stCondLst>
                                    <p:cond delay="300"/>
                                  </p:stCondLst>
                                  <p:childTnLst>
                                    <p:set>
                                      <p:cBhvr>
                                        <p:cTn id="26" dur="1" fill="hold">
                                          <p:stCondLst>
                                            <p:cond delay="0"/>
                                          </p:stCondLst>
                                        </p:cTn>
                                        <p:tgtEl>
                                          <p:spTgt spid="3111"/>
                                        </p:tgtEl>
                                        <p:attrNameLst>
                                          <p:attrName>style.visibility</p:attrName>
                                        </p:attrNameLst>
                                      </p:cBhvr>
                                      <p:to>
                                        <p:strVal val="visible"/>
                                      </p:to>
                                    </p:set>
                                    <p:animEffect transition="in" filter="wipe(up)">
                                      <p:cBhvr>
                                        <p:cTn id="27" dur="500"/>
                                        <p:tgtEl>
                                          <p:spTgt spid="3111"/>
                                        </p:tgtEl>
                                      </p:cBhvr>
                                    </p:animEffect>
                                  </p:childTnLst>
                                </p:cTn>
                              </p:par>
                              <p:par>
                                <p:cTn id="28" presetID="22" presetClass="entr" presetSubtype="1" fill="hold" nodeType="withEffect">
                                  <p:stCondLst>
                                    <p:cond delay="600"/>
                                  </p:stCondLst>
                                  <p:childTnLst>
                                    <p:set>
                                      <p:cBhvr>
                                        <p:cTn id="29" dur="1" fill="hold">
                                          <p:stCondLst>
                                            <p:cond delay="0"/>
                                          </p:stCondLst>
                                        </p:cTn>
                                        <p:tgtEl>
                                          <p:spTgt spid="3107"/>
                                        </p:tgtEl>
                                        <p:attrNameLst>
                                          <p:attrName>style.visibility</p:attrName>
                                        </p:attrNameLst>
                                      </p:cBhvr>
                                      <p:to>
                                        <p:strVal val="visible"/>
                                      </p:to>
                                    </p:set>
                                    <p:animEffect transition="in" filter="wipe(up)">
                                      <p:cBhvr>
                                        <p:cTn id="30" dur="500"/>
                                        <p:tgtEl>
                                          <p:spTgt spid="3107"/>
                                        </p:tgtEl>
                                      </p:cBhvr>
                                    </p:animEffect>
                                  </p:childTnLst>
                                </p:cTn>
                              </p:par>
                              <p:par>
                                <p:cTn id="31" presetID="22" presetClass="entr" presetSubtype="1" fill="hold" nodeType="withEffect">
                                  <p:stCondLst>
                                    <p:cond delay="800"/>
                                  </p:stCondLst>
                                  <p:childTnLst>
                                    <p:set>
                                      <p:cBhvr>
                                        <p:cTn id="32" dur="1" fill="hold">
                                          <p:stCondLst>
                                            <p:cond delay="0"/>
                                          </p:stCondLst>
                                        </p:cTn>
                                        <p:tgtEl>
                                          <p:spTgt spid="3112"/>
                                        </p:tgtEl>
                                        <p:attrNameLst>
                                          <p:attrName>style.visibility</p:attrName>
                                        </p:attrNameLst>
                                      </p:cBhvr>
                                      <p:to>
                                        <p:strVal val="visible"/>
                                      </p:to>
                                    </p:set>
                                    <p:animEffect transition="in" filter="wipe(up)">
                                      <p:cBhvr>
                                        <p:cTn id="33" dur="500"/>
                                        <p:tgtEl>
                                          <p:spTgt spid="3112"/>
                                        </p:tgtEl>
                                      </p:cBhvr>
                                    </p:animEffect>
                                  </p:childTnLst>
                                </p:cTn>
                              </p:par>
                            </p:childTnLst>
                          </p:cTn>
                        </p:par>
                        <p:par>
                          <p:cTn id="34" fill="hold">
                            <p:stCondLst>
                              <p:cond delay="3120"/>
                            </p:stCondLst>
                            <p:childTnLst>
                              <p:par>
                                <p:cTn id="35" presetID="47" presetClass="entr" presetSubtype="0" fill="hold" nodeType="afterEffect">
                                  <p:stCondLst>
                                    <p:cond delay="0"/>
                                  </p:stCondLst>
                                  <p:childTnLst>
                                    <p:set>
                                      <p:cBhvr>
                                        <p:cTn id="36" dur="1" fill="hold">
                                          <p:stCondLst>
                                            <p:cond delay="0"/>
                                          </p:stCondLst>
                                        </p:cTn>
                                        <p:tgtEl>
                                          <p:spTgt spid="3101"/>
                                        </p:tgtEl>
                                        <p:attrNameLst>
                                          <p:attrName>style.visibility</p:attrName>
                                        </p:attrNameLst>
                                      </p:cBhvr>
                                      <p:to>
                                        <p:strVal val="visible"/>
                                      </p:to>
                                    </p:set>
                                    <p:animEffect transition="in" filter="fade">
                                      <p:cBhvr>
                                        <p:cTn id="37" dur="1000"/>
                                        <p:tgtEl>
                                          <p:spTgt spid="3101"/>
                                        </p:tgtEl>
                                      </p:cBhvr>
                                    </p:animEffect>
                                    <p:anim calcmode="lin" valueType="num">
                                      <p:cBhvr>
                                        <p:cTn id="38" dur="1000" fill="hold"/>
                                        <p:tgtEl>
                                          <p:spTgt spid="3101"/>
                                        </p:tgtEl>
                                        <p:attrNameLst>
                                          <p:attrName>ppt_x</p:attrName>
                                        </p:attrNameLst>
                                      </p:cBhvr>
                                      <p:tavLst>
                                        <p:tav tm="0">
                                          <p:val>
                                            <p:strVal val="#ppt_x"/>
                                          </p:val>
                                        </p:tav>
                                        <p:tav tm="100000">
                                          <p:val>
                                            <p:strVal val="#ppt_x"/>
                                          </p:val>
                                        </p:tav>
                                      </p:tavLst>
                                    </p:anim>
                                    <p:anim calcmode="lin" valueType="num">
                                      <p:cBhvr>
                                        <p:cTn id="39" dur="1000" fill="hold"/>
                                        <p:tgtEl>
                                          <p:spTgt spid="310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600"/>
                                  </p:stCondLst>
                                  <p:childTnLst>
                                    <p:set>
                                      <p:cBhvr>
                                        <p:cTn id="41" dur="1" fill="hold">
                                          <p:stCondLst>
                                            <p:cond delay="0"/>
                                          </p:stCondLst>
                                        </p:cTn>
                                        <p:tgtEl>
                                          <p:spTgt spid="3102"/>
                                        </p:tgtEl>
                                        <p:attrNameLst>
                                          <p:attrName>style.visibility</p:attrName>
                                        </p:attrNameLst>
                                      </p:cBhvr>
                                      <p:to>
                                        <p:strVal val="visible"/>
                                      </p:to>
                                    </p:set>
                                    <p:animEffect transition="in" filter="fade">
                                      <p:cBhvr>
                                        <p:cTn id="42" dur="1000"/>
                                        <p:tgtEl>
                                          <p:spTgt spid="3102"/>
                                        </p:tgtEl>
                                      </p:cBhvr>
                                    </p:animEffect>
                                    <p:anim calcmode="lin" valueType="num">
                                      <p:cBhvr>
                                        <p:cTn id="43" dur="1000" fill="hold"/>
                                        <p:tgtEl>
                                          <p:spTgt spid="3102"/>
                                        </p:tgtEl>
                                        <p:attrNameLst>
                                          <p:attrName>ppt_x</p:attrName>
                                        </p:attrNameLst>
                                      </p:cBhvr>
                                      <p:tavLst>
                                        <p:tav tm="0">
                                          <p:val>
                                            <p:strVal val="#ppt_x"/>
                                          </p:val>
                                        </p:tav>
                                        <p:tav tm="100000">
                                          <p:val>
                                            <p:strVal val="#ppt_x"/>
                                          </p:val>
                                        </p:tav>
                                      </p:tavLst>
                                    </p:anim>
                                    <p:anim calcmode="lin" valueType="num">
                                      <p:cBhvr>
                                        <p:cTn id="44" dur="1000" fill="hold"/>
                                        <p:tgtEl>
                                          <p:spTgt spid="310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1200"/>
                                  </p:stCondLst>
                                  <p:childTnLst>
                                    <p:set>
                                      <p:cBhvr>
                                        <p:cTn id="46" dur="1" fill="hold">
                                          <p:stCondLst>
                                            <p:cond delay="0"/>
                                          </p:stCondLst>
                                        </p:cTn>
                                        <p:tgtEl>
                                          <p:spTgt spid="3103"/>
                                        </p:tgtEl>
                                        <p:attrNameLst>
                                          <p:attrName>style.visibility</p:attrName>
                                        </p:attrNameLst>
                                      </p:cBhvr>
                                      <p:to>
                                        <p:strVal val="visible"/>
                                      </p:to>
                                    </p:set>
                                    <p:animEffect transition="in" filter="fade">
                                      <p:cBhvr>
                                        <p:cTn id="47" dur="1000"/>
                                        <p:tgtEl>
                                          <p:spTgt spid="3103"/>
                                        </p:tgtEl>
                                      </p:cBhvr>
                                    </p:animEffect>
                                    <p:anim calcmode="lin" valueType="num">
                                      <p:cBhvr>
                                        <p:cTn id="48" dur="1000" fill="hold"/>
                                        <p:tgtEl>
                                          <p:spTgt spid="3103"/>
                                        </p:tgtEl>
                                        <p:attrNameLst>
                                          <p:attrName>ppt_x</p:attrName>
                                        </p:attrNameLst>
                                      </p:cBhvr>
                                      <p:tavLst>
                                        <p:tav tm="0">
                                          <p:val>
                                            <p:strVal val="#ppt_x"/>
                                          </p:val>
                                        </p:tav>
                                        <p:tav tm="100000">
                                          <p:val>
                                            <p:strVal val="#ppt_x"/>
                                          </p:val>
                                        </p:tav>
                                      </p:tavLst>
                                    </p:anim>
                                    <p:anim calcmode="lin" valueType="num">
                                      <p:cBhvr>
                                        <p:cTn id="49" dur="1000" fill="hold"/>
                                        <p:tgtEl>
                                          <p:spTgt spid="310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900"/>
                                  </p:stCondLst>
                                  <p:childTnLst>
                                    <p:set>
                                      <p:cBhvr>
                                        <p:cTn id="51" dur="1" fill="hold">
                                          <p:stCondLst>
                                            <p:cond delay="0"/>
                                          </p:stCondLst>
                                        </p:cTn>
                                        <p:tgtEl>
                                          <p:spTgt spid="3100"/>
                                        </p:tgtEl>
                                        <p:attrNameLst>
                                          <p:attrName>style.visibility</p:attrName>
                                        </p:attrNameLst>
                                      </p:cBhvr>
                                      <p:to>
                                        <p:strVal val="visible"/>
                                      </p:to>
                                    </p:set>
                                    <p:animEffect transition="in" filter="fade">
                                      <p:cBhvr>
                                        <p:cTn id="52" dur="1000"/>
                                        <p:tgtEl>
                                          <p:spTgt spid="3100"/>
                                        </p:tgtEl>
                                      </p:cBhvr>
                                    </p:animEffect>
                                    <p:anim calcmode="lin" valueType="num">
                                      <p:cBhvr>
                                        <p:cTn id="53" dur="1000" fill="hold"/>
                                        <p:tgtEl>
                                          <p:spTgt spid="3100"/>
                                        </p:tgtEl>
                                        <p:attrNameLst>
                                          <p:attrName>ppt_x</p:attrName>
                                        </p:attrNameLst>
                                      </p:cBhvr>
                                      <p:tavLst>
                                        <p:tav tm="0">
                                          <p:val>
                                            <p:strVal val="#ppt_x"/>
                                          </p:val>
                                        </p:tav>
                                        <p:tav tm="100000">
                                          <p:val>
                                            <p:strVal val="#ppt_x"/>
                                          </p:val>
                                        </p:tav>
                                      </p:tavLst>
                                    </p:anim>
                                    <p:anim calcmode="lin" valueType="num">
                                      <p:cBhvr>
                                        <p:cTn id="54" dur="1000" fill="hold"/>
                                        <p:tgtEl>
                                          <p:spTgt spid="3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2"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500"/>
                        <p:tgtEl>
                          <p:spTgt spid="3075"/>
                        </p:tgtEl>
                      </p:cBhvr>
                    </p:animEffect>
                    <p:anim calcmode="lin" valueType="num">
                      <p:cBhvr>
                        <p:cTn dur="500" fill="hold"/>
                        <p:tgtEl>
                          <p:spTgt spid="3075"/>
                        </p:tgtEl>
                        <p:attrNameLst>
                          <p:attrName>ppt_x</p:attrName>
                        </p:attrNameLst>
                      </p:cBhvr>
                      <p:tavLst>
                        <p:tav tm="0">
                          <p:val>
                            <p:strVal val="#ppt_x"/>
                          </p:val>
                        </p:tav>
                        <p:tav tm="100000">
                          <p:val>
                            <p:strVal val="#ppt_x"/>
                          </p:val>
                        </p:tav>
                      </p:tavLst>
                    </p:anim>
                    <p:anim calcmode="lin" valueType="num">
                      <p:cBhvr>
                        <p:cTn dur="5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8973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1870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7878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4032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4890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4711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5210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027661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01668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4471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1A2455-F7F5-4197-9837-7F9892A58A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81994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821020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075051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269146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589824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306853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258370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919239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121534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441488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22917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C779A3-5C95-4364-8477-C2D404A4D8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90267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918077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776885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652317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stretch>
            <a:fillRect/>
          </a:stretch>
        </a:blipFill>
        <a:effectLst/>
      </p:bgPr>
    </p:bg>
    <p:spTree>
      <p:nvGrpSpPr>
        <p:cNvPr id="1" name="Shape 15"/>
        <p:cNvGrpSpPr/>
        <p:nvPr/>
      </p:nvGrpSpPr>
      <p:grpSpPr>
        <a:xfrm>
          <a:off x="0" y="0"/>
          <a:ext cx="0" cy="0"/>
          <a:chOff x="0" y="0"/>
          <a:chExt cx="0" cy="0"/>
        </a:xfrm>
      </p:grpSpPr>
      <p:sp>
        <p:nvSpPr>
          <p:cNvPr id="16" name="Google Shape;16;p70"/>
          <p:cNvSpPr txBox="1">
            <a:spLocks noGrp="1"/>
          </p:cNvSpPr>
          <p:nvPr>
            <p:ph type="title"/>
          </p:nvPr>
        </p:nvSpPr>
        <p:spPr>
          <a:xfrm>
            <a:off x="1082040" y="1996440"/>
            <a:ext cx="9890760" cy="3124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6000"/>
              <a:buFont typeface="Arial" panose="020B0604020202020204"/>
              <a:buNone/>
              <a:defRPr sz="3400" b="1" cap="none">
                <a:solidFill>
                  <a:srgbClr val="FF0000"/>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0"/>
          <p:cNvSpPr txBox="1">
            <a:spLocks noGrp="1"/>
          </p:cNvSpPr>
          <p:nvPr>
            <p:ph type="body" idx="1"/>
          </p:nvPr>
        </p:nvSpPr>
        <p:spPr>
          <a:xfrm>
            <a:off x="1082040" y="5120640"/>
            <a:ext cx="9890760" cy="54864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888888"/>
              </a:buClr>
              <a:buSzPts val="2400"/>
              <a:buNone/>
              <a:defRPr sz="1800" b="1">
                <a:solidFill>
                  <a:schemeClr val="dk1"/>
                </a:solidFill>
                <a:latin typeface="Calibri" panose="020F0502020204030204"/>
                <a:ea typeface="Calibri" panose="020F0502020204030204"/>
                <a:cs typeface="Calibri" panose="020F0502020204030204"/>
                <a:sym typeface="Calibri" panose="020F0502020204030204"/>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8" name="Google Shape;18;p70"/>
          <p:cNvPicPr preferRelativeResize="0"/>
          <p:nvPr/>
        </p:nvPicPr>
        <p:blipFill rotWithShape="1">
          <a:blip r:embed="rId3"/>
          <a:srcRect/>
          <a:stretch>
            <a:fillRect/>
          </a:stretch>
        </p:blipFill>
        <p:spPr>
          <a:xfrm>
            <a:off x="5859624" y="104954"/>
            <a:ext cx="533721" cy="524490"/>
          </a:xfrm>
          <a:prstGeom prst="rect">
            <a:avLst/>
          </a:prstGeom>
          <a:noFill/>
          <a:ln>
            <a:noFill/>
          </a:ln>
        </p:spPr>
      </p:pic>
      <p:sp>
        <p:nvSpPr>
          <p:cNvPr id="19" name="Google Shape;19;p70"/>
          <p:cNvSpPr txBox="1"/>
          <p:nvPr/>
        </p:nvSpPr>
        <p:spPr>
          <a:xfrm>
            <a:off x="4770118" y="640298"/>
            <a:ext cx="2712723" cy="273924"/>
          </a:xfrm>
          <a:prstGeom prst="rect">
            <a:avLst/>
          </a:prstGeom>
          <a:noFill/>
          <a:ln>
            <a:noFill/>
          </a:ln>
        </p:spPr>
        <p:txBody>
          <a:bodyPr spcFirstLastPara="1" wrap="square" lIns="91425" tIns="45700" rIns="91425" bIns="45700" anchor="t" anchorCtr="0">
            <a:noAutofit/>
          </a:bodyPr>
          <a:lstStyle/>
          <a:p>
            <a:pPr algn="ctr" defTabSz="914400">
              <a:buClr>
                <a:srgbClr val="000000"/>
              </a:buClr>
              <a:buSzPts val="1400"/>
              <a:buFont typeface="Arial" panose="020B0604020202020204"/>
              <a:buNone/>
            </a:pPr>
            <a:r>
              <a:rPr lang="en-US" sz="1400" b="1" kern="0">
                <a:solidFill>
                  <a:srgbClr val="000000"/>
                </a:solidFill>
                <a:latin typeface="Calibri" panose="020F0502020204030204"/>
                <a:ea typeface="Calibri" panose="020F0502020204030204"/>
                <a:cs typeface="Calibri" panose="020F0502020204030204"/>
                <a:sym typeface="Calibri" panose="020F0502020204030204"/>
              </a:rPr>
              <a:t>BỘ GIÁO DỤC VÀ ĐÀO TẠO</a:t>
            </a:r>
            <a:endParaRPr sz="14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0" name="Google Shape;20;p70"/>
          <p:cNvPicPr preferRelativeResize="0"/>
          <p:nvPr/>
        </p:nvPicPr>
        <p:blipFill rotWithShape="1">
          <a:blip r:embed="rId4"/>
          <a:srcRect/>
          <a:stretch>
            <a:fillRect/>
          </a:stretch>
        </p:blipFill>
        <p:spPr>
          <a:xfrm>
            <a:off x="3547735" y="899141"/>
            <a:ext cx="740660" cy="686012"/>
          </a:xfrm>
          <a:prstGeom prst="rect">
            <a:avLst/>
          </a:prstGeom>
          <a:noFill/>
          <a:ln>
            <a:noFill/>
          </a:ln>
        </p:spPr>
      </p:pic>
      <p:sp>
        <p:nvSpPr>
          <p:cNvPr id="21" name="Google Shape;21;p70"/>
          <p:cNvSpPr txBox="1"/>
          <p:nvPr/>
        </p:nvSpPr>
        <p:spPr>
          <a:xfrm>
            <a:off x="2833554" y="1606575"/>
            <a:ext cx="2169023" cy="258841"/>
          </a:xfrm>
          <a:prstGeom prst="rect">
            <a:avLst/>
          </a:prstGeom>
          <a:noFill/>
          <a:ln>
            <a:noFill/>
          </a:ln>
        </p:spPr>
        <p:txBody>
          <a:bodyPr spcFirstLastPara="1" wrap="square" lIns="91425" tIns="45700" rIns="91425" bIns="45700" anchor="t" anchorCtr="0">
            <a:noAutofit/>
          </a:bodyPr>
          <a:lstStyle/>
          <a:p>
            <a:pPr algn="ctr" defTabSz="914400">
              <a:buClr>
                <a:srgbClr val="000000"/>
              </a:buClr>
              <a:buSzPts val="1400"/>
              <a:buFont typeface="Arial" panose="020B0604020202020204"/>
              <a:buNone/>
            </a:pPr>
            <a:r>
              <a:rPr lang="en-US" sz="1400" b="1" kern="0">
                <a:solidFill>
                  <a:srgbClr val="000000"/>
                </a:solidFill>
                <a:latin typeface="Calibri" panose="020F0502020204030204"/>
                <a:ea typeface="Calibri" panose="020F0502020204030204"/>
                <a:cs typeface="Calibri" panose="020F0502020204030204"/>
                <a:sym typeface="Calibri" panose="020F0502020204030204"/>
              </a:rPr>
              <a:t>CHƯƠNG TRÌNH ETEP</a:t>
            </a:r>
            <a:endParaRPr sz="14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 name="Google Shape;22;p70"/>
          <p:cNvSpPr txBox="1"/>
          <p:nvPr/>
        </p:nvSpPr>
        <p:spPr>
          <a:xfrm>
            <a:off x="6903723" y="1475542"/>
            <a:ext cx="2916116" cy="520898"/>
          </a:xfrm>
          <a:prstGeom prst="rect">
            <a:avLst/>
          </a:prstGeom>
          <a:noFill/>
          <a:ln>
            <a:noFill/>
          </a:ln>
        </p:spPr>
        <p:txBody>
          <a:bodyPr spcFirstLastPara="1" wrap="square" lIns="91400" tIns="45675" rIns="91400" bIns="45675" anchor="t" anchorCtr="0">
            <a:noAutofit/>
          </a:bodyPr>
          <a:lstStyle/>
          <a:p>
            <a:pPr algn="ctr" defTabSz="914400">
              <a:buClr>
                <a:srgbClr val="000000"/>
              </a:buClr>
              <a:buFont typeface="Arial" panose="020B0604020202020204"/>
              <a:buNone/>
            </a:pPr>
            <a:r>
              <a:rPr lang="en-US" sz="1400" b="1" kern="0">
                <a:solidFill>
                  <a:srgbClr val="3B3B3B"/>
                </a:solidFill>
                <a:latin typeface="Calibri" panose="020F0502020204030204"/>
                <a:ea typeface="Calibri" panose="020F0502020204030204"/>
                <a:cs typeface="Calibri" panose="020F0502020204030204"/>
                <a:sym typeface="Calibri" panose="020F0502020204030204"/>
              </a:rPr>
              <a:t>TRƯỜNG ĐẠI HỌC SƯ PHẠM</a:t>
            </a:r>
            <a:endParaRPr sz="1400" kern="0">
              <a:solidFill>
                <a:srgbClr val="000000"/>
              </a:solidFill>
              <a:latin typeface="Calibri" panose="020F0502020204030204"/>
              <a:ea typeface="Calibri" panose="020F0502020204030204"/>
              <a:cs typeface="Calibri" panose="020F0502020204030204"/>
              <a:sym typeface="Calibri" panose="020F0502020204030204"/>
            </a:endParaRPr>
          </a:p>
          <a:p>
            <a:pPr algn="ctr" defTabSz="914400">
              <a:buClr>
                <a:srgbClr val="000000"/>
              </a:buClr>
              <a:buFont typeface="Arial" panose="020B0604020202020204"/>
              <a:buNone/>
            </a:pPr>
            <a:r>
              <a:rPr lang="en-US" sz="1400" b="1" kern="0">
                <a:solidFill>
                  <a:srgbClr val="3B3B3B"/>
                </a:solidFill>
                <a:latin typeface="Calibri" panose="020F0502020204030204"/>
                <a:ea typeface="Calibri" panose="020F0502020204030204"/>
                <a:cs typeface="Calibri" panose="020F0502020204030204"/>
                <a:sym typeface="Calibri" panose="020F0502020204030204"/>
              </a:rPr>
              <a:t>THÀNH PHỐ HỒ CHÍ MINH</a:t>
            </a:r>
            <a:endParaRPr sz="14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3" name="Google Shape;23;p70"/>
          <p:cNvPicPr preferRelativeResize="0"/>
          <p:nvPr/>
        </p:nvPicPr>
        <p:blipFill rotWithShape="1">
          <a:blip r:embed="rId5"/>
          <a:srcRect/>
          <a:stretch>
            <a:fillRect/>
          </a:stretch>
        </p:blipFill>
        <p:spPr>
          <a:xfrm>
            <a:off x="7641287" y="952716"/>
            <a:ext cx="1440991" cy="578862"/>
          </a:xfrm>
          <a:prstGeom prst="rect">
            <a:avLst/>
          </a:prstGeom>
          <a:noFill/>
          <a:ln>
            <a:noFill/>
          </a:ln>
        </p:spPr>
      </p:pic>
      <p:sp>
        <p:nvSpPr>
          <p:cNvPr id="24" name="Google Shape;24;p70"/>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0"/>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0609559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pic>
        <p:nvPicPr>
          <p:cNvPr id="36" name="Google Shape;36;p143"/>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37" name="Google Shape;37;p143"/>
          <p:cNvSpPr txBox="1">
            <a:spLocks noGrp="1"/>
          </p:cNvSpPr>
          <p:nvPr>
            <p:ph type="body" idx="1"/>
          </p:nvPr>
        </p:nvSpPr>
        <p:spPr>
          <a:xfrm>
            <a:off x="335280" y="1001062"/>
            <a:ext cx="5662296" cy="707824"/>
          </a:xfrm>
          <a:prstGeom prst="rect">
            <a:avLst/>
          </a:prstGeom>
          <a:gradFill>
            <a:gsLst>
              <a:gs pos="0">
                <a:srgbClr val="5F82CA"/>
              </a:gs>
              <a:gs pos="50000">
                <a:srgbClr val="3C70CA"/>
              </a:gs>
              <a:gs pos="100000">
                <a:srgbClr val="2E60B9"/>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lt1"/>
              </a:buClr>
              <a:buSzPts val="3000"/>
              <a:buNone/>
              <a:defRPr sz="3000" b="1">
                <a:solidFill>
                  <a:schemeClr val="lt1"/>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43"/>
          <p:cNvSpPr txBox="1">
            <a:spLocks noGrp="1"/>
          </p:cNvSpPr>
          <p:nvPr>
            <p:ph type="body" idx="2"/>
          </p:nvPr>
        </p:nvSpPr>
        <p:spPr>
          <a:xfrm>
            <a:off x="335285" y="1708889"/>
            <a:ext cx="5662295" cy="4382471"/>
          </a:xfrm>
          <a:prstGeom prst="rect">
            <a:avLst/>
          </a:prstGeom>
          <a:gradFill>
            <a:gsLst>
              <a:gs pos="0">
                <a:srgbClr val="A6B6DE"/>
              </a:gs>
              <a:gs pos="50000">
                <a:srgbClr val="98AAD9"/>
              </a:gs>
              <a:gs pos="100000">
                <a:srgbClr val="859CD7"/>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3"/>
          <p:cNvSpPr txBox="1">
            <a:spLocks noGrp="1"/>
          </p:cNvSpPr>
          <p:nvPr>
            <p:ph type="body" idx="3"/>
          </p:nvPr>
        </p:nvSpPr>
        <p:spPr>
          <a:xfrm>
            <a:off x="6172205" y="1001062"/>
            <a:ext cx="5654039" cy="707824"/>
          </a:xfrm>
          <a:prstGeom prst="rect">
            <a:avLst/>
          </a:prstGeom>
          <a:gradFill>
            <a:gsLst>
              <a:gs pos="0">
                <a:srgbClr val="5F82CA"/>
              </a:gs>
              <a:gs pos="50000">
                <a:srgbClr val="3C70CA"/>
              </a:gs>
              <a:gs pos="100000">
                <a:srgbClr val="2E60B9"/>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lt1"/>
              </a:buClr>
              <a:buSzPts val="3000"/>
              <a:buNone/>
              <a:defRPr sz="3000" b="1">
                <a:solidFill>
                  <a:schemeClr val="lt1"/>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43"/>
          <p:cNvSpPr txBox="1">
            <a:spLocks noGrp="1"/>
          </p:cNvSpPr>
          <p:nvPr>
            <p:ph type="body" idx="4"/>
          </p:nvPr>
        </p:nvSpPr>
        <p:spPr>
          <a:xfrm>
            <a:off x="6172203" y="1708887"/>
            <a:ext cx="5654039" cy="4382470"/>
          </a:xfrm>
          <a:prstGeom prst="rect">
            <a:avLst/>
          </a:prstGeom>
          <a:gradFill>
            <a:gsLst>
              <a:gs pos="0">
                <a:srgbClr val="A6B6DE"/>
              </a:gs>
              <a:gs pos="50000">
                <a:srgbClr val="98AAD9"/>
              </a:gs>
              <a:gs pos="100000">
                <a:srgbClr val="859CD7"/>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3"/>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3"/>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3"/>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44" name="Google Shape;44;p143"/>
          <p:cNvPicPr preferRelativeResize="0"/>
          <p:nvPr/>
        </p:nvPicPr>
        <p:blipFill rotWithShape="1">
          <a:blip r:embed="rId3"/>
          <a:srcRect/>
          <a:stretch>
            <a:fillRect/>
          </a:stretch>
        </p:blipFill>
        <p:spPr>
          <a:xfrm>
            <a:off x="10659573" y="75694"/>
            <a:ext cx="1440991" cy="578862"/>
          </a:xfrm>
          <a:prstGeom prst="rect">
            <a:avLst/>
          </a:prstGeom>
          <a:noFill/>
          <a:ln>
            <a:noFill/>
          </a:ln>
        </p:spPr>
      </p:pic>
      <p:cxnSp>
        <p:nvCxnSpPr>
          <p:cNvPr id="45" name="Google Shape;45;p143"/>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sp>
        <p:nvSpPr>
          <p:cNvPr id="46" name="Google Shape;46;p143"/>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615715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0598635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2725298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8998665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6834087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638477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1"/>
            <a:ext cx="5384800" cy="465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1"/>
            <a:ext cx="5384800" cy="465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2DA524-C731-459D-9D72-0B3DF6A073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74287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4456287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1130832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7226111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pic>
        <p:nvPicPr>
          <p:cNvPr id="90" name="Google Shape;90;p149"/>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91" name="Google Shape;91;p1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70C0"/>
              </a:buClr>
              <a:buSzPts val="3200"/>
              <a:buFont typeface="Arial" panose="020B060402020202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9"/>
          <p:cNvSpPr>
            <a:spLocks noGrp="1"/>
          </p:cNvSpPr>
          <p:nvPr>
            <p:ph type="pic" idx="2"/>
          </p:nvPr>
        </p:nvSpPr>
        <p:spPr>
          <a:xfrm>
            <a:off x="5183188" y="987431"/>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500"/>
              </a:spcBef>
              <a:spcAft>
                <a:spcPts val="0"/>
              </a:spcAft>
              <a:buClr>
                <a:schemeClr val="dk1"/>
              </a:buClr>
              <a:buSzPts val="2800"/>
              <a:buFont typeface="Noto Sans Symbols"/>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500"/>
              </a:spcBef>
              <a:spcAft>
                <a:spcPts val="0"/>
              </a:spcAft>
              <a:buClr>
                <a:schemeClr val="dk1"/>
              </a:buClr>
              <a:buSzPts val="2400"/>
              <a:buFont typeface="Noto Sans Symbols"/>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500"/>
              </a:spcBef>
              <a:spcAft>
                <a:spcPts val="0"/>
              </a:spcAft>
              <a:buClr>
                <a:schemeClr val="dk1"/>
              </a:buClr>
              <a:buSzPts val="20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500"/>
              </a:spcBef>
              <a:spcAft>
                <a:spcPts val="0"/>
              </a:spcAft>
              <a:buClr>
                <a:schemeClr val="dk1"/>
              </a:buClr>
              <a:buSzPts val="20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3" name="Google Shape;93;p1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149"/>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9"/>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9"/>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97" name="Google Shape;97;p149"/>
          <p:cNvPicPr preferRelativeResize="0"/>
          <p:nvPr/>
        </p:nvPicPr>
        <p:blipFill rotWithShape="1">
          <a:blip r:embed="rId3"/>
          <a:srcRect/>
          <a:stretch>
            <a:fillRect/>
          </a:stretch>
        </p:blipFill>
        <p:spPr>
          <a:xfrm>
            <a:off x="10659573" y="75694"/>
            <a:ext cx="1440991" cy="578862"/>
          </a:xfrm>
          <a:prstGeom prst="rect">
            <a:avLst/>
          </a:prstGeom>
          <a:noFill/>
          <a:ln>
            <a:noFill/>
          </a:ln>
        </p:spPr>
      </p:pic>
    </p:spTree>
    <p:extLst>
      <p:ext uri="{BB962C8B-B14F-4D97-AF65-F5344CB8AC3E}">
        <p14:creationId xmlns:p14="http://schemas.microsoft.com/office/powerpoint/2010/main" val="5590584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pic>
        <p:nvPicPr>
          <p:cNvPr id="99" name="Google Shape;99;p150"/>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100" name="Google Shape;100;p150"/>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50"/>
          <p:cNvSpPr txBox="1">
            <a:spLocks noGrp="1"/>
          </p:cNvSpPr>
          <p:nvPr>
            <p:ph type="body" idx="1"/>
          </p:nvPr>
        </p:nvSpPr>
        <p:spPr>
          <a:xfrm rot="5400000">
            <a:off x="3533224" y="-2201656"/>
            <a:ext cx="5095070" cy="1149095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50"/>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0"/>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105" name="Google Shape;105;p150"/>
          <p:cNvPicPr preferRelativeResize="0"/>
          <p:nvPr/>
        </p:nvPicPr>
        <p:blipFill rotWithShape="1">
          <a:blip r:embed="rId3"/>
          <a:srcRect/>
          <a:stretch>
            <a:fillRect/>
          </a:stretch>
        </p:blipFill>
        <p:spPr>
          <a:xfrm>
            <a:off x="10659573" y="75694"/>
            <a:ext cx="1440991" cy="578862"/>
          </a:xfrm>
          <a:prstGeom prst="rect">
            <a:avLst/>
          </a:prstGeom>
          <a:noFill/>
          <a:ln>
            <a:noFill/>
          </a:ln>
        </p:spPr>
      </p:pic>
      <p:cxnSp>
        <p:nvCxnSpPr>
          <p:cNvPr id="106" name="Google Shape;106;p150"/>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36322837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7"/>
        <p:cNvGrpSpPr/>
        <p:nvPr/>
      </p:nvGrpSpPr>
      <p:grpSpPr>
        <a:xfrm>
          <a:off x="0" y="0"/>
          <a:ext cx="0" cy="0"/>
          <a:chOff x="0" y="0"/>
          <a:chExt cx="0" cy="0"/>
        </a:xfrm>
      </p:grpSpPr>
      <p:pic>
        <p:nvPicPr>
          <p:cNvPr id="108" name="Google Shape;108;p151"/>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109" name="Google Shape;109;p151"/>
          <p:cNvSpPr txBox="1">
            <a:spLocks noGrp="1"/>
          </p:cNvSpPr>
          <p:nvPr>
            <p:ph type="title"/>
          </p:nvPr>
        </p:nvSpPr>
        <p:spPr>
          <a:xfrm rot="5400000">
            <a:off x="7133432" y="1956597"/>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51"/>
          <p:cNvSpPr txBox="1">
            <a:spLocks noGrp="1"/>
          </p:cNvSpPr>
          <p:nvPr>
            <p:ph type="body" idx="1"/>
          </p:nvPr>
        </p:nvSpPr>
        <p:spPr>
          <a:xfrm rot="5400000">
            <a:off x="1799432" y="-596103"/>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1"/>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5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1"/>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114" name="Google Shape;114;p151"/>
          <p:cNvPicPr preferRelativeResize="0"/>
          <p:nvPr/>
        </p:nvPicPr>
        <p:blipFill rotWithShape="1">
          <a:blip r:embed="rId3"/>
          <a:srcRect/>
          <a:stretch>
            <a:fillRect/>
          </a:stretch>
        </p:blipFill>
        <p:spPr>
          <a:xfrm>
            <a:off x="10659573" y="75694"/>
            <a:ext cx="1440991" cy="578862"/>
          </a:xfrm>
          <a:prstGeom prst="rect">
            <a:avLst/>
          </a:prstGeom>
          <a:noFill/>
          <a:ln>
            <a:noFill/>
          </a:ln>
        </p:spPr>
      </p:pic>
    </p:spTree>
    <p:extLst>
      <p:ext uri="{BB962C8B-B14F-4D97-AF65-F5344CB8AC3E}">
        <p14:creationId xmlns:p14="http://schemas.microsoft.com/office/powerpoint/2010/main" val="32469870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970259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055679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807682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26801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77FFAE5-FF65-49AD-B735-79E601C8F8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99023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350590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1292331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052821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373284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597242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124725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896957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593339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499696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09819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111A8C2-C77B-4FC6-851B-83D6721383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99141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41806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423738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114662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288398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245485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740217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096063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971557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763993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3553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7FF590F-1F82-4A72-AD24-CCBCC88F5C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77334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600766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782578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6846267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solidFill>
                <a:srgbClr val="898989"/>
              </a:solidFill>
              <a:latin typeface="Tw Cen MT" panose="020B0602020104020603"/>
              <a:ea typeface="+mn-ea"/>
            </a:endParaRPr>
          </a:p>
        </p:txBody>
      </p:sp>
      <p:sp>
        <p:nvSpPr>
          <p:cNvPr id="19" name="Google Shape;19;p2"/>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sz="1050">
              <a:solidFill>
                <a:srgbClr val="898989"/>
              </a:solidFill>
              <a:latin typeface="Tw Cen MT" panose="020B0602020104020603"/>
              <a:ea typeface="+mn-ea"/>
            </a:endParaRPr>
          </a:p>
        </p:txBody>
      </p:sp>
      <p:sp>
        <p:nvSpPr>
          <p:cNvPr id="20" name="Google Shape;20;p2"/>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en-US" sz="1050" b="1">
                <a:solidFill>
                  <a:srgbClr val="FFFFFF"/>
                </a:solidFill>
                <a:latin typeface="Tw Cen MT" panose="020B0602020104020603"/>
                <a:ea typeface="+mn-ea"/>
              </a:rPr>
              <a:pPr>
                <a:defRPr/>
              </a:pPr>
              <a:t>‹#›</a:t>
            </a:fld>
            <a:endParaRPr sz="1050" b="1">
              <a:solidFill>
                <a:srgbClr val="FFFFFF"/>
              </a:solidFill>
              <a:latin typeface="Tw Cen MT" panose="020B0602020104020603"/>
              <a:ea typeface="+mn-ea"/>
            </a:endParaRPr>
          </a:p>
        </p:txBody>
      </p:sp>
    </p:spTree>
    <p:extLst>
      <p:ext uri="{BB962C8B-B14F-4D97-AF65-F5344CB8AC3E}">
        <p14:creationId xmlns:p14="http://schemas.microsoft.com/office/powerpoint/2010/main" val="13396699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hape 2"/>
          <p:cNvSpPr>
            <a:spLocks noGrp="1"/>
          </p:cNvSpPr>
          <p:nvPr>
            <p:ph type="dt" sz="half" idx="10"/>
          </p:nvPr>
        </p:nvSpPr>
        <p:spPr>
          <a:xfrm>
            <a:off x="9347200" y="6243673"/>
            <a:ext cx="2844800" cy="365125"/>
          </a:xfrm>
        </p:spPr>
        <p:txBody>
          <a:bodyPr/>
          <a:lstStyle/>
          <a:p>
            <a:pPr>
              <a:buSzTx/>
              <a:defRPr/>
            </a:pPr>
            <a:r>
              <a:rPr lang="en-US">
                <a:solidFill>
                  <a:srgbClr val="898989"/>
                </a:solidFill>
                <a:latin typeface="Tw Cen MT" panose="020B0602020104020603"/>
                <a:ea typeface="+mn-ea"/>
              </a:rPr>
              <a:t>11/8/2018</a:t>
            </a:r>
          </a:p>
        </p:txBody>
      </p:sp>
      <p:sp>
        <p:nvSpPr>
          <p:cNvPr id="4" name="Shape 3"/>
          <p:cNvSpPr>
            <a:spLocks noGrp="1"/>
          </p:cNvSpPr>
          <p:nvPr>
            <p:ph type="ftr" sz="quarter" idx="11"/>
          </p:nvPr>
        </p:nvSpPr>
        <p:spPr/>
        <p:txBody>
          <a:bodyPr/>
          <a:lstStyle/>
          <a:p>
            <a:pPr>
              <a:buSzTx/>
              <a:defRPr/>
            </a:pPr>
            <a:r>
              <a:rPr lang="en-US" sz="1050">
                <a:solidFill>
                  <a:srgbClr val="898989"/>
                </a:solidFill>
                <a:latin typeface="Tw Cen MT" panose="020B0602020104020603"/>
                <a:ea typeface="+mn-ea"/>
              </a:rPr>
              <a:t>HCMUE</a:t>
            </a:r>
          </a:p>
        </p:txBody>
      </p:sp>
      <p:sp>
        <p:nvSpPr>
          <p:cNvPr id="5" name="Shape 4"/>
          <p:cNvSpPr>
            <a:spLocks noGrp="1"/>
          </p:cNvSpPr>
          <p:nvPr>
            <p:ph type="sldNum" sz="quarter" idx="12"/>
          </p:nvPr>
        </p:nvSpPr>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Tree>
    <p:extLst>
      <p:ext uri="{BB962C8B-B14F-4D97-AF65-F5344CB8AC3E}">
        <p14:creationId xmlns:p14="http://schemas.microsoft.com/office/powerpoint/2010/main" val="10423820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26577116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4423864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41668701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4823012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667400" y="1554833"/>
            <a:ext cx="11360800" cy="4555200"/>
          </a:xfrm>
          <a:prstGeom prst="rect">
            <a:avLst/>
          </a:prstGeom>
        </p:spPr>
        <p:txBody>
          <a:bodyPr spcFirstLastPara="1" wrap="square" lIns="91425" tIns="91425" rIns="91425" bIns="91425" anchor="t" anchorCtr="0">
            <a:noAutofit/>
          </a:bodyPr>
          <a:lstStyle>
            <a:lvl1pPr marL="609600" lvl="0" indent="-457200" rtl="0">
              <a:spcBef>
                <a:spcPts val="0"/>
              </a:spcBef>
              <a:spcAft>
                <a:spcPts val="0"/>
              </a:spcAft>
              <a:buSzPts val="1800"/>
              <a:buChar char="●"/>
              <a:defRPr/>
            </a:lvl1pPr>
            <a:lvl2pPr marL="1219200" lvl="1" indent="-423545" rtl="0">
              <a:spcBef>
                <a:spcPts val="2135"/>
              </a:spcBef>
              <a:spcAft>
                <a:spcPts val="0"/>
              </a:spcAft>
              <a:buSzPts val="1400"/>
              <a:buChar char="○"/>
              <a:defRPr/>
            </a:lvl2pPr>
            <a:lvl3pPr marL="1828800" lvl="2" indent="-423545" rtl="0">
              <a:spcBef>
                <a:spcPts val="2135"/>
              </a:spcBef>
              <a:spcAft>
                <a:spcPts val="0"/>
              </a:spcAft>
              <a:buSzPts val="1400"/>
              <a:buChar char="■"/>
              <a:defRPr/>
            </a:lvl3pPr>
            <a:lvl4pPr marL="2438400" lvl="3" indent="-423545" rtl="0">
              <a:spcBef>
                <a:spcPts val="2135"/>
              </a:spcBef>
              <a:spcAft>
                <a:spcPts val="0"/>
              </a:spcAft>
              <a:buSzPts val="1400"/>
              <a:buChar char="●"/>
              <a:defRPr/>
            </a:lvl4pPr>
            <a:lvl5pPr marL="3048000" lvl="4" indent="-423545" rtl="0">
              <a:spcBef>
                <a:spcPts val="2135"/>
              </a:spcBef>
              <a:spcAft>
                <a:spcPts val="0"/>
              </a:spcAft>
              <a:buSzPts val="1400"/>
              <a:buChar char="○"/>
              <a:defRPr/>
            </a:lvl5pPr>
            <a:lvl6pPr marL="3657600" lvl="5" indent="-423545" rtl="0">
              <a:spcBef>
                <a:spcPts val="2135"/>
              </a:spcBef>
              <a:spcAft>
                <a:spcPts val="0"/>
              </a:spcAft>
              <a:buSzPts val="1400"/>
              <a:buChar char="■"/>
              <a:defRPr/>
            </a:lvl6pPr>
            <a:lvl7pPr marL="4267200" lvl="6" indent="-423545" rtl="0">
              <a:spcBef>
                <a:spcPts val="2135"/>
              </a:spcBef>
              <a:spcAft>
                <a:spcPts val="0"/>
              </a:spcAft>
              <a:buSzPts val="1400"/>
              <a:buChar char="●"/>
              <a:defRPr/>
            </a:lvl7pPr>
            <a:lvl8pPr marL="4876800" lvl="7" indent="-423545" rtl="0">
              <a:spcBef>
                <a:spcPts val="2135"/>
              </a:spcBef>
              <a:spcAft>
                <a:spcPts val="0"/>
              </a:spcAft>
              <a:buSzPts val="1400"/>
              <a:buChar char="○"/>
              <a:defRPr/>
            </a:lvl8pPr>
            <a:lvl9pPr marL="5486400" lvl="8" indent="-423545" rtl="0">
              <a:spcBef>
                <a:spcPts val="2135"/>
              </a:spcBef>
              <a:spcAft>
                <a:spcPts val="2135"/>
              </a:spcAft>
              <a:buSzPts val="1400"/>
              <a:buChar char="■"/>
              <a:defRPr/>
            </a:lvl9pPr>
          </a:lstStyle>
          <a:p>
            <a:endParaRPr/>
          </a:p>
        </p:txBody>
      </p:sp>
      <p:sp>
        <p:nvSpPr>
          <p:cNvPr id="66" name="Google Shape;66;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05156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942082-B855-49DC-B04E-D7DA1B2653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1761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33951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3" name="Group 2"/>
          <p:cNvGrpSpPr/>
          <p:nvPr userDrawn="1"/>
        </p:nvGrpSpPr>
        <p:grpSpPr>
          <a:xfrm>
            <a:off x="1" y="5030647"/>
            <a:ext cx="11784651" cy="1581249"/>
            <a:chOff x="0" y="5030641"/>
            <a:chExt cx="11784650" cy="1581249"/>
          </a:xfrm>
        </p:grpSpPr>
        <p:grpSp>
          <p:nvGrpSpPr>
            <p:cNvPr id="4" name="Group 3"/>
            <p:cNvGrpSpPr/>
            <p:nvPr/>
          </p:nvGrpSpPr>
          <p:grpSpPr>
            <a:xfrm>
              <a:off x="10972494" y="5030641"/>
              <a:ext cx="812156" cy="1343445"/>
              <a:chOff x="10042059" y="85076"/>
              <a:chExt cx="1867634" cy="3089387"/>
            </a:xfrm>
          </p:grpSpPr>
          <p:sp>
            <p:nvSpPr>
              <p:cNvPr id="9" name="Freeform: Shape 8"/>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1" fmla="*/ 2234976 w 2254431"/>
                  <a:gd name="connsiteY0-2" fmla="*/ 1132618 h 1867634"/>
                  <a:gd name="connsiteX1-3" fmla="*/ 2236496 w 2254431"/>
                  <a:gd name="connsiteY1-4" fmla="*/ 1135418 h 1867634"/>
                  <a:gd name="connsiteX2-5" fmla="*/ 2234976 w 2254431"/>
                  <a:gd name="connsiteY2-6" fmla="*/ 1140552 h 1867634"/>
                  <a:gd name="connsiteX3-7" fmla="*/ 2234976 w 2254431"/>
                  <a:gd name="connsiteY3-8" fmla="*/ 1132618 h 1867634"/>
                  <a:gd name="connsiteX4-9" fmla="*/ 2234976 w 2254431"/>
                  <a:gd name="connsiteY4-10" fmla="*/ 710150 h 1867634"/>
                  <a:gd name="connsiteX5-11" fmla="*/ 2240336 w 2254431"/>
                  <a:gd name="connsiteY5-12" fmla="*/ 727150 h 1867634"/>
                  <a:gd name="connsiteX6-13" fmla="*/ 2234976 w 2254431"/>
                  <a:gd name="connsiteY6-14" fmla="*/ 737448 h 1867634"/>
                  <a:gd name="connsiteX7-15" fmla="*/ 2234976 w 2254431"/>
                  <a:gd name="connsiteY7-16" fmla="*/ 710150 h 1867634"/>
                  <a:gd name="connsiteX8-17" fmla="*/ 1734909 w 2254431"/>
                  <a:gd name="connsiteY8-18" fmla="*/ 1232300 h 1867634"/>
                  <a:gd name="connsiteX9-19" fmla="*/ 1781182 w 2254431"/>
                  <a:gd name="connsiteY9-20" fmla="*/ 1232300 h 1867634"/>
                  <a:gd name="connsiteX10-21" fmla="*/ 1734909 w 2254431"/>
                  <a:gd name="connsiteY10-22" fmla="*/ 1237163 h 1867634"/>
                  <a:gd name="connsiteX11-23" fmla="*/ 1734909 w 2254431"/>
                  <a:gd name="connsiteY11-24" fmla="*/ 1232300 h 1867634"/>
                  <a:gd name="connsiteX12-25" fmla="*/ 1734908 w 2254431"/>
                  <a:gd name="connsiteY12-26" fmla="*/ 668096 h 1867634"/>
                  <a:gd name="connsiteX13-27" fmla="*/ 2124749 w 2254431"/>
                  <a:gd name="connsiteY13-28" fmla="*/ 668096 h 1867634"/>
                  <a:gd name="connsiteX14-29" fmla="*/ 1734908 w 2254431"/>
                  <a:gd name="connsiteY14-30" fmla="*/ 668096 h 1867634"/>
                  <a:gd name="connsiteX15-31" fmla="*/ 0 w 2254431"/>
                  <a:gd name="connsiteY15-32" fmla="*/ 933818 h 1867634"/>
                  <a:gd name="connsiteX16-33" fmla="*/ 273507 w 2254431"/>
                  <a:gd name="connsiteY16-34" fmla="*/ 1594126 h 1867634"/>
                  <a:gd name="connsiteX17-35" fmla="*/ 1594123 w 2254431"/>
                  <a:gd name="connsiteY17-36" fmla="*/ 1594126 h 1867634"/>
                  <a:gd name="connsiteX18-37" fmla="*/ 1818102 w 2254431"/>
                  <a:gd name="connsiteY18-38" fmla="*/ 1370146 h 1867634"/>
                  <a:gd name="connsiteX19-39" fmla="*/ 2067929 w 2254431"/>
                  <a:gd name="connsiteY19-40" fmla="*/ 1370150 h 1867634"/>
                  <a:gd name="connsiteX20-41" fmla="*/ 2249729 w 2254431"/>
                  <a:gd name="connsiteY20-42" fmla="*/ 1188348 h 1867634"/>
                  <a:gd name="connsiteX21-43" fmla="*/ 2249729 w 2254431"/>
                  <a:gd name="connsiteY21-44" fmla="*/ 938520 h 1867634"/>
                  <a:gd name="connsiteX22-45" fmla="*/ 2254431 w 2254431"/>
                  <a:gd name="connsiteY22-46" fmla="*/ 933818 h 1867634"/>
                  <a:gd name="connsiteX23-47" fmla="*/ 2249729 w 2254431"/>
                  <a:gd name="connsiteY23-48" fmla="*/ 929116 h 1867634"/>
                  <a:gd name="connsiteX24-49" fmla="*/ 2249729 w 2254431"/>
                  <a:gd name="connsiteY24-50" fmla="*/ 679292 h 1867634"/>
                  <a:gd name="connsiteX25-51" fmla="*/ 2067926 w 2254431"/>
                  <a:gd name="connsiteY25-52" fmla="*/ 497490 h 1867634"/>
                  <a:gd name="connsiteX26-53" fmla="*/ 1818099 w 2254431"/>
                  <a:gd name="connsiteY26-54"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55" fmla="*/ 2234976 w 2254431"/>
                  <a:gd name="connsiteY0-56" fmla="*/ 1132618 h 1867634"/>
                  <a:gd name="connsiteX1-57" fmla="*/ 2236496 w 2254431"/>
                  <a:gd name="connsiteY1-58" fmla="*/ 1135418 h 1867634"/>
                  <a:gd name="connsiteX2-59" fmla="*/ 2234976 w 2254431"/>
                  <a:gd name="connsiteY2-60" fmla="*/ 1140552 h 1867634"/>
                  <a:gd name="connsiteX3-61" fmla="*/ 2234976 w 2254431"/>
                  <a:gd name="connsiteY3-62" fmla="*/ 1132618 h 1867634"/>
                  <a:gd name="connsiteX4-63" fmla="*/ 2234976 w 2254431"/>
                  <a:gd name="connsiteY4-64" fmla="*/ 710150 h 1867634"/>
                  <a:gd name="connsiteX5-65" fmla="*/ 2240336 w 2254431"/>
                  <a:gd name="connsiteY5-66" fmla="*/ 727150 h 1867634"/>
                  <a:gd name="connsiteX6-67" fmla="*/ 2234976 w 2254431"/>
                  <a:gd name="connsiteY6-68" fmla="*/ 737448 h 1867634"/>
                  <a:gd name="connsiteX7-69" fmla="*/ 2234976 w 2254431"/>
                  <a:gd name="connsiteY7-70" fmla="*/ 710150 h 1867634"/>
                  <a:gd name="connsiteX8-71" fmla="*/ 1734909 w 2254431"/>
                  <a:gd name="connsiteY8-72" fmla="*/ 1232300 h 1867634"/>
                  <a:gd name="connsiteX9-73" fmla="*/ 1781182 w 2254431"/>
                  <a:gd name="connsiteY9-74" fmla="*/ 1232300 h 1867634"/>
                  <a:gd name="connsiteX10-75" fmla="*/ 1734909 w 2254431"/>
                  <a:gd name="connsiteY10-76" fmla="*/ 1237163 h 1867634"/>
                  <a:gd name="connsiteX11-77" fmla="*/ 1734909 w 2254431"/>
                  <a:gd name="connsiteY11-78" fmla="*/ 1232300 h 1867634"/>
                  <a:gd name="connsiteX12-79" fmla="*/ 0 w 2254431"/>
                  <a:gd name="connsiteY12-80" fmla="*/ 933818 h 1867634"/>
                  <a:gd name="connsiteX13-81" fmla="*/ 273507 w 2254431"/>
                  <a:gd name="connsiteY13-82" fmla="*/ 1594126 h 1867634"/>
                  <a:gd name="connsiteX14-83" fmla="*/ 1594123 w 2254431"/>
                  <a:gd name="connsiteY14-84" fmla="*/ 1594126 h 1867634"/>
                  <a:gd name="connsiteX15-85" fmla="*/ 1818102 w 2254431"/>
                  <a:gd name="connsiteY15-86" fmla="*/ 1370146 h 1867634"/>
                  <a:gd name="connsiteX16-87" fmla="*/ 2067929 w 2254431"/>
                  <a:gd name="connsiteY16-88" fmla="*/ 1370150 h 1867634"/>
                  <a:gd name="connsiteX17-89" fmla="*/ 2249729 w 2254431"/>
                  <a:gd name="connsiteY17-90" fmla="*/ 1188348 h 1867634"/>
                  <a:gd name="connsiteX18-91" fmla="*/ 2249729 w 2254431"/>
                  <a:gd name="connsiteY18-92" fmla="*/ 938520 h 1867634"/>
                  <a:gd name="connsiteX19-93" fmla="*/ 2254431 w 2254431"/>
                  <a:gd name="connsiteY19-94" fmla="*/ 933818 h 1867634"/>
                  <a:gd name="connsiteX20-95" fmla="*/ 2249729 w 2254431"/>
                  <a:gd name="connsiteY20-96" fmla="*/ 929116 h 1867634"/>
                  <a:gd name="connsiteX21-97" fmla="*/ 2249729 w 2254431"/>
                  <a:gd name="connsiteY21-98" fmla="*/ 679292 h 1867634"/>
                  <a:gd name="connsiteX22-99" fmla="*/ 2067926 w 2254431"/>
                  <a:gd name="connsiteY22-100" fmla="*/ 497490 h 1867634"/>
                  <a:gd name="connsiteX23-101" fmla="*/ 1818099 w 2254431"/>
                  <a:gd name="connsiteY23-102" fmla="*/ 497490 h 1867634"/>
                  <a:gd name="connsiteX24-103" fmla="*/ 1594123 w 2254431"/>
                  <a:gd name="connsiteY24-104" fmla="*/ 273510 h 1867634"/>
                  <a:gd name="connsiteX25-105" fmla="*/ 273507 w 2254431"/>
                  <a:gd name="connsiteY25-106" fmla="*/ 273510 h 1867634"/>
                  <a:gd name="connsiteX26-107" fmla="*/ 0 w 2254431"/>
                  <a:gd name="connsiteY26-108" fmla="*/ 933818 h 1867634"/>
                  <a:gd name="connsiteX0-109" fmla="*/ 2234976 w 2254431"/>
                  <a:gd name="connsiteY0-110" fmla="*/ 1132618 h 1867634"/>
                  <a:gd name="connsiteX1-111" fmla="*/ 2236496 w 2254431"/>
                  <a:gd name="connsiteY1-112" fmla="*/ 1135418 h 1867634"/>
                  <a:gd name="connsiteX2-113" fmla="*/ 2234976 w 2254431"/>
                  <a:gd name="connsiteY2-114" fmla="*/ 1140552 h 1867634"/>
                  <a:gd name="connsiteX3-115" fmla="*/ 2234976 w 2254431"/>
                  <a:gd name="connsiteY3-116" fmla="*/ 1132618 h 1867634"/>
                  <a:gd name="connsiteX4-117" fmla="*/ 2234976 w 2254431"/>
                  <a:gd name="connsiteY4-118" fmla="*/ 710150 h 1867634"/>
                  <a:gd name="connsiteX5-119" fmla="*/ 2240336 w 2254431"/>
                  <a:gd name="connsiteY5-120" fmla="*/ 727150 h 1867634"/>
                  <a:gd name="connsiteX6-121" fmla="*/ 2234976 w 2254431"/>
                  <a:gd name="connsiteY6-122" fmla="*/ 737448 h 1867634"/>
                  <a:gd name="connsiteX7-123" fmla="*/ 2234976 w 2254431"/>
                  <a:gd name="connsiteY7-124" fmla="*/ 710150 h 1867634"/>
                  <a:gd name="connsiteX8-125" fmla="*/ 1734909 w 2254431"/>
                  <a:gd name="connsiteY8-126" fmla="*/ 1237163 h 1867634"/>
                  <a:gd name="connsiteX9-127" fmla="*/ 1781182 w 2254431"/>
                  <a:gd name="connsiteY9-128" fmla="*/ 1232300 h 1867634"/>
                  <a:gd name="connsiteX10-129" fmla="*/ 1734909 w 2254431"/>
                  <a:gd name="connsiteY10-130" fmla="*/ 1237163 h 1867634"/>
                  <a:gd name="connsiteX11-131" fmla="*/ 0 w 2254431"/>
                  <a:gd name="connsiteY11-132" fmla="*/ 933818 h 1867634"/>
                  <a:gd name="connsiteX12-133" fmla="*/ 273507 w 2254431"/>
                  <a:gd name="connsiteY12-134" fmla="*/ 1594126 h 1867634"/>
                  <a:gd name="connsiteX13-135" fmla="*/ 1594123 w 2254431"/>
                  <a:gd name="connsiteY13-136" fmla="*/ 1594126 h 1867634"/>
                  <a:gd name="connsiteX14-137" fmla="*/ 1818102 w 2254431"/>
                  <a:gd name="connsiteY14-138" fmla="*/ 1370146 h 1867634"/>
                  <a:gd name="connsiteX15-139" fmla="*/ 2067929 w 2254431"/>
                  <a:gd name="connsiteY15-140" fmla="*/ 1370150 h 1867634"/>
                  <a:gd name="connsiteX16-141" fmla="*/ 2249729 w 2254431"/>
                  <a:gd name="connsiteY16-142" fmla="*/ 1188348 h 1867634"/>
                  <a:gd name="connsiteX17-143" fmla="*/ 2249729 w 2254431"/>
                  <a:gd name="connsiteY17-144" fmla="*/ 938520 h 1867634"/>
                  <a:gd name="connsiteX18-145" fmla="*/ 2254431 w 2254431"/>
                  <a:gd name="connsiteY18-146" fmla="*/ 933818 h 1867634"/>
                  <a:gd name="connsiteX19-147" fmla="*/ 2249729 w 2254431"/>
                  <a:gd name="connsiteY19-148" fmla="*/ 929116 h 1867634"/>
                  <a:gd name="connsiteX20-149" fmla="*/ 2249729 w 2254431"/>
                  <a:gd name="connsiteY20-150" fmla="*/ 679292 h 1867634"/>
                  <a:gd name="connsiteX21-151" fmla="*/ 2067926 w 2254431"/>
                  <a:gd name="connsiteY21-152" fmla="*/ 497490 h 1867634"/>
                  <a:gd name="connsiteX22-153" fmla="*/ 1818099 w 2254431"/>
                  <a:gd name="connsiteY22-154" fmla="*/ 497490 h 1867634"/>
                  <a:gd name="connsiteX23-155" fmla="*/ 1594123 w 2254431"/>
                  <a:gd name="connsiteY23-156" fmla="*/ 273510 h 1867634"/>
                  <a:gd name="connsiteX24-157" fmla="*/ 273507 w 2254431"/>
                  <a:gd name="connsiteY24-158" fmla="*/ 273510 h 1867634"/>
                  <a:gd name="connsiteX25-159" fmla="*/ 0 w 2254431"/>
                  <a:gd name="connsiteY25-160" fmla="*/ 933818 h 1867634"/>
                  <a:gd name="connsiteX0-161" fmla="*/ 2234976 w 2254431"/>
                  <a:gd name="connsiteY0-162" fmla="*/ 1132618 h 1867634"/>
                  <a:gd name="connsiteX1-163" fmla="*/ 2236496 w 2254431"/>
                  <a:gd name="connsiteY1-164" fmla="*/ 1135418 h 1867634"/>
                  <a:gd name="connsiteX2-165" fmla="*/ 2234976 w 2254431"/>
                  <a:gd name="connsiteY2-166" fmla="*/ 1140552 h 1867634"/>
                  <a:gd name="connsiteX3-167" fmla="*/ 2234976 w 2254431"/>
                  <a:gd name="connsiteY3-168" fmla="*/ 1132618 h 1867634"/>
                  <a:gd name="connsiteX4-169" fmla="*/ 2234976 w 2254431"/>
                  <a:gd name="connsiteY4-170" fmla="*/ 710150 h 1867634"/>
                  <a:gd name="connsiteX5-171" fmla="*/ 2240336 w 2254431"/>
                  <a:gd name="connsiteY5-172" fmla="*/ 727150 h 1867634"/>
                  <a:gd name="connsiteX6-173" fmla="*/ 2234976 w 2254431"/>
                  <a:gd name="connsiteY6-174" fmla="*/ 737448 h 1867634"/>
                  <a:gd name="connsiteX7-175" fmla="*/ 2234976 w 2254431"/>
                  <a:gd name="connsiteY7-176" fmla="*/ 710150 h 1867634"/>
                  <a:gd name="connsiteX8-177" fmla="*/ 0 w 2254431"/>
                  <a:gd name="connsiteY8-178" fmla="*/ 933818 h 1867634"/>
                  <a:gd name="connsiteX9-179" fmla="*/ 273507 w 2254431"/>
                  <a:gd name="connsiteY9-180" fmla="*/ 1594126 h 1867634"/>
                  <a:gd name="connsiteX10-181" fmla="*/ 1594123 w 2254431"/>
                  <a:gd name="connsiteY10-182" fmla="*/ 1594126 h 1867634"/>
                  <a:gd name="connsiteX11-183" fmla="*/ 1818102 w 2254431"/>
                  <a:gd name="connsiteY11-184" fmla="*/ 1370146 h 1867634"/>
                  <a:gd name="connsiteX12-185" fmla="*/ 2067929 w 2254431"/>
                  <a:gd name="connsiteY12-186" fmla="*/ 1370150 h 1867634"/>
                  <a:gd name="connsiteX13-187" fmla="*/ 2249729 w 2254431"/>
                  <a:gd name="connsiteY13-188" fmla="*/ 1188348 h 1867634"/>
                  <a:gd name="connsiteX14-189" fmla="*/ 2249729 w 2254431"/>
                  <a:gd name="connsiteY14-190" fmla="*/ 938520 h 1867634"/>
                  <a:gd name="connsiteX15-191" fmla="*/ 2254431 w 2254431"/>
                  <a:gd name="connsiteY15-192" fmla="*/ 933818 h 1867634"/>
                  <a:gd name="connsiteX16-193" fmla="*/ 2249729 w 2254431"/>
                  <a:gd name="connsiteY16-194" fmla="*/ 929116 h 1867634"/>
                  <a:gd name="connsiteX17-195" fmla="*/ 2249729 w 2254431"/>
                  <a:gd name="connsiteY17-196" fmla="*/ 679292 h 1867634"/>
                  <a:gd name="connsiteX18-197" fmla="*/ 2067926 w 2254431"/>
                  <a:gd name="connsiteY18-198" fmla="*/ 497490 h 1867634"/>
                  <a:gd name="connsiteX19-199" fmla="*/ 1818099 w 2254431"/>
                  <a:gd name="connsiteY19-200" fmla="*/ 497490 h 1867634"/>
                  <a:gd name="connsiteX20-201" fmla="*/ 1594123 w 2254431"/>
                  <a:gd name="connsiteY20-202" fmla="*/ 273510 h 1867634"/>
                  <a:gd name="connsiteX21-203" fmla="*/ 273507 w 2254431"/>
                  <a:gd name="connsiteY21-204" fmla="*/ 273510 h 1867634"/>
                  <a:gd name="connsiteX22-205" fmla="*/ 0 w 2254431"/>
                  <a:gd name="connsiteY22-206" fmla="*/ 933818 h 1867634"/>
                  <a:gd name="connsiteX0-207" fmla="*/ 2234976 w 2254431"/>
                  <a:gd name="connsiteY0-208" fmla="*/ 1140552 h 1867634"/>
                  <a:gd name="connsiteX1-209" fmla="*/ 2236496 w 2254431"/>
                  <a:gd name="connsiteY1-210" fmla="*/ 1135418 h 1867634"/>
                  <a:gd name="connsiteX2-211" fmla="*/ 2234976 w 2254431"/>
                  <a:gd name="connsiteY2-212" fmla="*/ 1140552 h 1867634"/>
                  <a:gd name="connsiteX3-213" fmla="*/ 2234976 w 2254431"/>
                  <a:gd name="connsiteY3-214" fmla="*/ 710150 h 1867634"/>
                  <a:gd name="connsiteX4-215" fmla="*/ 2240336 w 2254431"/>
                  <a:gd name="connsiteY4-216" fmla="*/ 727150 h 1867634"/>
                  <a:gd name="connsiteX5-217" fmla="*/ 2234976 w 2254431"/>
                  <a:gd name="connsiteY5-218" fmla="*/ 737448 h 1867634"/>
                  <a:gd name="connsiteX6-219" fmla="*/ 2234976 w 2254431"/>
                  <a:gd name="connsiteY6-220" fmla="*/ 710150 h 1867634"/>
                  <a:gd name="connsiteX7-221" fmla="*/ 0 w 2254431"/>
                  <a:gd name="connsiteY7-222" fmla="*/ 933818 h 1867634"/>
                  <a:gd name="connsiteX8-223" fmla="*/ 273507 w 2254431"/>
                  <a:gd name="connsiteY8-224" fmla="*/ 1594126 h 1867634"/>
                  <a:gd name="connsiteX9-225" fmla="*/ 1594123 w 2254431"/>
                  <a:gd name="connsiteY9-226" fmla="*/ 1594126 h 1867634"/>
                  <a:gd name="connsiteX10-227" fmla="*/ 1818102 w 2254431"/>
                  <a:gd name="connsiteY10-228" fmla="*/ 1370146 h 1867634"/>
                  <a:gd name="connsiteX11-229" fmla="*/ 2067929 w 2254431"/>
                  <a:gd name="connsiteY11-230" fmla="*/ 1370150 h 1867634"/>
                  <a:gd name="connsiteX12-231" fmla="*/ 2249729 w 2254431"/>
                  <a:gd name="connsiteY12-232" fmla="*/ 1188348 h 1867634"/>
                  <a:gd name="connsiteX13-233" fmla="*/ 2249729 w 2254431"/>
                  <a:gd name="connsiteY13-234" fmla="*/ 938520 h 1867634"/>
                  <a:gd name="connsiteX14-235" fmla="*/ 2254431 w 2254431"/>
                  <a:gd name="connsiteY14-236" fmla="*/ 933818 h 1867634"/>
                  <a:gd name="connsiteX15-237" fmla="*/ 2249729 w 2254431"/>
                  <a:gd name="connsiteY15-238" fmla="*/ 929116 h 1867634"/>
                  <a:gd name="connsiteX16-239" fmla="*/ 2249729 w 2254431"/>
                  <a:gd name="connsiteY16-240" fmla="*/ 679292 h 1867634"/>
                  <a:gd name="connsiteX17-241" fmla="*/ 2067926 w 2254431"/>
                  <a:gd name="connsiteY17-242" fmla="*/ 497490 h 1867634"/>
                  <a:gd name="connsiteX18-243" fmla="*/ 1818099 w 2254431"/>
                  <a:gd name="connsiteY18-244" fmla="*/ 497490 h 1867634"/>
                  <a:gd name="connsiteX19-245" fmla="*/ 1594123 w 2254431"/>
                  <a:gd name="connsiteY19-246" fmla="*/ 273510 h 1867634"/>
                  <a:gd name="connsiteX20-247" fmla="*/ 273507 w 2254431"/>
                  <a:gd name="connsiteY20-248" fmla="*/ 273510 h 1867634"/>
                  <a:gd name="connsiteX21-249" fmla="*/ 0 w 2254431"/>
                  <a:gd name="connsiteY21-250" fmla="*/ 933818 h 1867634"/>
                  <a:gd name="connsiteX0-251" fmla="*/ 2234976 w 2254431"/>
                  <a:gd name="connsiteY0-252" fmla="*/ 710150 h 1867634"/>
                  <a:gd name="connsiteX1-253" fmla="*/ 2240336 w 2254431"/>
                  <a:gd name="connsiteY1-254" fmla="*/ 727150 h 1867634"/>
                  <a:gd name="connsiteX2-255" fmla="*/ 2234976 w 2254431"/>
                  <a:gd name="connsiteY2-256" fmla="*/ 737448 h 1867634"/>
                  <a:gd name="connsiteX3-257" fmla="*/ 2234976 w 2254431"/>
                  <a:gd name="connsiteY3-258" fmla="*/ 710150 h 1867634"/>
                  <a:gd name="connsiteX4-259" fmla="*/ 0 w 2254431"/>
                  <a:gd name="connsiteY4-260" fmla="*/ 933818 h 1867634"/>
                  <a:gd name="connsiteX5-261" fmla="*/ 273507 w 2254431"/>
                  <a:gd name="connsiteY5-262" fmla="*/ 1594126 h 1867634"/>
                  <a:gd name="connsiteX6-263" fmla="*/ 1594123 w 2254431"/>
                  <a:gd name="connsiteY6-264" fmla="*/ 1594126 h 1867634"/>
                  <a:gd name="connsiteX7-265" fmla="*/ 1818102 w 2254431"/>
                  <a:gd name="connsiteY7-266" fmla="*/ 1370146 h 1867634"/>
                  <a:gd name="connsiteX8-267" fmla="*/ 2067929 w 2254431"/>
                  <a:gd name="connsiteY8-268" fmla="*/ 1370150 h 1867634"/>
                  <a:gd name="connsiteX9-269" fmla="*/ 2249729 w 2254431"/>
                  <a:gd name="connsiteY9-270" fmla="*/ 1188348 h 1867634"/>
                  <a:gd name="connsiteX10-271" fmla="*/ 2249729 w 2254431"/>
                  <a:gd name="connsiteY10-272" fmla="*/ 938520 h 1867634"/>
                  <a:gd name="connsiteX11-273" fmla="*/ 2254431 w 2254431"/>
                  <a:gd name="connsiteY11-274" fmla="*/ 933818 h 1867634"/>
                  <a:gd name="connsiteX12-275" fmla="*/ 2249729 w 2254431"/>
                  <a:gd name="connsiteY12-276" fmla="*/ 929116 h 1867634"/>
                  <a:gd name="connsiteX13-277" fmla="*/ 2249729 w 2254431"/>
                  <a:gd name="connsiteY13-278" fmla="*/ 679292 h 1867634"/>
                  <a:gd name="connsiteX14-279" fmla="*/ 2067926 w 2254431"/>
                  <a:gd name="connsiteY14-280" fmla="*/ 497490 h 1867634"/>
                  <a:gd name="connsiteX15-281" fmla="*/ 1818099 w 2254431"/>
                  <a:gd name="connsiteY15-282" fmla="*/ 497490 h 1867634"/>
                  <a:gd name="connsiteX16-283" fmla="*/ 1594123 w 2254431"/>
                  <a:gd name="connsiteY16-284" fmla="*/ 273510 h 1867634"/>
                  <a:gd name="connsiteX17-285" fmla="*/ 273507 w 2254431"/>
                  <a:gd name="connsiteY17-286" fmla="*/ 273510 h 1867634"/>
                  <a:gd name="connsiteX18-287" fmla="*/ 0 w 2254431"/>
                  <a:gd name="connsiteY18-288" fmla="*/ 933818 h 1867634"/>
                  <a:gd name="connsiteX0-289" fmla="*/ 2234976 w 2254431"/>
                  <a:gd name="connsiteY0-290" fmla="*/ 737448 h 1867634"/>
                  <a:gd name="connsiteX1-291" fmla="*/ 2240336 w 2254431"/>
                  <a:gd name="connsiteY1-292" fmla="*/ 727150 h 1867634"/>
                  <a:gd name="connsiteX2-293" fmla="*/ 2234976 w 2254431"/>
                  <a:gd name="connsiteY2-294" fmla="*/ 737448 h 1867634"/>
                  <a:gd name="connsiteX3-295" fmla="*/ 0 w 2254431"/>
                  <a:gd name="connsiteY3-296" fmla="*/ 933818 h 1867634"/>
                  <a:gd name="connsiteX4-297" fmla="*/ 273507 w 2254431"/>
                  <a:gd name="connsiteY4-298" fmla="*/ 1594126 h 1867634"/>
                  <a:gd name="connsiteX5-299" fmla="*/ 1594123 w 2254431"/>
                  <a:gd name="connsiteY5-300" fmla="*/ 1594126 h 1867634"/>
                  <a:gd name="connsiteX6-301" fmla="*/ 1818102 w 2254431"/>
                  <a:gd name="connsiteY6-302" fmla="*/ 1370146 h 1867634"/>
                  <a:gd name="connsiteX7-303" fmla="*/ 2067929 w 2254431"/>
                  <a:gd name="connsiteY7-304" fmla="*/ 1370150 h 1867634"/>
                  <a:gd name="connsiteX8-305" fmla="*/ 2249729 w 2254431"/>
                  <a:gd name="connsiteY8-306" fmla="*/ 1188348 h 1867634"/>
                  <a:gd name="connsiteX9-307" fmla="*/ 2249729 w 2254431"/>
                  <a:gd name="connsiteY9-308" fmla="*/ 938520 h 1867634"/>
                  <a:gd name="connsiteX10-309" fmla="*/ 2254431 w 2254431"/>
                  <a:gd name="connsiteY10-310" fmla="*/ 933818 h 1867634"/>
                  <a:gd name="connsiteX11-311" fmla="*/ 2249729 w 2254431"/>
                  <a:gd name="connsiteY11-312" fmla="*/ 929116 h 1867634"/>
                  <a:gd name="connsiteX12-313" fmla="*/ 2249729 w 2254431"/>
                  <a:gd name="connsiteY12-314" fmla="*/ 679292 h 1867634"/>
                  <a:gd name="connsiteX13-315" fmla="*/ 2067926 w 2254431"/>
                  <a:gd name="connsiteY13-316" fmla="*/ 497490 h 1867634"/>
                  <a:gd name="connsiteX14-317" fmla="*/ 1818099 w 2254431"/>
                  <a:gd name="connsiteY14-318" fmla="*/ 497490 h 1867634"/>
                  <a:gd name="connsiteX15-319" fmla="*/ 1594123 w 2254431"/>
                  <a:gd name="connsiteY15-320" fmla="*/ 273510 h 1867634"/>
                  <a:gd name="connsiteX16-321" fmla="*/ 273507 w 2254431"/>
                  <a:gd name="connsiteY16-322" fmla="*/ 273510 h 1867634"/>
                  <a:gd name="connsiteX17-323" fmla="*/ 0 w 2254431"/>
                  <a:gd name="connsiteY17-324" fmla="*/ 933818 h 1867634"/>
                  <a:gd name="connsiteX0-325" fmla="*/ 0 w 2254431"/>
                  <a:gd name="connsiteY0-326" fmla="*/ 933818 h 1867634"/>
                  <a:gd name="connsiteX1-327" fmla="*/ 273507 w 2254431"/>
                  <a:gd name="connsiteY1-328" fmla="*/ 1594126 h 1867634"/>
                  <a:gd name="connsiteX2-329" fmla="*/ 1594123 w 2254431"/>
                  <a:gd name="connsiteY2-330" fmla="*/ 1594126 h 1867634"/>
                  <a:gd name="connsiteX3-331" fmla="*/ 1818102 w 2254431"/>
                  <a:gd name="connsiteY3-332" fmla="*/ 1370146 h 1867634"/>
                  <a:gd name="connsiteX4-333" fmla="*/ 2067929 w 2254431"/>
                  <a:gd name="connsiteY4-334" fmla="*/ 1370150 h 1867634"/>
                  <a:gd name="connsiteX5-335" fmla="*/ 2249729 w 2254431"/>
                  <a:gd name="connsiteY5-336" fmla="*/ 1188348 h 1867634"/>
                  <a:gd name="connsiteX6-337" fmla="*/ 2249729 w 2254431"/>
                  <a:gd name="connsiteY6-338" fmla="*/ 938520 h 1867634"/>
                  <a:gd name="connsiteX7-339" fmla="*/ 2254431 w 2254431"/>
                  <a:gd name="connsiteY7-340" fmla="*/ 933818 h 1867634"/>
                  <a:gd name="connsiteX8-341" fmla="*/ 2249729 w 2254431"/>
                  <a:gd name="connsiteY8-342" fmla="*/ 929116 h 1867634"/>
                  <a:gd name="connsiteX9-343" fmla="*/ 2249729 w 2254431"/>
                  <a:gd name="connsiteY9-344" fmla="*/ 679292 h 1867634"/>
                  <a:gd name="connsiteX10-345" fmla="*/ 2067926 w 2254431"/>
                  <a:gd name="connsiteY10-346" fmla="*/ 497490 h 1867634"/>
                  <a:gd name="connsiteX11-347" fmla="*/ 1818099 w 2254431"/>
                  <a:gd name="connsiteY11-348" fmla="*/ 497490 h 1867634"/>
                  <a:gd name="connsiteX12-349" fmla="*/ 1594123 w 2254431"/>
                  <a:gd name="connsiteY12-350" fmla="*/ 273510 h 1867634"/>
                  <a:gd name="connsiteX13-351" fmla="*/ 273507 w 2254431"/>
                  <a:gd name="connsiteY13-352" fmla="*/ 273510 h 1867634"/>
                  <a:gd name="connsiteX14-353" fmla="*/ 0 w 2254431"/>
                  <a:gd name="connsiteY14-354" fmla="*/ 933818 h 1867634"/>
                  <a:gd name="connsiteX0-355" fmla="*/ 0 w 2249729"/>
                  <a:gd name="connsiteY0-356" fmla="*/ 933818 h 1867634"/>
                  <a:gd name="connsiteX1-357" fmla="*/ 273507 w 2249729"/>
                  <a:gd name="connsiteY1-358" fmla="*/ 1594126 h 1867634"/>
                  <a:gd name="connsiteX2-359" fmla="*/ 1594123 w 2249729"/>
                  <a:gd name="connsiteY2-360" fmla="*/ 1594126 h 1867634"/>
                  <a:gd name="connsiteX3-361" fmla="*/ 1818102 w 2249729"/>
                  <a:gd name="connsiteY3-362" fmla="*/ 1370146 h 1867634"/>
                  <a:gd name="connsiteX4-363" fmla="*/ 2067929 w 2249729"/>
                  <a:gd name="connsiteY4-364" fmla="*/ 1370150 h 1867634"/>
                  <a:gd name="connsiteX5-365" fmla="*/ 2249729 w 2249729"/>
                  <a:gd name="connsiteY5-366" fmla="*/ 1188348 h 1867634"/>
                  <a:gd name="connsiteX6-367" fmla="*/ 2249729 w 2249729"/>
                  <a:gd name="connsiteY6-368" fmla="*/ 938520 h 1867634"/>
                  <a:gd name="connsiteX7-369" fmla="*/ 2249729 w 2249729"/>
                  <a:gd name="connsiteY7-370" fmla="*/ 929116 h 1867634"/>
                  <a:gd name="connsiteX8-371" fmla="*/ 2249729 w 2249729"/>
                  <a:gd name="connsiteY8-372" fmla="*/ 679292 h 1867634"/>
                  <a:gd name="connsiteX9-373" fmla="*/ 2067926 w 2249729"/>
                  <a:gd name="connsiteY9-374" fmla="*/ 497490 h 1867634"/>
                  <a:gd name="connsiteX10-375" fmla="*/ 1818099 w 2249729"/>
                  <a:gd name="connsiteY10-376" fmla="*/ 497490 h 1867634"/>
                  <a:gd name="connsiteX11-377" fmla="*/ 1594123 w 2249729"/>
                  <a:gd name="connsiteY11-378" fmla="*/ 273510 h 1867634"/>
                  <a:gd name="connsiteX12-379" fmla="*/ 273507 w 2249729"/>
                  <a:gd name="connsiteY12-380" fmla="*/ 273510 h 1867634"/>
                  <a:gd name="connsiteX13-381" fmla="*/ 0 w 2249729"/>
                  <a:gd name="connsiteY13-382" fmla="*/ 933818 h 1867634"/>
                  <a:gd name="connsiteX0-383" fmla="*/ 0 w 2249729"/>
                  <a:gd name="connsiteY0-384" fmla="*/ 933818 h 1867634"/>
                  <a:gd name="connsiteX1-385" fmla="*/ 273507 w 2249729"/>
                  <a:gd name="connsiteY1-386" fmla="*/ 1594126 h 1867634"/>
                  <a:gd name="connsiteX2-387" fmla="*/ 1594123 w 2249729"/>
                  <a:gd name="connsiteY2-388" fmla="*/ 1594126 h 1867634"/>
                  <a:gd name="connsiteX3-389" fmla="*/ 1818102 w 2249729"/>
                  <a:gd name="connsiteY3-390" fmla="*/ 1370146 h 1867634"/>
                  <a:gd name="connsiteX4-391" fmla="*/ 2067929 w 2249729"/>
                  <a:gd name="connsiteY4-392" fmla="*/ 1370150 h 1867634"/>
                  <a:gd name="connsiteX5-393" fmla="*/ 2249729 w 2249729"/>
                  <a:gd name="connsiteY5-394" fmla="*/ 1188348 h 1867634"/>
                  <a:gd name="connsiteX6-395" fmla="*/ 2249729 w 2249729"/>
                  <a:gd name="connsiteY6-396" fmla="*/ 929116 h 1867634"/>
                  <a:gd name="connsiteX7-397" fmla="*/ 2249729 w 2249729"/>
                  <a:gd name="connsiteY7-398" fmla="*/ 679292 h 1867634"/>
                  <a:gd name="connsiteX8-399" fmla="*/ 2067926 w 2249729"/>
                  <a:gd name="connsiteY8-400" fmla="*/ 497490 h 1867634"/>
                  <a:gd name="connsiteX9-401" fmla="*/ 1818099 w 2249729"/>
                  <a:gd name="connsiteY9-402" fmla="*/ 497490 h 1867634"/>
                  <a:gd name="connsiteX10-403" fmla="*/ 1594123 w 2249729"/>
                  <a:gd name="connsiteY10-404" fmla="*/ 273510 h 1867634"/>
                  <a:gd name="connsiteX11-405" fmla="*/ 273507 w 2249729"/>
                  <a:gd name="connsiteY11-406" fmla="*/ 273510 h 1867634"/>
                  <a:gd name="connsiteX12-407" fmla="*/ 0 w 2249729"/>
                  <a:gd name="connsiteY12-408" fmla="*/ 933818 h 1867634"/>
                  <a:gd name="connsiteX0-409" fmla="*/ 0 w 2249729"/>
                  <a:gd name="connsiteY0-410" fmla="*/ 933818 h 1867634"/>
                  <a:gd name="connsiteX1-411" fmla="*/ 273507 w 2249729"/>
                  <a:gd name="connsiteY1-412" fmla="*/ 1594126 h 1867634"/>
                  <a:gd name="connsiteX2-413" fmla="*/ 1594123 w 2249729"/>
                  <a:gd name="connsiteY2-414" fmla="*/ 1594126 h 1867634"/>
                  <a:gd name="connsiteX3-415" fmla="*/ 1818102 w 2249729"/>
                  <a:gd name="connsiteY3-416" fmla="*/ 1370146 h 1867634"/>
                  <a:gd name="connsiteX4-417" fmla="*/ 2067929 w 2249729"/>
                  <a:gd name="connsiteY4-418" fmla="*/ 1370150 h 1867634"/>
                  <a:gd name="connsiteX5-419" fmla="*/ 2249729 w 2249729"/>
                  <a:gd name="connsiteY5-420" fmla="*/ 1188348 h 1867634"/>
                  <a:gd name="connsiteX6-421" fmla="*/ 2249729 w 2249729"/>
                  <a:gd name="connsiteY6-422" fmla="*/ 679292 h 1867634"/>
                  <a:gd name="connsiteX7-423" fmla="*/ 2067926 w 2249729"/>
                  <a:gd name="connsiteY7-424" fmla="*/ 497490 h 1867634"/>
                  <a:gd name="connsiteX8-425" fmla="*/ 1818099 w 2249729"/>
                  <a:gd name="connsiteY8-426" fmla="*/ 497490 h 1867634"/>
                  <a:gd name="connsiteX9-427" fmla="*/ 1594123 w 2249729"/>
                  <a:gd name="connsiteY9-428" fmla="*/ 273510 h 1867634"/>
                  <a:gd name="connsiteX10-429" fmla="*/ 273507 w 2249729"/>
                  <a:gd name="connsiteY10-430" fmla="*/ 273510 h 1867634"/>
                  <a:gd name="connsiteX11-431" fmla="*/ 0 w 2249729"/>
                  <a:gd name="connsiteY11-432" fmla="*/ 933818 h 18676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buClr>
                    <a:srgbClr val="000000"/>
                  </a:buClr>
                  <a:buFont typeface="Arial" panose="020B0604020202020204"/>
                  <a:buNone/>
                </a:pPr>
                <a:endParaRPr lang="ko-KR" altLang="en-US" dirty="0">
                  <a:solidFill>
                    <a:srgbClr val="000000"/>
                  </a:solidFill>
                  <a:sym typeface="Arial" panose="020B0604020202020204"/>
                </a:endParaRPr>
              </a:p>
            </p:txBody>
          </p:sp>
          <p:sp>
            <p:nvSpPr>
              <p:cNvPr id="10" name="Freeform: Shape 9"/>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sp>
            <p:nvSpPr>
              <p:cNvPr id="11" name="Freeform: Shape 10"/>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grpSp>
        <p:grpSp>
          <p:nvGrpSpPr>
            <p:cNvPr id="5" name="Group 4"/>
            <p:cNvGrpSpPr/>
            <p:nvPr/>
          </p:nvGrpSpPr>
          <p:grpSpPr>
            <a:xfrm>
              <a:off x="0" y="6374086"/>
              <a:ext cx="11401431" cy="237804"/>
              <a:chOff x="0" y="6374086"/>
              <a:chExt cx="11401431" cy="237804"/>
            </a:xfrm>
          </p:grpSpPr>
          <p:sp>
            <p:nvSpPr>
              <p:cNvPr id="6" name="Rectangle 5"/>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sp>
            <p:nvSpPr>
              <p:cNvPr id="7" name="Rectangle 6"/>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sp>
            <p:nvSpPr>
              <p:cNvPr id="8" name="Block Arc 7"/>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000000"/>
                  </a:solidFill>
                  <a:sym typeface="Arial" panose="020B0604020202020204"/>
                </a:endParaRPr>
              </a:p>
            </p:txBody>
          </p:sp>
        </p:grpSp>
      </p:grpSp>
    </p:spTree>
    <p:extLst>
      <p:ext uri="{BB962C8B-B14F-4D97-AF65-F5344CB8AC3E}">
        <p14:creationId xmlns:p14="http://schemas.microsoft.com/office/powerpoint/2010/main" val="187014764"/>
      </p:ext>
    </p:extLst>
  </p:cSld>
  <p:clrMapOvr>
    <a:masterClrMapping/>
  </p:clrMapOvr>
  <p:transition spd="med">
    <p:push dir="u"/>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6852872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5332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6474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5334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3114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9596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450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09266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1BFE2-38DC-4D26-AB87-B459F207B08D}" type="datetimeFigureOut">
              <a:rPr lang="en-US" smtClean="0">
                <a:solidFill>
                  <a:prstClr val="black">
                    <a:tint val="75000"/>
                  </a:prstClr>
                </a:solidFill>
              </a:rPr>
              <a:pPr/>
              <a:t>4/14/2026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60E49A-8D1D-4E10-ADB0-4354C8949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08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2B22CD-A526-495D-AB2B-AC0C7CCD3B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255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8"/>
            <a:ext cx="10515600" cy="2852737"/>
          </a:xfrm>
          <a:prstGeom prst="rect">
            <a:avLst/>
          </a:prstGeom>
        </p:spPr>
        <p:txBody>
          <a:bodyPr lIns="91434" tIns="45718" rIns="91434" bIns="45718"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09"/>
            <a:ext cx="10515600" cy="1500187"/>
          </a:xfrm>
          <a:prstGeom prst="rect">
            <a:avLst/>
          </a:prstGeom>
        </p:spPr>
        <p:txBody>
          <a:bodyPr lIns="91434" tIns="45718" rIns="91434" bIns="45718"/>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9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5" name="Footer Placeholder 4"/>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6" name="Slide Number Placeholder 5"/>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5167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88C3CC-5B33-451F-BE3B-779818624B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1758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58763"/>
            <a:ext cx="2743200"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58763"/>
            <a:ext cx="8026400"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785D30-DEDA-4B32-875D-A134E23C53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3282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3"/>
            <a:ext cx="9753600" cy="944562"/>
          </a:xfrm>
        </p:spPr>
        <p:txBody>
          <a:bodyPr/>
          <a:lstStyle/>
          <a:p>
            <a:r>
              <a:rPr lang="en-US"/>
              <a:t>Click to edit Master title style</a:t>
            </a:r>
          </a:p>
        </p:txBody>
      </p:sp>
      <p:sp>
        <p:nvSpPr>
          <p:cNvPr id="3" name="Text Placeholder 2"/>
          <p:cNvSpPr>
            <a:spLocks noGrp="1"/>
          </p:cNvSpPr>
          <p:nvPr>
            <p:ph type="body" sz="half" idx="1"/>
          </p:nvPr>
        </p:nvSpPr>
        <p:spPr>
          <a:xfrm>
            <a:off x="609600" y="1524001"/>
            <a:ext cx="5384800" cy="465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1"/>
            <a:ext cx="5384800" cy="465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1E67A17-0A16-455A-8DF9-B2138EB4D4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6568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3"/>
            <a:ext cx="9753600" cy="944562"/>
          </a:xfrm>
        </p:spPr>
        <p:txBody>
          <a:bodyPr/>
          <a:lstStyle/>
          <a:p>
            <a:r>
              <a:rPr lang="en-US"/>
              <a:t>Click to edit Master title style</a:t>
            </a:r>
          </a:p>
        </p:txBody>
      </p:sp>
      <p:sp>
        <p:nvSpPr>
          <p:cNvPr id="3" name="Table Placeholder 2"/>
          <p:cNvSpPr>
            <a:spLocks noGrp="1"/>
          </p:cNvSpPr>
          <p:nvPr>
            <p:ph type="tbl" idx="1"/>
          </p:nvPr>
        </p:nvSpPr>
        <p:spPr>
          <a:xfrm>
            <a:off x="609600" y="1524001"/>
            <a:ext cx="10972800" cy="4652963"/>
          </a:xfrm>
        </p:spPr>
        <p:txBody>
          <a:bodyPr/>
          <a:lstStyle/>
          <a:p>
            <a:r>
              <a:rPr lang="en-US"/>
              <a:t>Click icon to add table</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E243F8B1-E714-481A-9BCC-9513D9FCA5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4795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3"/>
            <a:ext cx="9753600" cy="944562"/>
          </a:xfrm>
        </p:spPr>
        <p:txBody>
          <a:bodyPr/>
          <a:lstStyle/>
          <a:p>
            <a:r>
              <a:rPr lang="en-US"/>
              <a:t>Click to edit Master title style</a:t>
            </a:r>
          </a:p>
        </p:txBody>
      </p:sp>
      <p:sp>
        <p:nvSpPr>
          <p:cNvPr id="3" name="Chart Placeholder 2"/>
          <p:cNvSpPr>
            <a:spLocks noGrp="1"/>
          </p:cNvSpPr>
          <p:nvPr>
            <p:ph type="chart" idx="1"/>
          </p:nvPr>
        </p:nvSpPr>
        <p:spPr>
          <a:xfrm>
            <a:off x="609600" y="1524001"/>
            <a:ext cx="10972800" cy="4652963"/>
          </a:xfrm>
        </p:spPr>
        <p:txBody>
          <a:bodyPr/>
          <a:lstStyle/>
          <a:p>
            <a:r>
              <a:rPr lang="en-US"/>
              <a:t>Click icon to add chart</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06E7B95E-335B-4AE4-9A74-62D62642DA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6685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3"/>
            <a:ext cx="9753600" cy="944562"/>
          </a:xfrm>
        </p:spPr>
        <p:txBody>
          <a:bodyPr/>
          <a:lstStyle/>
          <a:p>
            <a:r>
              <a:rPr lang="en-US"/>
              <a:t>Click to edit Master title style</a:t>
            </a:r>
          </a:p>
        </p:txBody>
      </p:sp>
      <p:sp>
        <p:nvSpPr>
          <p:cNvPr id="3" name="SmartArt Placeholder 2"/>
          <p:cNvSpPr>
            <a:spLocks noGrp="1"/>
          </p:cNvSpPr>
          <p:nvPr>
            <p:ph type="dgm" idx="1"/>
          </p:nvPr>
        </p:nvSpPr>
        <p:spPr>
          <a:xfrm>
            <a:off x="609600" y="1524001"/>
            <a:ext cx="10972800" cy="4652963"/>
          </a:xfrm>
        </p:spPr>
        <p:txBody>
          <a:bodyPr/>
          <a:lstStyle/>
          <a:p>
            <a:r>
              <a:rPr lang="en-US"/>
              <a:t>Click icon to add SmartArt graphic</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0B7B46C8-E772-4F55-AFA1-9FC441DFFF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2206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710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089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4/14/2026</a:t>
            </a:fld>
            <a:endParaRPr lang="en-US" sz="1800">
              <a:solidFill>
                <a:prstClr val="black"/>
              </a:solidFill>
            </a:endParaRPr>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510919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4/14/2026</a:t>
            </a:fld>
            <a:endParaRPr lang="en-US" sz="1800">
              <a:solidFill>
                <a:prstClr val="black"/>
              </a:solidFill>
            </a:endParaRPr>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424967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lIns="91434" tIns="45718" rIns="91434" bIns="45718"/>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6" name="Footer Placeholder 5"/>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7" name="Slide Number Placeholder 6"/>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49426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lvl1pPr>
              <a:defRPr b="1">
                <a:solidFill>
                  <a:srgbClr val="002060"/>
                </a:solidFill>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a:prstGeom prst="rect">
            <a:avLst/>
          </a:prstGeom>
          <a:solidFill>
            <a:srgbClr val="008080"/>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a:prstGeom prst="rect">
            <a:avLst/>
          </a:prstGeom>
          <a:solidFill>
            <a:schemeClr val="accent4"/>
          </a:solidFill>
        </p:spPr>
        <p:txBody>
          <a:bodyPr anchor="ctr"/>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4/14/2026</a:t>
            </a:fld>
            <a:endParaRPr lang="en-US" sz="1800">
              <a:solidFill>
                <a:prstClr val="black"/>
              </a:solidFill>
            </a:endParaRPr>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9" name="Slide Number Placeholder 8"/>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
        <p:nvSpPr>
          <p:cNvPr id="10" name="Rectangle 9"/>
          <p:cNvSpPr/>
          <p:nvPr userDrawn="1"/>
        </p:nvSpPr>
        <p:spPr>
          <a:xfrm>
            <a:off x="8610600" y="660400"/>
            <a:ext cx="3581400" cy="64008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772010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a:solidFill>
            <a:srgbClr val="70AD47"/>
          </a:solidFill>
        </p:spPr>
        <p:txBody>
          <a:bodyPr/>
          <a:lstStyle>
            <a:lvl1pPr>
              <a:defRPr b="1" cap="none" spc="0">
                <a:ln w="0"/>
                <a:solidFill>
                  <a:schemeClr val="bg1"/>
                </a:solidFill>
                <a:effectLst>
                  <a:outerShdw blurRad="38100" dist="25400" dir="5400000" algn="ctr" rotWithShape="0">
                    <a:srgbClr val="6E747A">
                      <a:alpha val="43000"/>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236042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4/14/2026</a:t>
            </a:fld>
            <a:endParaRPr lang="en-US" sz="1800">
              <a:solidFill>
                <a:prstClr val="black"/>
              </a:solidFill>
            </a:endParaRPr>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4" name="Slide Number Placeholder 3"/>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167786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1"/>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4/14/2026</a:t>
            </a:fld>
            <a:endParaRPr lang="en-US" sz="1800">
              <a:solidFill>
                <a:prstClr val="black"/>
              </a:solidFill>
            </a:endParaRPr>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4045684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4/14/2026</a:t>
            </a:fld>
            <a:endParaRPr lang="en-US" sz="1800">
              <a:solidFill>
                <a:prstClr val="black"/>
              </a:solidFill>
            </a:endParaRPr>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3645588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4/14/2026</a:t>
            </a:fld>
            <a:endParaRPr lang="en-US" sz="1800">
              <a:solidFill>
                <a:prstClr val="black"/>
              </a:solidFill>
            </a:endParaRPr>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1767867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4/14/2026</a:t>
            </a:fld>
            <a:endParaRPr lang="en-US" sz="1800">
              <a:solidFill>
                <a:prstClr val="black"/>
              </a:solidFill>
            </a:endParaRPr>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2895685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14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6"/>
            <a:ext cx="10515600" cy="2852737"/>
          </a:xfrm>
          <a:prstGeom prst="rect">
            <a:avLst/>
          </a:prstGeom>
        </p:spPr>
        <p:txBody>
          <a:bodyPr lIns="91434" tIns="45718" rIns="91434" bIns="45718"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87"/>
            <a:ext cx="10515600" cy="1500187"/>
          </a:xfrm>
          <a:prstGeom prst="rect">
            <a:avLst/>
          </a:prstGeom>
        </p:spPr>
        <p:txBody>
          <a:bodyPr lIns="91434" tIns="45718" rIns="91434" bIns="45718"/>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9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5" name="Footer Placeholder 4"/>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6" name="Slide Number Placeholder 5"/>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2616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lIns="91434" tIns="45718" rIns="91434" bIns="45718"/>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6" name="Footer Placeholder 5"/>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7" name="Slide Number Placeholder 6"/>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877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lIns="91434" tIns="45718" rIns="91434" bIns="45718"/>
          <a:lstStyle>
            <a:lvl1pPr>
              <a:defRPr b="1">
                <a:solidFill>
                  <a:srgbClr val="002060"/>
                </a:solidFill>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a:prstGeom prst="rect">
            <a:avLst/>
          </a:prstGeom>
          <a:solidFill>
            <a:srgbClr val="008080"/>
          </a:solidFill>
        </p:spPr>
        <p:txBody>
          <a:bodyPr lIns="91434" tIns="45718" rIns="91434" bIns="45718" anchor="ctr"/>
          <a:lstStyle>
            <a:lvl1pPr marL="0" indent="0" algn="ctr">
              <a:buNone/>
              <a:defRPr sz="2400" b="1">
                <a:solidFill>
                  <a:schemeClr val="bg1"/>
                </a:solidFill>
              </a:defRPr>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a:prstGeom prst="rect">
            <a:avLst/>
          </a:prstGeom>
          <a:solidFill>
            <a:schemeClr val="accent4"/>
          </a:solidFill>
        </p:spPr>
        <p:txBody>
          <a:bodyPr lIns="91434" tIns="45718" rIns="91434" bIns="45718" anchor="ctr"/>
          <a:lstStyle>
            <a:lvl1pPr marL="0" indent="0" algn="ctr">
              <a:buNone/>
              <a:defRPr sz="2400" b="1">
                <a:solidFill>
                  <a:srgbClr val="002060"/>
                </a:solidFill>
              </a:defRPr>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8" name="Footer Placeholder 7"/>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9" name="Slide Number Placeholder 8"/>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
        <p:nvSpPr>
          <p:cNvPr id="10" name="Rectangle 9"/>
          <p:cNvSpPr/>
          <p:nvPr userDrawn="1"/>
        </p:nvSpPr>
        <p:spPr>
          <a:xfrm>
            <a:off x="8610600" y="660400"/>
            <a:ext cx="3581400" cy="64008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solidFill>
                <a:prstClr val="white"/>
              </a:solidFill>
            </a:endParaRPr>
          </a:p>
        </p:txBody>
      </p:sp>
    </p:spTree>
    <p:extLst>
      <p:ext uri="{BB962C8B-B14F-4D97-AF65-F5344CB8AC3E}">
        <p14:creationId xmlns:p14="http://schemas.microsoft.com/office/powerpoint/2010/main" val="20900412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lIns="91434" tIns="45718" rIns="91434" bIns="45718"/>
          <a:lstStyle>
            <a:lvl1pPr>
              <a:defRPr b="1">
                <a:solidFill>
                  <a:srgbClr val="002060"/>
                </a:solidFill>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a:prstGeom prst="rect">
            <a:avLst/>
          </a:prstGeom>
          <a:solidFill>
            <a:srgbClr val="008080"/>
          </a:solidFill>
        </p:spPr>
        <p:txBody>
          <a:bodyPr lIns="91434" tIns="45718" rIns="91434" bIns="45718" anchor="ctr"/>
          <a:lstStyle>
            <a:lvl1pPr marL="0" indent="0" algn="ctr">
              <a:buNone/>
              <a:defRPr sz="2400" b="1">
                <a:solidFill>
                  <a:schemeClr val="bg1"/>
                </a:solidFill>
              </a:defRPr>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a:prstGeom prst="rect">
            <a:avLst/>
          </a:prstGeom>
          <a:solidFill>
            <a:schemeClr val="accent4"/>
          </a:solidFill>
        </p:spPr>
        <p:txBody>
          <a:bodyPr lIns="91434" tIns="45718" rIns="91434" bIns="45718" anchor="ctr"/>
          <a:lstStyle>
            <a:lvl1pPr marL="0" indent="0" algn="ctr">
              <a:buNone/>
              <a:defRPr sz="2400" b="1">
                <a:solidFill>
                  <a:srgbClr val="002060"/>
                </a:solidFill>
              </a:defRPr>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8" name="Footer Placeholder 7"/>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9" name="Slide Number Placeholder 8"/>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
        <p:nvSpPr>
          <p:cNvPr id="10" name="Rectangle 9"/>
          <p:cNvSpPr/>
          <p:nvPr userDrawn="1"/>
        </p:nvSpPr>
        <p:spPr>
          <a:xfrm>
            <a:off x="8610600" y="660400"/>
            <a:ext cx="3581400" cy="64008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solidFill>
                <a:prstClr val="white"/>
              </a:solidFill>
            </a:endParaRPr>
          </a:p>
        </p:txBody>
      </p:sp>
    </p:spTree>
    <p:extLst>
      <p:ext uri="{BB962C8B-B14F-4D97-AF65-F5344CB8AC3E}">
        <p14:creationId xmlns:p14="http://schemas.microsoft.com/office/powerpoint/2010/main" val="31338087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a:solidFill>
            <a:srgbClr val="70AD47"/>
          </a:solidFill>
        </p:spPr>
        <p:txBody>
          <a:bodyPr lIns="91434" tIns="45718" rIns="91434" bIns="45718"/>
          <a:lstStyle>
            <a:lvl1pPr>
              <a:defRPr b="1" cap="none" spc="0">
                <a:ln w="0"/>
                <a:solidFill>
                  <a:schemeClr val="bg1"/>
                </a:solidFill>
                <a:effectLst>
                  <a:outerShdw blurRad="38100" dist="25400" dir="5400000" algn="ctr" rotWithShape="0">
                    <a:srgbClr val="6E747A">
                      <a:alpha val="43000"/>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445246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3" name="Footer Placeholder 2"/>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4" name="Slide Number Placeholder 3"/>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2207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lIns="91434" tIns="45718" rIns="91434" bIns="45718"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54"/>
            <a:ext cx="6172200" cy="4873625"/>
          </a:xfrm>
          <a:prstGeom prst="rect">
            <a:avLst/>
          </a:prstGeom>
        </p:spPr>
        <p:txBody>
          <a:bodyPr lIns="91434" tIns="45718" rIns="91434"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a:prstGeom prst="rect">
            <a:avLst/>
          </a:prstGeom>
        </p:spPr>
        <p:txBody>
          <a:bodyPr lIns="91434" tIns="45718" rIns="91434" bIns="45718"/>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6" name="Footer Placeholder 5"/>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7" name="Slide Number Placeholder 6"/>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61975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lIns="91434" tIns="45718" rIns="91434" bIns="45718"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54"/>
            <a:ext cx="6172200" cy="4873625"/>
          </a:xfrm>
          <a:prstGeom prst="rect">
            <a:avLst/>
          </a:prstGeom>
        </p:spPr>
        <p:txBody>
          <a:bodyPr lIns="91434" tIns="45718" rIns="91434" bIns="45718"/>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a:prstGeom prst="rect">
            <a:avLst/>
          </a:prstGeom>
        </p:spPr>
        <p:txBody>
          <a:bodyPr lIns="91434" tIns="45718" rIns="91434" bIns="45718"/>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6" name="Footer Placeholder 5"/>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7" name="Slide Number Placeholder 6"/>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1931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lIns="91434" tIns="45718" rIns="91434" bIns="45718"/>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5" name="Footer Placeholder 4"/>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6" name="Slide Number Placeholder 5"/>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98110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3"/>
            <a:ext cx="2628900" cy="5811839"/>
          </a:xfrm>
          <a:prstGeom prst="rect">
            <a:avLst/>
          </a:prstGeom>
        </p:spPr>
        <p:txBody>
          <a:bodyPr vert="eaVert" lIns="91434" tIns="45718" rIns="91434" bIns="45718"/>
          <a:lstStyle/>
          <a:p>
            <a:r>
              <a:rPr lang="en-US"/>
              <a:t>Click to edit Master title style</a:t>
            </a:r>
          </a:p>
        </p:txBody>
      </p:sp>
      <p:sp>
        <p:nvSpPr>
          <p:cNvPr id="3" name="Vertical Text Placeholder 2"/>
          <p:cNvSpPr>
            <a:spLocks noGrp="1"/>
          </p:cNvSpPr>
          <p:nvPr>
            <p:ph type="body" orient="vert" idx="1"/>
          </p:nvPr>
        </p:nvSpPr>
        <p:spPr>
          <a:xfrm>
            <a:off x="838203" y="365143"/>
            <a:ext cx="7734300" cy="5811839"/>
          </a:xfrm>
          <a:prstGeom prst="rect">
            <a:avLst/>
          </a:prstGeom>
        </p:spPr>
        <p:txBody>
          <a:bodyPr vert="eaVert"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5" name="Footer Placeholder 4"/>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6" name="Slide Number Placeholder 5"/>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96978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23383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128741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8449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a:solidFill>
            <a:srgbClr val="70AD47"/>
          </a:solidFill>
        </p:spPr>
        <p:txBody>
          <a:bodyPr lIns="91434" tIns="45718" rIns="91434" bIns="45718"/>
          <a:lstStyle>
            <a:lvl1pPr>
              <a:defRPr b="1" cap="none" spc="0">
                <a:ln w="0"/>
                <a:solidFill>
                  <a:schemeClr val="bg1"/>
                </a:solidFill>
                <a:effectLst>
                  <a:outerShdw blurRad="38100" dist="25400" dir="5400000" algn="ctr" rotWithShape="0">
                    <a:srgbClr val="6E747A">
                      <a:alpha val="43000"/>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177622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441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75868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49693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87579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74747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243468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8714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82321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53296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3832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3" name="Footer Placeholder 2"/>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4" name="Slide Number Placeholder 3"/>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11507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268582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83718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34671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stretch>
            <a:fillRect/>
          </a:stretch>
        </a:blipFill>
        <a:effectLst/>
      </p:bgPr>
    </p:bg>
    <p:spTree>
      <p:nvGrpSpPr>
        <p:cNvPr id="1" name="Shape 15"/>
        <p:cNvGrpSpPr/>
        <p:nvPr/>
      </p:nvGrpSpPr>
      <p:grpSpPr>
        <a:xfrm>
          <a:off x="0" y="0"/>
          <a:ext cx="0" cy="0"/>
          <a:chOff x="0" y="0"/>
          <a:chExt cx="0" cy="0"/>
        </a:xfrm>
      </p:grpSpPr>
      <p:sp>
        <p:nvSpPr>
          <p:cNvPr id="16" name="Google Shape;16;p70"/>
          <p:cNvSpPr txBox="1">
            <a:spLocks noGrp="1"/>
          </p:cNvSpPr>
          <p:nvPr>
            <p:ph type="title"/>
          </p:nvPr>
        </p:nvSpPr>
        <p:spPr>
          <a:xfrm>
            <a:off x="1082040" y="1996440"/>
            <a:ext cx="9890760" cy="3124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6000"/>
              <a:buFont typeface="Arial" panose="020B0604020202020204"/>
              <a:buNone/>
              <a:defRPr sz="3400" b="1" cap="none">
                <a:solidFill>
                  <a:srgbClr val="FF0000"/>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0"/>
          <p:cNvSpPr txBox="1">
            <a:spLocks noGrp="1"/>
          </p:cNvSpPr>
          <p:nvPr>
            <p:ph type="body" idx="1"/>
          </p:nvPr>
        </p:nvSpPr>
        <p:spPr>
          <a:xfrm>
            <a:off x="1082040" y="5120640"/>
            <a:ext cx="9890760" cy="54864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888888"/>
              </a:buClr>
              <a:buSzPts val="2400"/>
              <a:buNone/>
              <a:defRPr sz="1800" b="1">
                <a:solidFill>
                  <a:schemeClr val="dk1"/>
                </a:solidFill>
                <a:latin typeface="Calibri" panose="020F0502020204030204"/>
                <a:ea typeface="Calibri" panose="020F0502020204030204"/>
                <a:cs typeface="Calibri" panose="020F0502020204030204"/>
                <a:sym typeface="Calibri" panose="020F0502020204030204"/>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8" name="Google Shape;18;p70"/>
          <p:cNvPicPr preferRelativeResize="0"/>
          <p:nvPr/>
        </p:nvPicPr>
        <p:blipFill rotWithShape="1">
          <a:blip r:embed="rId3"/>
          <a:srcRect/>
          <a:stretch>
            <a:fillRect/>
          </a:stretch>
        </p:blipFill>
        <p:spPr>
          <a:xfrm>
            <a:off x="5859624" y="104954"/>
            <a:ext cx="533721" cy="524490"/>
          </a:xfrm>
          <a:prstGeom prst="rect">
            <a:avLst/>
          </a:prstGeom>
          <a:noFill/>
          <a:ln>
            <a:noFill/>
          </a:ln>
        </p:spPr>
      </p:pic>
      <p:sp>
        <p:nvSpPr>
          <p:cNvPr id="19" name="Google Shape;19;p70"/>
          <p:cNvSpPr txBox="1"/>
          <p:nvPr/>
        </p:nvSpPr>
        <p:spPr>
          <a:xfrm>
            <a:off x="4770118" y="640298"/>
            <a:ext cx="2712723" cy="273924"/>
          </a:xfrm>
          <a:prstGeom prst="rect">
            <a:avLst/>
          </a:prstGeom>
          <a:noFill/>
          <a:ln>
            <a:noFill/>
          </a:ln>
        </p:spPr>
        <p:txBody>
          <a:bodyPr spcFirstLastPara="1" wrap="square" lIns="91425" tIns="45700" rIns="91425" bIns="45700" anchor="t" anchorCtr="0">
            <a:noAutofit/>
          </a:bodyPr>
          <a:lstStyle/>
          <a:p>
            <a:pPr algn="ctr" defTabSz="914400">
              <a:buClr>
                <a:srgbClr val="000000"/>
              </a:buClr>
              <a:buSzPts val="1400"/>
              <a:buFont typeface="Arial" panose="020B0604020202020204"/>
              <a:buNone/>
            </a:pPr>
            <a:r>
              <a:rPr lang="en-US" sz="1400" b="1" kern="0">
                <a:solidFill>
                  <a:srgbClr val="000000"/>
                </a:solidFill>
                <a:latin typeface="Calibri" panose="020F0502020204030204"/>
                <a:ea typeface="Calibri" panose="020F0502020204030204"/>
                <a:cs typeface="Calibri" panose="020F0502020204030204"/>
                <a:sym typeface="Calibri" panose="020F0502020204030204"/>
              </a:rPr>
              <a:t>BỘ GIÁO DỤC VÀ ĐÀO TẠO</a:t>
            </a:r>
            <a:endParaRPr sz="14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0" name="Google Shape;20;p70"/>
          <p:cNvPicPr preferRelativeResize="0"/>
          <p:nvPr/>
        </p:nvPicPr>
        <p:blipFill rotWithShape="1">
          <a:blip r:embed="rId4"/>
          <a:srcRect/>
          <a:stretch>
            <a:fillRect/>
          </a:stretch>
        </p:blipFill>
        <p:spPr>
          <a:xfrm>
            <a:off x="3547735" y="899141"/>
            <a:ext cx="740660" cy="686012"/>
          </a:xfrm>
          <a:prstGeom prst="rect">
            <a:avLst/>
          </a:prstGeom>
          <a:noFill/>
          <a:ln>
            <a:noFill/>
          </a:ln>
        </p:spPr>
      </p:pic>
      <p:sp>
        <p:nvSpPr>
          <p:cNvPr id="21" name="Google Shape;21;p70"/>
          <p:cNvSpPr txBox="1"/>
          <p:nvPr/>
        </p:nvSpPr>
        <p:spPr>
          <a:xfrm>
            <a:off x="2833554" y="1606575"/>
            <a:ext cx="2169023" cy="258841"/>
          </a:xfrm>
          <a:prstGeom prst="rect">
            <a:avLst/>
          </a:prstGeom>
          <a:noFill/>
          <a:ln>
            <a:noFill/>
          </a:ln>
        </p:spPr>
        <p:txBody>
          <a:bodyPr spcFirstLastPara="1" wrap="square" lIns="91425" tIns="45700" rIns="91425" bIns="45700" anchor="t" anchorCtr="0">
            <a:noAutofit/>
          </a:bodyPr>
          <a:lstStyle/>
          <a:p>
            <a:pPr algn="ctr" defTabSz="914400">
              <a:buClr>
                <a:srgbClr val="000000"/>
              </a:buClr>
              <a:buSzPts val="1400"/>
              <a:buFont typeface="Arial" panose="020B0604020202020204"/>
              <a:buNone/>
            </a:pPr>
            <a:r>
              <a:rPr lang="en-US" sz="1400" b="1" kern="0">
                <a:solidFill>
                  <a:srgbClr val="000000"/>
                </a:solidFill>
                <a:latin typeface="Calibri" panose="020F0502020204030204"/>
                <a:ea typeface="Calibri" panose="020F0502020204030204"/>
                <a:cs typeface="Calibri" panose="020F0502020204030204"/>
                <a:sym typeface="Calibri" panose="020F0502020204030204"/>
              </a:rPr>
              <a:t>CHƯƠNG TRÌNH ETEP</a:t>
            </a:r>
            <a:endParaRPr sz="14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 name="Google Shape;22;p70"/>
          <p:cNvSpPr txBox="1"/>
          <p:nvPr/>
        </p:nvSpPr>
        <p:spPr>
          <a:xfrm>
            <a:off x="6903723" y="1475542"/>
            <a:ext cx="2916116" cy="520898"/>
          </a:xfrm>
          <a:prstGeom prst="rect">
            <a:avLst/>
          </a:prstGeom>
          <a:noFill/>
          <a:ln>
            <a:noFill/>
          </a:ln>
        </p:spPr>
        <p:txBody>
          <a:bodyPr spcFirstLastPara="1" wrap="square" lIns="91400" tIns="45675" rIns="91400" bIns="45675" anchor="t" anchorCtr="0">
            <a:noAutofit/>
          </a:bodyPr>
          <a:lstStyle/>
          <a:p>
            <a:pPr algn="ctr" defTabSz="914400">
              <a:buClr>
                <a:srgbClr val="000000"/>
              </a:buClr>
              <a:buFont typeface="Arial" panose="020B0604020202020204"/>
              <a:buNone/>
            </a:pPr>
            <a:r>
              <a:rPr lang="en-US" sz="1400" b="1" kern="0">
                <a:solidFill>
                  <a:srgbClr val="3B3B3B"/>
                </a:solidFill>
                <a:latin typeface="Calibri" panose="020F0502020204030204"/>
                <a:ea typeface="Calibri" panose="020F0502020204030204"/>
                <a:cs typeface="Calibri" panose="020F0502020204030204"/>
                <a:sym typeface="Calibri" panose="020F0502020204030204"/>
              </a:rPr>
              <a:t>TRƯỜNG ĐẠI HỌC SƯ PHẠM</a:t>
            </a:r>
            <a:endParaRPr sz="1400" kern="0">
              <a:solidFill>
                <a:srgbClr val="000000"/>
              </a:solidFill>
              <a:latin typeface="Calibri" panose="020F0502020204030204"/>
              <a:ea typeface="Calibri" panose="020F0502020204030204"/>
              <a:cs typeface="Calibri" panose="020F0502020204030204"/>
              <a:sym typeface="Calibri" panose="020F0502020204030204"/>
            </a:endParaRPr>
          </a:p>
          <a:p>
            <a:pPr algn="ctr" defTabSz="914400">
              <a:buClr>
                <a:srgbClr val="000000"/>
              </a:buClr>
              <a:buFont typeface="Arial" panose="020B0604020202020204"/>
              <a:buNone/>
            </a:pPr>
            <a:r>
              <a:rPr lang="en-US" sz="1400" b="1" kern="0">
                <a:solidFill>
                  <a:srgbClr val="3B3B3B"/>
                </a:solidFill>
                <a:latin typeface="Calibri" panose="020F0502020204030204"/>
                <a:ea typeface="Calibri" panose="020F0502020204030204"/>
                <a:cs typeface="Calibri" panose="020F0502020204030204"/>
                <a:sym typeface="Calibri" panose="020F0502020204030204"/>
              </a:rPr>
              <a:t>THÀNH PHỐ HỒ CHÍ MINH</a:t>
            </a:r>
            <a:endParaRPr sz="14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3" name="Google Shape;23;p70"/>
          <p:cNvPicPr preferRelativeResize="0"/>
          <p:nvPr/>
        </p:nvPicPr>
        <p:blipFill rotWithShape="1">
          <a:blip r:embed="rId5"/>
          <a:srcRect/>
          <a:stretch>
            <a:fillRect/>
          </a:stretch>
        </p:blipFill>
        <p:spPr>
          <a:xfrm>
            <a:off x="7641287" y="952716"/>
            <a:ext cx="1440991" cy="578862"/>
          </a:xfrm>
          <a:prstGeom prst="rect">
            <a:avLst/>
          </a:prstGeom>
          <a:noFill/>
          <a:ln>
            <a:noFill/>
          </a:ln>
        </p:spPr>
      </p:pic>
      <p:sp>
        <p:nvSpPr>
          <p:cNvPr id="24" name="Google Shape;24;p70"/>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0"/>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895032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pic>
        <p:nvPicPr>
          <p:cNvPr id="36" name="Google Shape;36;p143"/>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37" name="Google Shape;37;p143"/>
          <p:cNvSpPr txBox="1">
            <a:spLocks noGrp="1"/>
          </p:cNvSpPr>
          <p:nvPr>
            <p:ph type="body" idx="1"/>
          </p:nvPr>
        </p:nvSpPr>
        <p:spPr>
          <a:xfrm>
            <a:off x="335280" y="1001062"/>
            <a:ext cx="5662296" cy="707824"/>
          </a:xfrm>
          <a:prstGeom prst="rect">
            <a:avLst/>
          </a:prstGeom>
          <a:gradFill>
            <a:gsLst>
              <a:gs pos="0">
                <a:srgbClr val="5F82CA"/>
              </a:gs>
              <a:gs pos="50000">
                <a:srgbClr val="3C70CA"/>
              </a:gs>
              <a:gs pos="100000">
                <a:srgbClr val="2E60B9"/>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lt1"/>
              </a:buClr>
              <a:buSzPts val="3000"/>
              <a:buNone/>
              <a:defRPr sz="3000" b="1">
                <a:solidFill>
                  <a:schemeClr val="lt1"/>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43"/>
          <p:cNvSpPr txBox="1">
            <a:spLocks noGrp="1"/>
          </p:cNvSpPr>
          <p:nvPr>
            <p:ph type="body" idx="2"/>
          </p:nvPr>
        </p:nvSpPr>
        <p:spPr>
          <a:xfrm>
            <a:off x="335285" y="1708889"/>
            <a:ext cx="5662295" cy="4382471"/>
          </a:xfrm>
          <a:prstGeom prst="rect">
            <a:avLst/>
          </a:prstGeom>
          <a:gradFill>
            <a:gsLst>
              <a:gs pos="0">
                <a:srgbClr val="A6B6DE"/>
              </a:gs>
              <a:gs pos="50000">
                <a:srgbClr val="98AAD9"/>
              </a:gs>
              <a:gs pos="100000">
                <a:srgbClr val="859CD7"/>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3"/>
          <p:cNvSpPr txBox="1">
            <a:spLocks noGrp="1"/>
          </p:cNvSpPr>
          <p:nvPr>
            <p:ph type="body" idx="3"/>
          </p:nvPr>
        </p:nvSpPr>
        <p:spPr>
          <a:xfrm>
            <a:off x="6172205" y="1001062"/>
            <a:ext cx="5654039" cy="707824"/>
          </a:xfrm>
          <a:prstGeom prst="rect">
            <a:avLst/>
          </a:prstGeom>
          <a:gradFill>
            <a:gsLst>
              <a:gs pos="0">
                <a:srgbClr val="5F82CA"/>
              </a:gs>
              <a:gs pos="50000">
                <a:srgbClr val="3C70CA"/>
              </a:gs>
              <a:gs pos="100000">
                <a:srgbClr val="2E60B9"/>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lt1"/>
              </a:buClr>
              <a:buSzPts val="3000"/>
              <a:buNone/>
              <a:defRPr sz="3000" b="1">
                <a:solidFill>
                  <a:schemeClr val="lt1"/>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43"/>
          <p:cNvSpPr txBox="1">
            <a:spLocks noGrp="1"/>
          </p:cNvSpPr>
          <p:nvPr>
            <p:ph type="body" idx="4"/>
          </p:nvPr>
        </p:nvSpPr>
        <p:spPr>
          <a:xfrm>
            <a:off x="6172203" y="1708887"/>
            <a:ext cx="5654039" cy="4382470"/>
          </a:xfrm>
          <a:prstGeom prst="rect">
            <a:avLst/>
          </a:prstGeom>
          <a:gradFill>
            <a:gsLst>
              <a:gs pos="0">
                <a:srgbClr val="A6B6DE"/>
              </a:gs>
              <a:gs pos="50000">
                <a:srgbClr val="98AAD9"/>
              </a:gs>
              <a:gs pos="100000">
                <a:srgbClr val="859CD7"/>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3"/>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3"/>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3"/>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44" name="Google Shape;44;p143"/>
          <p:cNvPicPr preferRelativeResize="0"/>
          <p:nvPr/>
        </p:nvPicPr>
        <p:blipFill rotWithShape="1">
          <a:blip r:embed="rId3"/>
          <a:srcRect/>
          <a:stretch>
            <a:fillRect/>
          </a:stretch>
        </p:blipFill>
        <p:spPr>
          <a:xfrm>
            <a:off x="10659573" y="75694"/>
            <a:ext cx="1440991" cy="578862"/>
          </a:xfrm>
          <a:prstGeom prst="rect">
            <a:avLst/>
          </a:prstGeom>
          <a:noFill/>
          <a:ln>
            <a:noFill/>
          </a:ln>
        </p:spPr>
      </p:pic>
      <p:cxnSp>
        <p:nvCxnSpPr>
          <p:cNvPr id="45" name="Google Shape;45;p143"/>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sp>
        <p:nvSpPr>
          <p:cNvPr id="46" name="Google Shape;46;p143"/>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420353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4229426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8847257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240031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1854046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52149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lIns="91434" tIns="45718" rIns="91434" bIns="45718"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76"/>
            <a:ext cx="6172200" cy="4873625"/>
          </a:xfrm>
          <a:prstGeom prst="rect">
            <a:avLst/>
          </a:prstGeom>
        </p:spPr>
        <p:txBody>
          <a:bodyPr lIns="91434" tIns="45718" rIns="91434"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a:prstGeom prst="rect">
            <a:avLst/>
          </a:prstGeom>
        </p:spPr>
        <p:txBody>
          <a:bodyPr lIns="91434" tIns="45718" rIns="91434" bIns="45718"/>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6" name="Footer Placeholder 5"/>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7" name="Slide Number Placeholder 6"/>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2397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3528998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pic>
        <p:nvPicPr>
          <p:cNvPr id="90" name="Google Shape;90;p149"/>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91" name="Google Shape;91;p1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70C0"/>
              </a:buClr>
              <a:buSzPts val="3200"/>
              <a:buFont typeface="Arial" panose="020B060402020202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9"/>
          <p:cNvSpPr>
            <a:spLocks noGrp="1"/>
          </p:cNvSpPr>
          <p:nvPr>
            <p:ph type="pic" idx="2"/>
          </p:nvPr>
        </p:nvSpPr>
        <p:spPr>
          <a:xfrm>
            <a:off x="5183188" y="987431"/>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500"/>
              </a:spcBef>
              <a:spcAft>
                <a:spcPts val="0"/>
              </a:spcAft>
              <a:buClr>
                <a:schemeClr val="dk1"/>
              </a:buClr>
              <a:buSzPts val="2800"/>
              <a:buFont typeface="Noto Sans Symbols"/>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500"/>
              </a:spcBef>
              <a:spcAft>
                <a:spcPts val="0"/>
              </a:spcAft>
              <a:buClr>
                <a:schemeClr val="dk1"/>
              </a:buClr>
              <a:buSzPts val="2400"/>
              <a:buFont typeface="Noto Sans Symbols"/>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500"/>
              </a:spcBef>
              <a:spcAft>
                <a:spcPts val="0"/>
              </a:spcAft>
              <a:buClr>
                <a:schemeClr val="dk1"/>
              </a:buClr>
              <a:buSzPts val="20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500"/>
              </a:spcBef>
              <a:spcAft>
                <a:spcPts val="0"/>
              </a:spcAft>
              <a:buClr>
                <a:schemeClr val="dk1"/>
              </a:buClr>
              <a:buSzPts val="20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3" name="Google Shape;93;p1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149"/>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9"/>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9"/>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97" name="Google Shape;97;p149"/>
          <p:cNvPicPr preferRelativeResize="0"/>
          <p:nvPr/>
        </p:nvPicPr>
        <p:blipFill rotWithShape="1">
          <a:blip r:embed="rId3"/>
          <a:srcRect/>
          <a:stretch>
            <a:fillRect/>
          </a:stretch>
        </p:blipFill>
        <p:spPr>
          <a:xfrm>
            <a:off x="10659573" y="75694"/>
            <a:ext cx="1440991" cy="578862"/>
          </a:xfrm>
          <a:prstGeom prst="rect">
            <a:avLst/>
          </a:prstGeom>
          <a:noFill/>
          <a:ln>
            <a:noFill/>
          </a:ln>
        </p:spPr>
      </p:pic>
    </p:spTree>
    <p:extLst>
      <p:ext uri="{BB962C8B-B14F-4D97-AF65-F5344CB8AC3E}">
        <p14:creationId xmlns:p14="http://schemas.microsoft.com/office/powerpoint/2010/main" val="15801401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pic>
        <p:nvPicPr>
          <p:cNvPr id="99" name="Google Shape;99;p150"/>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100" name="Google Shape;100;p150"/>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50"/>
          <p:cNvSpPr txBox="1">
            <a:spLocks noGrp="1"/>
          </p:cNvSpPr>
          <p:nvPr>
            <p:ph type="body" idx="1"/>
          </p:nvPr>
        </p:nvSpPr>
        <p:spPr>
          <a:xfrm rot="5400000">
            <a:off x="3533224" y="-2201656"/>
            <a:ext cx="5095070" cy="1149095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50"/>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0"/>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105" name="Google Shape;105;p150"/>
          <p:cNvPicPr preferRelativeResize="0"/>
          <p:nvPr/>
        </p:nvPicPr>
        <p:blipFill rotWithShape="1">
          <a:blip r:embed="rId3"/>
          <a:srcRect/>
          <a:stretch>
            <a:fillRect/>
          </a:stretch>
        </p:blipFill>
        <p:spPr>
          <a:xfrm>
            <a:off x="10659573" y="75694"/>
            <a:ext cx="1440991" cy="578862"/>
          </a:xfrm>
          <a:prstGeom prst="rect">
            <a:avLst/>
          </a:prstGeom>
          <a:noFill/>
          <a:ln>
            <a:noFill/>
          </a:ln>
        </p:spPr>
      </p:pic>
      <p:cxnSp>
        <p:nvCxnSpPr>
          <p:cNvPr id="106" name="Google Shape;106;p150"/>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4187854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7"/>
        <p:cNvGrpSpPr/>
        <p:nvPr/>
      </p:nvGrpSpPr>
      <p:grpSpPr>
        <a:xfrm>
          <a:off x="0" y="0"/>
          <a:ext cx="0" cy="0"/>
          <a:chOff x="0" y="0"/>
          <a:chExt cx="0" cy="0"/>
        </a:xfrm>
      </p:grpSpPr>
      <p:pic>
        <p:nvPicPr>
          <p:cNvPr id="108" name="Google Shape;108;p151"/>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109" name="Google Shape;109;p151"/>
          <p:cNvSpPr txBox="1">
            <a:spLocks noGrp="1"/>
          </p:cNvSpPr>
          <p:nvPr>
            <p:ph type="title"/>
          </p:nvPr>
        </p:nvSpPr>
        <p:spPr>
          <a:xfrm rot="5400000">
            <a:off x="7133432" y="1956597"/>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51"/>
          <p:cNvSpPr txBox="1">
            <a:spLocks noGrp="1"/>
          </p:cNvSpPr>
          <p:nvPr>
            <p:ph type="body" idx="1"/>
          </p:nvPr>
        </p:nvSpPr>
        <p:spPr>
          <a:xfrm rot="5400000">
            <a:off x="1799432" y="-596103"/>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1"/>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5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1"/>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114" name="Google Shape;114;p151"/>
          <p:cNvPicPr preferRelativeResize="0"/>
          <p:nvPr/>
        </p:nvPicPr>
        <p:blipFill rotWithShape="1">
          <a:blip r:embed="rId3"/>
          <a:srcRect/>
          <a:stretch>
            <a:fillRect/>
          </a:stretch>
        </p:blipFill>
        <p:spPr>
          <a:xfrm>
            <a:off x="10659573" y="75694"/>
            <a:ext cx="1440991" cy="578862"/>
          </a:xfrm>
          <a:prstGeom prst="rect">
            <a:avLst/>
          </a:prstGeom>
          <a:noFill/>
          <a:ln>
            <a:noFill/>
          </a:ln>
        </p:spPr>
      </p:pic>
    </p:spTree>
    <p:extLst>
      <p:ext uri="{BB962C8B-B14F-4D97-AF65-F5344CB8AC3E}">
        <p14:creationId xmlns:p14="http://schemas.microsoft.com/office/powerpoint/2010/main" val="1393016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896865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322474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18955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183587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949636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9649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lIns="91434" tIns="45718" rIns="91434" bIns="45718"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76"/>
            <a:ext cx="6172200" cy="4873625"/>
          </a:xfrm>
          <a:prstGeom prst="rect">
            <a:avLst/>
          </a:prstGeom>
        </p:spPr>
        <p:txBody>
          <a:bodyPr lIns="91434" tIns="45718" rIns="91434" bIns="45718"/>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a:prstGeom prst="rect">
            <a:avLst/>
          </a:prstGeom>
        </p:spPr>
        <p:txBody>
          <a:bodyPr lIns="91434" tIns="45718" rIns="91434" bIns="45718"/>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6" name="Footer Placeholder 5"/>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7" name="Slide Number Placeholder 6"/>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37882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96487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662298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897900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15678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524005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89105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851502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20667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412315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890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lIns="91434" tIns="45718" rIns="91434" bIns="45718"/>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4/14/2026</a:t>
            </a:fld>
            <a:endParaRPr lang="en-US">
              <a:solidFill>
                <a:prstClr val="black"/>
              </a:solidFill>
            </a:endParaRPr>
          </a:p>
        </p:txBody>
      </p:sp>
      <p:sp>
        <p:nvSpPr>
          <p:cNvPr id="5" name="Footer Placeholder 4"/>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6" name="Slide Number Placeholder 5"/>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45887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58145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211823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553515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417603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147547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56987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136802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56830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522261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8801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72.xml"/><Relationship Id="rId21" Type="http://schemas.openxmlformats.org/officeDocument/2006/relationships/slideLayout" Target="../slideLayouts/slideLayout67.xml"/><Relationship Id="rId42" Type="http://schemas.openxmlformats.org/officeDocument/2006/relationships/slideLayout" Target="../slideLayouts/slideLayout88.xml"/><Relationship Id="rId47" Type="http://schemas.openxmlformats.org/officeDocument/2006/relationships/slideLayout" Target="../slideLayouts/slideLayout93.xml"/><Relationship Id="rId63" Type="http://schemas.openxmlformats.org/officeDocument/2006/relationships/slideLayout" Target="../slideLayouts/slideLayout109.xml"/><Relationship Id="rId68" Type="http://schemas.openxmlformats.org/officeDocument/2006/relationships/slideLayout" Target="../slideLayouts/slideLayout114.xml"/><Relationship Id="rId7" Type="http://schemas.openxmlformats.org/officeDocument/2006/relationships/slideLayout" Target="../slideLayouts/slideLayout53.xml"/><Relationship Id="rId71" Type="http://schemas.openxmlformats.org/officeDocument/2006/relationships/theme" Target="../theme/theme5.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3" Type="http://schemas.openxmlformats.org/officeDocument/2006/relationships/slideLayout" Target="../slideLayouts/slideLayout99.xml"/><Relationship Id="rId58" Type="http://schemas.openxmlformats.org/officeDocument/2006/relationships/slideLayout" Target="../slideLayouts/slideLayout104.xml"/><Relationship Id="rId66" Type="http://schemas.openxmlformats.org/officeDocument/2006/relationships/slideLayout" Target="../slideLayouts/slideLayout112.xml"/><Relationship Id="rId5" Type="http://schemas.openxmlformats.org/officeDocument/2006/relationships/slideLayout" Target="../slideLayouts/slideLayout51.xml"/><Relationship Id="rId61" Type="http://schemas.openxmlformats.org/officeDocument/2006/relationships/slideLayout" Target="../slideLayouts/slideLayout107.xml"/><Relationship Id="rId19" Type="http://schemas.openxmlformats.org/officeDocument/2006/relationships/slideLayout" Target="../slideLayouts/slideLayout6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48" Type="http://schemas.openxmlformats.org/officeDocument/2006/relationships/slideLayout" Target="../slideLayouts/slideLayout94.xml"/><Relationship Id="rId56" Type="http://schemas.openxmlformats.org/officeDocument/2006/relationships/slideLayout" Target="../slideLayouts/slideLayout102.xml"/><Relationship Id="rId64" Type="http://schemas.openxmlformats.org/officeDocument/2006/relationships/slideLayout" Target="../slideLayouts/slideLayout110.xml"/><Relationship Id="rId69" Type="http://schemas.openxmlformats.org/officeDocument/2006/relationships/slideLayout" Target="../slideLayouts/slideLayout115.xml"/><Relationship Id="rId8" Type="http://schemas.openxmlformats.org/officeDocument/2006/relationships/slideLayout" Target="../slideLayouts/slideLayout54.xml"/><Relationship Id="rId51" Type="http://schemas.openxmlformats.org/officeDocument/2006/relationships/slideLayout" Target="../slideLayouts/slideLayout97.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59" Type="http://schemas.openxmlformats.org/officeDocument/2006/relationships/slideLayout" Target="../slideLayouts/slideLayout105.xml"/><Relationship Id="rId67" Type="http://schemas.openxmlformats.org/officeDocument/2006/relationships/slideLayout" Target="../slideLayouts/slideLayout113.xml"/><Relationship Id="rId20" Type="http://schemas.openxmlformats.org/officeDocument/2006/relationships/slideLayout" Target="../slideLayouts/slideLayout66.xml"/><Relationship Id="rId41" Type="http://schemas.openxmlformats.org/officeDocument/2006/relationships/slideLayout" Target="../slideLayouts/slideLayout87.xml"/><Relationship Id="rId54" Type="http://schemas.openxmlformats.org/officeDocument/2006/relationships/slideLayout" Target="../slideLayouts/slideLayout100.xml"/><Relationship Id="rId62" Type="http://schemas.openxmlformats.org/officeDocument/2006/relationships/slideLayout" Target="../slideLayouts/slideLayout108.xml"/><Relationship Id="rId70" Type="http://schemas.openxmlformats.org/officeDocument/2006/relationships/slideLayout" Target="../slideLayouts/slideLayout11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49" Type="http://schemas.openxmlformats.org/officeDocument/2006/relationships/slideLayout" Target="../slideLayouts/slideLayout95.xml"/><Relationship Id="rId57" Type="http://schemas.openxmlformats.org/officeDocument/2006/relationships/slideLayout" Target="../slideLayouts/slideLayout103.xml"/><Relationship Id="rId10" Type="http://schemas.openxmlformats.org/officeDocument/2006/relationships/slideLayout" Target="../slideLayouts/slideLayout56.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52" Type="http://schemas.openxmlformats.org/officeDocument/2006/relationships/slideLayout" Target="../slideLayouts/slideLayout98.xml"/><Relationship Id="rId60" Type="http://schemas.openxmlformats.org/officeDocument/2006/relationships/slideLayout" Target="../slideLayouts/slideLayout106.xml"/><Relationship Id="rId65" Type="http://schemas.openxmlformats.org/officeDocument/2006/relationships/slideLayout" Target="../slideLayouts/slideLayout111.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9" Type="http://schemas.openxmlformats.org/officeDocument/2006/relationships/slideLayout" Target="../slideLayouts/slideLayout85.xml"/><Relationship Id="rId34" Type="http://schemas.openxmlformats.org/officeDocument/2006/relationships/slideLayout" Target="../slideLayouts/slideLayout80.xml"/><Relationship Id="rId50" Type="http://schemas.openxmlformats.org/officeDocument/2006/relationships/slideLayout" Target="../slideLayouts/slideLayout96.xml"/><Relationship Id="rId55" Type="http://schemas.openxmlformats.org/officeDocument/2006/relationships/slideLayout" Target="../slideLayouts/slideLayout101.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142.xml"/><Relationship Id="rId21" Type="http://schemas.openxmlformats.org/officeDocument/2006/relationships/slideLayout" Target="../slideLayouts/slideLayout137.xml"/><Relationship Id="rId42" Type="http://schemas.openxmlformats.org/officeDocument/2006/relationships/slideLayout" Target="../slideLayouts/slideLayout158.xml"/><Relationship Id="rId47" Type="http://schemas.openxmlformats.org/officeDocument/2006/relationships/slideLayout" Target="../slideLayouts/slideLayout163.xml"/><Relationship Id="rId63" Type="http://schemas.openxmlformats.org/officeDocument/2006/relationships/slideLayout" Target="../slideLayouts/slideLayout179.xml"/><Relationship Id="rId68" Type="http://schemas.openxmlformats.org/officeDocument/2006/relationships/slideLayout" Target="../slideLayouts/slideLayout184.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9" Type="http://schemas.openxmlformats.org/officeDocument/2006/relationships/slideLayout" Target="../slideLayouts/slideLayout145.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37" Type="http://schemas.openxmlformats.org/officeDocument/2006/relationships/slideLayout" Target="../slideLayouts/slideLayout153.xml"/><Relationship Id="rId40" Type="http://schemas.openxmlformats.org/officeDocument/2006/relationships/slideLayout" Target="../slideLayouts/slideLayout156.xml"/><Relationship Id="rId45" Type="http://schemas.openxmlformats.org/officeDocument/2006/relationships/slideLayout" Target="../slideLayouts/slideLayout161.xml"/><Relationship Id="rId53" Type="http://schemas.openxmlformats.org/officeDocument/2006/relationships/slideLayout" Target="../slideLayouts/slideLayout169.xml"/><Relationship Id="rId58" Type="http://schemas.openxmlformats.org/officeDocument/2006/relationships/slideLayout" Target="../slideLayouts/slideLayout174.xml"/><Relationship Id="rId66" Type="http://schemas.openxmlformats.org/officeDocument/2006/relationships/slideLayout" Target="../slideLayouts/slideLayout182.xml"/><Relationship Id="rId74" Type="http://schemas.openxmlformats.org/officeDocument/2006/relationships/theme" Target="../theme/theme6.xml"/><Relationship Id="rId5" Type="http://schemas.openxmlformats.org/officeDocument/2006/relationships/slideLayout" Target="../slideLayouts/slideLayout121.xml"/><Relationship Id="rId61" Type="http://schemas.openxmlformats.org/officeDocument/2006/relationships/slideLayout" Target="../slideLayouts/slideLayout177.xml"/><Relationship Id="rId19" Type="http://schemas.openxmlformats.org/officeDocument/2006/relationships/slideLayout" Target="../slideLayouts/slideLayout13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 Id="rId43" Type="http://schemas.openxmlformats.org/officeDocument/2006/relationships/slideLayout" Target="../slideLayouts/slideLayout159.xml"/><Relationship Id="rId48" Type="http://schemas.openxmlformats.org/officeDocument/2006/relationships/slideLayout" Target="../slideLayouts/slideLayout164.xml"/><Relationship Id="rId56" Type="http://schemas.openxmlformats.org/officeDocument/2006/relationships/slideLayout" Target="../slideLayouts/slideLayout172.xml"/><Relationship Id="rId64" Type="http://schemas.openxmlformats.org/officeDocument/2006/relationships/slideLayout" Target="../slideLayouts/slideLayout180.xml"/><Relationship Id="rId69" Type="http://schemas.openxmlformats.org/officeDocument/2006/relationships/slideLayout" Target="../slideLayouts/slideLayout185.xml"/><Relationship Id="rId8" Type="http://schemas.openxmlformats.org/officeDocument/2006/relationships/slideLayout" Target="../slideLayouts/slideLayout124.xml"/><Relationship Id="rId51" Type="http://schemas.openxmlformats.org/officeDocument/2006/relationships/slideLayout" Target="../slideLayouts/slideLayout167.xml"/><Relationship Id="rId72" Type="http://schemas.openxmlformats.org/officeDocument/2006/relationships/slideLayout" Target="../slideLayouts/slideLayout188.xml"/><Relationship Id="rId3" Type="http://schemas.openxmlformats.org/officeDocument/2006/relationships/slideLayout" Target="../slideLayouts/slideLayout119.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38" Type="http://schemas.openxmlformats.org/officeDocument/2006/relationships/slideLayout" Target="../slideLayouts/slideLayout154.xml"/><Relationship Id="rId46" Type="http://schemas.openxmlformats.org/officeDocument/2006/relationships/slideLayout" Target="../slideLayouts/slideLayout162.xml"/><Relationship Id="rId59" Type="http://schemas.openxmlformats.org/officeDocument/2006/relationships/slideLayout" Target="../slideLayouts/slideLayout175.xml"/><Relationship Id="rId67" Type="http://schemas.openxmlformats.org/officeDocument/2006/relationships/slideLayout" Target="../slideLayouts/slideLayout183.xml"/><Relationship Id="rId20" Type="http://schemas.openxmlformats.org/officeDocument/2006/relationships/slideLayout" Target="../slideLayouts/slideLayout136.xml"/><Relationship Id="rId41" Type="http://schemas.openxmlformats.org/officeDocument/2006/relationships/slideLayout" Target="../slideLayouts/slideLayout157.xml"/><Relationship Id="rId54" Type="http://schemas.openxmlformats.org/officeDocument/2006/relationships/slideLayout" Target="../slideLayouts/slideLayout170.xml"/><Relationship Id="rId62" Type="http://schemas.openxmlformats.org/officeDocument/2006/relationships/slideLayout" Target="../slideLayouts/slideLayout178.xml"/><Relationship Id="rId70" Type="http://schemas.openxmlformats.org/officeDocument/2006/relationships/slideLayout" Target="../slideLayouts/slideLayout18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slideLayout" Target="../slideLayouts/slideLayout152.xml"/><Relationship Id="rId49" Type="http://schemas.openxmlformats.org/officeDocument/2006/relationships/slideLayout" Target="../slideLayouts/slideLayout165.xml"/><Relationship Id="rId57" Type="http://schemas.openxmlformats.org/officeDocument/2006/relationships/slideLayout" Target="../slideLayouts/slideLayout173.xml"/><Relationship Id="rId10" Type="http://schemas.openxmlformats.org/officeDocument/2006/relationships/slideLayout" Target="../slideLayouts/slideLayout126.xml"/><Relationship Id="rId31" Type="http://schemas.openxmlformats.org/officeDocument/2006/relationships/slideLayout" Target="../slideLayouts/slideLayout147.xml"/><Relationship Id="rId44" Type="http://schemas.openxmlformats.org/officeDocument/2006/relationships/slideLayout" Target="../slideLayouts/slideLayout160.xml"/><Relationship Id="rId52" Type="http://schemas.openxmlformats.org/officeDocument/2006/relationships/slideLayout" Target="../slideLayouts/slideLayout168.xml"/><Relationship Id="rId60" Type="http://schemas.openxmlformats.org/officeDocument/2006/relationships/slideLayout" Target="../slideLayouts/slideLayout176.xml"/><Relationship Id="rId65" Type="http://schemas.openxmlformats.org/officeDocument/2006/relationships/slideLayout" Target="../slideLayouts/slideLayout181.xml"/><Relationship Id="rId73" Type="http://schemas.openxmlformats.org/officeDocument/2006/relationships/slideLayout" Target="../slideLayouts/slideLayout189.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9" Type="http://schemas.openxmlformats.org/officeDocument/2006/relationships/slideLayout" Target="../slideLayouts/slideLayout155.xml"/><Relationship Id="rId34" Type="http://schemas.openxmlformats.org/officeDocument/2006/relationships/slideLayout" Target="../slideLayouts/slideLayout150.xml"/><Relationship Id="rId50" Type="http://schemas.openxmlformats.org/officeDocument/2006/relationships/slideLayout" Target="../slideLayouts/slideLayout166.xml"/><Relationship Id="rId55" Type="http://schemas.openxmlformats.org/officeDocument/2006/relationships/slideLayout" Target="../slideLayouts/slideLayout171.xml"/><Relationship Id="rId7" Type="http://schemas.openxmlformats.org/officeDocument/2006/relationships/slideLayout" Target="../slideLayouts/slideLayout123.xml"/><Relationship Id="rId71" Type="http://schemas.openxmlformats.org/officeDocument/2006/relationships/slideLayout" Target="../slideLayouts/slideLayout1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515609"/>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3048000" y="0"/>
            <a:ext cx="3050117" cy="6858000"/>
            <a:chOff x="1440" y="0"/>
            <a:chExt cx="1441" cy="3125"/>
          </a:xfrm>
        </p:grpSpPr>
        <p:sp>
          <p:nvSpPr>
            <p:cNvPr id="1032" name="Rectangle 8"/>
            <p:cNvSpPr>
              <a:spLocks noChangeArrowheads="1"/>
            </p:cNvSpPr>
            <p:nvPr userDrawn="1"/>
          </p:nvSpPr>
          <p:spPr bwMode="ltGray">
            <a:xfrm>
              <a:off x="1440" y="0"/>
              <a:ext cx="1441" cy="3125"/>
            </a:xfrm>
            <a:prstGeom prst="rect">
              <a:avLst/>
            </a:prstGeom>
            <a:gradFill rotWithShape="1">
              <a:gsLst>
                <a:gs pos="0">
                  <a:schemeClr val="accent2">
                    <a:alpha val="20000"/>
                  </a:schemeClr>
                </a:gs>
                <a:gs pos="100000">
                  <a:schemeClr val="accent2">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33" name="Rectangle 9"/>
            <p:cNvSpPr>
              <a:spLocks noChangeArrowheads="1"/>
            </p:cNvSpPr>
            <p:nvPr userDrawn="1"/>
          </p:nvSpPr>
          <p:spPr bwMode="ltGray">
            <a:xfrm>
              <a:off x="1681" y="0"/>
              <a:ext cx="1053" cy="3125"/>
            </a:xfrm>
            <a:prstGeom prst="rect">
              <a:avLst/>
            </a:prstGeom>
            <a:gradFill rotWithShape="1">
              <a:gsLst>
                <a:gs pos="0">
                  <a:schemeClr val="accent2">
                    <a:gamma/>
                    <a:tint val="0"/>
                    <a:invGamma/>
                    <a:alpha val="0"/>
                  </a:schemeClr>
                </a:gs>
                <a:gs pos="50000">
                  <a:schemeClr val="accent2">
                    <a:alpha val="20000"/>
                  </a:schemeClr>
                </a:gs>
                <a:gs pos="100000">
                  <a:schemeClr val="accent2">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34" name="Rectangle 10"/>
            <p:cNvSpPr>
              <a:spLocks noChangeArrowheads="1"/>
            </p:cNvSpPr>
            <p:nvPr userDrawn="1"/>
          </p:nvSpPr>
          <p:spPr bwMode="ltGray">
            <a:xfrm>
              <a:off x="1440" y="0"/>
              <a:ext cx="1441" cy="3125"/>
            </a:xfrm>
            <a:prstGeom prst="rect">
              <a:avLst/>
            </a:prstGeom>
            <a:gradFill rotWithShape="1">
              <a:gsLst>
                <a:gs pos="0">
                  <a:schemeClr val="accent2">
                    <a:alpha val="20000"/>
                  </a:schemeClr>
                </a:gs>
                <a:gs pos="100000">
                  <a:schemeClr val="accent2">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1035" name="Group 11"/>
          <p:cNvGrpSpPr>
            <a:grpSpLocks/>
          </p:cNvGrpSpPr>
          <p:nvPr/>
        </p:nvGrpSpPr>
        <p:grpSpPr bwMode="auto">
          <a:xfrm>
            <a:off x="6100233" y="0"/>
            <a:ext cx="3048000" cy="5137150"/>
            <a:chOff x="2882" y="0"/>
            <a:chExt cx="1440" cy="2341"/>
          </a:xfrm>
        </p:grpSpPr>
        <p:sp>
          <p:nvSpPr>
            <p:cNvPr id="1036" name="Rectangle 12"/>
            <p:cNvSpPr>
              <a:spLocks noChangeArrowheads="1"/>
            </p:cNvSpPr>
            <p:nvPr userDrawn="1"/>
          </p:nvSpPr>
          <p:spPr bwMode="ltGray">
            <a:xfrm>
              <a:off x="2882" y="0"/>
              <a:ext cx="1440" cy="2341"/>
            </a:xfrm>
            <a:prstGeom prst="rect">
              <a:avLst/>
            </a:prstGeom>
            <a:gradFill rotWithShape="1">
              <a:gsLst>
                <a:gs pos="0">
                  <a:schemeClr val="hlink">
                    <a:alpha val="20000"/>
                  </a:schemeClr>
                </a:gs>
                <a:gs pos="100000">
                  <a:schemeClr va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37" name="Rectangle 13"/>
            <p:cNvSpPr>
              <a:spLocks noChangeArrowheads="1"/>
            </p:cNvSpPr>
            <p:nvPr userDrawn="1"/>
          </p:nvSpPr>
          <p:spPr bwMode="ltGray">
            <a:xfrm>
              <a:off x="2882" y="0"/>
              <a:ext cx="810" cy="2341"/>
            </a:xfrm>
            <a:prstGeom prst="rect">
              <a:avLst/>
            </a:prstGeom>
            <a:gradFill rotWithShape="1">
              <a:gsLst>
                <a:gs pos="0">
                  <a:schemeClr val="hlink">
                    <a:gamma/>
                    <a:tint val="0"/>
                    <a:invGamma/>
                    <a:alpha val="0"/>
                  </a:schemeClr>
                </a:gs>
                <a:gs pos="50000">
                  <a:schemeClr val="hlink">
                    <a:alpha val="20000"/>
                  </a:schemeClr>
                </a:gs>
                <a:gs pos="100000">
                  <a:schemeClr va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38" name="Rectangle 14"/>
            <p:cNvSpPr>
              <a:spLocks noChangeArrowheads="1"/>
            </p:cNvSpPr>
            <p:nvPr userDrawn="1"/>
          </p:nvSpPr>
          <p:spPr bwMode="ltGray">
            <a:xfrm>
              <a:off x="2882" y="0"/>
              <a:ext cx="1440" cy="2341"/>
            </a:xfrm>
            <a:prstGeom prst="rect">
              <a:avLst/>
            </a:prstGeom>
            <a:gradFill rotWithShape="1">
              <a:gsLst>
                <a:gs pos="0">
                  <a:schemeClr val="hlink">
                    <a:alpha val="20000"/>
                  </a:schemeClr>
                </a:gs>
                <a:gs pos="100000">
                  <a:schemeClr va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1039" name="Group 15"/>
          <p:cNvGrpSpPr>
            <a:grpSpLocks/>
          </p:cNvGrpSpPr>
          <p:nvPr/>
        </p:nvGrpSpPr>
        <p:grpSpPr bwMode="auto">
          <a:xfrm>
            <a:off x="9144000" y="1"/>
            <a:ext cx="3048000" cy="6831013"/>
            <a:chOff x="4320" y="0"/>
            <a:chExt cx="1440" cy="3113"/>
          </a:xfrm>
        </p:grpSpPr>
        <p:sp>
          <p:nvSpPr>
            <p:cNvPr id="1040" name="Rectangle 16"/>
            <p:cNvSpPr>
              <a:spLocks noChangeArrowheads="1"/>
            </p:cNvSpPr>
            <p:nvPr userDrawn="1"/>
          </p:nvSpPr>
          <p:spPr bwMode="ltGray">
            <a:xfrm>
              <a:off x="4320" y="0"/>
              <a:ext cx="112" cy="2655"/>
            </a:xfrm>
            <a:prstGeom prst="rect">
              <a:avLst/>
            </a:prstGeom>
            <a:gradFill rotWithShape="1">
              <a:gsLst>
                <a:gs pos="0">
                  <a:schemeClr val="folHlink">
                    <a:gamma/>
                    <a:tint val="0"/>
                    <a:invGamma/>
                    <a:alpha val="0"/>
                  </a:schemeClr>
                </a:gs>
                <a:gs pos="50000">
                  <a:schemeClr val="folHlink">
                    <a:alpha val="2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nvGrpSpPr>
            <p:cNvPr id="1041" name="Group 17"/>
            <p:cNvGrpSpPr>
              <a:grpSpLocks/>
            </p:cNvGrpSpPr>
            <p:nvPr userDrawn="1"/>
          </p:nvGrpSpPr>
          <p:grpSpPr bwMode="auto">
            <a:xfrm>
              <a:off x="4320" y="0"/>
              <a:ext cx="1440" cy="3113"/>
              <a:chOff x="4320" y="0"/>
              <a:chExt cx="1440" cy="3113"/>
            </a:xfrm>
          </p:grpSpPr>
          <p:sp>
            <p:nvSpPr>
              <p:cNvPr id="1042" name="Rectangle 18"/>
              <p:cNvSpPr>
                <a:spLocks noChangeArrowheads="1"/>
              </p:cNvSpPr>
              <p:nvPr userDrawn="1"/>
            </p:nvSpPr>
            <p:spPr bwMode="ltGray">
              <a:xfrm>
                <a:off x="4320" y="0"/>
                <a:ext cx="1440" cy="3113"/>
              </a:xfrm>
              <a:prstGeom prst="rect">
                <a:avLst/>
              </a:prstGeom>
              <a:gradFill rotWithShape="1">
                <a:gsLst>
                  <a:gs pos="0">
                    <a:schemeClr val="folHlink">
                      <a:alpha val="2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43" name="Rectangle 19"/>
              <p:cNvSpPr>
                <a:spLocks noChangeArrowheads="1"/>
              </p:cNvSpPr>
              <p:nvPr userDrawn="1"/>
            </p:nvSpPr>
            <p:spPr bwMode="ltGray">
              <a:xfrm>
                <a:off x="5420" y="0"/>
                <a:ext cx="340" cy="2655"/>
              </a:xfrm>
              <a:prstGeom prst="rect">
                <a:avLst/>
              </a:prstGeom>
              <a:gradFill rotWithShape="1">
                <a:gsLst>
                  <a:gs pos="0">
                    <a:schemeClr val="folHlink">
                      <a:gamma/>
                      <a:tint val="0"/>
                      <a:invGamma/>
                      <a:alpha val="0"/>
                    </a:schemeClr>
                  </a:gs>
                  <a:gs pos="50000">
                    <a:schemeClr val="folHlink">
                      <a:alpha val="2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44" name="Rectangle 20"/>
              <p:cNvSpPr>
                <a:spLocks noChangeArrowheads="1"/>
              </p:cNvSpPr>
              <p:nvPr userDrawn="1"/>
            </p:nvSpPr>
            <p:spPr bwMode="ltGray">
              <a:xfrm>
                <a:off x="4320" y="0"/>
                <a:ext cx="1440" cy="3113"/>
              </a:xfrm>
              <a:prstGeom prst="rect">
                <a:avLst/>
              </a:prstGeom>
              <a:gradFill rotWithShape="1">
                <a:gsLst>
                  <a:gs pos="0">
                    <a:schemeClr val="folHlink">
                      <a:alpha val="2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grpSp>
        <p:nvGrpSpPr>
          <p:cNvPr id="1045" name="Group 21"/>
          <p:cNvGrpSpPr>
            <a:grpSpLocks/>
          </p:cNvGrpSpPr>
          <p:nvPr/>
        </p:nvGrpSpPr>
        <p:grpSpPr bwMode="auto">
          <a:xfrm>
            <a:off x="0" y="1"/>
            <a:ext cx="3048000" cy="5135563"/>
            <a:chOff x="0" y="0"/>
            <a:chExt cx="1440" cy="2340"/>
          </a:xfrm>
        </p:grpSpPr>
        <p:sp>
          <p:nvSpPr>
            <p:cNvPr id="1046" name="Rectangle 22"/>
            <p:cNvSpPr>
              <a:spLocks noChangeArrowheads="1"/>
            </p:cNvSpPr>
            <p:nvPr userDrawn="1"/>
          </p:nvSpPr>
          <p:spPr bwMode="ltGray">
            <a:xfrm>
              <a:off x="0" y="0"/>
              <a:ext cx="1440" cy="2340"/>
            </a:xfrm>
            <a:prstGeom prst="rect">
              <a:avLst/>
            </a:prstGeom>
            <a:gradFill rotWithShape="1">
              <a:gsLst>
                <a:gs pos="0">
                  <a:schemeClr val="accent1">
                    <a:alpha val="20000"/>
                  </a:schemeClr>
                </a:gs>
                <a:gs pos="100000">
                  <a:schemeClr val="accent1">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47" name="Rectangle 23"/>
            <p:cNvSpPr>
              <a:spLocks noChangeArrowheads="1"/>
            </p:cNvSpPr>
            <p:nvPr userDrawn="1"/>
          </p:nvSpPr>
          <p:spPr bwMode="ltGray">
            <a:xfrm>
              <a:off x="1338" y="0"/>
              <a:ext cx="102" cy="2340"/>
            </a:xfrm>
            <a:prstGeom prst="rect">
              <a:avLst/>
            </a:prstGeom>
            <a:gradFill rotWithShape="1">
              <a:gsLst>
                <a:gs pos="0">
                  <a:schemeClr val="accent1">
                    <a:gamma/>
                    <a:tint val="0"/>
                    <a:invGamma/>
                    <a:alpha val="0"/>
                  </a:schemeClr>
                </a:gs>
                <a:gs pos="50000">
                  <a:schemeClr val="accent1">
                    <a:alpha val="20000"/>
                  </a:schemeClr>
                </a:gs>
                <a:gs pos="100000">
                  <a:schemeClr val="accent1">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48" name="Rectangle 24"/>
            <p:cNvSpPr>
              <a:spLocks noChangeArrowheads="1"/>
            </p:cNvSpPr>
            <p:nvPr userDrawn="1"/>
          </p:nvSpPr>
          <p:spPr bwMode="ltGray">
            <a:xfrm>
              <a:off x="0" y="0"/>
              <a:ext cx="486" cy="2340"/>
            </a:xfrm>
            <a:prstGeom prst="rect">
              <a:avLst/>
            </a:prstGeom>
            <a:gradFill rotWithShape="1">
              <a:gsLst>
                <a:gs pos="0">
                  <a:schemeClr val="accent1">
                    <a:gamma/>
                    <a:tint val="0"/>
                    <a:invGamma/>
                    <a:alpha val="0"/>
                  </a:schemeClr>
                </a:gs>
                <a:gs pos="50000">
                  <a:schemeClr val="accent1">
                    <a:alpha val="20000"/>
                  </a:schemeClr>
                </a:gs>
                <a:gs pos="100000">
                  <a:schemeClr val="accent1">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49" name="Rectangle 25"/>
            <p:cNvSpPr>
              <a:spLocks noChangeArrowheads="1"/>
            </p:cNvSpPr>
            <p:nvPr userDrawn="1"/>
          </p:nvSpPr>
          <p:spPr bwMode="ltGray">
            <a:xfrm>
              <a:off x="0" y="0"/>
              <a:ext cx="1440" cy="2340"/>
            </a:xfrm>
            <a:prstGeom prst="rect">
              <a:avLst/>
            </a:prstGeom>
            <a:gradFill rotWithShape="1">
              <a:gsLst>
                <a:gs pos="0">
                  <a:schemeClr val="accent1">
                    <a:alpha val="20000"/>
                  </a:schemeClr>
                </a:gs>
                <a:gs pos="100000">
                  <a:schemeClr val="accent1">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1069" name="Group 45"/>
          <p:cNvGrpSpPr>
            <a:grpSpLocks/>
          </p:cNvGrpSpPr>
          <p:nvPr/>
        </p:nvGrpSpPr>
        <p:grpSpPr bwMode="auto">
          <a:xfrm>
            <a:off x="0" y="0"/>
            <a:ext cx="12192000" cy="171450"/>
            <a:chOff x="0" y="0"/>
            <a:chExt cx="5760" cy="108"/>
          </a:xfrm>
        </p:grpSpPr>
        <p:sp>
          <p:nvSpPr>
            <p:cNvPr id="1050" name="Rectangle 26"/>
            <p:cNvSpPr>
              <a:spLocks noChangeArrowheads="1"/>
            </p:cNvSpPr>
            <p:nvPr userDrawn="1"/>
          </p:nvSpPr>
          <p:spPr bwMode="gray">
            <a:xfrm>
              <a:off x="0" y="0"/>
              <a:ext cx="1440" cy="108"/>
            </a:xfrm>
            <a:prstGeom prst="rect">
              <a:avLst/>
            </a:prstGeom>
            <a:solidFill>
              <a:schemeClr val="accent1"/>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51" name="Rectangle 27"/>
            <p:cNvSpPr>
              <a:spLocks noChangeArrowheads="1"/>
            </p:cNvSpPr>
            <p:nvPr userDrawn="1"/>
          </p:nvSpPr>
          <p:spPr bwMode="gray">
            <a:xfrm>
              <a:off x="1440" y="0"/>
              <a:ext cx="1441" cy="108"/>
            </a:xfrm>
            <a:prstGeom prst="rect">
              <a:avLst/>
            </a:prstGeom>
            <a:solidFill>
              <a:schemeClr val="accent2"/>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52" name="Rectangle 28"/>
            <p:cNvSpPr>
              <a:spLocks noChangeArrowheads="1"/>
            </p:cNvSpPr>
            <p:nvPr userDrawn="1"/>
          </p:nvSpPr>
          <p:spPr bwMode="gray">
            <a:xfrm>
              <a:off x="2882" y="0"/>
              <a:ext cx="1440" cy="108"/>
            </a:xfrm>
            <a:prstGeom prst="rect">
              <a:avLst/>
            </a:prstGeom>
            <a:solidFill>
              <a:schemeClr val="hlink"/>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53" name="Rectangle 29"/>
            <p:cNvSpPr>
              <a:spLocks noChangeArrowheads="1"/>
            </p:cNvSpPr>
            <p:nvPr userDrawn="1"/>
          </p:nvSpPr>
          <p:spPr bwMode="gray">
            <a:xfrm>
              <a:off x="4320" y="0"/>
              <a:ext cx="1440" cy="108"/>
            </a:xfrm>
            <a:prstGeom prst="rect">
              <a:avLst/>
            </a:prstGeom>
            <a:solidFill>
              <a:schemeClr val="folHlink"/>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sp>
        <p:nvSpPr>
          <p:cNvPr id="1027" name="Rectangle 3"/>
          <p:cNvSpPr>
            <a:spLocks noGrp="1" noChangeArrowheads="1"/>
          </p:cNvSpPr>
          <p:nvPr>
            <p:ph type="body" idx="1"/>
          </p:nvPr>
        </p:nvSpPr>
        <p:spPr bwMode="gray">
          <a:xfrm>
            <a:off x="609600" y="1524001"/>
            <a:ext cx="10972800" cy="4652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gray">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gray">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gray">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9B20778-944D-4748-A78D-3C88DDDCCA11}" type="slidenum">
              <a:rPr lang="en-US">
                <a:solidFill>
                  <a:srgbClr val="000000"/>
                </a:solidFill>
              </a:rPr>
              <a:pPr defTabSz="914400" fontAlgn="base">
                <a:spcBef>
                  <a:spcPct val="0"/>
                </a:spcBef>
                <a:spcAft>
                  <a:spcPct val="0"/>
                </a:spcAft>
              </a:pPr>
              <a:t>‹#›</a:t>
            </a:fld>
            <a:endParaRPr lang="en-US">
              <a:solidFill>
                <a:srgbClr val="000000"/>
              </a:solidFill>
            </a:endParaRPr>
          </a:p>
        </p:txBody>
      </p:sp>
      <p:grpSp>
        <p:nvGrpSpPr>
          <p:cNvPr id="1070" name="Group 46"/>
          <p:cNvGrpSpPr>
            <a:grpSpLocks/>
          </p:cNvGrpSpPr>
          <p:nvPr/>
        </p:nvGrpSpPr>
        <p:grpSpPr bwMode="auto">
          <a:xfrm>
            <a:off x="0" y="176213"/>
            <a:ext cx="10261600" cy="1117600"/>
            <a:chOff x="0" y="111"/>
            <a:chExt cx="4848" cy="768"/>
          </a:xfrm>
        </p:grpSpPr>
        <p:sp>
          <p:nvSpPr>
            <p:cNvPr id="1063" name="Rectangle 39"/>
            <p:cNvSpPr>
              <a:spLocks noChangeArrowheads="1"/>
            </p:cNvSpPr>
            <p:nvPr userDrawn="1"/>
          </p:nvSpPr>
          <p:spPr bwMode="hidden">
            <a:xfrm rot="-5400000">
              <a:off x="2394" y="-1578"/>
              <a:ext cx="60" cy="4848"/>
            </a:xfrm>
            <a:prstGeom prst="rect">
              <a:avLst/>
            </a:prstGeom>
            <a:gradFill rotWithShape="1">
              <a:gsLst>
                <a:gs pos="0">
                  <a:srgbClr val="FFFFFF">
                    <a:gamma/>
                    <a:tint val="0"/>
                    <a:invGamma/>
                    <a:alpha val="0"/>
                  </a:srgbClr>
                </a:gs>
                <a:gs pos="50000">
                  <a:srgbClr val="FFFFFF">
                    <a:alpha val="35001"/>
                  </a:srgbClr>
                </a:gs>
                <a:gs pos="100000">
                  <a:srgbClr val="FFFFFF">
                    <a:gamma/>
                    <a:tint val="0"/>
                    <a:invGamma/>
                    <a:alpha val="0"/>
                  </a:srgb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nvGrpSpPr>
            <p:cNvPr id="1068" name="Group 44"/>
            <p:cNvGrpSpPr>
              <a:grpSpLocks/>
            </p:cNvGrpSpPr>
            <p:nvPr userDrawn="1"/>
          </p:nvGrpSpPr>
          <p:grpSpPr bwMode="auto">
            <a:xfrm>
              <a:off x="0" y="111"/>
              <a:ext cx="4327" cy="768"/>
              <a:chOff x="0" y="111"/>
              <a:chExt cx="4327" cy="768"/>
            </a:xfrm>
          </p:grpSpPr>
          <p:sp>
            <p:nvSpPr>
              <p:cNvPr id="1065" name="Rectangle 41"/>
              <p:cNvSpPr>
                <a:spLocks noChangeArrowheads="1"/>
              </p:cNvSpPr>
              <p:nvPr userDrawn="1"/>
            </p:nvSpPr>
            <p:spPr bwMode="hidden">
              <a:xfrm rot="-5400000">
                <a:off x="1780" y="-1669"/>
                <a:ext cx="768" cy="4327"/>
              </a:xfrm>
              <a:prstGeom prst="rect">
                <a:avLst/>
              </a:prstGeom>
              <a:gradFill rotWithShape="1">
                <a:gsLst>
                  <a:gs pos="0">
                    <a:srgbClr val="FFFFFF">
                      <a:alpha val="35001"/>
                    </a:srgbClr>
                  </a:gs>
                  <a:gs pos="100000">
                    <a:srgbClr val="FFFFFF">
                      <a:gamma/>
                      <a:tint val="0"/>
                      <a:invGamma/>
                      <a:alpha val="0"/>
                    </a:srgb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66" name="Rectangle 42"/>
              <p:cNvSpPr>
                <a:spLocks noChangeArrowheads="1"/>
              </p:cNvSpPr>
              <p:nvPr userDrawn="1"/>
            </p:nvSpPr>
            <p:spPr bwMode="hidden">
              <a:xfrm rot="-5400000">
                <a:off x="1754" y="-1643"/>
                <a:ext cx="181" cy="3690"/>
              </a:xfrm>
              <a:prstGeom prst="rect">
                <a:avLst/>
              </a:prstGeom>
              <a:gradFill rotWithShape="1">
                <a:gsLst>
                  <a:gs pos="0">
                    <a:srgbClr val="FFFFFF">
                      <a:gamma/>
                      <a:tint val="0"/>
                      <a:invGamma/>
                      <a:alpha val="0"/>
                    </a:srgbClr>
                  </a:gs>
                  <a:gs pos="50000">
                    <a:srgbClr val="FFFFFF">
                      <a:alpha val="35001"/>
                    </a:srgbClr>
                  </a:gs>
                  <a:gs pos="100000">
                    <a:srgbClr val="FFFFFF">
                      <a:gamma/>
                      <a:tint val="0"/>
                      <a:invGamma/>
                      <a:alpha val="0"/>
                    </a:srgb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67" name="Rectangle 43"/>
              <p:cNvSpPr>
                <a:spLocks noChangeArrowheads="1"/>
              </p:cNvSpPr>
              <p:nvPr userDrawn="1"/>
            </p:nvSpPr>
            <p:spPr bwMode="hidden">
              <a:xfrm rot="-5400000">
                <a:off x="1780" y="-1669"/>
                <a:ext cx="768" cy="4327"/>
              </a:xfrm>
              <a:prstGeom prst="rect">
                <a:avLst/>
              </a:prstGeom>
              <a:gradFill rotWithShape="1">
                <a:gsLst>
                  <a:gs pos="0">
                    <a:srgbClr val="FFFFFF">
                      <a:alpha val="35001"/>
                    </a:srgbClr>
                  </a:gs>
                  <a:gs pos="100000">
                    <a:srgbClr val="FFFFFF">
                      <a:gamma/>
                      <a:tint val="0"/>
                      <a:invGamma/>
                      <a:alpha val="0"/>
                    </a:srgb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sp>
        <p:nvSpPr>
          <p:cNvPr id="1026" name="Rectangle 2"/>
          <p:cNvSpPr>
            <a:spLocks noGrp="1" noChangeArrowheads="1"/>
          </p:cNvSpPr>
          <p:nvPr>
            <p:ph type="title"/>
          </p:nvPr>
        </p:nvSpPr>
        <p:spPr bwMode="gray">
          <a:xfrm>
            <a:off x="609600" y="258763"/>
            <a:ext cx="97536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1" name="Rectangle 47"/>
          <p:cNvSpPr>
            <a:spLocks noChangeArrowheads="1"/>
          </p:cNvSpPr>
          <p:nvPr/>
        </p:nvSpPr>
        <p:spPr bwMode="gray">
          <a:xfrm>
            <a:off x="0" y="6751638"/>
            <a:ext cx="12192000" cy="106362"/>
          </a:xfrm>
          <a:prstGeom prst="rect">
            <a:avLst/>
          </a:prstGeom>
          <a:solidFill>
            <a:srgbClr val="C0C0C0"/>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8" name="TextBox 37"/>
          <p:cNvSpPr txBox="1"/>
          <p:nvPr/>
        </p:nvSpPr>
        <p:spPr>
          <a:xfrm>
            <a:off x="10670073" y="6553280"/>
            <a:ext cx="1608133" cy="230832"/>
          </a:xfrm>
          <a:prstGeom prst="rect">
            <a:avLst/>
          </a:prstGeom>
          <a:noFill/>
        </p:spPr>
        <p:txBody>
          <a:bodyPr wrap="none" rtlCol="0">
            <a:spAutoFit/>
          </a:bodyPr>
          <a:lstStyle/>
          <a:p>
            <a:pPr algn="r" defTabSz="914400" fontAlgn="base">
              <a:spcBef>
                <a:spcPct val="0"/>
              </a:spcBef>
              <a:spcAft>
                <a:spcPct val="0"/>
              </a:spcAft>
            </a:pPr>
            <a:r>
              <a:rPr lang="en-US" sz="900">
                <a:solidFill>
                  <a:srgbClr val="FFFFFF">
                    <a:lumMod val="50000"/>
                  </a:srgbClr>
                </a:solidFill>
              </a:rPr>
              <a:t>www.trungtamtinhoc.edu.vn</a:t>
            </a:r>
          </a:p>
        </p:txBody>
      </p:sp>
    </p:spTree>
    <p:extLst>
      <p:ext uri="{BB962C8B-B14F-4D97-AF65-F5344CB8AC3E}">
        <p14:creationId xmlns:p14="http://schemas.microsoft.com/office/powerpoint/2010/main" val="2971809236"/>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 id="2147484336" r:id="rId15"/>
    <p:sldLayoutId id="214748450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69"/>
                                        </p:tgtEl>
                                        <p:attrNameLst>
                                          <p:attrName>style.visibility</p:attrName>
                                        </p:attrNameLst>
                                      </p:cBhvr>
                                      <p:to>
                                        <p:strVal val="visible"/>
                                      </p:to>
                                    </p:set>
                                    <p:anim calcmode="lin" valueType="num">
                                      <p:cBhvr>
                                        <p:cTn id="7" dur="700" fill="hold"/>
                                        <p:tgtEl>
                                          <p:spTgt spid="1069"/>
                                        </p:tgtEl>
                                        <p:attrNameLst>
                                          <p:attrName>ppt_x</p:attrName>
                                        </p:attrNameLst>
                                      </p:cBhvr>
                                      <p:tavLst>
                                        <p:tav tm="0">
                                          <p:val>
                                            <p:strVal val="#ppt_x-.2"/>
                                          </p:val>
                                        </p:tav>
                                        <p:tav tm="100000">
                                          <p:val>
                                            <p:strVal val="#ppt_x"/>
                                          </p:val>
                                        </p:tav>
                                      </p:tavLst>
                                    </p:anim>
                                    <p:anim calcmode="lin" valueType="num">
                                      <p:cBhvr>
                                        <p:cTn id="8" dur="700" fill="hold"/>
                                        <p:tgtEl>
                                          <p:spTgt spid="1069"/>
                                        </p:tgtEl>
                                        <p:attrNameLst>
                                          <p:attrName>ppt_y</p:attrName>
                                        </p:attrNameLst>
                                      </p:cBhvr>
                                      <p:tavLst>
                                        <p:tav tm="0">
                                          <p:val>
                                            <p:strVal val="#ppt_y"/>
                                          </p:val>
                                        </p:tav>
                                        <p:tav tm="100000">
                                          <p:val>
                                            <p:strVal val="#ppt_y"/>
                                          </p:val>
                                        </p:tav>
                                      </p:tavLst>
                                    </p:anim>
                                    <p:animEffect transition="in" filter="wipe(right)" prLst="gradientSize: 0.1">
                                      <p:cBhvr>
                                        <p:cTn id="9" dur="700"/>
                                        <p:tgtEl>
                                          <p:spTgt spid="1069"/>
                                        </p:tgtEl>
                                      </p:cBhvr>
                                    </p:animEffect>
                                  </p:childTnLst>
                                </p:cTn>
                              </p:par>
                            </p:childTnLst>
                          </p:cTn>
                        </p:par>
                        <p:par>
                          <p:cTn id="10" fill="hold">
                            <p:stCondLst>
                              <p:cond delay="700"/>
                            </p:stCondLst>
                            <p:childTnLst>
                              <p:par>
                                <p:cTn id="11" presetID="22" presetClass="entr" presetSubtype="1" fill="hold" nodeType="afterEffect">
                                  <p:stCondLst>
                                    <p:cond delay="0"/>
                                  </p:stCondLst>
                                  <p:childTnLst>
                                    <p:set>
                                      <p:cBhvr>
                                        <p:cTn id="12" dur="1" fill="hold">
                                          <p:stCondLst>
                                            <p:cond delay="0"/>
                                          </p:stCondLst>
                                        </p:cTn>
                                        <p:tgtEl>
                                          <p:spTgt spid="1045"/>
                                        </p:tgtEl>
                                        <p:attrNameLst>
                                          <p:attrName>style.visibility</p:attrName>
                                        </p:attrNameLst>
                                      </p:cBhvr>
                                      <p:to>
                                        <p:strVal val="visible"/>
                                      </p:to>
                                    </p:set>
                                    <p:animEffect transition="in" filter="wipe(up)">
                                      <p:cBhvr>
                                        <p:cTn id="13" dur="500"/>
                                        <p:tgtEl>
                                          <p:spTgt spid="1045"/>
                                        </p:tgtEl>
                                      </p:cBhvr>
                                    </p:animEffect>
                                  </p:childTnLst>
                                </p:cTn>
                              </p:par>
                              <p:par>
                                <p:cTn id="14" presetID="22" presetClass="entr" presetSubtype="1" fill="hold" nodeType="withEffect">
                                  <p:stCondLst>
                                    <p:cond delay="100"/>
                                  </p:stCondLst>
                                  <p:childTnLst>
                                    <p:set>
                                      <p:cBhvr>
                                        <p:cTn id="15" dur="1" fill="hold">
                                          <p:stCondLst>
                                            <p:cond delay="0"/>
                                          </p:stCondLst>
                                        </p:cTn>
                                        <p:tgtEl>
                                          <p:spTgt spid="1035"/>
                                        </p:tgtEl>
                                        <p:attrNameLst>
                                          <p:attrName>style.visibility</p:attrName>
                                        </p:attrNameLst>
                                      </p:cBhvr>
                                      <p:to>
                                        <p:strVal val="visible"/>
                                      </p:to>
                                    </p:set>
                                    <p:animEffect transition="in" filter="wipe(up)">
                                      <p:cBhvr>
                                        <p:cTn id="16" dur="500"/>
                                        <p:tgtEl>
                                          <p:spTgt spid="1035"/>
                                        </p:tgtEl>
                                      </p:cBhvr>
                                    </p:animEffect>
                                  </p:childTnLst>
                                </p:cTn>
                              </p:par>
                              <p:par>
                                <p:cTn id="17" presetID="22" presetClass="entr" presetSubtype="1" fill="hold" nodeType="withEffect">
                                  <p:stCondLst>
                                    <p:cond delay="300"/>
                                  </p:stCondLst>
                                  <p:childTnLst>
                                    <p:set>
                                      <p:cBhvr>
                                        <p:cTn id="18" dur="1" fill="hold">
                                          <p:stCondLst>
                                            <p:cond delay="0"/>
                                          </p:stCondLst>
                                        </p:cTn>
                                        <p:tgtEl>
                                          <p:spTgt spid="1031"/>
                                        </p:tgtEl>
                                        <p:attrNameLst>
                                          <p:attrName>style.visibility</p:attrName>
                                        </p:attrNameLst>
                                      </p:cBhvr>
                                      <p:to>
                                        <p:strVal val="visible"/>
                                      </p:to>
                                    </p:set>
                                    <p:animEffect transition="in" filter="wipe(up)">
                                      <p:cBhvr>
                                        <p:cTn id="19" dur="500"/>
                                        <p:tgtEl>
                                          <p:spTgt spid="1031"/>
                                        </p:tgtEl>
                                      </p:cBhvr>
                                    </p:animEffect>
                                  </p:childTnLst>
                                </p:cTn>
                              </p:par>
                              <p:par>
                                <p:cTn id="20" presetID="22" presetClass="entr" presetSubtype="1" fill="hold" nodeType="withEffect">
                                  <p:stCondLst>
                                    <p:cond delay="600"/>
                                  </p:stCondLst>
                                  <p:childTnLst>
                                    <p:set>
                                      <p:cBhvr>
                                        <p:cTn id="21" dur="1" fill="hold">
                                          <p:stCondLst>
                                            <p:cond delay="0"/>
                                          </p:stCondLst>
                                        </p:cTn>
                                        <p:tgtEl>
                                          <p:spTgt spid="1039"/>
                                        </p:tgtEl>
                                        <p:attrNameLst>
                                          <p:attrName>style.visibility</p:attrName>
                                        </p:attrNameLst>
                                      </p:cBhvr>
                                      <p:to>
                                        <p:strVal val="visible"/>
                                      </p:to>
                                    </p:set>
                                    <p:animEffect transition="in" filter="wipe(up)">
                                      <p:cBhvr>
                                        <p:cTn id="22"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374767"/>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53195"/>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1"/>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70C0"/>
              </a:buClr>
              <a:buSzPts val="3200"/>
              <a:buFont typeface="Arial" panose="020B0604020202020204"/>
              <a:buNone/>
              <a:defRPr sz="3200" b="1" i="0" u="none" strike="noStrike" cap="none">
                <a:solidFill>
                  <a:srgbClr val="0070C0"/>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1"/>
          <p:cNvSpPr txBox="1">
            <a:spLocks noGrp="1"/>
          </p:cNvSpPr>
          <p:nvPr>
            <p:ph type="body" idx="1"/>
          </p:nvPr>
        </p:nvSpPr>
        <p:spPr>
          <a:xfrm>
            <a:off x="335283" y="996287"/>
            <a:ext cx="11490959" cy="5095070"/>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00000"/>
              </a:lnSpc>
              <a:spcBef>
                <a:spcPts val="1000"/>
              </a:spcBef>
              <a:spcAft>
                <a:spcPts val="0"/>
              </a:spcAft>
              <a:buClr>
                <a:schemeClr val="dk1"/>
              </a:buClr>
              <a:buSzPts val="3000"/>
              <a:buFont typeface="Arial" panose="020B0604020202020204"/>
              <a:buChar char="•"/>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00"/>
              </a:spcBef>
              <a:spcAft>
                <a:spcPts val="0"/>
              </a:spcAft>
              <a:buClr>
                <a:schemeClr val="dk1"/>
              </a:buClr>
              <a:buSzPts val="28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93700" algn="l" rtl="0">
              <a:lnSpc>
                <a:spcPct val="100000"/>
              </a:lnSpc>
              <a:spcBef>
                <a:spcPts val="500"/>
              </a:spcBef>
              <a:spcAft>
                <a:spcPts val="0"/>
              </a:spcAft>
              <a:buClr>
                <a:schemeClr val="dk1"/>
              </a:buClr>
              <a:buSzPts val="2600"/>
              <a:buFont typeface="Noto Sans Symbols"/>
              <a:buChar char="⮚"/>
              <a:defRPr sz="2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81000" algn="l" rtl="0">
              <a:lnSpc>
                <a:spcPct val="100000"/>
              </a:lnSpc>
              <a:spcBef>
                <a:spcPts val="500"/>
              </a:spcBef>
              <a:spcAft>
                <a:spcPts val="0"/>
              </a:spcAft>
              <a:buClr>
                <a:schemeClr val="dk1"/>
              </a:buClr>
              <a:buSzPts val="2400"/>
              <a:buFont typeface="Noto Sans Symbols"/>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68300" algn="l" rtl="0">
              <a:lnSpc>
                <a:spcPct val="100000"/>
              </a:lnSpc>
              <a:spcBef>
                <a:spcPts val="500"/>
              </a:spcBef>
              <a:spcAft>
                <a:spcPts val="0"/>
              </a:spcAft>
              <a:buClr>
                <a:schemeClr val="dk1"/>
              </a:buClr>
              <a:buSzPts val="2200"/>
              <a:buFont typeface="Noto Sans Symbols"/>
              <a:buChar char="▪"/>
              <a:defRPr sz="2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41"/>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914400">
              <a:buClr>
                <a:srgbClr val="000000"/>
              </a:buClr>
              <a:buFont typeface="Arial" panose="020B0604020202020204"/>
              <a:buNone/>
            </a:pPr>
            <a:endParaRPr kern="0"/>
          </a:p>
        </p:txBody>
      </p:sp>
      <p:sp>
        <p:nvSpPr>
          <p:cNvPr id="13" name="Google Shape;13;p14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914400">
              <a:buClr>
                <a:srgbClr val="000000"/>
              </a:buClr>
              <a:buFont typeface="Arial" panose="020B0604020202020204"/>
              <a:buNone/>
            </a:pPr>
            <a:endParaRPr kern="0"/>
          </a:p>
        </p:txBody>
      </p:sp>
      <p:sp>
        <p:nvSpPr>
          <p:cNvPr id="14" name="Google Shape;14;p141"/>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defTabSz="914400">
              <a:buClr>
                <a:srgbClr val="000000"/>
              </a:buClr>
              <a:buFont typeface="Arial" panose="020B0604020202020204"/>
              <a:buNone/>
            </a:pPr>
            <a:fld id="{00000000-1234-1234-1234-123412341234}" type="slidenum">
              <a:rPr lang="en-US" kern="0"/>
              <a:pPr defTabSz="914400">
                <a:buClr>
                  <a:srgbClr val="000000"/>
                </a:buClr>
                <a:buFont typeface="Arial" panose="020B0604020202020204"/>
                <a:buNone/>
              </a:pPr>
              <a:t>‹#›</a:t>
            </a:fld>
            <a:endParaRPr lang="en-US" kern="0"/>
          </a:p>
        </p:txBody>
      </p:sp>
    </p:spTree>
    <p:extLst>
      <p:ext uri="{BB962C8B-B14F-4D97-AF65-F5344CB8AC3E}">
        <p14:creationId xmlns:p14="http://schemas.microsoft.com/office/powerpoint/2010/main" val="1165546681"/>
      </p:ext>
    </p:extLst>
  </p:cSld>
  <p:clrMap bg1="lt1" tx1="dk1" bg2="dk2" tx2="lt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 id="2147484372" r:id="rId13"/>
    <p:sldLayoutId id="2147484373" r:id="rId14"/>
    <p:sldLayoutId id="2147484374" r:id="rId15"/>
    <p:sldLayoutId id="2147484375" r:id="rId16"/>
    <p:sldLayoutId id="2147484376" r:id="rId17"/>
    <p:sldLayoutId id="2147484377" r:id="rId18"/>
    <p:sldLayoutId id="2147484379" r:id="rId19"/>
    <p:sldLayoutId id="2147484380" r:id="rId20"/>
    <p:sldLayoutId id="2147484381" r:id="rId21"/>
    <p:sldLayoutId id="2147484382" r:id="rId22"/>
    <p:sldLayoutId id="2147484384" r:id="rId23"/>
    <p:sldLayoutId id="2147484385" r:id="rId24"/>
    <p:sldLayoutId id="2147484386" r:id="rId25"/>
    <p:sldLayoutId id="2147484387" r:id="rId26"/>
    <p:sldLayoutId id="2147484388" r:id="rId27"/>
    <p:sldLayoutId id="2147484389" r:id="rId28"/>
    <p:sldLayoutId id="2147484390" r:id="rId29"/>
    <p:sldLayoutId id="2147484391" r:id="rId30"/>
    <p:sldLayoutId id="2147484392" r:id="rId31"/>
    <p:sldLayoutId id="2147484393" r:id="rId32"/>
    <p:sldLayoutId id="2147484394" r:id="rId33"/>
    <p:sldLayoutId id="2147484395" r:id="rId34"/>
    <p:sldLayoutId id="2147484396" r:id="rId35"/>
    <p:sldLayoutId id="2147484397" r:id="rId36"/>
    <p:sldLayoutId id="2147484398" r:id="rId37"/>
    <p:sldLayoutId id="2147484399" r:id="rId38"/>
    <p:sldLayoutId id="2147484400" r:id="rId39"/>
    <p:sldLayoutId id="2147484401" r:id="rId40"/>
    <p:sldLayoutId id="2147484402" r:id="rId41"/>
    <p:sldLayoutId id="2147484403" r:id="rId42"/>
    <p:sldLayoutId id="2147484404" r:id="rId43"/>
    <p:sldLayoutId id="2147484405" r:id="rId44"/>
    <p:sldLayoutId id="2147484406" r:id="rId45"/>
    <p:sldLayoutId id="2147484407" r:id="rId46"/>
    <p:sldLayoutId id="2147484408" r:id="rId47"/>
    <p:sldLayoutId id="2147484409" r:id="rId48"/>
    <p:sldLayoutId id="2147484410" r:id="rId49"/>
    <p:sldLayoutId id="2147484411" r:id="rId50"/>
    <p:sldLayoutId id="2147484412" r:id="rId51"/>
    <p:sldLayoutId id="2147484413" r:id="rId52"/>
    <p:sldLayoutId id="2147484414" r:id="rId53"/>
    <p:sldLayoutId id="2147484415" r:id="rId54"/>
    <p:sldLayoutId id="2147484416" r:id="rId55"/>
    <p:sldLayoutId id="2147484417" r:id="rId56"/>
    <p:sldLayoutId id="2147484418" r:id="rId57"/>
    <p:sldLayoutId id="2147484419" r:id="rId58"/>
    <p:sldLayoutId id="2147484420" r:id="rId59"/>
    <p:sldLayoutId id="2147484421" r:id="rId60"/>
    <p:sldLayoutId id="2147484422" r:id="rId61"/>
    <p:sldLayoutId id="2147484423" r:id="rId62"/>
    <p:sldLayoutId id="2147484424" r:id="rId63"/>
    <p:sldLayoutId id="2147484425" r:id="rId64"/>
    <p:sldLayoutId id="2147484426" r:id="rId65"/>
    <p:sldLayoutId id="2147484427" r:id="rId66"/>
    <p:sldLayoutId id="2147484428" r:id="rId67"/>
    <p:sldLayoutId id="2147484429" r:id="rId68"/>
    <p:sldLayoutId id="2147484430" r:id="rId69"/>
    <p:sldLayoutId id="2147484431" r:id="rId7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1"/>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70C0"/>
              </a:buClr>
              <a:buSzPts val="3200"/>
              <a:buFont typeface="Arial" panose="020B0604020202020204"/>
              <a:buNone/>
              <a:defRPr sz="3200" b="1" i="0" u="none" strike="noStrike" cap="none">
                <a:solidFill>
                  <a:srgbClr val="0070C0"/>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1"/>
          <p:cNvSpPr txBox="1">
            <a:spLocks noGrp="1"/>
          </p:cNvSpPr>
          <p:nvPr>
            <p:ph type="body" idx="1"/>
          </p:nvPr>
        </p:nvSpPr>
        <p:spPr>
          <a:xfrm>
            <a:off x="335283" y="996287"/>
            <a:ext cx="11490959" cy="5095070"/>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00000"/>
              </a:lnSpc>
              <a:spcBef>
                <a:spcPts val="1000"/>
              </a:spcBef>
              <a:spcAft>
                <a:spcPts val="0"/>
              </a:spcAft>
              <a:buClr>
                <a:schemeClr val="dk1"/>
              </a:buClr>
              <a:buSzPts val="3000"/>
              <a:buFont typeface="Arial" panose="020B0604020202020204"/>
              <a:buChar char="•"/>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00"/>
              </a:spcBef>
              <a:spcAft>
                <a:spcPts val="0"/>
              </a:spcAft>
              <a:buClr>
                <a:schemeClr val="dk1"/>
              </a:buClr>
              <a:buSzPts val="28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93700" algn="l" rtl="0">
              <a:lnSpc>
                <a:spcPct val="100000"/>
              </a:lnSpc>
              <a:spcBef>
                <a:spcPts val="500"/>
              </a:spcBef>
              <a:spcAft>
                <a:spcPts val="0"/>
              </a:spcAft>
              <a:buClr>
                <a:schemeClr val="dk1"/>
              </a:buClr>
              <a:buSzPts val="2600"/>
              <a:buFont typeface="Noto Sans Symbols"/>
              <a:buChar char="⮚"/>
              <a:defRPr sz="2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81000" algn="l" rtl="0">
              <a:lnSpc>
                <a:spcPct val="100000"/>
              </a:lnSpc>
              <a:spcBef>
                <a:spcPts val="500"/>
              </a:spcBef>
              <a:spcAft>
                <a:spcPts val="0"/>
              </a:spcAft>
              <a:buClr>
                <a:schemeClr val="dk1"/>
              </a:buClr>
              <a:buSzPts val="2400"/>
              <a:buFont typeface="Noto Sans Symbols"/>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68300" algn="l" rtl="0">
              <a:lnSpc>
                <a:spcPct val="100000"/>
              </a:lnSpc>
              <a:spcBef>
                <a:spcPts val="500"/>
              </a:spcBef>
              <a:spcAft>
                <a:spcPts val="0"/>
              </a:spcAft>
              <a:buClr>
                <a:schemeClr val="dk1"/>
              </a:buClr>
              <a:buSzPts val="2200"/>
              <a:buFont typeface="Noto Sans Symbols"/>
              <a:buChar char="▪"/>
              <a:defRPr sz="2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41"/>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914400">
              <a:buClr>
                <a:srgbClr val="000000"/>
              </a:buClr>
              <a:buFont typeface="Arial" panose="020B0604020202020204"/>
              <a:buNone/>
            </a:pPr>
            <a:endParaRPr kern="0"/>
          </a:p>
        </p:txBody>
      </p:sp>
      <p:sp>
        <p:nvSpPr>
          <p:cNvPr id="13" name="Google Shape;13;p14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914400">
              <a:buClr>
                <a:srgbClr val="000000"/>
              </a:buClr>
              <a:buFont typeface="Arial" panose="020B0604020202020204"/>
              <a:buNone/>
            </a:pPr>
            <a:endParaRPr kern="0"/>
          </a:p>
        </p:txBody>
      </p:sp>
      <p:sp>
        <p:nvSpPr>
          <p:cNvPr id="14" name="Google Shape;14;p141"/>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defTabSz="914400">
              <a:buClr>
                <a:srgbClr val="000000"/>
              </a:buClr>
              <a:buFont typeface="Arial" panose="020B0604020202020204"/>
              <a:buNone/>
            </a:pPr>
            <a:fld id="{00000000-1234-1234-1234-123412341234}" type="slidenum">
              <a:rPr lang="en-US" kern="0"/>
              <a:pPr defTabSz="914400">
                <a:buClr>
                  <a:srgbClr val="000000"/>
                </a:buClr>
                <a:buFont typeface="Arial" panose="020B0604020202020204"/>
                <a:buNone/>
              </a:pPr>
              <a:t>‹#›</a:t>
            </a:fld>
            <a:endParaRPr lang="en-US" kern="0"/>
          </a:p>
        </p:txBody>
      </p:sp>
    </p:spTree>
    <p:extLst>
      <p:ext uri="{BB962C8B-B14F-4D97-AF65-F5344CB8AC3E}">
        <p14:creationId xmlns:p14="http://schemas.microsoft.com/office/powerpoint/2010/main" val="1377743378"/>
      </p:ext>
    </p:extLst>
  </p:cSld>
  <p:clrMap bg1="lt1" tx1="dk1" bg2="dk2" tx2="lt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 id="2147484445" r:id="rId13"/>
    <p:sldLayoutId id="2147484446" r:id="rId14"/>
    <p:sldLayoutId id="2147484447" r:id="rId15"/>
    <p:sldLayoutId id="2147484448" r:id="rId16"/>
    <p:sldLayoutId id="2147484449" r:id="rId17"/>
    <p:sldLayoutId id="2147484450" r:id="rId18"/>
    <p:sldLayoutId id="2147484451" r:id="rId19"/>
    <p:sldLayoutId id="2147484452" r:id="rId20"/>
    <p:sldLayoutId id="2147484453" r:id="rId21"/>
    <p:sldLayoutId id="2147484454" r:id="rId22"/>
    <p:sldLayoutId id="2147484455" r:id="rId23"/>
    <p:sldLayoutId id="2147484456" r:id="rId24"/>
    <p:sldLayoutId id="2147484457" r:id="rId25"/>
    <p:sldLayoutId id="2147484458" r:id="rId26"/>
    <p:sldLayoutId id="2147484459" r:id="rId27"/>
    <p:sldLayoutId id="2147484460" r:id="rId28"/>
    <p:sldLayoutId id="2147484461" r:id="rId29"/>
    <p:sldLayoutId id="2147484462" r:id="rId30"/>
    <p:sldLayoutId id="2147484463" r:id="rId31"/>
    <p:sldLayoutId id="2147484464" r:id="rId32"/>
    <p:sldLayoutId id="2147484465" r:id="rId33"/>
    <p:sldLayoutId id="2147484466" r:id="rId34"/>
    <p:sldLayoutId id="2147484467" r:id="rId35"/>
    <p:sldLayoutId id="2147484468" r:id="rId36"/>
    <p:sldLayoutId id="2147484469" r:id="rId37"/>
    <p:sldLayoutId id="2147484470" r:id="rId38"/>
    <p:sldLayoutId id="2147484471" r:id="rId39"/>
    <p:sldLayoutId id="2147484472" r:id="rId40"/>
    <p:sldLayoutId id="2147484473" r:id="rId41"/>
    <p:sldLayoutId id="2147484474" r:id="rId42"/>
    <p:sldLayoutId id="2147484475" r:id="rId43"/>
    <p:sldLayoutId id="2147484476" r:id="rId44"/>
    <p:sldLayoutId id="2147484477" r:id="rId45"/>
    <p:sldLayoutId id="2147484478" r:id="rId46"/>
    <p:sldLayoutId id="2147484479" r:id="rId47"/>
    <p:sldLayoutId id="2147484480" r:id="rId48"/>
    <p:sldLayoutId id="2147484481" r:id="rId49"/>
    <p:sldLayoutId id="2147484482" r:id="rId50"/>
    <p:sldLayoutId id="2147484483" r:id="rId51"/>
    <p:sldLayoutId id="2147484484" r:id="rId52"/>
    <p:sldLayoutId id="2147484485" r:id="rId53"/>
    <p:sldLayoutId id="2147484486" r:id="rId54"/>
    <p:sldLayoutId id="2147484487" r:id="rId55"/>
    <p:sldLayoutId id="2147484488" r:id="rId56"/>
    <p:sldLayoutId id="2147484489" r:id="rId57"/>
    <p:sldLayoutId id="2147484490" r:id="rId58"/>
    <p:sldLayoutId id="2147484491" r:id="rId59"/>
    <p:sldLayoutId id="2147484492" r:id="rId60"/>
    <p:sldLayoutId id="2147484493" r:id="rId61"/>
    <p:sldLayoutId id="2147484494" r:id="rId62"/>
    <p:sldLayoutId id="2147484495" r:id="rId63"/>
    <p:sldLayoutId id="2147484496" r:id="rId64"/>
    <p:sldLayoutId id="2147484497" r:id="rId65"/>
    <p:sldLayoutId id="2147484498" r:id="rId66"/>
    <p:sldLayoutId id="2147484499" r:id="rId67"/>
    <p:sldLayoutId id="2147484500" r:id="rId68"/>
    <p:sldLayoutId id="2147484501" r:id="rId69"/>
    <p:sldLayoutId id="2147484502" r:id="rId70"/>
    <p:sldLayoutId id="2147484503" r:id="rId71"/>
    <p:sldLayoutId id="2147484504" r:id="rId72"/>
    <p:sldLayoutId id="2147484505" r:id="rId7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8.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835462" y="1749972"/>
            <a:ext cx="3460091" cy="3190552"/>
            <a:chOff x="4591118" y="165534"/>
            <a:chExt cx="6586892" cy="6524726"/>
          </a:xfrm>
          <a:scene3d>
            <a:camera prst="orthographicFront">
              <a:rot lat="0" lon="0" rev="0"/>
            </a:camera>
            <a:lightRig rig="soft" dir="t">
              <a:rot lat="0" lon="0" rev="0"/>
            </a:lightRig>
          </a:scene3d>
        </p:grpSpPr>
        <p:sp>
          <p:nvSpPr>
            <p:cNvPr id="19" name="Freeform 18"/>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a:solidFill>
                  <a:srgbClr val="000000"/>
                </a:solidFill>
              </a:endParaRPr>
            </a:p>
          </p:txBody>
        </p:sp>
        <p:sp>
          <p:nvSpPr>
            <p:cNvPr id="21" name="Freeform 20"/>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a:solidFill>
                  <a:srgbClr val="000000"/>
                </a:solidFill>
              </a:endParaRPr>
            </a:p>
          </p:txBody>
        </p:sp>
        <p:sp>
          <p:nvSpPr>
            <p:cNvPr id="23" name="Freeform 22"/>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a:solidFill>
                  <a:srgbClr val="000000"/>
                </a:solidFill>
              </a:endParaRPr>
            </a:p>
          </p:txBody>
        </p:sp>
        <p:sp>
          <p:nvSpPr>
            <p:cNvPr id="25" name="Freeform 24"/>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a:solidFill>
                  <a:srgbClr val="000000"/>
                </a:solidFill>
              </a:endParaRPr>
            </a:p>
          </p:txBody>
        </p:sp>
        <p:sp>
          <p:nvSpPr>
            <p:cNvPr id="27" name="Freeform 26"/>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a:solidFill>
                  <a:srgbClr val="000000"/>
                </a:solidFill>
              </a:endParaRPr>
            </a:p>
          </p:txBody>
        </p:sp>
        <p:sp>
          <p:nvSpPr>
            <p:cNvPr id="29" name="Freeform 28"/>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a:solidFill>
                  <a:srgbClr val="000000"/>
                </a:solidFill>
              </a:endParaRPr>
            </a:p>
          </p:txBody>
        </p:sp>
        <p:sp>
          <p:nvSpPr>
            <p:cNvPr id="31" name="Freeform 30"/>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a:solidFill>
                  <a:srgbClr val="000000"/>
                </a:solidFill>
              </a:endParaRPr>
            </a:p>
          </p:txBody>
        </p:sp>
        <p:sp>
          <p:nvSpPr>
            <p:cNvPr id="33"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nchor="ctr"/>
            <a:lstStyle/>
            <a:p>
              <a:endParaRPr lang="en-US">
                <a:solidFill>
                  <a:srgbClr val="000000"/>
                </a:solidFill>
              </a:endParaRPr>
            </a:p>
          </p:txBody>
        </p:sp>
      </p:grpSp>
      <p:sp>
        <p:nvSpPr>
          <p:cNvPr id="17" name="Rectangle 16"/>
          <p:cNvSpPr/>
          <p:nvPr/>
        </p:nvSpPr>
        <p:spPr>
          <a:xfrm>
            <a:off x="214588" y="373926"/>
            <a:ext cx="10956859" cy="707882"/>
          </a:xfrm>
          <a:prstGeom prst="rect">
            <a:avLst/>
          </a:prstGeom>
          <a:noFill/>
        </p:spPr>
        <p:txBody>
          <a:bodyPr wrap="square" lIns="91434" tIns="45718" rIns="91434" bIns="45718" anchor="ctr">
            <a:spAutoFit/>
          </a:bodyPr>
          <a:lstStyle/>
          <a:p>
            <a:pPr lvl="0">
              <a:defRPr/>
            </a:pPr>
            <a:r>
              <a:rPr lang="en-US" sz="4000" b="1" dirty="0">
                <a:solidFill>
                  <a:srgbClr val="C00000"/>
                </a:solidFill>
                <a:latin typeface="Tahoma" pitchFamily="34" charset="0"/>
                <a:ea typeface="Tahoma" pitchFamily="34" charset="0"/>
                <a:cs typeface="Tahoma" pitchFamily="34" charset="0"/>
                <a:sym typeface="Oswald"/>
              </a:rPr>
              <a:t>KHỞI ĐỘNG</a:t>
            </a:r>
          </a:p>
        </p:txBody>
      </p:sp>
      <p:sp>
        <p:nvSpPr>
          <p:cNvPr id="4" name="Rectangle 3"/>
          <p:cNvSpPr/>
          <p:nvPr/>
        </p:nvSpPr>
        <p:spPr>
          <a:xfrm>
            <a:off x="7457093" y="1214432"/>
            <a:ext cx="4114800" cy="4098553"/>
          </a:xfrm>
          <a:prstGeom prst="rect">
            <a:avLst/>
          </a:prstGeom>
          <a:noFill/>
        </p:spPr>
        <p:txBody>
          <a:bodyPr wrap="none" lIns="91440" tIns="45720" rIns="91440" bIns="45720">
            <a:prstTxWarp prst="textCircl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Hoạt</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động</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khởi</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động</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Khảo</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sát</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Trả</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lời</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câu</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hỏi</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p>
        </p:txBody>
      </p:sp>
      <p:pic>
        <p:nvPicPr>
          <p:cNvPr id="34" name="Picture 4" descr="C:\CHUYEN FIL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40" y="1749972"/>
            <a:ext cx="6589988" cy="450893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291900" y="2576096"/>
            <a:ext cx="6180084" cy="2000544"/>
          </a:xfrm>
          <a:prstGeom prst="rect">
            <a:avLst/>
          </a:prstGeom>
          <a:noFill/>
        </p:spPr>
        <p:txBody>
          <a:bodyPr wrap="square" lIns="91434" tIns="45718" rIns="91434" bIns="45718" rtlCol="0">
            <a:spAutoFit/>
          </a:bodyPr>
          <a:lstStyle/>
          <a:p>
            <a:pPr algn="just"/>
            <a:r>
              <a:rPr lang="en-US" sz="3100" b="1" i="1" dirty="0">
                <a:solidFill>
                  <a:srgbClr val="4472C4">
                    <a:lumMod val="50000"/>
                  </a:srgbClr>
                </a:solidFill>
              </a:rPr>
              <a:t>   </a:t>
            </a:r>
            <a:r>
              <a:rPr lang="vi-VN" sz="3100" b="1" i="1" dirty="0">
                <a:solidFill>
                  <a:srgbClr val="4472C4">
                    <a:lumMod val="50000"/>
                  </a:srgbClr>
                </a:solidFill>
              </a:rPr>
              <a:t>1/ Em hãy kể tên một số tập thơ,truyện ngắn,tiểu thuyết mà em đã đọc?</a:t>
            </a:r>
          </a:p>
          <a:p>
            <a:pPr algn="just"/>
            <a:endParaRPr lang="en-US" sz="3100" dirty="0">
              <a:solidFill>
                <a:srgbClr val="4472C4">
                  <a:lumMod val="50000"/>
                </a:srgbClr>
              </a:solidFill>
            </a:endParaRPr>
          </a:p>
        </p:txBody>
      </p:sp>
      <p:grpSp>
        <p:nvGrpSpPr>
          <p:cNvPr id="36" name="Group 35"/>
          <p:cNvGrpSpPr/>
          <p:nvPr/>
        </p:nvGrpSpPr>
        <p:grpSpPr>
          <a:xfrm>
            <a:off x="3729678" y="233513"/>
            <a:ext cx="1242068" cy="1113141"/>
            <a:chOff x="4591118" y="165534"/>
            <a:chExt cx="6586892" cy="6524726"/>
          </a:xfrm>
        </p:grpSpPr>
        <p:sp>
          <p:nvSpPr>
            <p:cNvPr id="37" name="Freeform 36"/>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8" name="Freeform 37"/>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9" name="Freeform 38"/>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0" name="Freeform 39"/>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1" name="Freeform 40"/>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2" name="Freeform 41"/>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3" name="Freeform 42"/>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4"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pic>
        <p:nvPicPr>
          <p:cNvPr id="3" name="Picture 2">
            <a:extLst>
              <a:ext uri="{FF2B5EF4-FFF2-40B4-BE49-F238E27FC236}">
                <a16:creationId xmlns:a16="http://schemas.microsoft.com/office/drawing/2014/main" id="{1FC17F15-4190-5A0C-3B4A-47E9172EA68B}"/>
              </a:ext>
            </a:extLst>
          </p:cNvPr>
          <p:cNvPicPr>
            <a:picLocks noChangeAspect="1"/>
          </p:cNvPicPr>
          <p:nvPr/>
        </p:nvPicPr>
        <p:blipFill>
          <a:blip r:embed="rId3"/>
          <a:stretch>
            <a:fillRect/>
          </a:stretch>
        </p:blipFill>
        <p:spPr>
          <a:xfrm>
            <a:off x="7107862" y="1134634"/>
            <a:ext cx="4669941" cy="4669941"/>
          </a:xfrm>
          <a:prstGeom prst="rect">
            <a:avLst/>
          </a:prstGeom>
        </p:spPr>
      </p:pic>
    </p:spTree>
    <p:extLst>
      <p:ext uri="{BB962C8B-B14F-4D97-AF65-F5344CB8AC3E}">
        <p14:creationId xmlns:p14="http://schemas.microsoft.com/office/powerpoint/2010/main" val="425899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8" presetClass="emph" presetSubtype="0" repeatCount="indefinite" fill="hold" nodeType="withEffect">
                                  <p:stCondLst>
                                    <p:cond delay="0"/>
                                  </p:stCondLst>
                                  <p:endCondLst>
                                    <p:cond evt="onNext" delay="0">
                                      <p:tgtEl>
                                        <p:sldTgt/>
                                      </p:tgtEl>
                                    </p:cond>
                                  </p:endCondLst>
                                  <p:childTnLst>
                                    <p:animRot by="21600000">
                                      <p:cBhvr>
                                        <p:cTn id="9" dur="8000" fill="hold"/>
                                        <p:tgtEl>
                                          <p:spTgt spid="36"/>
                                        </p:tgtEl>
                                        <p:attrNameLst>
                                          <p:attrName>r</p:attrName>
                                        </p:attrNameLst>
                                      </p:cBhvr>
                                    </p:animRot>
                                  </p:childTnLst>
                                </p:cTn>
                              </p:par>
                              <p:par>
                                <p:cTn id="10" presetID="8" presetClass="emph" presetSubtype="0" repeatCount="indefinite" fill="hold" nodeType="withEffect">
                                  <p:stCondLst>
                                    <p:cond delay="0"/>
                                  </p:stCondLst>
                                  <p:childTnLst>
                                    <p:animRot by="21600000">
                                      <p:cBhvr>
                                        <p:cTn id="11" dur="8000" fill="hold"/>
                                        <p:tgtEl>
                                          <p:spTgt spid="2"/>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256631" y="5398426"/>
            <a:ext cx="1149308" cy="1166990"/>
          </a:xfrm>
          <a:prstGeom prst="roundRect">
            <a:avLst>
              <a:gd name="adj" fmla="val 22746"/>
            </a:avLst>
          </a:prstGeom>
          <a:solidFill>
            <a:srgbClr val="C941AF"/>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5" name="Rounded Rectangle 14"/>
          <p:cNvSpPr/>
          <p:nvPr/>
        </p:nvSpPr>
        <p:spPr>
          <a:xfrm>
            <a:off x="4185136" y="1826229"/>
            <a:ext cx="1737360" cy="1764089"/>
          </a:xfrm>
          <a:prstGeom prst="roundRect">
            <a:avLst>
              <a:gd name="adj" fmla="val 30702"/>
            </a:avLst>
          </a:prstGeom>
          <a:solidFill>
            <a:srgbClr val="C941AF"/>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6" name="Rounded Rectangle 15"/>
          <p:cNvSpPr/>
          <p:nvPr/>
        </p:nvSpPr>
        <p:spPr>
          <a:xfrm>
            <a:off x="2429348" y="2031083"/>
            <a:ext cx="3291840" cy="435872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18" name="Rounded Rectangle 17"/>
          <p:cNvSpPr/>
          <p:nvPr/>
        </p:nvSpPr>
        <p:spPr>
          <a:xfrm>
            <a:off x="2671605" y="2144366"/>
            <a:ext cx="822347" cy="822346"/>
          </a:xfrm>
          <a:prstGeom prst="roundRect">
            <a:avLst/>
          </a:prstGeom>
          <a:solidFill>
            <a:srgbClr val="C94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1</a:t>
            </a:r>
          </a:p>
        </p:txBody>
      </p:sp>
      <p:sp>
        <p:nvSpPr>
          <p:cNvPr id="20" name="Rounded Rectangle 19"/>
          <p:cNvSpPr/>
          <p:nvPr/>
        </p:nvSpPr>
        <p:spPr>
          <a:xfrm>
            <a:off x="6678349" y="5429958"/>
            <a:ext cx="1149308" cy="1166990"/>
          </a:xfrm>
          <a:prstGeom prst="roundRect">
            <a:avLst>
              <a:gd name="adj" fmla="val 22746"/>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2" name="Rounded Rectangle 21"/>
          <p:cNvSpPr/>
          <p:nvPr/>
        </p:nvSpPr>
        <p:spPr>
          <a:xfrm>
            <a:off x="8606854" y="1826229"/>
            <a:ext cx="1737360" cy="1764089"/>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3" name="Rounded Rectangle 22"/>
          <p:cNvSpPr/>
          <p:nvPr/>
        </p:nvSpPr>
        <p:spPr>
          <a:xfrm>
            <a:off x="6851066" y="2031083"/>
            <a:ext cx="3291840" cy="43765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dirty="0">
              <a:solidFill>
                <a:prstClr val="white"/>
              </a:solidFill>
              <a:latin typeface="Calibri" panose="020F0502020204030204"/>
            </a:endParaRPr>
          </a:p>
        </p:txBody>
      </p:sp>
      <p:sp>
        <p:nvSpPr>
          <p:cNvPr id="25" name="Rounded Rectangle 24"/>
          <p:cNvSpPr/>
          <p:nvPr/>
        </p:nvSpPr>
        <p:spPr>
          <a:xfrm>
            <a:off x="7061866" y="2092903"/>
            <a:ext cx="805205" cy="82234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2</a:t>
            </a:r>
          </a:p>
        </p:txBody>
      </p:sp>
      <p:grpSp>
        <p:nvGrpSpPr>
          <p:cNvPr id="41" name="Group 40"/>
          <p:cNvGrpSpPr/>
          <p:nvPr/>
        </p:nvGrpSpPr>
        <p:grpSpPr>
          <a:xfrm>
            <a:off x="0" y="745033"/>
            <a:ext cx="12192000" cy="243153"/>
            <a:chOff x="0" y="956497"/>
            <a:chExt cx="12192000" cy="243153"/>
          </a:xfrm>
        </p:grpSpPr>
        <p:sp>
          <p:nvSpPr>
            <p:cNvPr id="42" name="Rectangle 41"/>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nvGrpSpPr>
            <p:cNvPr id="43" name="Group 42"/>
            <p:cNvGrpSpPr/>
            <p:nvPr/>
          </p:nvGrpSpPr>
          <p:grpSpPr>
            <a:xfrm>
              <a:off x="944880" y="956497"/>
              <a:ext cx="11247120" cy="243153"/>
              <a:chOff x="944880" y="956497"/>
              <a:chExt cx="9784080" cy="243153"/>
            </a:xfrm>
          </p:grpSpPr>
          <p:sp>
            <p:nvSpPr>
              <p:cNvPr id="44" name="Rectangle 43"/>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5" name="Rectangle 44"/>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6" name="Rectangle 45"/>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7" name="Rectangle 46"/>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grpSp>
      <p:sp>
        <p:nvSpPr>
          <p:cNvPr id="26" name="TextBox 25">
            <a:extLst>
              <a:ext uri="{FF2B5EF4-FFF2-40B4-BE49-F238E27FC236}">
                <a16:creationId xmlns:a16="http://schemas.microsoft.com/office/drawing/2014/main" id="{8C79E30D-B445-499E-A0AD-5FE07462EC17}"/>
              </a:ext>
            </a:extLst>
          </p:cNvPr>
          <p:cNvSpPr txBox="1"/>
          <p:nvPr/>
        </p:nvSpPr>
        <p:spPr>
          <a:xfrm>
            <a:off x="2671605" y="3066893"/>
            <a:ext cx="2787492" cy="3000821"/>
          </a:xfrm>
          <a:prstGeom prst="rect">
            <a:avLst/>
          </a:prstGeom>
          <a:noFill/>
        </p:spPr>
        <p:txBody>
          <a:bodyPr wrap="square">
            <a:spAutoFit/>
          </a:bodyPr>
          <a:lstStyle/>
          <a:p>
            <a:pPr algn="just" defTabSz="914400">
              <a:defRPr/>
            </a:pPr>
            <a:r>
              <a:rPr lang="en-US" sz="2700" dirty="0">
                <a:solidFill>
                  <a:srgbClr val="2F5E8D"/>
                </a:solidFill>
              </a:rPr>
              <a:t>   </a:t>
            </a:r>
            <a:r>
              <a:rPr lang="vi-VN" sz="2700" dirty="0">
                <a:solidFill>
                  <a:srgbClr val="2F5E8D"/>
                </a:solidFill>
              </a:rPr>
              <a:t>- Đề tài</a:t>
            </a:r>
          </a:p>
          <a:p>
            <a:pPr algn="just" defTabSz="914400">
              <a:defRPr/>
            </a:pPr>
            <a:r>
              <a:rPr lang="vi-VN" sz="2700" dirty="0">
                <a:solidFill>
                  <a:srgbClr val="2F5E8D"/>
                </a:solidFill>
              </a:rPr>
              <a:t>- Cốt truyện</a:t>
            </a:r>
          </a:p>
          <a:p>
            <a:pPr algn="just" defTabSz="914400">
              <a:defRPr/>
            </a:pPr>
            <a:r>
              <a:rPr lang="vi-VN" sz="2700" dirty="0">
                <a:solidFill>
                  <a:srgbClr val="2F5E8D"/>
                </a:solidFill>
              </a:rPr>
              <a:t>- Nhân vật (chính, phụ)</a:t>
            </a:r>
          </a:p>
          <a:p>
            <a:pPr algn="just" defTabSz="914400">
              <a:defRPr/>
            </a:pPr>
            <a:r>
              <a:rPr lang="vi-VN" sz="2700" dirty="0">
                <a:solidFill>
                  <a:srgbClr val="2F5E8D"/>
                </a:solidFill>
              </a:rPr>
              <a:t>-</a:t>
            </a:r>
            <a:r>
              <a:rPr lang="en-US" sz="2700" dirty="0">
                <a:solidFill>
                  <a:srgbClr val="2F5E8D"/>
                </a:solidFill>
              </a:rPr>
              <a:t> </a:t>
            </a:r>
            <a:r>
              <a:rPr lang="vi-VN" sz="2700" dirty="0">
                <a:solidFill>
                  <a:srgbClr val="2F5E8D"/>
                </a:solidFill>
              </a:rPr>
              <a:t>Người kể chuyện</a:t>
            </a:r>
          </a:p>
          <a:p>
            <a:pPr algn="just" defTabSz="914400">
              <a:defRPr/>
            </a:pPr>
            <a:endParaRPr lang="en-US" sz="2700" dirty="0">
              <a:solidFill>
                <a:srgbClr val="2F5E8D"/>
              </a:solidFill>
              <a:latin typeface="Calibri" panose="020F0502020204030204"/>
            </a:endParaRPr>
          </a:p>
        </p:txBody>
      </p:sp>
      <p:sp>
        <p:nvSpPr>
          <p:cNvPr id="32" name="TextBox 31">
            <a:extLst>
              <a:ext uri="{FF2B5EF4-FFF2-40B4-BE49-F238E27FC236}">
                <a16:creationId xmlns:a16="http://schemas.microsoft.com/office/drawing/2014/main" id="{85B95A87-90FA-4589-A3E6-FDEFC9BE7792}"/>
              </a:ext>
            </a:extLst>
          </p:cNvPr>
          <p:cNvSpPr txBox="1"/>
          <p:nvPr/>
        </p:nvSpPr>
        <p:spPr>
          <a:xfrm>
            <a:off x="7061866" y="2973489"/>
            <a:ext cx="2854717" cy="1338828"/>
          </a:xfrm>
          <a:prstGeom prst="rect">
            <a:avLst/>
          </a:prstGeom>
          <a:noFill/>
        </p:spPr>
        <p:txBody>
          <a:bodyPr wrap="square">
            <a:spAutoFit/>
          </a:bodyPr>
          <a:lstStyle>
            <a:defPPr>
              <a:defRPr lang="en-US"/>
            </a:defPPr>
            <a:lvl1pPr algn="just">
              <a:defRPr sz="1600">
                <a:solidFill>
                  <a:srgbClr val="2F5E8D"/>
                </a:solidFill>
              </a:defRPr>
            </a:lvl1pPr>
          </a:lstStyle>
          <a:p>
            <a:pPr defTabSz="914400">
              <a:defRPr/>
            </a:pPr>
            <a:r>
              <a:rPr lang="en-US" sz="2700" dirty="0">
                <a:latin typeface="Arial (Body)"/>
              </a:rPr>
              <a:t>  - </a:t>
            </a:r>
            <a:r>
              <a:rPr lang="en-US" sz="2700" dirty="0" err="1">
                <a:latin typeface="Arial (Body)"/>
              </a:rPr>
              <a:t>Bối</a:t>
            </a:r>
            <a:r>
              <a:rPr lang="en-US" sz="2700" dirty="0">
                <a:latin typeface="Arial (Body)"/>
              </a:rPr>
              <a:t> </a:t>
            </a:r>
            <a:r>
              <a:rPr lang="en-US" sz="2700" dirty="0" err="1">
                <a:latin typeface="Arial (Body)"/>
              </a:rPr>
              <a:t>cảnh</a:t>
            </a:r>
            <a:endParaRPr lang="en-US" sz="2700" dirty="0">
              <a:latin typeface="Arial (Body)"/>
            </a:endParaRPr>
          </a:p>
          <a:p>
            <a:pPr defTabSz="914400">
              <a:defRPr/>
            </a:pPr>
            <a:r>
              <a:rPr lang="en-US" sz="2700" dirty="0">
                <a:latin typeface="Arial (Body)"/>
              </a:rPr>
              <a:t>-</a:t>
            </a:r>
            <a:r>
              <a:rPr lang="en-US" sz="2700" dirty="0" err="1">
                <a:latin typeface="Arial (Body)"/>
              </a:rPr>
              <a:t>Ngôn</a:t>
            </a:r>
            <a:r>
              <a:rPr lang="en-US" sz="2700" dirty="0">
                <a:latin typeface="Arial (Body)"/>
              </a:rPr>
              <a:t> </a:t>
            </a:r>
            <a:r>
              <a:rPr lang="en-US" sz="2700" dirty="0" err="1">
                <a:latin typeface="Arial (Body)"/>
              </a:rPr>
              <a:t>ngữ</a:t>
            </a:r>
            <a:endParaRPr lang="en-US" sz="2700" dirty="0">
              <a:latin typeface="Arial (Body)"/>
            </a:endParaRPr>
          </a:p>
          <a:p>
            <a:pPr defTabSz="914400">
              <a:defRPr/>
            </a:pPr>
            <a:r>
              <a:rPr lang="en-US" sz="2700" dirty="0">
                <a:latin typeface="Arial (Body)"/>
              </a:rPr>
              <a:t>- Thông </a:t>
            </a:r>
            <a:r>
              <a:rPr lang="en-US" sz="2700" dirty="0" err="1">
                <a:latin typeface="Arial (Body)"/>
              </a:rPr>
              <a:t>điệp</a:t>
            </a:r>
            <a:r>
              <a:rPr lang="en-US" sz="2700" dirty="0">
                <a:latin typeface="Arial (Body)"/>
              </a:rPr>
              <a:t>...</a:t>
            </a:r>
          </a:p>
        </p:txBody>
      </p:sp>
      <p:sp>
        <p:nvSpPr>
          <p:cNvPr id="34" name="TextBox 33"/>
          <p:cNvSpPr txBox="1"/>
          <p:nvPr/>
        </p:nvSpPr>
        <p:spPr>
          <a:xfrm>
            <a:off x="199940" y="125365"/>
            <a:ext cx="12067953" cy="523220"/>
          </a:xfrm>
          <a:prstGeom prst="rect">
            <a:avLst/>
          </a:prstGeom>
          <a:noFill/>
        </p:spPr>
        <p:txBody>
          <a:bodyPr wrap="square" rtlCol="0">
            <a:spAutoFit/>
          </a:bodyPr>
          <a:lstStyle/>
          <a:p>
            <a:pPr algn="just" defTabSz="914400"/>
            <a:r>
              <a:rPr lang="vi-VN" sz="2800" b="1" dirty="0">
                <a:solidFill>
                  <a:srgbClr val="2F5E8D"/>
                </a:solidFill>
              </a:rPr>
              <a:t>NHỮNG ĐIỀU CẦN LƯU Ý KHI THAM GIA THẢO LUẬN</a:t>
            </a:r>
          </a:p>
        </p:txBody>
      </p:sp>
      <p:sp>
        <p:nvSpPr>
          <p:cNvPr id="35" name="TextBox 34"/>
          <p:cNvSpPr txBox="1"/>
          <p:nvPr/>
        </p:nvSpPr>
        <p:spPr>
          <a:xfrm>
            <a:off x="199940" y="1118592"/>
            <a:ext cx="10392715" cy="461665"/>
          </a:xfrm>
          <a:prstGeom prst="rect">
            <a:avLst/>
          </a:prstGeom>
          <a:noFill/>
        </p:spPr>
        <p:txBody>
          <a:bodyPr wrap="square" rtlCol="0">
            <a:spAutoFit/>
          </a:bodyPr>
          <a:lstStyle/>
          <a:p>
            <a:r>
              <a:rPr lang="en-US" sz="2400" b="1" i="1" dirty="0"/>
              <a:t>b. </a:t>
            </a:r>
            <a:r>
              <a:rPr lang="en-US" sz="2400" b="1" i="1" dirty="0" err="1"/>
              <a:t>Đọc</a:t>
            </a:r>
            <a:r>
              <a:rPr lang="en-US" sz="2400" b="1" i="1" dirty="0"/>
              <a:t> </a:t>
            </a:r>
            <a:r>
              <a:rPr lang="en-US" sz="2400" b="1" i="1" dirty="0" err="1"/>
              <a:t>từng</a:t>
            </a:r>
            <a:r>
              <a:rPr lang="en-US" sz="2400" b="1" i="1" dirty="0"/>
              <a:t> </a:t>
            </a:r>
            <a:r>
              <a:rPr lang="en-US" sz="2400" b="1" i="1" dirty="0" err="1"/>
              <a:t>bài</a:t>
            </a:r>
            <a:r>
              <a:rPr lang="en-US" sz="2400" b="1" i="1" dirty="0"/>
              <a:t> </a:t>
            </a:r>
            <a:r>
              <a:rPr lang="en-US" sz="2400" b="1" i="1" dirty="0" err="1"/>
              <a:t>trong</a:t>
            </a:r>
            <a:r>
              <a:rPr lang="en-US" sz="2400" b="1" i="1" dirty="0"/>
              <a:t> </a:t>
            </a:r>
            <a:r>
              <a:rPr lang="en-US" sz="2400" b="1" i="1" dirty="0" err="1"/>
              <a:t>tập</a:t>
            </a:r>
            <a:r>
              <a:rPr lang="en-US" sz="2400" b="1" i="1" dirty="0"/>
              <a:t> </a:t>
            </a:r>
            <a:r>
              <a:rPr lang="en-US" sz="2400" b="1" i="1" dirty="0" err="1"/>
              <a:t>truyện</a:t>
            </a:r>
            <a:r>
              <a:rPr lang="en-US" sz="2400" b="1" i="1" dirty="0"/>
              <a:t> </a:t>
            </a:r>
            <a:r>
              <a:rPr lang="en-US" sz="2400" b="1" i="1" dirty="0" err="1"/>
              <a:t>ngắn</a:t>
            </a:r>
            <a:r>
              <a:rPr lang="en-US" sz="2400" b="1" i="1" dirty="0"/>
              <a:t>, </a:t>
            </a:r>
            <a:r>
              <a:rPr lang="en-US" sz="2400" b="1" i="1" dirty="0" err="1"/>
              <a:t>đọc</a:t>
            </a:r>
            <a:r>
              <a:rPr lang="en-US" sz="2400" b="1" i="1" dirty="0"/>
              <a:t> </a:t>
            </a:r>
            <a:r>
              <a:rPr lang="en-US" sz="2400" b="1" i="1" dirty="0" err="1"/>
              <a:t>tiểu</a:t>
            </a:r>
            <a:r>
              <a:rPr lang="en-US" sz="2400" b="1" i="1" dirty="0"/>
              <a:t> </a:t>
            </a:r>
            <a:r>
              <a:rPr lang="en-US" sz="2400" b="1" i="1" dirty="0" err="1"/>
              <a:t>thuyết</a:t>
            </a:r>
            <a:r>
              <a:rPr lang="en-US" sz="2400" b="1" i="1" dirty="0"/>
              <a:t>:</a:t>
            </a:r>
            <a:endParaRPr lang="en-US" sz="2400" dirty="0"/>
          </a:p>
        </p:txBody>
      </p:sp>
      <p:grpSp>
        <p:nvGrpSpPr>
          <p:cNvPr id="36" name="Group 35"/>
          <p:cNvGrpSpPr/>
          <p:nvPr/>
        </p:nvGrpSpPr>
        <p:grpSpPr>
          <a:xfrm>
            <a:off x="10931756" y="106749"/>
            <a:ext cx="896956" cy="790633"/>
            <a:chOff x="4591118" y="165534"/>
            <a:chExt cx="6586892" cy="6524726"/>
          </a:xfrm>
        </p:grpSpPr>
        <p:sp>
          <p:nvSpPr>
            <p:cNvPr id="37" name="Freeform 36"/>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8" name="Freeform 37"/>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9" name="Freeform 38"/>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0" name="Freeform 39"/>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8" name="Freeform 47"/>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9" name="Freeform 48"/>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50" name="Freeform 49"/>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51"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190812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8000" fill="hold"/>
                                        <p:tgtEl>
                                          <p:spTgt spid="3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8" grpId="0" animBg="1"/>
      <p:bldP spid="20" grpId="0" animBg="1"/>
      <p:bldP spid="22" grpId="0" animBg="1"/>
      <p:bldP spid="23" grpId="0" animBg="1"/>
      <p:bldP spid="25" grpId="0" animBg="1"/>
      <p:bldP spid="26" grpId="0"/>
      <p:bldP spid="32"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BFCAA-E8A3-775E-8A23-8B9750E71A4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8A3DFF1-95B6-0757-E04B-F6047B67911F}"/>
              </a:ext>
            </a:extLst>
          </p:cNvPr>
          <p:cNvGrpSpPr/>
          <p:nvPr/>
        </p:nvGrpSpPr>
        <p:grpSpPr>
          <a:xfrm>
            <a:off x="0" y="646102"/>
            <a:ext cx="12192000" cy="243153"/>
            <a:chOff x="0" y="956497"/>
            <a:chExt cx="12192000" cy="243153"/>
          </a:xfrm>
        </p:grpSpPr>
        <p:sp>
          <p:nvSpPr>
            <p:cNvPr id="19" name="Rectangle 18">
              <a:extLst>
                <a:ext uri="{FF2B5EF4-FFF2-40B4-BE49-F238E27FC236}">
                  <a16:creationId xmlns:a16="http://schemas.microsoft.com/office/drawing/2014/main" id="{30EC39E6-6B53-65F3-5A1E-2789E02A09B6}"/>
                </a:ext>
              </a:extLst>
            </p:cNvPr>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2" name="Group 1">
              <a:extLst>
                <a:ext uri="{FF2B5EF4-FFF2-40B4-BE49-F238E27FC236}">
                  <a16:creationId xmlns:a16="http://schemas.microsoft.com/office/drawing/2014/main" id="{2EA724BC-A882-C5DC-D509-F5728CD67088}"/>
                </a:ext>
              </a:extLst>
            </p:cNvPr>
            <p:cNvGrpSpPr/>
            <p:nvPr/>
          </p:nvGrpSpPr>
          <p:grpSpPr>
            <a:xfrm>
              <a:off x="944880" y="956497"/>
              <a:ext cx="11247120" cy="243153"/>
              <a:chOff x="944880" y="956497"/>
              <a:chExt cx="9784080" cy="243153"/>
            </a:xfrm>
          </p:grpSpPr>
          <p:sp>
            <p:nvSpPr>
              <p:cNvPr id="25" name="Rectangle 24">
                <a:extLst>
                  <a:ext uri="{FF2B5EF4-FFF2-40B4-BE49-F238E27FC236}">
                    <a16:creationId xmlns:a16="http://schemas.microsoft.com/office/drawing/2014/main" id="{EAED9913-0AFD-14F9-EB28-FF524F7721F9}"/>
                  </a:ext>
                </a:extLst>
              </p:cNvPr>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6" name="Rectangle 25">
                <a:extLst>
                  <a:ext uri="{FF2B5EF4-FFF2-40B4-BE49-F238E27FC236}">
                    <a16:creationId xmlns:a16="http://schemas.microsoft.com/office/drawing/2014/main" id="{F2508311-8B25-B88A-CBDA-6F2DE92BE15C}"/>
                  </a:ext>
                </a:extLst>
              </p:cNvPr>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7" name="Rectangle 26">
                <a:extLst>
                  <a:ext uri="{FF2B5EF4-FFF2-40B4-BE49-F238E27FC236}">
                    <a16:creationId xmlns:a16="http://schemas.microsoft.com/office/drawing/2014/main" id="{A0FD7084-BA17-019A-0700-16DCEB08E0C4}"/>
                  </a:ext>
                </a:extLst>
              </p:cNvPr>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8" name="Rectangle 27">
                <a:extLst>
                  <a:ext uri="{FF2B5EF4-FFF2-40B4-BE49-F238E27FC236}">
                    <a16:creationId xmlns:a16="http://schemas.microsoft.com/office/drawing/2014/main" id="{3DF3AD5D-F808-AA8C-3D50-3AA642320A9C}"/>
                  </a:ext>
                </a:extLst>
              </p:cNvPr>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grpSp>
      <p:sp>
        <p:nvSpPr>
          <p:cNvPr id="35" name="TextBox 34">
            <a:extLst>
              <a:ext uri="{FF2B5EF4-FFF2-40B4-BE49-F238E27FC236}">
                <a16:creationId xmlns:a16="http://schemas.microsoft.com/office/drawing/2014/main" id="{793472CA-F3CC-5C8C-505A-63F8B529F007}"/>
              </a:ext>
            </a:extLst>
          </p:cNvPr>
          <p:cNvSpPr txBox="1"/>
          <p:nvPr/>
        </p:nvSpPr>
        <p:spPr>
          <a:xfrm>
            <a:off x="355605" y="173194"/>
            <a:ext cx="11809852" cy="400110"/>
          </a:xfrm>
          <a:prstGeom prst="rect">
            <a:avLst/>
          </a:prstGeom>
          <a:noFill/>
        </p:spPr>
        <p:txBody>
          <a:bodyPr wrap="square" rtlCol="0">
            <a:spAutoFit/>
          </a:bodyPr>
          <a:lstStyle/>
          <a:p>
            <a:r>
              <a:rPr lang="vi-VN" sz="2000"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rPr>
              <a:t>Đọc tác phẩm Chén trà sương sớm trong tập truyện Vang bóng một thời của Nguyễn Tuân </a:t>
            </a:r>
            <a:endParaRPr lang="en-US" sz="2000" b="1" dirty="0">
              <a:solidFill>
                <a:srgbClr val="4472C4">
                  <a:lumMod val="50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39" name="Group 38">
            <a:extLst>
              <a:ext uri="{FF2B5EF4-FFF2-40B4-BE49-F238E27FC236}">
                <a16:creationId xmlns:a16="http://schemas.microsoft.com/office/drawing/2014/main" id="{0C2D6E64-6613-2663-B9C7-0F5DDB8F0D6C}"/>
              </a:ext>
            </a:extLst>
          </p:cNvPr>
          <p:cNvGrpSpPr/>
          <p:nvPr/>
        </p:nvGrpSpPr>
        <p:grpSpPr>
          <a:xfrm>
            <a:off x="258544" y="2147477"/>
            <a:ext cx="11554651" cy="1989876"/>
            <a:chOff x="1373095" y="2241993"/>
            <a:chExt cx="10739359" cy="1101585"/>
          </a:xfrm>
        </p:grpSpPr>
        <p:sp>
          <p:nvSpPr>
            <p:cNvPr id="53" name="Rounded Rectangle 52">
              <a:extLst>
                <a:ext uri="{FF2B5EF4-FFF2-40B4-BE49-F238E27FC236}">
                  <a16:creationId xmlns:a16="http://schemas.microsoft.com/office/drawing/2014/main" id="{830D14C0-F1F0-237A-EEB1-A52F56AD6552}"/>
                </a:ext>
              </a:extLst>
            </p:cNvPr>
            <p:cNvSpPr/>
            <p:nvPr/>
          </p:nvSpPr>
          <p:spPr>
            <a:xfrm>
              <a:off x="1373095" y="2241993"/>
              <a:ext cx="10739359" cy="1101585"/>
            </a:xfrm>
            <a:prstGeom prst="roundRect">
              <a:avLst>
                <a:gd name="adj" fmla="val 50000"/>
              </a:avLst>
            </a:prstGeom>
            <a:noFill/>
            <a:ln w="28575">
              <a:solidFill>
                <a:srgbClr val="3B8D6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33" algn="just" defTabSz="914400">
                <a:lnSpc>
                  <a:spcPts val="2500"/>
                </a:lnSpc>
              </a:pPr>
              <a:r>
                <a:rPr lang="en-US" sz="2200" b="1" dirty="0">
                  <a:solidFill>
                    <a:srgbClr val="002060"/>
                  </a:solidFill>
                  <a:cs typeface="Arial" panose="020B0604020202020204" pitchFamily="34" charset="0"/>
                </a:rPr>
                <a:t>  </a:t>
              </a:r>
              <a:r>
                <a:rPr lang="vi-VN" sz="24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Cụ Ấm là một nhà nho thanh bạch, luôn tỉ mỉ và thành kính trong nghi lễ pha trà sớm mai. Qua việc cùng con trai nhâm nhi chén trà giữa không gian tĩnh mịch, cụ không chỉ thể hiện sự sành sỏi, kỹ tính mà còn khẳng định ý thức giữ gìn nề nếp gia phong và thú vui phong lưu của cha ông trước những biến động thời cuộc.</a:t>
              </a:r>
              <a:endParaRPr lang="vi-VN"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endParaRPr>
            </a:p>
          </p:txBody>
        </p:sp>
        <p:sp>
          <p:nvSpPr>
            <p:cNvPr id="54" name="Oval 53">
              <a:extLst>
                <a:ext uri="{FF2B5EF4-FFF2-40B4-BE49-F238E27FC236}">
                  <a16:creationId xmlns:a16="http://schemas.microsoft.com/office/drawing/2014/main" id="{421C30B8-9539-0E5F-64AA-F8EA5BBC4E91}"/>
                </a:ext>
              </a:extLst>
            </p:cNvPr>
            <p:cNvSpPr/>
            <p:nvPr/>
          </p:nvSpPr>
          <p:spPr>
            <a:xfrm>
              <a:off x="1472953" y="2503145"/>
              <a:ext cx="786893" cy="78689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srgbClr val="002060"/>
                  </a:solidFill>
                  <a:cs typeface="Calibri" panose="020F0502020204030204" pitchFamily="34" charset="0"/>
                </a:rPr>
                <a:t>2</a:t>
              </a:r>
              <a:endParaRPr lang="vi-VN" sz="3200" b="1" dirty="0">
                <a:solidFill>
                  <a:srgbClr val="002060"/>
                </a:solidFill>
                <a:latin typeface="Calibri" panose="020F0502020204030204" pitchFamily="34" charset="0"/>
                <a:cs typeface="Calibri" panose="020F0502020204030204" pitchFamily="34" charset="0"/>
              </a:endParaRPr>
            </a:p>
          </p:txBody>
        </p:sp>
      </p:grpSp>
      <p:grpSp>
        <p:nvGrpSpPr>
          <p:cNvPr id="58" name="Group 57">
            <a:extLst>
              <a:ext uri="{FF2B5EF4-FFF2-40B4-BE49-F238E27FC236}">
                <a16:creationId xmlns:a16="http://schemas.microsoft.com/office/drawing/2014/main" id="{89518588-6BCE-4E90-4CAC-C1230AE312C1}"/>
              </a:ext>
            </a:extLst>
          </p:cNvPr>
          <p:cNvGrpSpPr/>
          <p:nvPr/>
        </p:nvGrpSpPr>
        <p:grpSpPr>
          <a:xfrm>
            <a:off x="313756" y="982064"/>
            <a:ext cx="10921461" cy="996534"/>
            <a:chOff x="1385603" y="1534838"/>
            <a:chExt cx="10457545" cy="934720"/>
          </a:xfrm>
        </p:grpSpPr>
        <p:sp>
          <p:nvSpPr>
            <p:cNvPr id="59" name="Rounded Rectangle 58">
              <a:extLst>
                <a:ext uri="{FF2B5EF4-FFF2-40B4-BE49-F238E27FC236}">
                  <a16:creationId xmlns:a16="http://schemas.microsoft.com/office/drawing/2014/main" id="{A5815D4A-BE52-3B0B-E890-2E7A86336BE4}"/>
                </a:ext>
              </a:extLst>
            </p:cNvPr>
            <p:cNvSpPr/>
            <p:nvPr/>
          </p:nvSpPr>
          <p:spPr>
            <a:xfrm>
              <a:off x="1385603" y="1534838"/>
              <a:ext cx="10457545" cy="934720"/>
            </a:xfrm>
            <a:prstGeom prst="roundRect">
              <a:avLst>
                <a:gd name="adj" fmla="val 50000"/>
              </a:avLst>
            </a:prstGeom>
            <a:noFill/>
            <a:ln w="28575">
              <a:solidFill>
                <a:srgbClr val="3B8D6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33" indent="-6351" algn="just" defTabSz="914400"/>
              <a:r>
                <a:rPr lang="en-US" sz="2200" b="1" dirty="0">
                  <a:solidFill>
                    <a:srgbClr val="002060"/>
                  </a:solidFill>
                  <a:cs typeface="Arial" panose="020B0604020202020204" pitchFamily="34" charset="0"/>
                </a:rPr>
                <a:t>	</a:t>
              </a:r>
              <a:r>
                <a:rPr lang="en-US" sz="22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vi-VN" sz="24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Đề tài: Viết về thú thưởng trà – một nét đẹp văn hóa tinh tế, cầu kỳ và tao nhã của các nhà nho tài hoa, phong lưu thời phong kiến. </a:t>
              </a:r>
              <a:endParaRPr lang="vi-VN"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endParaRPr>
            </a:p>
          </p:txBody>
        </p:sp>
        <p:sp>
          <p:nvSpPr>
            <p:cNvPr id="60" name="Oval 59">
              <a:extLst>
                <a:ext uri="{FF2B5EF4-FFF2-40B4-BE49-F238E27FC236}">
                  <a16:creationId xmlns:a16="http://schemas.microsoft.com/office/drawing/2014/main" id="{DD647844-0268-72EE-7151-27E206CFE911}"/>
                </a:ext>
              </a:extLst>
            </p:cNvPr>
            <p:cNvSpPr/>
            <p:nvPr/>
          </p:nvSpPr>
          <p:spPr>
            <a:xfrm>
              <a:off x="1484627" y="1607655"/>
              <a:ext cx="786893" cy="7868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white"/>
                  </a:solidFill>
                  <a:cs typeface="Calibri" panose="020F0502020204030204" pitchFamily="34" charset="0"/>
                </a:rPr>
                <a:t>1</a:t>
              </a:r>
              <a:endParaRPr lang="vi-VN" sz="3200" b="1" dirty="0">
                <a:solidFill>
                  <a:prstClr val="white"/>
                </a:solidFill>
                <a:latin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a16="http://schemas.microsoft.com/office/drawing/2014/main" id="{FFBA9EDF-0DC7-9822-475A-BF982232E30B}"/>
              </a:ext>
            </a:extLst>
          </p:cNvPr>
          <p:cNvGrpSpPr/>
          <p:nvPr/>
        </p:nvGrpSpPr>
        <p:grpSpPr>
          <a:xfrm>
            <a:off x="503485" y="4269716"/>
            <a:ext cx="10921461" cy="1051616"/>
            <a:chOff x="1373095" y="3859197"/>
            <a:chExt cx="10457545" cy="1051616"/>
          </a:xfrm>
        </p:grpSpPr>
        <p:sp>
          <p:nvSpPr>
            <p:cNvPr id="62" name="Rounded Rectangle 61">
              <a:extLst>
                <a:ext uri="{FF2B5EF4-FFF2-40B4-BE49-F238E27FC236}">
                  <a16:creationId xmlns:a16="http://schemas.microsoft.com/office/drawing/2014/main" id="{042B1D0B-7A0E-1A1B-5469-888EB1EFF9D5}"/>
                </a:ext>
              </a:extLst>
            </p:cNvPr>
            <p:cNvSpPr/>
            <p:nvPr/>
          </p:nvSpPr>
          <p:spPr>
            <a:xfrm>
              <a:off x="1373095" y="3859197"/>
              <a:ext cx="10457545" cy="1051616"/>
            </a:xfrm>
            <a:prstGeom prst="roundRect">
              <a:avLst>
                <a:gd name="adj" fmla="val 50000"/>
              </a:avLst>
            </a:prstGeom>
            <a:noFill/>
            <a:ln w="28575">
              <a:solidFill>
                <a:srgbClr val="3B8D6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33" algn="just" defTabSz="914400">
                <a:lnSpc>
                  <a:spcPts val="2500"/>
                </a:lnSpc>
              </a:pPr>
              <a:r>
                <a:rPr lang="en-US" sz="22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H</a:t>
              </a:r>
              <a:r>
                <a:rPr lang="vi-VN" sz="24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ình tượng cụ Ấm – một con người có tâm hồn nghệ sĩ, trọng những giá trị văn hóa truyền thống và giữ được cốt cách thanh cao giữa đời thường.</a:t>
              </a:r>
              <a:endParaRPr lang="en-US"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endParaRPr>
            </a:p>
          </p:txBody>
        </p:sp>
        <p:sp>
          <p:nvSpPr>
            <p:cNvPr id="63" name="Oval 62">
              <a:extLst>
                <a:ext uri="{FF2B5EF4-FFF2-40B4-BE49-F238E27FC236}">
                  <a16:creationId xmlns:a16="http://schemas.microsoft.com/office/drawing/2014/main" id="{9DA2326A-71A6-53A8-8C05-9D06BE3B4829}"/>
                </a:ext>
              </a:extLst>
            </p:cNvPr>
            <p:cNvSpPr/>
            <p:nvPr/>
          </p:nvSpPr>
          <p:spPr>
            <a:xfrm>
              <a:off x="1484627" y="4045887"/>
              <a:ext cx="786893" cy="786893"/>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white"/>
                  </a:solidFill>
                  <a:cs typeface="Calibri" panose="020F0502020204030204" pitchFamily="34" charset="0"/>
                </a:rPr>
                <a:t>3</a:t>
              </a:r>
              <a:endParaRPr lang="vi-VN" sz="3200" b="1" dirty="0">
                <a:solidFill>
                  <a:prstClr val="white"/>
                </a:solidFill>
                <a:latin typeface="Calibri" panose="020F0502020204030204" pitchFamily="34" charset="0"/>
                <a:cs typeface="Calibri" panose="020F0502020204030204" pitchFamily="34" charset="0"/>
              </a:endParaRPr>
            </a:p>
          </p:txBody>
        </p:sp>
      </p:grpSp>
      <p:grpSp>
        <p:nvGrpSpPr>
          <p:cNvPr id="64" name="Group 63">
            <a:extLst>
              <a:ext uri="{FF2B5EF4-FFF2-40B4-BE49-F238E27FC236}">
                <a16:creationId xmlns:a16="http://schemas.microsoft.com/office/drawing/2014/main" id="{656C9DB7-61D5-4DC1-4A28-237898157B10}"/>
              </a:ext>
            </a:extLst>
          </p:cNvPr>
          <p:cNvGrpSpPr/>
          <p:nvPr/>
        </p:nvGrpSpPr>
        <p:grpSpPr>
          <a:xfrm>
            <a:off x="503485" y="5453695"/>
            <a:ext cx="11210293" cy="1088145"/>
            <a:chOff x="1373095" y="5211862"/>
            <a:chExt cx="10457545" cy="1066390"/>
          </a:xfrm>
        </p:grpSpPr>
        <p:sp>
          <p:nvSpPr>
            <p:cNvPr id="65" name="Rounded Rectangle 64">
              <a:extLst>
                <a:ext uri="{FF2B5EF4-FFF2-40B4-BE49-F238E27FC236}">
                  <a16:creationId xmlns:a16="http://schemas.microsoft.com/office/drawing/2014/main" id="{8C4A0476-A2E5-2445-EC89-DD04CACB6BAB}"/>
                </a:ext>
              </a:extLst>
            </p:cNvPr>
            <p:cNvSpPr/>
            <p:nvPr/>
          </p:nvSpPr>
          <p:spPr>
            <a:xfrm>
              <a:off x="1373095" y="5211862"/>
              <a:ext cx="10457545" cy="1066390"/>
            </a:xfrm>
            <a:prstGeom prst="roundRect">
              <a:avLst>
                <a:gd name="adj" fmla="val 50000"/>
              </a:avLst>
            </a:prstGeom>
            <a:noFill/>
            <a:ln w="28575">
              <a:solidFill>
                <a:srgbClr val="3B8D6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33" algn="just" defTabSz="914400">
                <a:lnSpc>
                  <a:spcPts val="2500"/>
                </a:lnSpc>
              </a:pP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Nghệ</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thuật</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miêu</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tả</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tỉ</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mỉ</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tinh</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tế</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ngôn</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ngữ</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giàu</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chất</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tạo</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hình</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sử</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dụng</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nhiều</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từ</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ngữ</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chuyên</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môn</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về</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trà</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đạo</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và</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từ</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Hán</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Việt</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gợi</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không</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khí</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cổ</a:t>
              </a:r>
              <a:r>
                <a:rPr lang="es-EC" sz="2200" b="1" dirty="0">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 </a:t>
              </a:r>
              <a:r>
                <a:rPr lang="es-EC" sz="2200" b="1" dirty="0" err="1">
                  <a:solidFill>
                    <a:srgbClr val="002060"/>
                  </a:solidFill>
                  <a:highlight>
                    <a:srgbClr val="FFD5D5"/>
                  </a:highlight>
                  <a:latin typeface="Tahoma" panose="020B0604030504040204" pitchFamily="34" charset="0"/>
                  <a:ea typeface="Tahoma" panose="020B0604030504040204" pitchFamily="34" charset="0"/>
                  <a:cs typeface="Tahoma" panose="020B0604030504040204" pitchFamily="34" charset="0"/>
                </a:rPr>
                <a:t>kính</a:t>
              </a:r>
              <a:endParaRPr lang="vi-VN" sz="2800" b="1" dirty="0">
                <a:solidFill>
                  <a:srgbClr val="FF0000"/>
                </a:solidFill>
                <a:highlight>
                  <a:srgbClr val="FFD5D5"/>
                </a:highlight>
                <a:latin typeface="Tahoma" panose="020B0604030504040204" pitchFamily="34" charset="0"/>
                <a:ea typeface="Tahoma" panose="020B0604030504040204" pitchFamily="34" charset="0"/>
                <a:cs typeface="Tahoma" panose="020B0604030504040204" pitchFamily="34" charset="0"/>
              </a:endParaRPr>
            </a:p>
          </p:txBody>
        </p:sp>
        <p:sp>
          <p:nvSpPr>
            <p:cNvPr id="66" name="Oval 65">
              <a:extLst>
                <a:ext uri="{FF2B5EF4-FFF2-40B4-BE49-F238E27FC236}">
                  <a16:creationId xmlns:a16="http://schemas.microsoft.com/office/drawing/2014/main" id="{4C78C663-8056-9FE3-26A9-381492D944A4}"/>
                </a:ext>
              </a:extLst>
            </p:cNvPr>
            <p:cNvSpPr/>
            <p:nvPr/>
          </p:nvSpPr>
          <p:spPr>
            <a:xfrm>
              <a:off x="1484627" y="5351610"/>
              <a:ext cx="786893" cy="786893"/>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srgbClr val="002060"/>
                  </a:solidFill>
                  <a:cs typeface="Calibri" panose="020F0502020204030204" pitchFamily="34" charset="0"/>
                </a:rPr>
                <a:t>4</a:t>
              </a:r>
              <a:endParaRPr lang="vi-VN" sz="3200" b="1" dirty="0">
                <a:solidFill>
                  <a:srgbClr val="002060"/>
                </a:solidFill>
                <a:latin typeface="Calibri" panose="020F0502020204030204" pitchFamily="34" charset="0"/>
                <a:cs typeface="Calibri" panose="020F0502020204030204" pitchFamily="34" charset="0"/>
              </a:endParaRPr>
            </a:p>
          </p:txBody>
        </p:sp>
      </p:grpSp>
      <p:grpSp>
        <p:nvGrpSpPr>
          <p:cNvPr id="29" name="Group 28">
            <a:extLst>
              <a:ext uri="{FF2B5EF4-FFF2-40B4-BE49-F238E27FC236}">
                <a16:creationId xmlns:a16="http://schemas.microsoft.com/office/drawing/2014/main" id="{83C166B5-49E9-7317-1985-94FF5E12DE89}"/>
              </a:ext>
            </a:extLst>
          </p:cNvPr>
          <p:cNvGrpSpPr/>
          <p:nvPr/>
        </p:nvGrpSpPr>
        <p:grpSpPr>
          <a:xfrm>
            <a:off x="11189468" y="672988"/>
            <a:ext cx="965774" cy="863167"/>
            <a:chOff x="4591118" y="165534"/>
            <a:chExt cx="6586892" cy="6524726"/>
          </a:xfrm>
        </p:grpSpPr>
        <p:sp>
          <p:nvSpPr>
            <p:cNvPr id="30" name="Freeform 29">
              <a:extLst>
                <a:ext uri="{FF2B5EF4-FFF2-40B4-BE49-F238E27FC236}">
                  <a16:creationId xmlns:a16="http://schemas.microsoft.com/office/drawing/2014/main" id="{D44FE3AB-C2DB-AF38-8759-718D8BC7DA7F}"/>
                </a:ext>
              </a:extLst>
            </p:cNvPr>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1" name="Freeform 30">
              <a:extLst>
                <a:ext uri="{FF2B5EF4-FFF2-40B4-BE49-F238E27FC236}">
                  <a16:creationId xmlns:a16="http://schemas.microsoft.com/office/drawing/2014/main" id="{16E1E083-3945-2191-6BA0-400EB2351E57}"/>
                </a:ext>
              </a:extLst>
            </p:cNvPr>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2" name="Freeform 31">
              <a:extLst>
                <a:ext uri="{FF2B5EF4-FFF2-40B4-BE49-F238E27FC236}">
                  <a16:creationId xmlns:a16="http://schemas.microsoft.com/office/drawing/2014/main" id="{187132D5-4B4C-6F74-86D5-CE0224A88618}"/>
                </a:ext>
              </a:extLst>
            </p:cNvPr>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3" name="Freeform 32">
              <a:extLst>
                <a:ext uri="{FF2B5EF4-FFF2-40B4-BE49-F238E27FC236}">
                  <a16:creationId xmlns:a16="http://schemas.microsoft.com/office/drawing/2014/main" id="{1A968874-87E9-E9E8-755C-4912FE2B2C01}"/>
                </a:ext>
              </a:extLst>
            </p:cNvPr>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4" name="Freeform 33">
              <a:extLst>
                <a:ext uri="{FF2B5EF4-FFF2-40B4-BE49-F238E27FC236}">
                  <a16:creationId xmlns:a16="http://schemas.microsoft.com/office/drawing/2014/main" id="{9250AE00-65CB-2272-43D5-42CFB02268A1}"/>
                </a:ext>
              </a:extLst>
            </p:cNvPr>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6" name="Freeform 35">
              <a:extLst>
                <a:ext uri="{FF2B5EF4-FFF2-40B4-BE49-F238E27FC236}">
                  <a16:creationId xmlns:a16="http://schemas.microsoft.com/office/drawing/2014/main" id="{37C06C37-1204-F0C6-6121-31023C01B6A7}"/>
                </a:ext>
              </a:extLst>
            </p:cNvPr>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7" name="Freeform 36">
              <a:extLst>
                <a:ext uri="{FF2B5EF4-FFF2-40B4-BE49-F238E27FC236}">
                  <a16:creationId xmlns:a16="http://schemas.microsoft.com/office/drawing/2014/main" id="{EEF5BEB1-277B-798A-CB4C-B44BA4747626}"/>
                </a:ext>
              </a:extLst>
            </p:cNvPr>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8" name="Oval 7">
              <a:extLst>
                <a:ext uri="{FF2B5EF4-FFF2-40B4-BE49-F238E27FC236}">
                  <a16:creationId xmlns:a16="http://schemas.microsoft.com/office/drawing/2014/main" id="{78C7E420-806B-7E57-46E1-BD64B939759B}"/>
                </a:ext>
              </a:extLst>
            </p:cNvPr>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175347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8000" fill="hold"/>
                                        <p:tgtEl>
                                          <p:spTgt spid="2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ppt_x"/>
                                          </p:val>
                                        </p:tav>
                                        <p:tav tm="100000">
                                          <p:val>
                                            <p:strVal val="#ppt_x"/>
                                          </p:val>
                                        </p:tav>
                                      </p:tavLst>
                                    </p:anim>
                                    <p:anim calcmode="lin" valueType="num">
                                      <p:cBhvr additive="base">
                                        <p:cTn id="3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58384-48D8-D11A-DCDE-45148EB72A31}"/>
            </a:ext>
          </a:extLst>
        </p:cNvPr>
        <p:cNvGrpSpPr/>
        <p:nvPr/>
      </p:nvGrpSpPr>
      <p:grpSpPr>
        <a:xfrm>
          <a:off x="0" y="0"/>
          <a:ext cx="0" cy="0"/>
          <a:chOff x="0" y="0"/>
          <a:chExt cx="0" cy="0"/>
        </a:xfrm>
      </p:grpSpPr>
      <p:sp>
        <p:nvSpPr>
          <p:cNvPr id="13" name="Rounded Rectangle 12">
            <a:extLst>
              <a:ext uri="{FF2B5EF4-FFF2-40B4-BE49-F238E27FC236}">
                <a16:creationId xmlns:a16="http://schemas.microsoft.com/office/drawing/2014/main" id="{CAD32B35-A54A-7B6A-3AF8-215305454BA4}"/>
              </a:ext>
            </a:extLst>
          </p:cNvPr>
          <p:cNvSpPr/>
          <p:nvPr/>
        </p:nvSpPr>
        <p:spPr>
          <a:xfrm>
            <a:off x="396243" y="5493022"/>
            <a:ext cx="1149308" cy="1166990"/>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5" name="Rounded Rectangle 14">
            <a:extLst>
              <a:ext uri="{FF2B5EF4-FFF2-40B4-BE49-F238E27FC236}">
                <a16:creationId xmlns:a16="http://schemas.microsoft.com/office/drawing/2014/main" id="{8CCC4551-D145-D608-7267-AD6FF2867C65}"/>
              </a:ext>
            </a:extLst>
          </p:cNvPr>
          <p:cNvSpPr/>
          <p:nvPr/>
        </p:nvSpPr>
        <p:spPr>
          <a:xfrm>
            <a:off x="2324748" y="1920825"/>
            <a:ext cx="1737360" cy="1764089"/>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6" name="Rounded Rectangle 15">
            <a:extLst>
              <a:ext uri="{FF2B5EF4-FFF2-40B4-BE49-F238E27FC236}">
                <a16:creationId xmlns:a16="http://schemas.microsoft.com/office/drawing/2014/main" id="{29D9051B-DF92-3B5B-0ED5-E02D1262C9EF}"/>
              </a:ext>
            </a:extLst>
          </p:cNvPr>
          <p:cNvSpPr/>
          <p:nvPr/>
        </p:nvSpPr>
        <p:spPr>
          <a:xfrm>
            <a:off x="568960" y="2125679"/>
            <a:ext cx="3291840" cy="435872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18" name="Rounded Rectangle 17">
            <a:extLst>
              <a:ext uri="{FF2B5EF4-FFF2-40B4-BE49-F238E27FC236}">
                <a16:creationId xmlns:a16="http://schemas.microsoft.com/office/drawing/2014/main" id="{47E662E7-E06C-9709-BE21-2B3431C239C2}"/>
              </a:ext>
            </a:extLst>
          </p:cNvPr>
          <p:cNvSpPr/>
          <p:nvPr/>
        </p:nvSpPr>
        <p:spPr>
          <a:xfrm>
            <a:off x="811217" y="2238962"/>
            <a:ext cx="822347" cy="822346"/>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1</a:t>
            </a:r>
          </a:p>
        </p:txBody>
      </p:sp>
      <p:sp>
        <p:nvSpPr>
          <p:cNvPr id="20" name="Rounded Rectangle 19">
            <a:extLst>
              <a:ext uri="{FF2B5EF4-FFF2-40B4-BE49-F238E27FC236}">
                <a16:creationId xmlns:a16="http://schemas.microsoft.com/office/drawing/2014/main" id="{358ACE67-42E3-1594-11CF-2C2557E73AB6}"/>
              </a:ext>
            </a:extLst>
          </p:cNvPr>
          <p:cNvSpPr/>
          <p:nvPr/>
        </p:nvSpPr>
        <p:spPr>
          <a:xfrm>
            <a:off x="4297683" y="5524554"/>
            <a:ext cx="1149308" cy="1166990"/>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2" name="Rounded Rectangle 21">
            <a:extLst>
              <a:ext uri="{FF2B5EF4-FFF2-40B4-BE49-F238E27FC236}">
                <a16:creationId xmlns:a16="http://schemas.microsoft.com/office/drawing/2014/main" id="{1B82E56F-030F-8419-E87C-CF77AB24C046}"/>
              </a:ext>
            </a:extLst>
          </p:cNvPr>
          <p:cNvSpPr/>
          <p:nvPr/>
        </p:nvSpPr>
        <p:spPr>
          <a:xfrm>
            <a:off x="6226188" y="1920825"/>
            <a:ext cx="1737360" cy="1764089"/>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3" name="Rounded Rectangle 22">
            <a:extLst>
              <a:ext uri="{FF2B5EF4-FFF2-40B4-BE49-F238E27FC236}">
                <a16:creationId xmlns:a16="http://schemas.microsoft.com/office/drawing/2014/main" id="{ACDB77D7-08F1-3CC4-A466-E8023E50EEDE}"/>
              </a:ext>
            </a:extLst>
          </p:cNvPr>
          <p:cNvSpPr/>
          <p:nvPr/>
        </p:nvSpPr>
        <p:spPr>
          <a:xfrm>
            <a:off x="4470400" y="2125679"/>
            <a:ext cx="3291840" cy="43765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dirty="0">
              <a:solidFill>
                <a:prstClr val="white"/>
              </a:solidFill>
              <a:latin typeface="Calibri" panose="020F0502020204030204"/>
            </a:endParaRPr>
          </a:p>
        </p:txBody>
      </p:sp>
      <p:sp>
        <p:nvSpPr>
          <p:cNvPr id="25" name="Rounded Rectangle 24">
            <a:extLst>
              <a:ext uri="{FF2B5EF4-FFF2-40B4-BE49-F238E27FC236}">
                <a16:creationId xmlns:a16="http://schemas.microsoft.com/office/drawing/2014/main" id="{CA3CA2C7-A0C4-1B6C-A222-71931ABF1E17}"/>
              </a:ext>
            </a:extLst>
          </p:cNvPr>
          <p:cNvSpPr/>
          <p:nvPr/>
        </p:nvSpPr>
        <p:spPr>
          <a:xfrm>
            <a:off x="4681200" y="2187499"/>
            <a:ext cx="805205" cy="8223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2</a:t>
            </a:r>
          </a:p>
        </p:txBody>
      </p:sp>
      <p:sp>
        <p:nvSpPr>
          <p:cNvPr id="27" name="Rounded Rectangle 26">
            <a:extLst>
              <a:ext uri="{FF2B5EF4-FFF2-40B4-BE49-F238E27FC236}">
                <a16:creationId xmlns:a16="http://schemas.microsoft.com/office/drawing/2014/main" id="{FA0464B8-8F37-90D5-2C70-501DE3BE2141}"/>
              </a:ext>
            </a:extLst>
          </p:cNvPr>
          <p:cNvSpPr/>
          <p:nvPr/>
        </p:nvSpPr>
        <p:spPr>
          <a:xfrm>
            <a:off x="8239763" y="5524554"/>
            <a:ext cx="1149308" cy="1166990"/>
          </a:xfrm>
          <a:prstGeom prst="roundRect">
            <a:avLst>
              <a:gd name="adj" fmla="val 22746"/>
            </a:avLst>
          </a:prstGeom>
          <a:solidFill>
            <a:schemeClr val="accent6"/>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8" name="Rounded Rectangle 27">
            <a:extLst>
              <a:ext uri="{FF2B5EF4-FFF2-40B4-BE49-F238E27FC236}">
                <a16:creationId xmlns:a16="http://schemas.microsoft.com/office/drawing/2014/main" id="{1C466D61-CD35-3D07-CE4B-277CEE3A3BD1}"/>
              </a:ext>
            </a:extLst>
          </p:cNvPr>
          <p:cNvSpPr/>
          <p:nvPr/>
        </p:nvSpPr>
        <p:spPr>
          <a:xfrm>
            <a:off x="10168268" y="1920825"/>
            <a:ext cx="1737360" cy="1764089"/>
          </a:xfrm>
          <a:prstGeom prst="roundRect">
            <a:avLst>
              <a:gd name="adj" fmla="val 30702"/>
            </a:avLst>
          </a:prstGeom>
          <a:solidFill>
            <a:srgbClr val="70AD47"/>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9" name="Rounded Rectangle 28">
            <a:extLst>
              <a:ext uri="{FF2B5EF4-FFF2-40B4-BE49-F238E27FC236}">
                <a16:creationId xmlns:a16="http://schemas.microsoft.com/office/drawing/2014/main" id="{827ADBD7-BE3E-3F58-F785-5979EC9A8055}"/>
              </a:ext>
            </a:extLst>
          </p:cNvPr>
          <p:cNvSpPr/>
          <p:nvPr/>
        </p:nvSpPr>
        <p:spPr>
          <a:xfrm>
            <a:off x="8412480" y="2125679"/>
            <a:ext cx="3291840" cy="43765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31" name="Rounded Rectangle 30">
            <a:extLst>
              <a:ext uri="{FF2B5EF4-FFF2-40B4-BE49-F238E27FC236}">
                <a16:creationId xmlns:a16="http://schemas.microsoft.com/office/drawing/2014/main" id="{3D5CD042-90BF-F8B1-7707-66F7C0BD235D}"/>
              </a:ext>
            </a:extLst>
          </p:cNvPr>
          <p:cNvSpPr/>
          <p:nvPr/>
        </p:nvSpPr>
        <p:spPr>
          <a:xfrm>
            <a:off x="8635069" y="2238962"/>
            <a:ext cx="822347" cy="82234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3</a:t>
            </a:r>
          </a:p>
        </p:txBody>
      </p:sp>
      <p:grpSp>
        <p:nvGrpSpPr>
          <p:cNvPr id="41" name="Group 40">
            <a:extLst>
              <a:ext uri="{FF2B5EF4-FFF2-40B4-BE49-F238E27FC236}">
                <a16:creationId xmlns:a16="http://schemas.microsoft.com/office/drawing/2014/main" id="{2B561080-8570-7FA6-813E-933DAA664D89}"/>
              </a:ext>
            </a:extLst>
          </p:cNvPr>
          <p:cNvGrpSpPr/>
          <p:nvPr/>
        </p:nvGrpSpPr>
        <p:grpSpPr>
          <a:xfrm>
            <a:off x="0" y="745033"/>
            <a:ext cx="12192000" cy="243153"/>
            <a:chOff x="0" y="956497"/>
            <a:chExt cx="12192000" cy="243153"/>
          </a:xfrm>
        </p:grpSpPr>
        <p:sp>
          <p:nvSpPr>
            <p:cNvPr id="42" name="Rectangle 41">
              <a:extLst>
                <a:ext uri="{FF2B5EF4-FFF2-40B4-BE49-F238E27FC236}">
                  <a16:creationId xmlns:a16="http://schemas.microsoft.com/office/drawing/2014/main" id="{D38C77D8-F205-9BB6-B771-87F11E347FA9}"/>
                </a:ext>
              </a:extLst>
            </p:cNvPr>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nvGrpSpPr>
            <p:cNvPr id="43" name="Group 42">
              <a:extLst>
                <a:ext uri="{FF2B5EF4-FFF2-40B4-BE49-F238E27FC236}">
                  <a16:creationId xmlns:a16="http://schemas.microsoft.com/office/drawing/2014/main" id="{4296AB52-9CD1-F9C7-C8E6-5286446D1A52}"/>
                </a:ext>
              </a:extLst>
            </p:cNvPr>
            <p:cNvGrpSpPr/>
            <p:nvPr/>
          </p:nvGrpSpPr>
          <p:grpSpPr>
            <a:xfrm>
              <a:off x="944880" y="956497"/>
              <a:ext cx="11247120" cy="243153"/>
              <a:chOff x="944880" y="956497"/>
              <a:chExt cx="9784080" cy="243153"/>
            </a:xfrm>
          </p:grpSpPr>
          <p:sp>
            <p:nvSpPr>
              <p:cNvPr id="44" name="Rectangle 43">
                <a:extLst>
                  <a:ext uri="{FF2B5EF4-FFF2-40B4-BE49-F238E27FC236}">
                    <a16:creationId xmlns:a16="http://schemas.microsoft.com/office/drawing/2014/main" id="{59CAE722-E006-AF68-3D91-5EA2325BFE05}"/>
                  </a:ext>
                </a:extLst>
              </p:cNvPr>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5" name="Rectangle 44">
                <a:extLst>
                  <a:ext uri="{FF2B5EF4-FFF2-40B4-BE49-F238E27FC236}">
                    <a16:creationId xmlns:a16="http://schemas.microsoft.com/office/drawing/2014/main" id="{8D85353F-0F3B-6CA9-1315-334300AF44A2}"/>
                  </a:ext>
                </a:extLst>
              </p:cNvPr>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6" name="Rectangle 45">
                <a:extLst>
                  <a:ext uri="{FF2B5EF4-FFF2-40B4-BE49-F238E27FC236}">
                    <a16:creationId xmlns:a16="http://schemas.microsoft.com/office/drawing/2014/main" id="{FD149F4D-EA93-418A-A459-4A7110323430}"/>
                  </a:ext>
                </a:extLst>
              </p:cNvPr>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7" name="Rectangle 46">
                <a:extLst>
                  <a:ext uri="{FF2B5EF4-FFF2-40B4-BE49-F238E27FC236}">
                    <a16:creationId xmlns:a16="http://schemas.microsoft.com/office/drawing/2014/main" id="{71915F51-DE2E-26CA-7DEB-62D8A05EF23E}"/>
                  </a:ext>
                </a:extLst>
              </p:cNvPr>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grpSp>
      <p:sp>
        <p:nvSpPr>
          <p:cNvPr id="26" name="TextBox 25">
            <a:extLst>
              <a:ext uri="{FF2B5EF4-FFF2-40B4-BE49-F238E27FC236}">
                <a16:creationId xmlns:a16="http://schemas.microsoft.com/office/drawing/2014/main" id="{8DC4DB9C-D1CF-0E8A-2436-CD40961062F0}"/>
              </a:ext>
            </a:extLst>
          </p:cNvPr>
          <p:cNvSpPr txBox="1"/>
          <p:nvPr/>
        </p:nvSpPr>
        <p:spPr>
          <a:xfrm>
            <a:off x="811217" y="3161489"/>
            <a:ext cx="2787492" cy="2169825"/>
          </a:xfrm>
          <a:prstGeom prst="rect">
            <a:avLst/>
          </a:prstGeom>
          <a:noFill/>
        </p:spPr>
        <p:txBody>
          <a:bodyPr wrap="square">
            <a:spAutoFit/>
          </a:bodyPr>
          <a:lstStyle/>
          <a:p>
            <a:pPr defTabSz="914400">
              <a:defRPr/>
            </a:pPr>
            <a:r>
              <a:rPr lang="vi-VN" sz="2700" dirty="0">
                <a:solidFill>
                  <a:srgbClr val="2F5E8D"/>
                </a:solidFill>
              </a:rPr>
              <a:t>-</a:t>
            </a:r>
            <a:r>
              <a:rPr lang="vi-VN" sz="2700" dirty="0">
                <a:solidFill>
                  <a:srgbClr val="2F5E8D"/>
                </a:solidFill>
                <a:highlight>
                  <a:srgbClr val="FFD5D5"/>
                </a:highlight>
                <a:latin typeface="Tahoma" panose="020B0604030504040204" pitchFamily="34" charset="0"/>
                <a:ea typeface="Tahoma" panose="020B0604030504040204" pitchFamily="34" charset="0"/>
                <a:cs typeface="Tahoma" panose="020B0604030504040204" pitchFamily="34" charset="0"/>
              </a:rPr>
              <a:t>Giá trị chung </a:t>
            </a:r>
            <a:r>
              <a:rPr lang="vi-VN" sz="2700" dirty="0">
                <a:solidFill>
                  <a:srgbClr val="2F5E8D"/>
                </a:solidFill>
                <a:latin typeface="Tahoma" panose="020B0604030504040204" pitchFamily="34" charset="0"/>
                <a:ea typeface="Tahoma" panose="020B0604030504040204" pitchFamily="34" charset="0"/>
                <a:cs typeface="Tahoma" panose="020B0604030504040204" pitchFamily="34" charset="0"/>
              </a:rPr>
              <a:t>của tác phẩm</a:t>
            </a:r>
          </a:p>
          <a:p>
            <a:pPr defTabSz="914400">
              <a:defRPr/>
            </a:pPr>
            <a:r>
              <a:rPr lang="vi-VN" sz="2700" dirty="0">
                <a:solidFill>
                  <a:srgbClr val="2F5E8D"/>
                </a:solidFill>
                <a:latin typeface="Tahoma" panose="020B0604030504040204" pitchFamily="34" charset="0"/>
                <a:ea typeface="Tahoma" panose="020B0604030504040204" pitchFamily="34" charset="0"/>
                <a:cs typeface="Tahoma" panose="020B0604030504040204" pitchFamily="34" charset="0"/>
              </a:rPr>
              <a:t>-</a:t>
            </a:r>
            <a:r>
              <a:rPr lang="vi-VN" sz="2700" dirty="0">
                <a:solidFill>
                  <a:srgbClr val="2F5E8D"/>
                </a:solidFill>
                <a:highlight>
                  <a:srgbClr val="FFD5D5"/>
                </a:highlight>
                <a:latin typeface="Tahoma" panose="020B0604030504040204" pitchFamily="34" charset="0"/>
                <a:ea typeface="Tahoma" panose="020B0604030504040204" pitchFamily="34" charset="0"/>
                <a:cs typeface="Tahoma" panose="020B0604030504040204" pitchFamily="34" charset="0"/>
              </a:rPr>
              <a:t>Những nét riêng,cái mới </a:t>
            </a:r>
            <a:r>
              <a:rPr lang="vi-VN" sz="2700" dirty="0">
                <a:solidFill>
                  <a:srgbClr val="2F5E8D"/>
                </a:solidFill>
                <a:latin typeface="Tahoma" panose="020B0604030504040204" pitchFamily="34" charset="0"/>
                <a:ea typeface="Tahoma" panose="020B0604030504040204" pitchFamily="34" charset="0"/>
                <a:cs typeface="Tahoma" panose="020B0604030504040204" pitchFamily="34" charset="0"/>
              </a:rPr>
              <a:t>của tác phẩm</a:t>
            </a:r>
          </a:p>
        </p:txBody>
      </p:sp>
      <p:sp>
        <p:nvSpPr>
          <p:cNvPr id="32" name="TextBox 31">
            <a:extLst>
              <a:ext uri="{FF2B5EF4-FFF2-40B4-BE49-F238E27FC236}">
                <a16:creationId xmlns:a16="http://schemas.microsoft.com/office/drawing/2014/main" id="{FD160012-CE98-454C-A27A-FFB3E7D18E6B}"/>
              </a:ext>
            </a:extLst>
          </p:cNvPr>
          <p:cNvSpPr txBox="1"/>
          <p:nvPr/>
        </p:nvSpPr>
        <p:spPr>
          <a:xfrm>
            <a:off x="4681200" y="3068085"/>
            <a:ext cx="2854717" cy="923330"/>
          </a:xfrm>
          <a:prstGeom prst="rect">
            <a:avLst/>
          </a:prstGeom>
          <a:noFill/>
        </p:spPr>
        <p:txBody>
          <a:bodyPr wrap="square">
            <a:spAutoFit/>
          </a:bodyPr>
          <a:lstStyle>
            <a:defPPr>
              <a:defRPr lang="en-US"/>
            </a:defPPr>
            <a:lvl1pPr algn="just">
              <a:defRPr sz="1600">
                <a:solidFill>
                  <a:srgbClr val="2F5E8D"/>
                </a:solidFill>
              </a:defRPr>
            </a:lvl1pPr>
          </a:lstStyle>
          <a:p>
            <a:pPr defTabSz="914400">
              <a:defRPr/>
            </a:pPr>
            <a:r>
              <a:rPr lang="en-US" sz="2700" dirty="0">
                <a:latin typeface="Tahoma" panose="020B0604030504040204" pitchFamily="34" charset="0"/>
                <a:ea typeface="Tahoma" panose="020B0604030504040204" pitchFamily="34" charset="0"/>
                <a:cs typeface="Tahoma" panose="020B0604030504040204" pitchFamily="34" charset="0"/>
              </a:rPr>
              <a:t>-</a:t>
            </a:r>
            <a:r>
              <a:rPr lang="en-US" sz="2700" dirty="0" err="1">
                <a:highlight>
                  <a:srgbClr val="FFD5D5"/>
                </a:highlight>
                <a:latin typeface="Tahoma" panose="020B0604030504040204" pitchFamily="34" charset="0"/>
                <a:ea typeface="Tahoma" panose="020B0604030504040204" pitchFamily="34" charset="0"/>
                <a:cs typeface="Tahoma" panose="020B0604030504040204" pitchFamily="34" charset="0"/>
              </a:rPr>
              <a:t>Vị</a:t>
            </a:r>
            <a:r>
              <a:rPr lang="en-US" sz="2700" dirty="0">
                <a:highlight>
                  <a:srgbClr val="FFD5D5"/>
                </a:highlight>
                <a:latin typeface="Tahoma" panose="020B0604030504040204" pitchFamily="34" charset="0"/>
                <a:ea typeface="Tahoma" panose="020B0604030504040204" pitchFamily="34" charset="0"/>
                <a:cs typeface="Tahoma" panose="020B0604030504040204" pitchFamily="34" charset="0"/>
              </a:rPr>
              <a:t> </a:t>
            </a:r>
            <a:r>
              <a:rPr lang="en-US" sz="2700" dirty="0" err="1">
                <a:highlight>
                  <a:srgbClr val="FFD5D5"/>
                </a:highlight>
                <a:latin typeface="Tahoma" panose="020B0604030504040204" pitchFamily="34" charset="0"/>
                <a:ea typeface="Tahoma" panose="020B0604030504040204" pitchFamily="34" charset="0"/>
                <a:cs typeface="Tahoma" panose="020B0604030504040204" pitchFamily="34" charset="0"/>
              </a:rPr>
              <a:t>trí,ý</a:t>
            </a:r>
            <a:r>
              <a:rPr lang="en-US" sz="2700" dirty="0">
                <a:highlight>
                  <a:srgbClr val="FFD5D5"/>
                </a:highlight>
                <a:latin typeface="Tahoma" panose="020B0604030504040204" pitchFamily="34" charset="0"/>
                <a:ea typeface="Tahoma" panose="020B0604030504040204" pitchFamily="34" charset="0"/>
                <a:cs typeface="Tahoma" panose="020B0604030504040204" pitchFamily="34" charset="0"/>
              </a:rPr>
              <a:t> </a:t>
            </a:r>
            <a:r>
              <a:rPr lang="en-US" sz="2700" dirty="0" err="1">
                <a:highlight>
                  <a:srgbClr val="FFD5D5"/>
                </a:highlight>
                <a:latin typeface="Tahoma" panose="020B0604030504040204" pitchFamily="34" charset="0"/>
                <a:ea typeface="Tahoma" panose="020B0604030504040204" pitchFamily="34" charset="0"/>
                <a:cs typeface="Tahoma" panose="020B0604030504040204" pitchFamily="34" charset="0"/>
              </a:rPr>
              <a:t>nghĩa</a:t>
            </a:r>
            <a:r>
              <a:rPr lang="en-US" sz="2700" dirty="0">
                <a:highlight>
                  <a:srgbClr val="FFD5D5"/>
                </a:highlight>
                <a:latin typeface="Tahoma" panose="020B0604030504040204" pitchFamily="34" charset="0"/>
                <a:ea typeface="Tahoma" panose="020B0604030504040204" pitchFamily="34" charset="0"/>
                <a:cs typeface="Tahoma" panose="020B0604030504040204" pitchFamily="34" charset="0"/>
              </a:rPr>
              <a:t> </a:t>
            </a:r>
            <a:r>
              <a:rPr lang="en-US" sz="2700" dirty="0" err="1">
                <a:latin typeface="Tahoma" panose="020B0604030504040204" pitchFamily="34" charset="0"/>
                <a:ea typeface="Tahoma" panose="020B0604030504040204" pitchFamily="34" charset="0"/>
                <a:cs typeface="Tahoma" panose="020B0604030504040204" pitchFamily="34" charset="0"/>
              </a:rPr>
              <a:t>của</a:t>
            </a:r>
            <a:r>
              <a:rPr lang="en-US" sz="2700" dirty="0">
                <a:latin typeface="Tahoma" panose="020B0604030504040204" pitchFamily="34" charset="0"/>
                <a:ea typeface="Tahoma" panose="020B0604030504040204" pitchFamily="34" charset="0"/>
                <a:cs typeface="Tahoma" panose="020B0604030504040204" pitchFamily="34" charset="0"/>
              </a:rPr>
              <a:t> </a:t>
            </a:r>
            <a:r>
              <a:rPr lang="en-US" sz="2700" dirty="0" err="1">
                <a:latin typeface="Tahoma" panose="020B0604030504040204" pitchFamily="34" charset="0"/>
                <a:ea typeface="Tahoma" panose="020B0604030504040204" pitchFamily="34" charset="0"/>
                <a:cs typeface="Tahoma" panose="020B0604030504040204" pitchFamily="34" charset="0"/>
              </a:rPr>
              <a:t>tác</a:t>
            </a:r>
            <a:r>
              <a:rPr lang="en-US" sz="2700" dirty="0">
                <a:latin typeface="Tahoma" panose="020B0604030504040204" pitchFamily="34" charset="0"/>
                <a:ea typeface="Tahoma" panose="020B0604030504040204" pitchFamily="34" charset="0"/>
                <a:cs typeface="Tahoma" panose="020B0604030504040204" pitchFamily="34" charset="0"/>
              </a:rPr>
              <a:t> </a:t>
            </a:r>
            <a:r>
              <a:rPr lang="en-US" sz="2700" dirty="0" err="1">
                <a:latin typeface="Tahoma" panose="020B0604030504040204" pitchFamily="34" charset="0"/>
                <a:ea typeface="Tahoma" panose="020B0604030504040204" pitchFamily="34" charset="0"/>
                <a:cs typeface="Tahoma" panose="020B0604030504040204" pitchFamily="34" charset="0"/>
              </a:rPr>
              <a:t>phẩm</a:t>
            </a:r>
            <a:endParaRPr lang="en-US" sz="2700"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a16="http://schemas.microsoft.com/office/drawing/2014/main" id="{EA638BCE-5CD6-C106-233F-6B23C1F406DB}"/>
              </a:ext>
            </a:extLst>
          </p:cNvPr>
          <p:cNvSpPr txBox="1"/>
          <p:nvPr/>
        </p:nvSpPr>
        <p:spPr>
          <a:xfrm>
            <a:off x="8577761" y="3141768"/>
            <a:ext cx="2946833" cy="2169825"/>
          </a:xfrm>
          <a:prstGeom prst="rect">
            <a:avLst/>
          </a:prstGeom>
          <a:noFill/>
        </p:spPr>
        <p:txBody>
          <a:bodyPr wrap="square">
            <a:spAutoFit/>
          </a:bodyPr>
          <a:lstStyle>
            <a:defPPr>
              <a:defRPr lang="en-US"/>
            </a:defPPr>
            <a:lvl1pPr algn="just">
              <a:defRPr sz="1600">
                <a:solidFill>
                  <a:srgbClr val="2F5E8D"/>
                </a:solidFill>
                <a:latin typeface="Arial (Body)"/>
              </a:defRPr>
            </a:lvl1pPr>
          </a:lstStyle>
          <a:p>
            <a:pPr defTabSz="914400">
              <a:defRPr/>
            </a:pPr>
            <a:r>
              <a:rPr lang="vi-VN" sz="2700" dirty="0">
                <a:latin typeface="Tahoma" panose="020B0604030504040204" pitchFamily="34" charset="0"/>
                <a:ea typeface="Tahoma" panose="020B0604030504040204" pitchFamily="34" charset="0"/>
                <a:cs typeface="Tahoma" panose="020B0604030504040204" pitchFamily="34" charset="0"/>
              </a:rPr>
              <a:t>- </a:t>
            </a:r>
            <a:r>
              <a:rPr lang="vi-VN" sz="2700" dirty="0">
                <a:highlight>
                  <a:srgbClr val="FFD5D5"/>
                </a:highlight>
                <a:latin typeface="Tahoma" panose="020B0604030504040204" pitchFamily="34" charset="0"/>
                <a:ea typeface="Tahoma" panose="020B0604030504040204" pitchFamily="34" charset="0"/>
                <a:cs typeface="Tahoma" panose="020B0604030504040204" pitchFamily="34" charset="0"/>
              </a:rPr>
              <a:t>Nội dung, tư tưởng,</a:t>
            </a:r>
            <a:r>
              <a:rPr lang="vi-VN" sz="2700" dirty="0">
                <a:latin typeface="Tahoma" panose="020B0604030504040204" pitchFamily="34" charset="0"/>
                <a:ea typeface="Tahoma" panose="020B0604030504040204" pitchFamily="34" charset="0"/>
                <a:cs typeface="Tahoma" panose="020B0604030504040204" pitchFamily="34" charset="0"/>
              </a:rPr>
              <a:t> những </a:t>
            </a:r>
            <a:r>
              <a:rPr lang="vi-VN" sz="2700" dirty="0">
                <a:highlight>
                  <a:srgbClr val="FFD5D5"/>
                </a:highlight>
                <a:latin typeface="Tahoma" panose="020B0604030504040204" pitchFamily="34" charset="0"/>
                <a:ea typeface="Tahoma" panose="020B0604030504040204" pitchFamily="34" charset="0"/>
                <a:cs typeface="Tahoma" panose="020B0604030504040204" pitchFamily="34" charset="0"/>
              </a:rPr>
              <a:t>yếu tố nổi bật về phương diện nghệ thuật.</a:t>
            </a:r>
            <a:endParaRPr lang="en-US" sz="2700" dirty="0">
              <a:highlight>
                <a:srgbClr val="FFD5D5"/>
              </a:highlight>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BF55BA38-388C-E19E-47CF-82F513E275C6}"/>
              </a:ext>
            </a:extLst>
          </p:cNvPr>
          <p:cNvSpPr txBox="1"/>
          <p:nvPr/>
        </p:nvSpPr>
        <p:spPr>
          <a:xfrm>
            <a:off x="199940" y="125365"/>
            <a:ext cx="12067953" cy="461665"/>
          </a:xfrm>
          <a:prstGeom prst="rect">
            <a:avLst/>
          </a:prstGeom>
          <a:noFill/>
        </p:spPr>
        <p:txBody>
          <a:bodyPr wrap="square" rtlCol="0">
            <a:spAutoFit/>
          </a:bodyPr>
          <a:lstStyle/>
          <a:p>
            <a:pPr algn="just" defTabSz="914400"/>
            <a:r>
              <a:rPr lang="vi-VN" sz="2400" b="1" dirty="0">
                <a:solidFill>
                  <a:srgbClr val="2F5E8D"/>
                </a:solidFill>
                <a:latin typeface="Tahoma" panose="020B0604030504040204" pitchFamily="34" charset="0"/>
                <a:ea typeface="Tahoma" panose="020B0604030504040204" pitchFamily="34" charset="0"/>
                <a:cs typeface="Tahoma" panose="020B0604030504040204" pitchFamily="34" charset="0"/>
              </a:rPr>
              <a:t>3. Đánh giá chung về một tập thơ, một tập truyện ngắn hoặc một tiểu thuyết.</a:t>
            </a:r>
          </a:p>
        </p:txBody>
      </p:sp>
      <p:grpSp>
        <p:nvGrpSpPr>
          <p:cNvPr id="36" name="Group 35">
            <a:extLst>
              <a:ext uri="{FF2B5EF4-FFF2-40B4-BE49-F238E27FC236}">
                <a16:creationId xmlns:a16="http://schemas.microsoft.com/office/drawing/2014/main" id="{C21CCAA1-CFB3-D98F-0B15-60B4C19FC67F}"/>
              </a:ext>
            </a:extLst>
          </p:cNvPr>
          <p:cNvGrpSpPr/>
          <p:nvPr/>
        </p:nvGrpSpPr>
        <p:grpSpPr>
          <a:xfrm>
            <a:off x="11244110" y="1128024"/>
            <a:ext cx="896956" cy="790633"/>
            <a:chOff x="4591118" y="165534"/>
            <a:chExt cx="6586892" cy="6524726"/>
          </a:xfrm>
        </p:grpSpPr>
        <p:sp>
          <p:nvSpPr>
            <p:cNvPr id="37" name="Freeform 36">
              <a:extLst>
                <a:ext uri="{FF2B5EF4-FFF2-40B4-BE49-F238E27FC236}">
                  <a16:creationId xmlns:a16="http://schemas.microsoft.com/office/drawing/2014/main" id="{7840BD10-1671-B501-96EB-244ABA664B70}"/>
                </a:ext>
              </a:extLst>
            </p:cNvPr>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8" name="Freeform 37">
              <a:extLst>
                <a:ext uri="{FF2B5EF4-FFF2-40B4-BE49-F238E27FC236}">
                  <a16:creationId xmlns:a16="http://schemas.microsoft.com/office/drawing/2014/main" id="{43C64D3B-416D-9F0D-669F-61CBEE1029DC}"/>
                </a:ext>
              </a:extLst>
            </p:cNvPr>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9" name="Freeform 38">
              <a:extLst>
                <a:ext uri="{FF2B5EF4-FFF2-40B4-BE49-F238E27FC236}">
                  <a16:creationId xmlns:a16="http://schemas.microsoft.com/office/drawing/2014/main" id="{CDC0BD17-D2C6-3648-875C-08F5A18A2169}"/>
                </a:ext>
              </a:extLst>
            </p:cNvPr>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0" name="Freeform 39">
              <a:extLst>
                <a:ext uri="{FF2B5EF4-FFF2-40B4-BE49-F238E27FC236}">
                  <a16:creationId xmlns:a16="http://schemas.microsoft.com/office/drawing/2014/main" id="{04C0E187-8B3E-A0F6-8A96-494D3E1F23B4}"/>
                </a:ext>
              </a:extLst>
            </p:cNvPr>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8" name="Freeform 47">
              <a:extLst>
                <a:ext uri="{FF2B5EF4-FFF2-40B4-BE49-F238E27FC236}">
                  <a16:creationId xmlns:a16="http://schemas.microsoft.com/office/drawing/2014/main" id="{DB16C739-880E-70E5-CCD5-5CAC42604150}"/>
                </a:ext>
              </a:extLst>
            </p:cNvPr>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9" name="Freeform 48">
              <a:extLst>
                <a:ext uri="{FF2B5EF4-FFF2-40B4-BE49-F238E27FC236}">
                  <a16:creationId xmlns:a16="http://schemas.microsoft.com/office/drawing/2014/main" id="{062DBFFB-5BF9-DFED-909E-060914318A76}"/>
                </a:ext>
              </a:extLst>
            </p:cNvPr>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50" name="Freeform 49">
              <a:extLst>
                <a:ext uri="{FF2B5EF4-FFF2-40B4-BE49-F238E27FC236}">
                  <a16:creationId xmlns:a16="http://schemas.microsoft.com/office/drawing/2014/main" id="{F762B73D-C572-3C0B-06C1-EB6E838E1496}"/>
                </a:ext>
              </a:extLst>
            </p:cNvPr>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51" name="Oval 7">
              <a:extLst>
                <a:ext uri="{FF2B5EF4-FFF2-40B4-BE49-F238E27FC236}">
                  <a16:creationId xmlns:a16="http://schemas.microsoft.com/office/drawing/2014/main" id="{3EAAA4B1-92C0-94BA-4214-FAFD7E45E552}"/>
                </a:ext>
              </a:extLst>
            </p:cNvPr>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11951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8000" fill="hold"/>
                                        <p:tgtEl>
                                          <p:spTgt spid="3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8" grpId="0" animBg="1"/>
      <p:bldP spid="20" grpId="0" animBg="1"/>
      <p:bldP spid="22" grpId="0" animBg="1"/>
      <p:bldP spid="23" grpId="0" animBg="1"/>
      <p:bldP spid="25" grpId="0" animBg="1"/>
      <p:bldP spid="27" grpId="0" animBg="1"/>
      <p:bldP spid="28" grpId="0" animBg="1"/>
      <p:bldP spid="29" grpId="0" animBg="1"/>
      <p:bldP spid="31" grpId="0" animBg="1"/>
      <p:bldP spid="26"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0883-2F47-C1FD-DD97-9CE2EE868A19}"/>
              </a:ext>
            </a:extLst>
          </p:cNvPr>
          <p:cNvSpPr>
            <a:spLocks noGrp="1"/>
          </p:cNvSpPr>
          <p:nvPr>
            <p:ph type="title"/>
          </p:nvPr>
        </p:nvSpPr>
        <p:spPr>
          <a:xfrm>
            <a:off x="303087" y="3351284"/>
            <a:ext cx="11585825" cy="944562"/>
          </a:xfrm>
        </p:spPr>
        <p:txBody>
          <a:bodyPr/>
          <a:lstStyle/>
          <a:p>
            <a:r>
              <a:rPr lang="en-US" sz="2800" b="0" dirty="0">
                <a:latin typeface="Tahoma" panose="020B0604030504040204" pitchFamily="34" charset="0"/>
                <a:ea typeface="Tahoma" panose="020B0604030504040204" pitchFamily="34" charset="0"/>
                <a:cs typeface="Tahoma" panose="020B0604030504040204" pitchFamily="34" charset="0"/>
              </a:rPr>
              <a:t>Sau</a:t>
            </a:r>
            <a:r>
              <a:rPr lang="vi-VN" sz="2800" b="0" dirty="0">
                <a:latin typeface="Tahoma" panose="020B0604030504040204" pitchFamily="34" charset="0"/>
                <a:ea typeface="Tahoma" panose="020B0604030504040204" pitchFamily="34" charset="0"/>
                <a:cs typeface="Tahoma" panose="020B0604030504040204" pitchFamily="34" charset="0"/>
              </a:rPr>
              <a:t> khi đọc tập thơ </a:t>
            </a:r>
            <a:r>
              <a:rPr lang="vi-VN" sz="2800" dirty="0">
                <a:highlight>
                  <a:srgbClr val="FFFF00"/>
                </a:highlight>
                <a:latin typeface="Tahoma" panose="020B0604030504040204" pitchFamily="34" charset="0"/>
                <a:ea typeface="Tahoma" panose="020B0604030504040204" pitchFamily="34" charset="0"/>
                <a:cs typeface="Tahoma" panose="020B0604030504040204" pitchFamily="34" charset="0"/>
              </a:rPr>
              <a:t>Quốc âm thi tập </a:t>
            </a:r>
            <a:r>
              <a:rPr lang="vi-VN" sz="2800" b="0" dirty="0">
                <a:latin typeface="Tahoma" panose="020B0604030504040204" pitchFamily="34" charset="0"/>
                <a:ea typeface="Tahoma" panose="020B0604030504040204" pitchFamily="34" charset="0"/>
                <a:cs typeface="Tahoma" panose="020B0604030504040204" pitchFamily="34" charset="0"/>
              </a:rPr>
              <a:t>của Nguyễn Trãi:</a:t>
            </a:r>
            <a:br>
              <a:rPr lang="en-US" sz="2800" b="0" dirty="0">
                <a:latin typeface="Tahoma" panose="020B0604030504040204" pitchFamily="34" charset="0"/>
                <a:ea typeface="Tahoma" panose="020B0604030504040204" pitchFamily="34" charset="0"/>
                <a:cs typeface="Tahoma" panose="020B0604030504040204" pitchFamily="34" charset="0"/>
              </a:rPr>
            </a:br>
            <a:r>
              <a:rPr lang="vi-VN" sz="2800" b="0" dirty="0">
                <a:latin typeface="Tahoma" panose="020B0604030504040204" pitchFamily="34" charset="0"/>
                <a:ea typeface="Tahoma" panose="020B0604030504040204" pitchFamily="34" charset="0"/>
                <a:cs typeface="Tahoma" panose="020B0604030504040204" pitchFamily="34" charset="0"/>
              </a:rPr>
              <a:t>-</a:t>
            </a:r>
            <a:r>
              <a:rPr lang="en-US" sz="2800" b="0" dirty="0">
                <a:latin typeface="Tahoma" panose="020B0604030504040204" pitchFamily="34" charset="0"/>
                <a:ea typeface="Tahoma" panose="020B0604030504040204" pitchFamily="34" charset="0"/>
                <a:cs typeface="Tahoma" panose="020B0604030504040204" pitchFamily="34" charset="0"/>
              </a:rPr>
              <a:t> </a:t>
            </a:r>
            <a:r>
              <a:rPr lang="en-US" sz="2800" b="0" dirty="0" err="1">
                <a:latin typeface="Tahoma" panose="020B0604030504040204" pitchFamily="34" charset="0"/>
                <a:ea typeface="Tahoma" panose="020B0604030504040204" pitchFamily="34" charset="0"/>
                <a:cs typeface="Tahoma" panose="020B0604030504040204" pitchFamily="34" charset="0"/>
              </a:rPr>
              <a:t>Tập</a:t>
            </a:r>
            <a:r>
              <a:rPr lang="en-US" sz="2800" b="0" dirty="0">
                <a:latin typeface="Tahoma" panose="020B0604030504040204" pitchFamily="34" charset="0"/>
                <a:ea typeface="Tahoma" panose="020B0604030504040204" pitchFamily="34" charset="0"/>
                <a:cs typeface="Tahoma" panose="020B0604030504040204" pitchFamily="34" charset="0"/>
              </a:rPr>
              <a:t> </a:t>
            </a:r>
            <a:r>
              <a:rPr lang="vi-VN" sz="2800" b="0" dirty="0">
                <a:latin typeface="Tahoma" panose="020B0604030504040204" pitchFamily="34" charset="0"/>
                <a:ea typeface="Tahoma" panose="020B0604030504040204" pitchFamily="34" charset="0"/>
                <a:cs typeface="Tahoma" panose="020B0604030504040204" pitchFamily="34" charset="0"/>
              </a:rPr>
              <a:t>thơ đầu tiên của VN </a:t>
            </a:r>
            <a:r>
              <a:rPr lang="vi-VN" sz="2800" dirty="0">
                <a:highlight>
                  <a:srgbClr val="FFFF00"/>
                </a:highlight>
                <a:latin typeface="Tahoma" panose="020B0604030504040204" pitchFamily="34" charset="0"/>
                <a:ea typeface="Tahoma" panose="020B0604030504040204" pitchFamily="34" charset="0"/>
                <a:cs typeface="Tahoma" panose="020B0604030504040204" pitchFamily="34" charset="0"/>
              </a:rPr>
              <a:t>viết bằng chữ Nôm</a:t>
            </a:r>
            <a:r>
              <a:rPr lang="vi-VN" sz="2800" b="0" dirty="0">
                <a:latin typeface="Tahoma" panose="020B0604030504040204" pitchFamily="34" charset="0"/>
                <a:ea typeface="Tahoma" panose="020B0604030504040204" pitchFamily="34" charset="0"/>
                <a:cs typeface="Tahoma" panose="020B0604030504040204" pitchFamily="34" charset="0"/>
              </a:rPr>
              <a:t>, tập thơ </a:t>
            </a:r>
            <a:r>
              <a:rPr lang="vi-VN" sz="2800" dirty="0">
                <a:highlight>
                  <a:srgbClr val="FFFF00"/>
                </a:highlight>
                <a:latin typeface="Tahoma" panose="020B0604030504040204" pitchFamily="34" charset="0"/>
                <a:ea typeface="Tahoma" panose="020B0604030504040204" pitchFamily="34" charset="0"/>
                <a:cs typeface="Tahoma" panose="020B0604030504040204" pitchFamily="34" charset="0"/>
              </a:rPr>
              <a:t>gồm 254 bài</a:t>
            </a:r>
            <a:r>
              <a:rPr lang="vi-VN" sz="2800" b="0" dirty="0">
                <a:latin typeface="Tahoma" panose="020B0604030504040204" pitchFamily="34" charset="0"/>
                <a:ea typeface="Tahoma" panose="020B0604030504040204" pitchFamily="34" charset="0"/>
                <a:cs typeface="Tahoma" panose="020B0604030504040204" pitchFamily="34" charset="0"/>
              </a:rPr>
              <a:t> </a:t>
            </a:r>
            <a:br>
              <a:rPr lang="en-US" sz="2800" b="0" dirty="0">
                <a:latin typeface="Tahoma" panose="020B0604030504040204" pitchFamily="34" charset="0"/>
                <a:ea typeface="Tahoma" panose="020B0604030504040204" pitchFamily="34" charset="0"/>
                <a:cs typeface="Tahoma" panose="020B0604030504040204" pitchFamily="34" charset="0"/>
              </a:rPr>
            </a:br>
            <a:r>
              <a:rPr lang="vi-VN" sz="2800" b="0" dirty="0">
                <a:latin typeface="Tahoma" panose="020B0604030504040204" pitchFamily="34" charset="0"/>
                <a:ea typeface="Tahoma" panose="020B0604030504040204" pitchFamily="34" charset="0"/>
                <a:cs typeface="Tahoma" panose="020B0604030504040204" pitchFamily="34" charset="0"/>
              </a:rPr>
              <a:t>- </a:t>
            </a:r>
            <a:r>
              <a:rPr lang="vi-VN" sz="2800" b="0" dirty="0">
                <a:highlight>
                  <a:srgbClr val="FFFF00"/>
                </a:highlight>
                <a:latin typeface="Tahoma" panose="020B0604030504040204" pitchFamily="34" charset="0"/>
                <a:ea typeface="Tahoma" panose="020B0604030504040204" pitchFamily="34" charset="0"/>
                <a:cs typeface="Tahoma" panose="020B0604030504040204" pitchFamily="34" charset="0"/>
              </a:rPr>
              <a:t>Bố cục </a:t>
            </a:r>
            <a:r>
              <a:rPr lang="vi-VN" sz="2800" b="0" dirty="0">
                <a:latin typeface="Tahoma" panose="020B0604030504040204" pitchFamily="34" charset="0"/>
                <a:ea typeface="Tahoma" panose="020B0604030504040204" pitchFamily="34" charset="0"/>
                <a:cs typeface="Tahoma" panose="020B0604030504040204" pitchFamily="34" charset="0"/>
              </a:rPr>
              <a:t>(theo sắp xếp của người biên soạn):</a:t>
            </a:r>
            <a:br>
              <a:rPr lang="en-US" sz="2800" b="0" dirty="0">
                <a:latin typeface="Tahoma" panose="020B0604030504040204" pitchFamily="34" charset="0"/>
                <a:ea typeface="Tahoma" panose="020B0604030504040204" pitchFamily="34" charset="0"/>
                <a:cs typeface="Tahoma" panose="020B0604030504040204" pitchFamily="34" charset="0"/>
              </a:rPr>
            </a:br>
            <a:r>
              <a:rPr lang="vi-VN" sz="2800" b="0" dirty="0">
                <a:latin typeface="Tahoma" panose="020B0604030504040204" pitchFamily="34" charset="0"/>
                <a:ea typeface="Tahoma" panose="020B0604030504040204" pitchFamily="34" charset="0"/>
                <a:cs typeface="Tahoma" panose="020B0604030504040204" pitchFamily="34" charset="0"/>
              </a:rPr>
              <a:t>Vô đề (không có nhan đề từng bài);Môn thì lệnh (thời tiết);Môn hoa mộc (cỏ cây);Môn cầm thú (thú vật).</a:t>
            </a:r>
            <a:br>
              <a:rPr lang="en-US" sz="2800" b="0" dirty="0">
                <a:latin typeface="Tahoma" panose="020B0604030504040204" pitchFamily="34" charset="0"/>
                <a:ea typeface="Tahoma" panose="020B0604030504040204" pitchFamily="34" charset="0"/>
                <a:cs typeface="Tahoma" panose="020B0604030504040204" pitchFamily="34" charset="0"/>
              </a:rPr>
            </a:br>
            <a:r>
              <a:rPr lang="vi-VN" sz="2800" b="0" dirty="0">
                <a:latin typeface="Tahoma" panose="020B0604030504040204" pitchFamily="34" charset="0"/>
                <a:ea typeface="Tahoma" panose="020B0604030504040204" pitchFamily="34" charset="0"/>
                <a:cs typeface="Tahoma" panose="020B0604030504040204" pitchFamily="34" charset="0"/>
              </a:rPr>
              <a:t>-Những </a:t>
            </a:r>
            <a:r>
              <a:rPr lang="vi-VN" sz="2800" dirty="0">
                <a:highlight>
                  <a:srgbClr val="FFFF00"/>
                </a:highlight>
                <a:latin typeface="Tahoma" panose="020B0604030504040204" pitchFamily="34" charset="0"/>
                <a:ea typeface="Tahoma" panose="020B0604030504040204" pitchFamily="34" charset="0"/>
                <a:cs typeface="Tahoma" panose="020B0604030504040204" pitchFamily="34" charset="0"/>
              </a:rPr>
              <a:t>nội dung </a:t>
            </a:r>
            <a:r>
              <a:rPr lang="vi-VN" sz="2800" b="0" dirty="0">
                <a:latin typeface="Tahoma" panose="020B0604030504040204" pitchFamily="34" charset="0"/>
                <a:ea typeface="Tahoma" panose="020B0604030504040204" pitchFamily="34" charset="0"/>
                <a:cs typeface="Tahoma" panose="020B0604030504040204" pitchFamily="34" charset="0"/>
              </a:rPr>
              <a:t>chủ yếu của tập thơ:</a:t>
            </a:r>
            <a:br>
              <a:rPr lang="en-US" sz="2800" b="0" dirty="0">
                <a:latin typeface="Tahoma" panose="020B0604030504040204" pitchFamily="34" charset="0"/>
                <a:ea typeface="Tahoma" panose="020B0604030504040204" pitchFamily="34" charset="0"/>
                <a:cs typeface="Tahoma" panose="020B0604030504040204" pitchFamily="34" charset="0"/>
              </a:rPr>
            </a:br>
            <a:r>
              <a:rPr lang="en-US" sz="2800" b="0" dirty="0">
                <a:latin typeface="Tahoma" panose="020B0604030504040204" pitchFamily="34" charset="0"/>
                <a:ea typeface="Tahoma" panose="020B0604030504040204" pitchFamily="34" charset="0"/>
                <a:cs typeface="Tahoma" panose="020B0604030504040204" pitchFamily="34" charset="0"/>
              </a:rPr>
              <a:t>+ </a:t>
            </a:r>
            <a:r>
              <a:rPr lang="en-US" sz="2800" b="0" dirty="0" err="1">
                <a:latin typeface="Tahoma" panose="020B0604030504040204" pitchFamily="34" charset="0"/>
                <a:ea typeface="Tahoma" panose="020B0604030504040204" pitchFamily="34" charset="0"/>
                <a:cs typeface="Tahoma" panose="020B0604030504040204" pitchFamily="34" charset="0"/>
              </a:rPr>
              <a:t>Thể</a:t>
            </a:r>
            <a:r>
              <a:rPr lang="en-US" sz="2800" b="0" dirty="0">
                <a:latin typeface="Tahoma" panose="020B0604030504040204" pitchFamily="34" charset="0"/>
                <a:ea typeface="Tahoma" panose="020B0604030504040204" pitchFamily="34" charset="0"/>
                <a:cs typeface="Tahoma" panose="020B0604030504040204" pitchFamily="34" charset="0"/>
              </a:rPr>
              <a:t> </a:t>
            </a:r>
            <a:r>
              <a:rPr lang="en-US" sz="2800" b="0" dirty="0" err="1">
                <a:latin typeface="Tahoma" panose="020B0604030504040204" pitchFamily="34" charset="0"/>
                <a:ea typeface="Tahoma" panose="020B0604030504040204" pitchFamily="34" charset="0"/>
                <a:cs typeface="Tahoma" panose="020B0604030504040204" pitchFamily="34" charset="0"/>
              </a:rPr>
              <a:t>hiện</a:t>
            </a:r>
            <a:r>
              <a:rPr lang="en-US" sz="2800" b="0" dirty="0">
                <a:latin typeface="Tahoma" panose="020B0604030504040204" pitchFamily="34" charset="0"/>
                <a:ea typeface="Tahoma" panose="020B0604030504040204" pitchFamily="34" charset="0"/>
                <a:cs typeface="Tahoma" panose="020B0604030504040204" pitchFamily="34" charset="0"/>
              </a:rPr>
              <a:t> </a:t>
            </a:r>
            <a:r>
              <a:rPr lang="en-US" sz="2800" b="0" dirty="0" err="1">
                <a:latin typeface="Tahoma" panose="020B0604030504040204" pitchFamily="34" charset="0"/>
                <a:ea typeface="Tahoma" panose="020B0604030504040204" pitchFamily="34" charset="0"/>
                <a:cs typeface="Tahoma" panose="020B0604030504040204" pitchFamily="34" charset="0"/>
              </a:rPr>
              <a:t>lòng</a:t>
            </a:r>
            <a:r>
              <a:rPr lang="en-US" sz="2800" b="0" dirty="0">
                <a:latin typeface="Tahoma" panose="020B0604030504040204" pitchFamily="34" charset="0"/>
                <a:ea typeface="Tahoma" panose="020B0604030504040204" pitchFamily="34" charset="0"/>
                <a:cs typeface="Tahoma" panose="020B0604030504040204" pitchFamily="34" charset="0"/>
              </a:rPr>
              <a:t> </a:t>
            </a:r>
            <a:r>
              <a:rPr lang="en-US" sz="2800" b="0" dirty="0" err="1">
                <a:latin typeface="Tahoma" panose="020B0604030504040204" pitchFamily="34" charset="0"/>
                <a:ea typeface="Tahoma" panose="020B0604030504040204" pitchFamily="34" charset="0"/>
                <a:cs typeface="Tahoma" panose="020B0604030504040204" pitchFamily="34" charset="0"/>
              </a:rPr>
              <a:t>trung</a:t>
            </a:r>
            <a:r>
              <a:rPr lang="en-US" sz="2800" b="0" dirty="0">
                <a:latin typeface="Tahoma" panose="020B0604030504040204" pitchFamily="34" charset="0"/>
                <a:ea typeface="Tahoma" panose="020B0604030504040204" pitchFamily="34" charset="0"/>
                <a:cs typeface="Tahoma" panose="020B0604030504040204" pitchFamily="34" charset="0"/>
              </a:rPr>
              <a:t> </a:t>
            </a:r>
            <a:r>
              <a:rPr lang="en-US" sz="2800" b="0" dirty="0" err="1">
                <a:latin typeface="Tahoma" panose="020B0604030504040204" pitchFamily="34" charset="0"/>
                <a:ea typeface="Tahoma" panose="020B0604030504040204" pitchFamily="34" charset="0"/>
                <a:cs typeface="Tahoma" panose="020B0604030504040204" pitchFamily="34" charset="0"/>
              </a:rPr>
              <a:t>quân</a:t>
            </a:r>
            <a:r>
              <a:rPr lang="en-US" sz="2800" b="0" dirty="0">
                <a:latin typeface="Tahoma" panose="020B0604030504040204" pitchFamily="34" charset="0"/>
                <a:ea typeface="Tahoma" panose="020B0604030504040204" pitchFamily="34" charset="0"/>
                <a:cs typeface="Tahoma" panose="020B0604030504040204" pitchFamily="34" charset="0"/>
              </a:rPr>
              <a:t> </a:t>
            </a:r>
            <a:r>
              <a:rPr lang="en-US" sz="2800" b="0" dirty="0" err="1">
                <a:latin typeface="Tahoma" panose="020B0604030504040204" pitchFamily="34" charset="0"/>
                <a:ea typeface="Tahoma" panose="020B0604030504040204" pitchFamily="34" charset="0"/>
                <a:cs typeface="Tahoma" panose="020B0604030504040204" pitchFamily="34" charset="0"/>
              </a:rPr>
              <a:t>ái</a:t>
            </a:r>
            <a:r>
              <a:rPr lang="en-US" sz="2800" b="0" dirty="0">
                <a:latin typeface="Tahoma" panose="020B0604030504040204" pitchFamily="34" charset="0"/>
                <a:ea typeface="Tahoma" panose="020B0604030504040204" pitchFamily="34" charset="0"/>
                <a:cs typeface="Tahoma" panose="020B0604030504040204" pitchFamily="34" charset="0"/>
              </a:rPr>
              <a:t> </a:t>
            </a:r>
            <a:r>
              <a:rPr lang="en-US" sz="2800" b="0" dirty="0" err="1">
                <a:latin typeface="Tahoma" panose="020B0604030504040204" pitchFamily="34" charset="0"/>
                <a:ea typeface="Tahoma" panose="020B0604030504040204" pitchFamily="34" charset="0"/>
                <a:cs typeface="Tahoma" panose="020B0604030504040204" pitchFamily="34" charset="0"/>
              </a:rPr>
              <a:t>quốc</a:t>
            </a:r>
            <a:r>
              <a:rPr lang="en-US" sz="2800" b="0" dirty="0">
                <a:latin typeface="Tahoma" panose="020B0604030504040204" pitchFamily="34" charset="0"/>
                <a:ea typeface="Tahoma" panose="020B0604030504040204" pitchFamily="34" charset="0"/>
                <a:cs typeface="Tahoma" panose="020B0604030504040204" pitchFamily="34" charset="0"/>
              </a:rPr>
              <a:t>:</a:t>
            </a:r>
            <a:br>
              <a:rPr lang="en-US" sz="2800" b="0" dirty="0">
                <a:latin typeface="Tahoma" panose="020B0604030504040204" pitchFamily="34" charset="0"/>
                <a:ea typeface="Tahoma" panose="020B0604030504040204" pitchFamily="34" charset="0"/>
                <a:cs typeface="Tahoma" panose="020B0604030504040204" pitchFamily="34" charset="0"/>
              </a:rPr>
            </a:br>
            <a:r>
              <a:rPr lang="vi-VN" sz="2800" b="0" dirty="0">
                <a:latin typeface="Tahoma" panose="020B0604030504040204" pitchFamily="34" charset="0"/>
                <a:ea typeface="Tahoma" panose="020B0604030504040204" pitchFamily="34" charset="0"/>
                <a:cs typeface="Tahoma" panose="020B0604030504040204" pitchFamily="34" charset="0"/>
              </a:rPr>
              <a:t>+ Bộc lộ tư tưởng trọng dân, vì dân:</a:t>
            </a:r>
            <a:br>
              <a:rPr lang="en-US" sz="2800" b="0" dirty="0">
                <a:latin typeface="Tahoma" panose="020B0604030504040204" pitchFamily="34" charset="0"/>
                <a:ea typeface="Tahoma" panose="020B0604030504040204" pitchFamily="34" charset="0"/>
                <a:cs typeface="Tahoma" panose="020B0604030504040204" pitchFamily="34" charset="0"/>
              </a:rPr>
            </a:br>
            <a:r>
              <a:rPr lang="vi-VN" sz="2800" b="0" dirty="0">
                <a:latin typeface="Tahoma" panose="020B0604030504040204" pitchFamily="34" charset="0"/>
                <a:ea typeface="Tahoma" panose="020B0604030504040204" pitchFamily="34" charset="0"/>
                <a:cs typeface="Tahoma" panose="020B0604030504040204" pitchFamily="34" charset="0"/>
              </a:rPr>
              <a:t>-Nét nổi bật về </a:t>
            </a:r>
            <a:r>
              <a:rPr lang="vi-VN" sz="2800" b="0" dirty="0">
                <a:highlight>
                  <a:srgbClr val="FFFF00"/>
                </a:highlight>
                <a:latin typeface="Tahoma" panose="020B0604030504040204" pitchFamily="34" charset="0"/>
                <a:ea typeface="Tahoma" panose="020B0604030504040204" pitchFamily="34" charset="0"/>
                <a:cs typeface="Tahoma" panose="020B0604030504040204" pitchFamily="34" charset="0"/>
              </a:rPr>
              <a:t>nghệ thuật </a:t>
            </a:r>
            <a:r>
              <a:rPr lang="vi-VN" sz="2800" b="0" dirty="0">
                <a:latin typeface="Tahoma" panose="020B0604030504040204" pitchFamily="34" charset="0"/>
                <a:ea typeface="Tahoma" panose="020B0604030504040204" pitchFamily="34" charset="0"/>
                <a:cs typeface="Tahoma" panose="020B0604030504040204" pitchFamily="34" charset="0"/>
              </a:rPr>
              <a:t>của tập thơ:</a:t>
            </a:r>
            <a:br>
              <a:rPr lang="vi-VN" sz="2800" b="0" dirty="0">
                <a:latin typeface="Tahoma" panose="020B0604030504040204" pitchFamily="34" charset="0"/>
                <a:ea typeface="Tahoma" panose="020B0604030504040204" pitchFamily="34" charset="0"/>
                <a:cs typeface="Tahoma" panose="020B0604030504040204" pitchFamily="34" charset="0"/>
              </a:rPr>
            </a:br>
            <a:r>
              <a:rPr lang="vi-VN" sz="2800" b="0" dirty="0">
                <a:latin typeface="Tahoma" panose="020B0604030504040204" pitchFamily="34" charset="0"/>
                <a:ea typeface="Tahoma" panose="020B0604030504040204" pitchFamily="34" charset="0"/>
                <a:cs typeface="Tahoma" panose="020B0604030504040204" pitchFamily="34" charset="0"/>
              </a:rPr>
              <a:t>+ Ở nhiều bài thơ, có câu thơ 6 chữ chữ xen 7 chữ. Vị trí và số câu 6 chữ rất linh hoạt, biến hóa. Đây là một sáng tạo riêng, tin đậm dấu ấn tài năng của Nguyễn Trãi.</a:t>
            </a:r>
            <a:br>
              <a:rPr lang="vi-VN" sz="2800" b="0" dirty="0">
                <a:latin typeface="Tahoma" panose="020B0604030504040204" pitchFamily="34" charset="0"/>
                <a:ea typeface="Tahoma" panose="020B0604030504040204" pitchFamily="34" charset="0"/>
                <a:cs typeface="Tahoma" panose="020B0604030504040204" pitchFamily="34" charset="0"/>
              </a:rPr>
            </a:br>
            <a:r>
              <a:rPr lang="vi-VN" sz="2800" b="0" dirty="0">
                <a:latin typeface="Tahoma" panose="020B0604030504040204" pitchFamily="34" charset="0"/>
                <a:ea typeface="Tahoma" panose="020B0604030504040204" pitchFamily="34" charset="0"/>
                <a:cs typeface="Tahoma" panose="020B0604030504040204" pitchFamily="34" charset="0"/>
              </a:rPr>
              <a:t>+ Bên cạnh những hình ảnh thơ có tính chất ước lệ, nhiều hình ảnh mộc mạc, dân dã, + Từ ngữ rất phong phú, đa dạng</a:t>
            </a:r>
            <a:br>
              <a:rPr lang="en-US" sz="2800" b="0" dirty="0">
                <a:latin typeface="Tahoma" panose="020B0604030504040204" pitchFamily="34" charset="0"/>
                <a:ea typeface="Tahoma" panose="020B0604030504040204" pitchFamily="34" charset="0"/>
                <a:cs typeface="Tahoma" panose="020B0604030504040204" pitchFamily="34" charset="0"/>
              </a:rPr>
            </a:br>
            <a:r>
              <a:rPr lang="en-US" sz="2800" b="0" dirty="0">
                <a:latin typeface="Tahoma" panose="020B0604030504040204" pitchFamily="34" charset="0"/>
                <a:ea typeface="Tahoma" panose="020B0604030504040204" pitchFamily="34" charset="0"/>
                <a:cs typeface="Tahoma" panose="020B0604030504040204" pitchFamily="34" charset="0"/>
              </a:rPr>
              <a:t>…</a:t>
            </a:r>
            <a:br>
              <a:rPr lang="en-US" sz="2800" b="0" dirty="0">
                <a:latin typeface="Tahoma" panose="020B0604030504040204" pitchFamily="34" charset="0"/>
                <a:ea typeface="Tahoma" panose="020B0604030504040204" pitchFamily="34" charset="0"/>
                <a:cs typeface="Tahoma" panose="020B0604030504040204" pitchFamily="34" charset="0"/>
              </a:rPr>
            </a:br>
            <a:endParaRPr lang="en-US" sz="28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374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 name="Rectangle 1"/>
          <p:cNvSpPr/>
          <p:nvPr/>
        </p:nvSpPr>
        <p:spPr>
          <a:xfrm>
            <a:off x="10579398" y="95698"/>
            <a:ext cx="1488559" cy="595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6" name="TextBox 5"/>
          <p:cNvSpPr txBox="1"/>
          <p:nvPr/>
        </p:nvSpPr>
        <p:spPr>
          <a:xfrm>
            <a:off x="199940" y="125365"/>
            <a:ext cx="11576903" cy="492443"/>
          </a:xfrm>
          <a:prstGeom prst="rect">
            <a:avLst/>
          </a:prstGeom>
          <a:noFill/>
        </p:spPr>
        <p:txBody>
          <a:bodyPr wrap="square" rtlCol="0">
            <a:spAutoFit/>
          </a:bodyPr>
          <a:lstStyle/>
          <a:p>
            <a:pPr algn="just" defTabSz="914400"/>
            <a:r>
              <a:rPr lang="en-US" sz="2600" b="1" dirty="0">
                <a:solidFill>
                  <a:srgbClr val="2F5E8D"/>
                </a:solidFill>
              </a:rPr>
              <a:t>III. </a:t>
            </a:r>
            <a:r>
              <a:rPr lang="en-US" sz="2600" b="1" dirty="0" err="1">
                <a:solidFill>
                  <a:srgbClr val="2F5E8D"/>
                </a:solidFill>
              </a:rPr>
              <a:t>Luyện</a:t>
            </a:r>
            <a:r>
              <a:rPr lang="en-US" sz="2600" b="1" dirty="0">
                <a:solidFill>
                  <a:srgbClr val="2F5E8D"/>
                </a:solidFill>
              </a:rPr>
              <a:t> </a:t>
            </a:r>
            <a:r>
              <a:rPr lang="en-US" sz="2600" b="1" dirty="0" err="1">
                <a:solidFill>
                  <a:srgbClr val="2F5E8D"/>
                </a:solidFill>
              </a:rPr>
              <a:t>tập</a:t>
            </a:r>
            <a:endParaRPr lang="vi-VN" sz="2600" b="1" dirty="0">
              <a:solidFill>
                <a:srgbClr val="2F5E8D"/>
              </a:solidFill>
            </a:endParaRPr>
          </a:p>
        </p:txBody>
      </p:sp>
      <p:grpSp>
        <p:nvGrpSpPr>
          <p:cNvPr id="7" name="Group 6"/>
          <p:cNvGrpSpPr/>
          <p:nvPr/>
        </p:nvGrpSpPr>
        <p:grpSpPr>
          <a:xfrm>
            <a:off x="6049317" y="75976"/>
            <a:ext cx="896956" cy="790633"/>
            <a:chOff x="4591118" y="165534"/>
            <a:chExt cx="6586892" cy="6524726"/>
          </a:xfrm>
        </p:grpSpPr>
        <p:sp>
          <p:nvSpPr>
            <p:cNvPr id="8" name="Freeform 7"/>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9" name="Freeform 8"/>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0" name="Freeform 9"/>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1" name="Freeform 10"/>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2" name="Freeform 11"/>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3" name="Freeform 12"/>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4" name="Freeform 13"/>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5"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pic>
        <p:nvPicPr>
          <p:cNvPr id="19" name="Picture 18">
            <a:extLst>
              <a:ext uri="{FF2B5EF4-FFF2-40B4-BE49-F238E27FC236}">
                <a16:creationId xmlns:a16="http://schemas.microsoft.com/office/drawing/2014/main" id="{AC54F67A-3FEC-1B9B-706A-EF3299B99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133" y="1284270"/>
            <a:ext cx="4459840" cy="4459840"/>
          </a:xfrm>
          <a:prstGeom prst="rect">
            <a:avLst/>
          </a:prstGeom>
        </p:spPr>
      </p:pic>
    </p:spTree>
    <p:extLst>
      <p:ext uri="{BB962C8B-B14F-4D97-AF65-F5344CB8AC3E}">
        <p14:creationId xmlns:p14="http://schemas.microsoft.com/office/powerpoint/2010/main" val="407796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8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4536" y="2693846"/>
            <a:ext cx="1149308" cy="1166990"/>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5" name="Rounded Rectangle 14"/>
          <p:cNvSpPr/>
          <p:nvPr/>
        </p:nvSpPr>
        <p:spPr>
          <a:xfrm>
            <a:off x="10641584" y="1139939"/>
            <a:ext cx="1261379" cy="175494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6" name="Rounded Rectangle 15"/>
          <p:cNvSpPr/>
          <p:nvPr/>
        </p:nvSpPr>
        <p:spPr>
          <a:xfrm>
            <a:off x="568959" y="1416209"/>
            <a:ext cx="10955633" cy="22256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17" name="TextBox 16"/>
          <p:cNvSpPr txBox="1"/>
          <p:nvPr/>
        </p:nvSpPr>
        <p:spPr>
          <a:xfrm>
            <a:off x="1696629" y="1515714"/>
            <a:ext cx="3463290" cy="523220"/>
          </a:xfrm>
          <a:prstGeom prst="rect">
            <a:avLst/>
          </a:prstGeom>
          <a:noFill/>
        </p:spPr>
        <p:txBody>
          <a:bodyPr wrap="square" rtlCol="0">
            <a:spAutoFit/>
          </a:bodyPr>
          <a:lstStyle>
            <a:defPPr>
              <a:defRPr lang="en-US"/>
            </a:defPPr>
            <a:lvl1pPr lvl="0" algn="just">
              <a:defRPr sz="2400" b="1">
                <a:solidFill>
                  <a:srgbClr val="124057"/>
                </a:solidFill>
                <a:latin typeface="Calibri" panose="020F0502020204030204" pitchFamily="34" charset="0"/>
                <a:ea typeface="Nixie One"/>
                <a:cs typeface="Calibri" panose="020F0502020204030204" pitchFamily="34" charset="0"/>
              </a:defRPr>
            </a:lvl1pPr>
          </a:lstStyle>
          <a:p>
            <a:pPr defTabSz="914400">
              <a:defRPr/>
            </a:pPr>
            <a:r>
              <a:rPr lang="vi-VN" sz="2700" dirty="0">
                <a:latin typeface="Calibri (Body)"/>
              </a:rPr>
              <a:t> </a:t>
            </a:r>
            <a:endParaRPr lang="en-US" sz="2700" dirty="0">
              <a:latin typeface="Calibri (Body)"/>
            </a:endParaRPr>
          </a:p>
        </p:txBody>
      </p:sp>
      <p:sp>
        <p:nvSpPr>
          <p:cNvPr id="18" name="Rounded Rectangle 17"/>
          <p:cNvSpPr/>
          <p:nvPr/>
        </p:nvSpPr>
        <p:spPr>
          <a:xfrm>
            <a:off x="811217" y="1529492"/>
            <a:ext cx="822347" cy="822346"/>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1</a:t>
            </a:r>
          </a:p>
        </p:txBody>
      </p:sp>
      <p:grpSp>
        <p:nvGrpSpPr>
          <p:cNvPr id="41" name="Group 40"/>
          <p:cNvGrpSpPr/>
          <p:nvPr/>
        </p:nvGrpSpPr>
        <p:grpSpPr>
          <a:xfrm>
            <a:off x="0" y="745033"/>
            <a:ext cx="12192000" cy="243153"/>
            <a:chOff x="0" y="956497"/>
            <a:chExt cx="12192000" cy="243153"/>
          </a:xfrm>
        </p:grpSpPr>
        <p:sp>
          <p:nvSpPr>
            <p:cNvPr id="42" name="Rectangle 41"/>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nvGrpSpPr>
            <p:cNvPr id="43" name="Group 42"/>
            <p:cNvGrpSpPr/>
            <p:nvPr/>
          </p:nvGrpSpPr>
          <p:grpSpPr>
            <a:xfrm>
              <a:off x="944880" y="956497"/>
              <a:ext cx="11247120" cy="243153"/>
              <a:chOff x="944880" y="956497"/>
              <a:chExt cx="9784080" cy="243153"/>
            </a:xfrm>
          </p:grpSpPr>
          <p:sp>
            <p:nvSpPr>
              <p:cNvPr id="44" name="Rectangle 43"/>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5" name="Rectangle 44"/>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6" name="Rectangle 45"/>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7" name="Rectangle 46"/>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grpSp>
      <p:sp>
        <p:nvSpPr>
          <p:cNvPr id="26" name="TextBox 25">
            <a:extLst>
              <a:ext uri="{FF2B5EF4-FFF2-40B4-BE49-F238E27FC236}">
                <a16:creationId xmlns:a16="http://schemas.microsoft.com/office/drawing/2014/main" id="{8C79E30D-B445-499E-A0AD-5FE07462EC17}"/>
              </a:ext>
            </a:extLst>
          </p:cNvPr>
          <p:cNvSpPr txBox="1"/>
          <p:nvPr/>
        </p:nvSpPr>
        <p:spPr>
          <a:xfrm>
            <a:off x="1560791" y="1960616"/>
            <a:ext cx="9695793" cy="1631216"/>
          </a:xfrm>
          <a:prstGeom prst="rect">
            <a:avLst/>
          </a:prstGeom>
          <a:noFill/>
        </p:spPr>
        <p:txBody>
          <a:bodyPr wrap="square">
            <a:spAutoFit/>
          </a:bodyPr>
          <a:lstStyle/>
          <a:p>
            <a:pPr algn="just" defTabSz="914400">
              <a:defRPr/>
            </a:pPr>
            <a:r>
              <a:rPr lang="en-US" sz="2500" b="1" i="1" dirty="0">
                <a:solidFill>
                  <a:srgbClr val="2F5E8D"/>
                </a:solidFill>
                <a:latin typeface="Calibri (Body)"/>
              </a:rPr>
              <a:t>   </a:t>
            </a:r>
            <a:r>
              <a:rPr lang="en-US" sz="2500" b="1" i="1" dirty="0" err="1">
                <a:solidFill>
                  <a:srgbClr val="2F5E8D"/>
                </a:solidFill>
                <a:latin typeface="Calibri (Body)"/>
              </a:rPr>
              <a:t>Mỗi</a:t>
            </a:r>
            <a:r>
              <a:rPr lang="en-US" sz="2500" b="1" i="1" dirty="0">
                <a:solidFill>
                  <a:srgbClr val="2F5E8D"/>
                </a:solidFill>
                <a:latin typeface="Calibri (Body)"/>
              </a:rPr>
              <a:t> </a:t>
            </a:r>
            <a:r>
              <a:rPr lang="en-US" sz="2500" b="1" i="1" dirty="0" err="1">
                <a:solidFill>
                  <a:srgbClr val="2F5E8D"/>
                </a:solidFill>
                <a:latin typeface="Calibri (Body)"/>
              </a:rPr>
              <a:t>nhóm</a:t>
            </a:r>
            <a:r>
              <a:rPr lang="en-US" sz="2500" b="1" i="1" dirty="0">
                <a:solidFill>
                  <a:srgbClr val="2F5E8D"/>
                </a:solidFill>
                <a:latin typeface="Calibri (Body)"/>
              </a:rPr>
              <a:t> </a:t>
            </a:r>
            <a:r>
              <a:rPr lang="en-US" sz="2500" b="1" i="1" dirty="0" err="1">
                <a:solidFill>
                  <a:srgbClr val="2F5E8D"/>
                </a:solidFill>
                <a:latin typeface="Calibri (Body)"/>
              </a:rPr>
              <a:t>sẽ</a:t>
            </a:r>
            <a:r>
              <a:rPr lang="en-US" sz="2500" b="1" i="1" dirty="0">
                <a:solidFill>
                  <a:srgbClr val="2F5E8D"/>
                </a:solidFill>
                <a:latin typeface="Calibri (Body)"/>
              </a:rPr>
              <a:t> </a:t>
            </a:r>
            <a:r>
              <a:rPr lang="en-US" sz="2500" b="1" i="1" dirty="0" err="1">
                <a:solidFill>
                  <a:srgbClr val="2F5E8D"/>
                </a:solidFill>
                <a:latin typeface="Calibri (Body)"/>
              </a:rPr>
              <a:t>chọn</a:t>
            </a:r>
            <a:r>
              <a:rPr lang="en-US" sz="2500" b="1" i="1" dirty="0">
                <a:solidFill>
                  <a:srgbClr val="2F5E8D"/>
                </a:solidFill>
                <a:latin typeface="Calibri (Body)"/>
              </a:rPr>
              <a:t> 1 </a:t>
            </a:r>
            <a:r>
              <a:rPr lang="en-US" sz="2500" b="1" i="1" dirty="0" err="1">
                <a:solidFill>
                  <a:srgbClr val="2F5E8D"/>
                </a:solidFill>
                <a:latin typeface="Calibri (Body)"/>
              </a:rPr>
              <a:t>trong</a:t>
            </a:r>
            <a:r>
              <a:rPr lang="en-US" sz="2500" b="1" i="1" dirty="0">
                <a:solidFill>
                  <a:srgbClr val="2F5E8D"/>
                </a:solidFill>
                <a:latin typeface="Calibri (Body)"/>
              </a:rPr>
              <a:t> </a:t>
            </a:r>
            <a:r>
              <a:rPr lang="en-US" sz="2500" b="1" i="1" dirty="0" err="1">
                <a:solidFill>
                  <a:srgbClr val="2F5E8D"/>
                </a:solidFill>
                <a:latin typeface="Calibri (Body)"/>
              </a:rPr>
              <a:t>các</a:t>
            </a:r>
            <a:r>
              <a:rPr lang="en-US" sz="2500" b="1" i="1" dirty="0">
                <a:solidFill>
                  <a:srgbClr val="2F5E8D"/>
                </a:solidFill>
                <a:latin typeface="Calibri (Body)"/>
              </a:rPr>
              <a:t> </a:t>
            </a:r>
            <a:r>
              <a:rPr lang="en-US" sz="2500" b="1" i="1" dirty="0" err="1">
                <a:solidFill>
                  <a:srgbClr val="2F5E8D"/>
                </a:solidFill>
                <a:latin typeface="Calibri (Body)"/>
              </a:rPr>
              <a:t>tập</a:t>
            </a:r>
            <a:r>
              <a:rPr lang="en-US" sz="2500" b="1" i="1" dirty="0">
                <a:solidFill>
                  <a:srgbClr val="2F5E8D"/>
                </a:solidFill>
                <a:latin typeface="Calibri (Body)"/>
              </a:rPr>
              <a:t> </a:t>
            </a:r>
            <a:r>
              <a:rPr lang="en-US" sz="2500" b="1" i="1" dirty="0" err="1">
                <a:solidFill>
                  <a:srgbClr val="2F5E8D"/>
                </a:solidFill>
                <a:latin typeface="Calibri (Body)"/>
              </a:rPr>
              <a:t>thơ</a:t>
            </a:r>
            <a:r>
              <a:rPr lang="en-US" sz="2500" b="1" i="1" dirty="0">
                <a:solidFill>
                  <a:srgbClr val="2F5E8D"/>
                </a:solidFill>
                <a:latin typeface="Calibri (Body)"/>
              </a:rPr>
              <a:t>, </a:t>
            </a:r>
            <a:r>
              <a:rPr lang="en-US" sz="2500" b="1" i="1" dirty="0" err="1">
                <a:solidFill>
                  <a:srgbClr val="2F5E8D"/>
                </a:solidFill>
                <a:latin typeface="Calibri (Body)"/>
              </a:rPr>
              <a:t>tập</a:t>
            </a:r>
            <a:r>
              <a:rPr lang="en-US" sz="2500" b="1" i="1" dirty="0">
                <a:solidFill>
                  <a:srgbClr val="2F5E8D"/>
                </a:solidFill>
                <a:latin typeface="Calibri (Body)"/>
              </a:rPr>
              <a:t> </a:t>
            </a:r>
            <a:r>
              <a:rPr lang="en-US" sz="2500" b="1" i="1" dirty="0" err="1">
                <a:solidFill>
                  <a:srgbClr val="2F5E8D"/>
                </a:solidFill>
                <a:latin typeface="Calibri (Body)"/>
              </a:rPr>
              <a:t>truyện</a:t>
            </a:r>
            <a:r>
              <a:rPr lang="en-US" sz="2500" b="1" i="1" dirty="0">
                <a:solidFill>
                  <a:srgbClr val="2F5E8D"/>
                </a:solidFill>
                <a:latin typeface="Calibri (Body)"/>
              </a:rPr>
              <a:t> </a:t>
            </a:r>
            <a:r>
              <a:rPr lang="en-US" sz="2500" b="1" i="1" dirty="0" err="1">
                <a:solidFill>
                  <a:srgbClr val="2F5E8D"/>
                </a:solidFill>
                <a:latin typeface="Calibri (Body)"/>
              </a:rPr>
              <a:t>ngắn</a:t>
            </a:r>
            <a:r>
              <a:rPr lang="en-US" sz="2500" b="1" i="1" dirty="0">
                <a:solidFill>
                  <a:srgbClr val="2F5E8D"/>
                </a:solidFill>
                <a:latin typeface="Calibri (Body)"/>
              </a:rPr>
              <a:t> </a:t>
            </a:r>
            <a:r>
              <a:rPr lang="en-US" sz="2500" b="1" i="1" dirty="0" err="1">
                <a:solidFill>
                  <a:srgbClr val="2F5E8D"/>
                </a:solidFill>
                <a:latin typeface="Calibri (Body)"/>
              </a:rPr>
              <a:t>hoặc</a:t>
            </a:r>
            <a:r>
              <a:rPr lang="en-US" sz="2500" b="1" i="1" dirty="0">
                <a:solidFill>
                  <a:srgbClr val="2F5E8D"/>
                </a:solidFill>
                <a:latin typeface="Calibri (Body)"/>
              </a:rPr>
              <a:t> </a:t>
            </a:r>
            <a:r>
              <a:rPr lang="en-US" sz="2500" b="1" i="1" dirty="0" err="1">
                <a:solidFill>
                  <a:srgbClr val="2F5E8D"/>
                </a:solidFill>
                <a:latin typeface="Calibri (Body)"/>
              </a:rPr>
              <a:t>tiểu</a:t>
            </a:r>
            <a:r>
              <a:rPr lang="en-US" sz="2500" b="1" i="1" dirty="0">
                <a:solidFill>
                  <a:srgbClr val="2F5E8D"/>
                </a:solidFill>
                <a:latin typeface="Calibri (Body)"/>
              </a:rPr>
              <a:t> </a:t>
            </a:r>
            <a:r>
              <a:rPr lang="en-US" sz="2500" b="1" i="1" dirty="0" err="1">
                <a:solidFill>
                  <a:srgbClr val="2F5E8D"/>
                </a:solidFill>
                <a:latin typeface="Calibri (Body)"/>
              </a:rPr>
              <a:t>thuyết</a:t>
            </a:r>
            <a:r>
              <a:rPr lang="en-US" sz="2500" b="1" i="1" dirty="0">
                <a:solidFill>
                  <a:srgbClr val="2F5E8D"/>
                </a:solidFill>
                <a:latin typeface="Calibri (Body)"/>
              </a:rPr>
              <a:t> </a:t>
            </a:r>
            <a:r>
              <a:rPr lang="en-US" sz="2500" b="1" i="1" dirty="0" err="1">
                <a:solidFill>
                  <a:srgbClr val="2F5E8D"/>
                </a:solidFill>
                <a:latin typeface="Calibri (Body)"/>
              </a:rPr>
              <a:t>theo</a:t>
            </a:r>
            <a:r>
              <a:rPr lang="en-US" sz="2500" b="1" i="1" dirty="0">
                <a:solidFill>
                  <a:srgbClr val="2F5E8D"/>
                </a:solidFill>
                <a:latin typeface="Calibri (Body)"/>
              </a:rPr>
              <a:t> </a:t>
            </a:r>
            <a:r>
              <a:rPr lang="en-US" sz="2500" b="1" i="1" dirty="0" err="1">
                <a:solidFill>
                  <a:srgbClr val="2F5E8D"/>
                </a:solidFill>
                <a:latin typeface="Calibri (Body)"/>
              </a:rPr>
              <a:t>gợi</a:t>
            </a:r>
            <a:r>
              <a:rPr lang="en-US" sz="2500" b="1" i="1" dirty="0">
                <a:solidFill>
                  <a:srgbClr val="2F5E8D"/>
                </a:solidFill>
                <a:latin typeface="Calibri (Body)"/>
              </a:rPr>
              <a:t> ý ở </a:t>
            </a:r>
            <a:r>
              <a:rPr lang="en-US" sz="2500" b="1" i="1" dirty="0" err="1">
                <a:solidFill>
                  <a:srgbClr val="2F5E8D"/>
                </a:solidFill>
                <a:latin typeface="Calibri (Body)"/>
              </a:rPr>
              <a:t>phần</a:t>
            </a:r>
            <a:r>
              <a:rPr lang="en-US" sz="2500" b="1" i="1" dirty="0">
                <a:solidFill>
                  <a:srgbClr val="2F5E8D"/>
                </a:solidFill>
                <a:latin typeface="Calibri (Body)"/>
              </a:rPr>
              <a:t> II </a:t>
            </a:r>
            <a:r>
              <a:rPr lang="en-US" sz="2500" b="1" i="1" dirty="0" err="1">
                <a:solidFill>
                  <a:srgbClr val="2F5E8D"/>
                </a:solidFill>
                <a:latin typeface="Calibri (Body)"/>
              </a:rPr>
              <a:t>Thực</a:t>
            </a:r>
            <a:r>
              <a:rPr lang="en-US" sz="2500" b="1" i="1" dirty="0">
                <a:solidFill>
                  <a:srgbClr val="2F5E8D"/>
                </a:solidFill>
                <a:latin typeface="Calibri (Body)"/>
              </a:rPr>
              <a:t> </a:t>
            </a:r>
            <a:r>
              <a:rPr lang="en-US" sz="2500" b="1" i="1" dirty="0" err="1">
                <a:solidFill>
                  <a:srgbClr val="2F5E8D"/>
                </a:solidFill>
                <a:latin typeface="Calibri (Body)"/>
              </a:rPr>
              <a:t>hành</a:t>
            </a:r>
            <a:r>
              <a:rPr lang="en-US" sz="2500" b="1" i="1" dirty="0">
                <a:solidFill>
                  <a:srgbClr val="2F5E8D"/>
                </a:solidFill>
                <a:latin typeface="Calibri (Body)"/>
              </a:rPr>
              <a:t> </a:t>
            </a:r>
            <a:r>
              <a:rPr lang="en-US" sz="2500" b="1" i="1" dirty="0" err="1">
                <a:solidFill>
                  <a:srgbClr val="2F5E8D"/>
                </a:solidFill>
                <a:latin typeface="Calibri (Body)"/>
              </a:rPr>
              <a:t>đọc</a:t>
            </a:r>
            <a:endParaRPr lang="en-US" sz="2500" b="1" i="1" dirty="0">
              <a:solidFill>
                <a:srgbClr val="2F5E8D"/>
              </a:solidFill>
              <a:latin typeface="Calibri (Body)"/>
            </a:endParaRPr>
          </a:p>
          <a:p>
            <a:pPr algn="just" defTabSz="914400">
              <a:defRPr/>
            </a:pPr>
            <a:r>
              <a:rPr lang="en-US" sz="2500" b="1" i="1" dirty="0" err="1">
                <a:solidFill>
                  <a:srgbClr val="2F5E8D"/>
                </a:solidFill>
                <a:latin typeface="Calibri (Body)"/>
              </a:rPr>
              <a:t>Áp</a:t>
            </a:r>
            <a:r>
              <a:rPr lang="en-US" sz="2500" b="1" i="1" dirty="0">
                <a:solidFill>
                  <a:srgbClr val="2F5E8D"/>
                </a:solidFill>
                <a:latin typeface="Calibri (Body)"/>
              </a:rPr>
              <a:t> </a:t>
            </a:r>
            <a:r>
              <a:rPr lang="en-US" sz="2500" b="1" i="1" dirty="0" err="1">
                <a:solidFill>
                  <a:srgbClr val="2F5E8D"/>
                </a:solidFill>
                <a:latin typeface="Calibri (Body)"/>
              </a:rPr>
              <a:t>dụng</a:t>
            </a:r>
            <a:r>
              <a:rPr lang="en-US" sz="2500" b="1" i="1" dirty="0">
                <a:solidFill>
                  <a:srgbClr val="2F5E8D"/>
                </a:solidFill>
                <a:latin typeface="Calibri (Body)"/>
              </a:rPr>
              <a:t> </a:t>
            </a:r>
            <a:r>
              <a:rPr lang="en-US" sz="2500" b="1" i="1" dirty="0" err="1">
                <a:solidFill>
                  <a:srgbClr val="2F5E8D"/>
                </a:solidFill>
                <a:latin typeface="Calibri (Body)"/>
              </a:rPr>
              <a:t>cách</a:t>
            </a:r>
            <a:r>
              <a:rPr lang="en-US" sz="2500" b="1" i="1" dirty="0">
                <a:solidFill>
                  <a:srgbClr val="2F5E8D"/>
                </a:solidFill>
                <a:latin typeface="Calibri (Body)"/>
              </a:rPr>
              <a:t> </a:t>
            </a:r>
            <a:r>
              <a:rPr lang="en-US" sz="2500" b="1" i="1" dirty="0" err="1">
                <a:solidFill>
                  <a:srgbClr val="2F5E8D"/>
                </a:solidFill>
                <a:latin typeface="Calibri (Body)"/>
              </a:rPr>
              <a:t>đọc</a:t>
            </a:r>
            <a:r>
              <a:rPr lang="en-US" sz="2500" b="1" i="1" dirty="0">
                <a:solidFill>
                  <a:srgbClr val="2F5E8D"/>
                </a:solidFill>
                <a:latin typeface="Calibri (Body)"/>
              </a:rPr>
              <a:t> </a:t>
            </a:r>
            <a:r>
              <a:rPr lang="en-US" sz="2500" b="1" i="1" dirty="0" err="1">
                <a:solidFill>
                  <a:srgbClr val="2F5E8D"/>
                </a:solidFill>
                <a:latin typeface="Calibri (Body)"/>
              </a:rPr>
              <a:t>đã</a:t>
            </a:r>
            <a:r>
              <a:rPr lang="en-US" sz="2500" b="1" i="1" dirty="0">
                <a:solidFill>
                  <a:srgbClr val="2F5E8D"/>
                </a:solidFill>
                <a:latin typeface="Calibri (Body)"/>
              </a:rPr>
              <a:t> </a:t>
            </a:r>
            <a:r>
              <a:rPr lang="en-US" sz="2500" b="1" i="1" dirty="0" err="1">
                <a:solidFill>
                  <a:srgbClr val="2F5E8D"/>
                </a:solidFill>
                <a:latin typeface="Calibri (Body)"/>
              </a:rPr>
              <a:t>tìm</a:t>
            </a:r>
            <a:r>
              <a:rPr lang="en-US" sz="2500" b="1" i="1" dirty="0">
                <a:solidFill>
                  <a:srgbClr val="2F5E8D"/>
                </a:solidFill>
                <a:latin typeface="Calibri (Body)"/>
              </a:rPr>
              <a:t> </a:t>
            </a:r>
            <a:r>
              <a:rPr lang="en-US" sz="2500" b="1" i="1" dirty="0" err="1">
                <a:solidFill>
                  <a:srgbClr val="2F5E8D"/>
                </a:solidFill>
                <a:latin typeface="Calibri (Body)"/>
              </a:rPr>
              <a:t>hiểu</a:t>
            </a:r>
            <a:r>
              <a:rPr lang="en-US" sz="2500" b="1" i="1" dirty="0">
                <a:solidFill>
                  <a:srgbClr val="2F5E8D"/>
                </a:solidFill>
                <a:latin typeface="Calibri (Body)"/>
              </a:rPr>
              <a:t> </a:t>
            </a:r>
            <a:r>
              <a:rPr lang="en-US" sz="2500" b="1" i="1" dirty="0" err="1">
                <a:solidFill>
                  <a:srgbClr val="2F5E8D"/>
                </a:solidFill>
                <a:latin typeface="Calibri (Body)"/>
              </a:rPr>
              <a:t>thực</a:t>
            </a:r>
            <a:r>
              <a:rPr lang="en-US" sz="2500" b="1" i="1" dirty="0">
                <a:solidFill>
                  <a:srgbClr val="2F5E8D"/>
                </a:solidFill>
                <a:latin typeface="Calibri (Body)"/>
              </a:rPr>
              <a:t> </a:t>
            </a:r>
            <a:r>
              <a:rPr lang="en-US" sz="2500" b="1" i="1" dirty="0" err="1">
                <a:solidFill>
                  <a:srgbClr val="2F5E8D"/>
                </a:solidFill>
                <a:latin typeface="Calibri (Body)"/>
              </a:rPr>
              <a:t>hiện</a:t>
            </a:r>
            <a:r>
              <a:rPr lang="en-US" sz="2500" b="1" i="1" dirty="0">
                <a:solidFill>
                  <a:srgbClr val="2F5E8D"/>
                </a:solidFill>
                <a:latin typeface="Calibri (Body)"/>
              </a:rPr>
              <a:t> </a:t>
            </a:r>
            <a:r>
              <a:rPr lang="en-US" sz="2500" b="1" i="1" dirty="0" err="1">
                <a:solidFill>
                  <a:srgbClr val="2F5E8D"/>
                </a:solidFill>
                <a:latin typeface="Calibri (Body)"/>
              </a:rPr>
              <a:t>chuẩn</a:t>
            </a:r>
            <a:r>
              <a:rPr lang="en-US" sz="2500" b="1" i="1" dirty="0">
                <a:solidFill>
                  <a:srgbClr val="2F5E8D"/>
                </a:solidFill>
                <a:latin typeface="Calibri (Body)"/>
              </a:rPr>
              <a:t> </a:t>
            </a:r>
            <a:r>
              <a:rPr lang="en-US" sz="2500" b="1" i="1" dirty="0" err="1">
                <a:solidFill>
                  <a:srgbClr val="2F5E8D"/>
                </a:solidFill>
                <a:latin typeface="Calibri (Body)"/>
              </a:rPr>
              <a:t>bị</a:t>
            </a:r>
            <a:r>
              <a:rPr lang="en-US" sz="2500" b="1" i="1" dirty="0">
                <a:solidFill>
                  <a:srgbClr val="2F5E8D"/>
                </a:solidFill>
                <a:latin typeface="Calibri (Body)"/>
              </a:rPr>
              <a:t> </a:t>
            </a:r>
            <a:r>
              <a:rPr lang="en-US" sz="2500" b="1" i="1" dirty="0" err="1">
                <a:solidFill>
                  <a:srgbClr val="2F5E8D"/>
                </a:solidFill>
                <a:latin typeface="Calibri (Body)"/>
              </a:rPr>
              <a:t>phiếu</a:t>
            </a:r>
            <a:r>
              <a:rPr lang="en-US" sz="2500" b="1" i="1" dirty="0">
                <a:solidFill>
                  <a:srgbClr val="2F5E8D"/>
                </a:solidFill>
                <a:latin typeface="Calibri (Body)"/>
              </a:rPr>
              <a:t> </a:t>
            </a:r>
            <a:r>
              <a:rPr lang="en-US" sz="2500" b="1" i="1" dirty="0" err="1">
                <a:solidFill>
                  <a:srgbClr val="2F5E8D"/>
                </a:solidFill>
                <a:latin typeface="Calibri (Body)"/>
              </a:rPr>
              <a:t>ghi</a:t>
            </a:r>
            <a:r>
              <a:rPr lang="en-US" sz="2500" b="1" i="1" dirty="0">
                <a:solidFill>
                  <a:srgbClr val="2F5E8D"/>
                </a:solidFill>
                <a:latin typeface="Calibri (Body)"/>
              </a:rPr>
              <a:t> </a:t>
            </a:r>
            <a:r>
              <a:rPr lang="en-US" sz="2500" b="1" i="1" dirty="0" err="1">
                <a:solidFill>
                  <a:srgbClr val="2F5E8D"/>
                </a:solidFill>
                <a:latin typeface="Calibri (Body)"/>
              </a:rPr>
              <a:t>lại</a:t>
            </a:r>
            <a:r>
              <a:rPr lang="en-US" sz="2500" b="1" i="1" dirty="0">
                <a:solidFill>
                  <a:srgbClr val="2F5E8D"/>
                </a:solidFill>
                <a:latin typeface="Calibri (Body)"/>
              </a:rPr>
              <a:t> </a:t>
            </a:r>
            <a:r>
              <a:rPr lang="en-US" sz="2500" b="1" i="1" dirty="0" err="1">
                <a:solidFill>
                  <a:srgbClr val="2F5E8D"/>
                </a:solidFill>
                <a:latin typeface="Calibri (Body)"/>
              </a:rPr>
              <a:t>kết</a:t>
            </a:r>
            <a:r>
              <a:rPr lang="en-US" sz="2500" b="1" i="1" dirty="0">
                <a:solidFill>
                  <a:srgbClr val="2F5E8D"/>
                </a:solidFill>
                <a:latin typeface="Calibri (Body)"/>
              </a:rPr>
              <a:t> </a:t>
            </a:r>
            <a:r>
              <a:rPr lang="en-US" sz="2500" b="1" i="1" dirty="0" err="1">
                <a:solidFill>
                  <a:srgbClr val="2F5E8D"/>
                </a:solidFill>
                <a:latin typeface="Calibri (Body)"/>
              </a:rPr>
              <a:t>quả</a:t>
            </a:r>
            <a:r>
              <a:rPr lang="en-US" sz="2500" b="1" i="1" dirty="0">
                <a:solidFill>
                  <a:srgbClr val="2F5E8D"/>
                </a:solidFill>
                <a:latin typeface="Calibri (Body)"/>
              </a:rPr>
              <a:t> </a:t>
            </a:r>
            <a:r>
              <a:rPr lang="en-US" sz="2500" b="1" i="1" dirty="0" err="1">
                <a:solidFill>
                  <a:srgbClr val="2F5E8D"/>
                </a:solidFill>
                <a:latin typeface="Calibri (Body)"/>
              </a:rPr>
              <a:t>đọc</a:t>
            </a:r>
            <a:endParaRPr lang="en-US" sz="2500" b="1" i="1" dirty="0">
              <a:solidFill>
                <a:srgbClr val="2F5E8D"/>
              </a:solidFill>
              <a:latin typeface="Calibri (Body)"/>
            </a:endParaRPr>
          </a:p>
        </p:txBody>
      </p:sp>
      <p:sp>
        <p:nvSpPr>
          <p:cNvPr id="34" name="TextBox 33"/>
          <p:cNvSpPr txBox="1"/>
          <p:nvPr/>
        </p:nvSpPr>
        <p:spPr>
          <a:xfrm>
            <a:off x="152643" y="125365"/>
            <a:ext cx="9432792" cy="492443"/>
          </a:xfrm>
          <a:prstGeom prst="rect">
            <a:avLst/>
          </a:prstGeom>
          <a:noFill/>
        </p:spPr>
        <p:txBody>
          <a:bodyPr wrap="square" rtlCol="0">
            <a:spAutoFit/>
          </a:bodyPr>
          <a:lstStyle/>
          <a:p>
            <a:pPr algn="just" defTabSz="914400"/>
            <a:r>
              <a:rPr lang="vi-VN" sz="2600" b="1" dirty="0">
                <a:solidFill>
                  <a:srgbClr val="2F5E8D"/>
                </a:solidFill>
              </a:rPr>
              <a:t>PHIẾU GIAO NHIỆM VỤ : HOẠT ĐỘNG VẬN DỤNG</a:t>
            </a:r>
          </a:p>
        </p:txBody>
      </p:sp>
      <p:sp>
        <p:nvSpPr>
          <p:cNvPr id="35" name="Rounded Rectangle 34"/>
          <p:cNvSpPr/>
          <p:nvPr/>
        </p:nvSpPr>
        <p:spPr>
          <a:xfrm>
            <a:off x="294536" y="5384928"/>
            <a:ext cx="1149308" cy="1166990"/>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36" name="Rounded Rectangle 35"/>
          <p:cNvSpPr/>
          <p:nvPr/>
        </p:nvSpPr>
        <p:spPr>
          <a:xfrm>
            <a:off x="10641584" y="3831021"/>
            <a:ext cx="1261379" cy="1754944"/>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37" name="Rounded Rectangle 36"/>
          <p:cNvSpPr/>
          <p:nvPr/>
        </p:nvSpPr>
        <p:spPr>
          <a:xfrm>
            <a:off x="568959" y="4107291"/>
            <a:ext cx="10955633" cy="22256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38" name="TextBox 37"/>
          <p:cNvSpPr txBox="1"/>
          <p:nvPr/>
        </p:nvSpPr>
        <p:spPr>
          <a:xfrm>
            <a:off x="1633564" y="4490584"/>
            <a:ext cx="4136615" cy="523220"/>
          </a:xfrm>
          <a:prstGeom prst="rect">
            <a:avLst/>
          </a:prstGeom>
          <a:noFill/>
        </p:spPr>
        <p:txBody>
          <a:bodyPr wrap="square" rtlCol="0">
            <a:spAutoFit/>
          </a:bodyPr>
          <a:lstStyle>
            <a:defPPr>
              <a:defRPr lang="en-US"/>
            </a:defPPr>
            <a:lvl1pPr lvl="0" algn="just">
              <a:defRPr sz="2400" b="1">
                <a:solidFill>
                  <a:srgbClr val="124057"/>
                </a:solidFill>
                <a:latin typeface="Calibri" panose="020F0502020204030204" pitchFamily="34" charset="0"/>
                <a:ea typeface="Nixie One"/>
                <a:cs typeface="Calibri" panose="020F0502020204030204" pitchFamily="34" charset="0"/>
              </a:defRPr>
            </a:lvl1pPr>
          </a:lstStyle>
          <a:p>
            <a:pPr defTabSz="914400">
              <a:defRPr/>
            </a:pPr>
            <a:r>
              <a:rPr lang="vi-VN" sz="2700" dirty="0">
                <a:latin typeface="Calibri (Body)"/>
              </a:rPr>
              <a:t>Cách thức tiến hành</a:t>
            </a:r>
            <a:endParaRPr lang="en-US" sz="2700" dirty="0">
              <a:latin typeface="Calibri (Body)"/>
            </a:endParaRPr>
          </a:p>
        </p:txBody>
      </p:sp>
      <p:sp>
        <p:nvSpPr>
          <p:cNvPr id="39" name="Rounded Rectangle 38"/>
          <p:cNvSpPr/>
          <p:nvPr/>
        </p:nvSpPr>
        <p:spPr>
          <a:xfrm>
            <a:off x="811217" y="4220574"/>
            <a:ext cx="822347" cy="8223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2</a:t>
            </a:r>
          </a:p>
        </p:txBody>
      </p:sp>
      <p:grpSp>
        <p:nvGrpSpPr>
          <p:cNvPr id="21" name="Group 20"/>
          <p:cNvGrpSpPr/>
          <p:nvPr/>
        </p:nvGrpSpPr>
        <p:grpSpPr>
          <a:xfrm>
            <a:off x="10931756" y="75217"/>
            <a:ext cx="896956" cy="790633"/>
            <a:chOff x="4591118" y="165534"/>
            <a:chExt cx="6586892" cy="6524726"/>
          </a:xfrm>
        </p:grpSpPr>
        <p:sp>
          <p:nvSpPr>
            <p:cNvPr id="22" name="Freeform 21"/>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3" name="Freeform 22"/>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4" name="Freeform 23"/>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5" name="Freeform 24"/>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7" name="Freeform 26"/>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8" name="Freeform 27"/>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9" name="Freeform 28"/>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0"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17040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8000" fill="hold"/>
                                        <p:tgtEl>
                                          <p:spTgt spid="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p:bldP spid="18" grpId="0" animBg="1"/>
      <p:bldP spid="26" grpId="0"/>
      <p:bldP spid="34" grpId="0"/>
      <p:bldP spid="35" grpId="0" animBg="1"/>
      <p:bldP spid="36" grpId="0" animBg="1"/>
      <p:bldP spid="37" grpId="0" animBg="1"/>
      <p:bldP spid="38" grpId="0"/>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dfds 1"/>
          <p:cNvSpPr>
            <a:spLocks/>
          </p:cNvSpPr>
          <p:nvPr/>
        </p:nvSpPr>
        <p:spPr bwMode="auto">
          <a:xfrm flipV="1">
            <a:off x="9782517" y="3410409"/>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15" name="sdfds 3"/>
          <p:cNvSpPr>
            <a:spLocks/>
          </p:cNvSpPr>
          <p:nvPr/>
        </p:nvSpPr>
        <p:spPr bwMode="auto">
          <a:xfrm flipV="1">
            <a:off x="6078846" y="33918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14" name="sdfds 2"/>
          <p:cNvSpPr>
            <a:spLocks/>
          </p:cNvSpPr>
          <p:nvPr/>
        </p:nvSpPr>
        <p:spPr bwMode="auto">
          <a:xfrm>
            <a:off x="7932430" y="23250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37" name="Rectangle 36"/>
          <p:cNvSpPr/>
          <p:nvPr/>
        </p:nvSpPr>
        <p:spPr>
          <a:xfrm>
            <a:off x="7922831" y="3398096"/>
            <a:ext cx="2140055" cy="3459904"/>
          </a:xfrm>
          <a:prstGeom prst="rect">
            <a:avLst/>
          </a:prstGeom>
          <a:solidFill>
            <a:srgbClr val="EAC1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14400"/>
            <a:r>
              <a:rPr lang="vi-VN" sz="2000" b="1" dirty="0">
                <a:solidFill>
                  <a:srgbClr val="800080"/>
                </a:solidFill>
              </a:rPr>
              <a:t>Các nhóm tự nhận xét, đánh giá sản phẩm của nhóm mình và nhóm bạn trên padlet </a:t>
            </a:r>
            <a:endParaRPr lang="en-US" sz="2000" b="1" dirty="0">
              <a:solidFill>
                <a:srgbClr val="800080"/>
              </a:solidFill>
            </a:endParaRPr>
          </a:p>
          <a:p>
            <a:pPr algn="ctr" defTabSz="914400"/>
            <a:endParaRPr lang="vi-VN" sz="2000" b="1" dirty="0">
              <a:solidFill>
                <a:srgbClr val="595959"/>
              </a:solidFill>
            </a:endParaRPr>
          </a:p>
        </p:txBody>
      </p:sp>
      <p:sp>
        <p:nvSpPr>
          <p:cNvPr id="16" name="sdfds 4"/>
          <p:cNvSpPr>
            <a:spLocks/>
          </p:cNvSpPr>
          <p:nvPr/>
        </p:nvSpPr>
        <p:spPr bwMode="auto">
          <a:xfrm>
            <a:off x="4226465" y="23250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18" name="sdfds 5"/>
          <p:cNvSpPr>
            <a:spLocks/>
          </p:cNvSpPr>
          <p:nvPr/>
        </p:nvSpPr>
        <p:spPr bwMode="auto">
          <a:xfrm flipV="1">
            <a:off x="2375177" y="33918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38" name="Rectangle 37"/>
          <p:cNvSpPr/>
          <p:nvPr/>
        </p:nvSpPr>
        <p:spPr>
          <a:xfrm>
            <a:off x="9775507" y="0"/>
            <a:ext cx="2140055" cy="3417042"/>
          </a:xfrm>
          <a:prstGeom prst="rect">
            <a:avLst/>
          </a:prstGeom>
          <a:solidFill>
            <a:srgbClr val="97D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endParaRPr lang="en-US" b="1" dirty="0">
              <a:solidFill>
                <a:srgbClr val="0070C0"/>
              </a:solidFill>
            </a:endParaRPr>
          </a:p>
          <a:p>
            <a:pPr algn="ctr" defTabSz="914400"/>
            <a:r>
              <a:rPr lang="vi-VN" b="1" dirty="0">
                <a:solidFill>
                  <a:srgbClr val="0070C0"/>
                </a:solidFill>
              </a:rPr>
              <a:t>HS tự rút ra kinh nghiệm cho bản thân khi </a:t>
            </a:r>
            <a:r>
              <a:rPr lang="en-US" b="1" dirty="0" err="1">
                <a:solidFill>
                  <a:srgbClr val="0070C0"/>
                </a:solidFill>
              </a:rPr>
              <a:t>đọc</a:t>
            </a:r>
            <a:r>
              <a:rPr lang="en-US" b="1" dirty="0">
                <a:solidFill>
                  <a:srgbClr val="0070C0"/>
                </a:solidFill>
              </a:rPr>
              <a:t> </a:t>
            </a:r>
            <a:r>
              <a:rPr lang="en-US" b="1" dirty="0" err="1">
                <a:solidFill>
                  <a:srgbClr val="0070C0"/>
                </a:solidFill>
              </a:rPr>
              <a:t>một</a:t>
            </a:r>
            <a:r>
              <a:rPr lang="en-US" b="1" dirty="0">
                <a:solidFill>
                  <a:srgbClr val="0070C0"/>
                </a:solidFill>
              </a:rPr>
              <a:t> </a:t>
            </a:r>
            <a:r>
              <a:rPr lang="en-US" b="1" dirty="0" err="1">
                <a:solidFill>
                  <a:srgbClr val="0070C0"/>
                </a:solidFill>
              </a:rPr>
              <a:t>tập</a:t>
            </a:r>
            <a:r>
              <a:rPr lang="en-US" b="1" dirty="0">
                <a:solidFill>
                  <a:srgbClr val="0070C0"/>
                </a:solidFill>
              </a:rPr>
              <a:t> </a:t>
            </a:r>
            <a:r>
              <a:rPr lang="en-US" b="1" dirty="0" err="1">
                <a:solidFill>
                  <a:srgbClr val="0070C0"/>
                </a:solidFill>
              </a:rPr>
              <a:t>thơ</a:t>
            </a:r>
            <a:r>
              <a:rPr lang="en-US" b="1" dirty="0">
                <a:solidFill>
                  <a:srgbClr val="0070C0"/>
                </a:solidFill>
              </a:rPr>
              <a:t>, </a:t>
            </a:r>
            <a:r>
              <a:rPr lang="en-US" b="1" dirty="0" err="1">
                <a:solidFill>
                  <a:srgbClr val="0070C0"/>
                </a:solidFill>
              </a:rPr>
              <a:t>tập</a:t>
            </a:r>
            <a:r>
              <a:rPr lang="en-US" b="1" dirty="0">
                <a:solidFill>
                  <a:srgbClr val="0070C0"/>
                </a:solidFill>
              </a:rPr>
              <a:t> </a:t>
            </a:r>
            <a:r>
              <a:rPr lang="en-US" b="1" dirty="0" err="1">
                <a:solidFill>
                  <a:srgbClr val="0070C0"/>
                </a:solidFill>
              </a:rPr>
              <a:t>truyện</a:t>
            </a:r>
            <a:r>
              <a:rPr lang="en-US" b="1" dirty="0">
                <a:solidFill>
                  <a:srgbClr val="0070C0"/>
                </a:solidFill>
              </a:rPr>
              <a:t> </a:t>
            </a:r>
            <a:r>
              <a:rPr lang="en-US" b="1" dirty="0" err="1">
                <a:solidFill>
                  <a:srgbClr val="0070C0"/>
                </a:solidFill>
              </a:rPr>
              <a:t>ngắn</a:t>
            </a:r>
            <a:r>
              <a:rPr lang="en-US" b="1" dirty="0">
                <a:solidFill>
                  <a:srgbClr val="0070C0"/>
                </a:solidFill>
              </a:rPr>
              <a:t>, </a:t>
            </a:r>
            <a:r>
              <a:rPr lang="en-US" b="1" dirty="0" err="1">
                <a:solidFill>
                  <a:srgbClr val="0070C0"/>
                </a:solidFill>
              </a:rPr>
              <a:t>tiểu</a:t>
            </a:r>
            <a:r>
              <a:rPr lang="en-US" b="1" dirty="0">
                <a:solidFill>
                  <a:srgbClr val="0070C0"/>
                </a:solidFill>
              </a:rPr>
              <a:t> </a:t>
            </a:r>
            <a:r>
              <a:rPr lang="en-US" b="1" dirty="0" err="1">
                <a:solidFill>
                  <a:srgbClr val="0070C0"/>
                </a:solidFill>
              </a:rPr>
              <a:t>thuyết</a:t>
            </a:r>
            <a:endParaRPr lang="en-US" dirty="0">
              <a:solidFill>
                <a:srgbClr val="595959"/>
              </a:solidFill>
            </a:endParaRPr>
          </a:p>
        </p:txBody>
      </p:sp>
      <p:sp>
        <p:nvSpPr>
          <p:cNvPr id="36" name="gfhfgh 1"/>
          <p:cNvSpPr/>
          <p:nvPr/>
        </p:nvSpPr>
        <p:spPr>
          <a:xfrm>
            <a:off x="6071542" y="0"/>
            <a:ext cx="2140055" cy="3385540"/>
          </a:xfrm>
          <a:prstGeom prst="rect">
            <a:avLst/>
          </a:prstGeom>
          <a:solidFill>
            <a:srgbClr val="FFB9B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endParaRPr lang="en-US" sz="2000" b="1" dirty="0">
              <a:solidFill>
                <a:srgbClr val="595959"/>
              </a:solidFill>
            </a:endParaRPr>
          </a:p>
          <a:p>
            <a:pPr algn="ctr" defTabSz="914400"/>
            <a:r>
              <a:rPr lang="vi-VN" sz="2000" b="1" dirty="0">
                <a:solidFill>
                  <a:srgbClr val="C00000"/>
                </a:solidFill>
              </a:rPr>
              <a:t>Thời gian thực hiện: </a:t>
            </a:r>
            <a:r>
              <a:rPr lang="en-US" sz="2000" b="1" dirty="0" err="1">
                <a:solidFill>
                  <a:srgbClr val="C00000"/>
                </a:solidFill>
              </a:rPr>
              <a:t>trước</a:t>
            </a:r>
            <a:r>
              <a:rPr lang="en-US" sz="2000" b="1" dirty="0">
                <a:solidFill>
                  <a:srgbClr val="C00000"/>
                </a:solidFill>
              </a:rPr>
              <a:t> </a:t>
            </a:r>
            <a:r>
              <a:rPr lang="en-US" sz="2000" b="1" dirty="0" err="1">
                <a:solidFill>
                  <a:srgbClr val="C00000"/>
                </a:solidFill>
              </a:rPr>
              <a:t>khi</a:t>
            </a:r>
            <a:r>
              <a:rPr lang="en-US" sz="2000" b="1" dirty="0">
                <a:solidFill>
                  <a:srgbClr val="C00000"/>
                </a:solidFill>
              </a:rPr>
              <a:t> </a:t>
            </a:r>
            <a:r>
              <a:rPr lang="en-US" sz="2000" b="1" dirty="0" err="1">
                <a:solidFill>
                  <a:srgbClr val="C00000"/>
                </a:solidFill>
              </a:rPr>
              <a:t>tiết</a:t>
            </a:r>
            <a:r>
              <a:rPr lang="en-US" sz="2000" b="1" dirty="0">
                <a:solidFill>
                  <a:srgbClr val="C00000"/>
                </a:solidFill>
              </a:rPr>
              <a:t> </a:t>
            </a:r>
            <a:r>
              <a:rPr lang="en-US" sz="2000" b="1" dirty="0" err="1">
                <a:solidFill>
                  <a:srgbClr val="C00000"/>
                </a:solidFill>
              </a:rPr>
              <a:t>học</a:t>
            </a:r>
            <a:r>
              <a:rPr lang="en-US" sz="2000" b="1" dirty="0">
                <a:solidFill>
                  <a:srgbClr val="C00000"/>
                </a:solidFill>
              </a:rPr>
              <a:t> </a:t>
            </a:r>
            <a:r>
              <a:rPr lang="en-US" sz="2000" b="1" dirty="0" err="1">
                <a:solidFill>
                  <a:srgbClr val="C00000"/>
                </a:solidFill>
              </a:rPr>
              <a:t>tiếp</a:t>
            </a:r>
            <a:r>
              <a:rPr lang="en-US" sz="2000" b="1" dirty="0">
                <a:solidFill>
                  <a:srgbClr val="C00000"/>
                </a:solidFill>
              </a:rPr>
              <a:t> </a:t>
            </a:r>
            <a:r>
              <a:rPr lang="en-US" sz="2000" b="1" dirty="0" err="1">
                <a:solidFill>
                  <a:srgbClr val="C00000"/>
                </a:solidFill>
              </a:rPr>
              <a:t>theo</a:t>
            </a:r>
            <a:r>
              <a:rPr lang="en-US" sz="2000" b="1" dirty="0">
                <a:solidFill>
                  <a:srgbClr val="C00000"/>
                </a:solidFill>
              </a:rPr>
              <a:t> </a:t>
            </a:r>
            <a:r>
              <a:rPr lang="en-US" sz="2000" b="1" dirty="0" err="1">
                <a:solidFill>
                  <a:srgbClr val="C00000"/>
                </a:solidFill>
              </a:rPr>
              <a:t>diễn</a:t>
            </a:r>
            <a:r>
              <a:rPr lang="en-US" sz="2000" b="1" dirty="0">
                <a:solidFill>
                  <a:srgbClr val="C00000"/>
                </a:solidFill>
              </a:rPr>
              <a:t> </a:t>
            </a:r>
            <a:r>
              <a:rPr lang="en-US" sz="2000" b="1" dirty="0" err="1">
                <a:solidFill>
                  <a:srgbClr val="C00000"/>
                </a:solidFill>
              </a:rPr>
              <a:t>ra</a:t>
            </a:r>
            <a:endParaRPr lang="vi-VN" sz="2000" b="1" dirty="0">
              <a:solidFill>
                <a:srgbClr val="C00000"/>
              </a:solidFill>
            </a:endParaRPr>
          </a:p>
        </p:txBody>
      </p:sp>
      <p:sp>
        <p:nvSpPr>
          <p:cNvPr id="35" name="Rectangle 34"/>
          <p:cNvSpPr/>
          <p:nvPr/>
        </p:nvSpPr>
        <p:spPr>
          <a:xfrm>
            <a:off x="4227558" y="3390948"/>
            <a:ext cx="2140055" cy="3467052"/>
          </a:xfrm>
          <a:prstGeom prst="rect">
            <a:avLst/>
          </a:prstGeom>
          <a:solidFill>
            <a:srgbClr val="99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14400"/>
            <a:r>
              <a:rPr lang="vi-VN" sz="2000" b="1" dirty="0">
                <a:solidFill>
                  <a:srgbClr val="008080"/>
                </a:solidFill>
              </a:rPr>
              <a:t>Ghi lại </a:t>
            </a:r>
            <a:r>
              <a:rPr lang="en-US" sz="2000" b="1" dirty="0" err="1">
                <a:solidFill>
                  <a:srgbClr val="008080"/>
                </a:solidFill>
              </a:rPr>
              <a:t>phiếu</a:t>
            </a:r>
            <a:r>
              <a:rPr lang="en-US" sz="2000" b="1" dirty="0">
                <a:solidFill>
                  <a:srgbClr val="008080"/>
                </a:solidFill>
              </a:rPr>
              <a:t> </a:t>
            </a:r>
            <a:r>
              <a:rPr lang="en-US" sz="2000" b="1" dirty="0" err="1">
                <a:solidFill>
                  <a:srgbClr val="008080"/>
                </a:solidFill>
              </a:rPr>
              <a:t>đọc</a:t>
            </a:r>
            <a:r>
              <a:rPr lang="en-US" sz="2000" b="1" dirty="0">
                <a:solidFill>
                  <a:srgbClr val="008080"/>
                </a:solidFill>
              </a:rPr>
              <a:t> </a:t>
            </a:r>
            <a:r>
              <a:rPr lang="en-US" sz="2000" b="1" dirty="0" err="1">
                <a:solidFill>
                  <a:srgbClr val="008080"/>
                </a:solidFill>
              </a:rPr>
              <a:t>dự</a:t>
            </a:r>
            <a:r>
              <a:rPr lang="en-US" sz="2000" b="1" dirty="0">
                <a:solidFill>
                  <a:srgbClr val="008080"/>
                </a:solidFill>
              </a:rPr>
              <a:t> </a:t>
            </a:r>
            <a:r>
              <a:rPr lang="en-US" sz="2000" b="1" dirty="0" err="1">
                <a:solidFill>
                  <a:srgbClr val="008080"/>
                </a:solidFill>
              </a:rPr>
              <a:t>kiến</a:t>
            </a:r>
            <a:r>
              <a:rPr lang="en-US" sz="2000" b="1" dirty="0">
                <a:solidFill>
                  <a:srgbClr val="008080"/>
                </a:solidFill>
              </a:rPr>
              <a:t> </a:t>
            </a:r>
            <a:r>
              <a:rPr lang="en-US" sz="2000" b="1" dirty="0" err="1">
                <a:solidFill>
                  <a:srgbClr val="008080"/>
                </a:solidFill>
              </a:rPr>
              <a:t>khi</a:t>
            </a:r>
            <a:r>
              <a:rPr lang="en-US" sz="2000" b="1" dirty="0">
                <a:solidFill>
                  <a:srgbClr val="008080"/>
                </a:solidFill>
              </a:rPr>
              <a:t> </a:t>
            </a:r>
            <a:r>
              <a:rPr lang="en-US" sz="2000" b="1" dirty="0" err="1">
                <a:solidFill>
                  <a:srgbClr val="008080"/>
                </a:solidFill>
              </a:rPr>
              <a:t>làm</a:t>
            </a:r>
            <a:r>
              <a:rPr lang="en-US" sz="2000" b="1" dirty="0">
                <a:solidFill>
                  <a:srgbClr val="008080"/>
                </a:solidFill>
              </a:rPr>
              <a:t> </a:t>
            </a:r>
            <a:r>
              <a:rPr lang="en-US" sz="2000" b="1" dirty="0" err="1">
                <a:solidFill>
                  <a:srgbClr val="008080"/>
                </a:solidFill>
              </a:rPr>
              <a:t>việc</a:t>
            </a:r>
            <a:r>
              <a:rPr lang="vi-VN" sz="2000" b="1" dirty="0">
                <a:solidFill>
                  <a:srgbClr val="008080"/>
                </a:solidFill>
              </a:rPr>
              <a:t> của nhóm, gửi sản phẩm lên padlet của lớp</a:t>
            </a:r>
            <a:r>
              <a:rPr lang="en-US" sz="2000" dirty="0">
                <a:solidFill>
                  <a:srgbClr val="595959"/>
                </a:solidFill>
              </a:rPr>
              <a:t> </a:t>
            </a:r>
          </a:p>
          <a:p>
            <a:pPr algn="ctr" defTabSz="914400"/>
            <a:endParaRPr lang="en-US" sz="2000" dirty="0">
              <a:solidFill>
                <a:srgbClr val="595959"/>
              </a:solidFill>
            </a:endParaRPr>
          </a:p>
          <a:p>
            <a:pPr algn="ctr" defTabSz="914400"/>
            <a:endParaRPr lang="en-US" sz="2000" dirty="0">
              <a:solidFill>
                <a:srgbClr val="595959"/>
              </a:solidFill>
            </a:endParaRPr>
          </a:p>
        </p:txBody>
      </p:sp>
      <p:sp>
        <p:nvSpPr>
          <p:cNvPr id="34" name="Oval 33"/>
          <p:cNvSpPr/>
          <p:nvPr/>
        </p:nvSpPr>
        <p:spPr>
          <a:xfrm>
            <a:off x="10077259" y="2607993"/>
            <a:ext cx="1565911" cy="156591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33" name="Oval 32"/>
          <p:cNvSpPr/>
          <p:nvPr/>
        </p:nvSpPr>
        <p:spPr>
          <a:xfrm>
            <a:off x="8210449" y="2597940"/>
            <a:ext cx="1565911" cy="156591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32" name="Oval 31"/>
          <p:cNvSpPr/>
          <p:nvPr/>
        </p:nvSpPr>
        <p:spPr>
          <a:xfrm>
            <a:off x="6376118" y="2589402"/>
            <a:ext cx="1565911" cy="156591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31" name="Oval 30"/>
          <p:cNvSpPr/>
          <p:nvPr/>
        </p:nvSpPr>
        <p:spPr>
          <a:xfrm>
            <a:off x="4510773" y="2597940"/>
            <a:ext cx="1565911" cy="156591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3" name="Rectangle 2"/>
          <p:cNvSpPr/>
          <p:nvPr/>
        </p:nvSpPr>
        <p:spPr>
          <a:xfrm>
            <a:off x="2375177" y="6"/>
            <a:ext cx="2140055" cy="3380895"/>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vi-VN" sz="1950" b="1" dirty="0">
                <a:solidFill>
                  <a:srgbClr val="ED7D31"/>
                </a:solidFill>
              </a:rPr>
              <a:t>HS thực hiện nhiệm vụ ở bên ngoài lớp học (ở nhà, hoặc ở một không gian khác do HS tự chọn)</a:t>
            </a:r>
            <a:r>
              <a:rPr lang="en-US" sz="1950" dirty="0">
                <a:solidFill>
                  <a:srgbClr val="595959"/>
                </a:solidFill>
              </a:rPr>
              <a:t> </a:t>
            </a:r>
          </a:p>
        </p:txBody>
      </p:sp>
      <p:sp>
        <p:nvSpPr>
          <p:cNvPr id="30" name="Oval 29"/>
          <p:cNvSpPr/>
          <p:nvPr/>
        </p:nvSpPr>
        <p:spPr>
          <a:xfrm>
            <a:off x="2645177" y="2603402"/>
            <a:ext cx="1565911" cy="156591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6" name="Teardrop 5"/>
          <p:cNvSpPr/>
          <p:nvPr/>
        </p:nvSpPr>
        <p:spPr>
          <a:xfrm rot="8100000">
            <a:off x="2997549" y="3012356"/>
            <a:ext cx="720000" cy="720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D966"/>
              </a:solidFill>
            </a:endParaRPr>
          </a:p>
        </p:txBody>
      </p:sp>
      <p:sp>
        <p:nvSpPr>
          <p:cNvPr id="9" name="Teardrop 8"/>
          <p:cNvSpPr/>
          <p:nvPr/>
        </p:nvSpPr>
        <p:spPr>
          <a:xfrm rot="8100000">
            <a:off x="6722397" y="3012356"/>
            <a:ext cx="720000" cy="720000"/>
          </a:xfrm>
          <a:prstGeom prst="teardrop">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endParaRPr>
          </a:p>
        </p:txBody>
      </p:sp>
      <p:sp>
        <p:nvSpPr>
          <p:cNvPr id="12" name="Teardrop 11"/>
          <p:cNvSpPr/>
          <p:nvPr/>
        </p:nvSpPr>
        <p:spPr>
          <a:xfrm rot="8100000">
            <a:off x="4854355" y="3012361"/>
            <a:ext cx="720000" cy="720000"/>
          </a:xfrm>
          <a:prstGeom prst="teardrop">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00CC99"/>
              </a:solidFill>
            </a:endParaRPr>
          </a:p>
        </p:txBody>
      </p:sp>
      <p:sp>
        <p:nvSpPr>
          <p:cNvPr id="17" name="fdg 1"/>
          <p:cNvSpPr>
            <a:spLocks/>
          </p:cNvSpPr>
          <p:nvPr/>
        </p:nvSpPr>
        <p:spPr bwMode="auto">
          <a:xfrm>
            <a:off x="2375177" y="23250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19" name="fdg 2"/>
          <p:cNvSpPr>
            <a:spLocks/>
          </p:cNvSpPr>
          <p:nvPr/>
        </p:nvSpPr>
        <p:spPr bwMode="auto">
          <a:xfrm flipV="1">
            <a:off x="4226465" y="33918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CC99"/>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20" name="fdg 3"/>
          <p:cNvSpPr>
            <a:spLocks/>
          </p:cNvSpPr>
          <p:nvPr/>
        </p:nvSpPr>
        <p:spPr bwMode="auto">
          <a:xfrm>
            <a:off x="6078846" y="23250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F5050"/>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21" name="fdg 4"/>
          <p:cNvSpPr>
            <a:spLocks/>
          </p:cNvSpPr>
          <p:nvPr/>
        </p:nvSpPr>
        <p:spPr bwMode="auto">
          <a:xfrm flipV="1">
            <a:off x="7932430" y="33918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9933FF"/>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23" name="Teardrop 22"/>
          <p:cNvSpPr/>
          <p:nvPr/>
        </p:nvSpPr>
        <p:spPr>
          <a:xfrm rot="8100000">
            <a:off x="8574513" y="3012356"/>
            <a:ext cx="720000" cy="720000"/>
          </a:xfrm>
          <a:prstGeom prst="teardrop">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endParaRPr>
          </a:p>
        </p:txBody>
      </p:sp>
      <p:sp>
        <p:nvSpPr>
          <p:cNvPr id="25" name="fdg 5"/>
          <p:cNvSpPr>
            <a:spLocks/>
          </p:cNvSpPr>
          <p:nvPr/>
        </p:nvSpPr>
        <p:spPr bwMode="auto">
          <a:xfrm>
            <a:off x="9782517" y="2343609"/>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35BEF0"/>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27" name="Teardrop 26"/>
          <p:cNvSpPr/>
          <p:nvPr/>
        </p:nvSpPr>
        <p:spPr>
          <a:xfrm rot="8100000">
            <a:off x="10424597" y="3030947"/>
            <a:ext cx="720000" cy="720000"/>
          </a:xfrm>
          <a:prstGeom prst="teardrop">
            <a:avLst/>
          </a:prstGeom>
          <a:solidFill>
            <a:srgbClr val="35B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endParaRPr>
          </a:p>
        </p:txBody>
      </p:sp>
      <p:sp>
        <p:nvSpPr>
          <p:cNvPr id="40" name="TextBox 39"/>
          <p:cNvSpPr txBox="1"/>
          <p:nvPr/>
        </p:nvSpPr>
        <p:spPr>
          <a:xfrm>
            <a:off x="2963409" y="3026124"/>
            <a:ext cx="725215" cy="707886"/>
          </a:xfrm>
          <a:prstGeom prst="rect">
            <a:avLst/>
          </a:prstGeom>
          <a:noFill/>
        </p:spPr>
        <p:txBody>
          <a:bodyPr wrap="square" rtlCol="0">
            <a:spAutoFit/>
          </a:bodyPr>
          <a:lstStyle/>
          <a:p>
            <a:pPr algn="ctr" defTabSz="914400"/>
            <a:r>
              <a:rPr lang="en-US" sz="4000" b="1" dirty="0">
                <a:solidFill>
                  <a:srgbClr val="FFFFE1"/>
                </a:solidFill>
                <a:latin typeface="Arial Black" pitchFamily="34" charset="0"/>
              </a:rPr>
              <a:t>1</a:t>
            </a:r>
            <a:endParaRPr lang="vi-VN" sz="4000" b="1" dirty="0">
              <a:solidFill>
                <a:srgbClr val="FFFFE1"/>
              </a:solidFill>
            </a:endParaRPr>
          </a:p>
        </p:txBody>
      </p:sp>
      <p:sp>
        <p:nvSpPr>
          <p:cNvPr id="41" name="TextBox 40"/>
          <p:cNvSpPr txBox="1"/>
          <p:nvPr/>
        </p:nvSpPr>
        <p:spPr>
          <a:xfrm>
            <a:off x="4851747" y="3056466"/>
            <a:ext cx="725215" cy="707886"/>
          </a:xfrm>
          <a:prstGeom prst="rect">
            <a:avLst/>
          </a:prstGeom>
          <a:noFill/>
        </p:spPr>
        <p:txBody>
          <a:bodyPr wrap="square" rtlCol="0">
            <a:spAutoFit/>
          </a:bodyPr>
          <a:lstStyle/>
          <a:p>
            <a:pPr algn="ctr" defTabSz="914400"/>
            <a:r>
              <a:rPr lang="en-US" sz="4000" b="1" dirty="0">
                <a:solidFill>
                  <a:srgbClr val="FFFFE1"/>
                </a:solidFill>
                <a:latin typeface="Arial Black" pitchFamily="34" charset="0"/>
              </a:rPr>
              <a:t>2</a:t>
            </a:r>
            <a:endParaRPr lang="vi-VN" sz="4000" b="1" dirty="0">
              <a:solidFill>
                <a:srgbClr val="FFFFE1"/>
              </a:solidFill>
            </a:endParaRPr>
          </a:p>
        </p:txBody>
      </p:sp>
      <p:sp>
        <p:nvSpPr>
          <p:cNvPr id="42" name="TextBox 41"/>
          <p:cNvSpPr txBox="1"/>
          <p:nvPr/>
        </p:nvSpPr>
        <p:spPr>
          <a:xfrm>
            <a:off x="6719789" y="3063099"/>
            <a:ext cx="725215" cy="707886"/>
          </a:xfrm>
          <a:prstGeom prst="rect">
            <a:avLst/>
          </a:prstGeom>
          <a:noFill/>
        </p:spPr>
        <p:txBody>
          <a:bodyPr wrap="square" rtlCol="0">
            <a:spAutoFit/>
          </a:bodyPr>
          <a:lstStyle/>
          <a:p>
            <a:pPr algn="ctr" defTabSz="914400"/>
            <a:r>
              <a:rPr lang="en-US" sz="4000" b="1" dirty="0">
                <a:solidFill>
                  <a:srgbClr val="FFFFE1"/>
                </a:solidFill>
                <a:latin typeface="Arial Black" pitchFamily="34" charset="0"/>
              </a:rPr>
              <a:t>3</a:t>
            </a:r>
            <a:endParaRPr lang="vi-VN" sz="4000" b="1" dirty="0">
              <a:solidFill>
                <a:srgbClr val="FFFFE1"/>
              </a:solidFill>
            </a:endParaRPr>
          </a:p>
        </p:txBody>
      </p:sp>
      <p:sp>
        <p:nvSpPr>
          <p:cNvPr id="43" name="TextBox 42"/>
          <p:cNvSpPr txBox="1"/>
          <p:nvPr/>
        </p:nvSpPr>
        <p:spPr>
          <a:xfrm>
            <a:off x="8571905" y="3031597"/>
            <a:ext cx="725215" cy="707886"/>
          </a:xfrm>
          <a:prstGeom prst="rect">
            <a:avLst/>
          </a:prstGeom>
          <a:noFill/>
        </p:spPr>
        <p:txBody>
          <a:bodyPr wrap="square" rtlCol="0">
            <a:spAutoFit/>
          </a:bodyPr>
          <a:lstStyle/>
          <a:p>
            <a:pPr algn="ctr" defTabSz="914400"/>
            <a:r>
              <a:rPr lang="en-US" sz="4000" b="1" dirty="0">
                <a:solidFill>
                  <a:srgbClr val="FFFFE1"/>
                </a:solidFill>
                <a:latin typeface="Arial Black" pitchFamily="34" charset="0"/>
              </a:rPr>
              <a:t>4</a:t>
            </a:r>
            <a:endParaRPr lang="vi-VN" sz="4000" b="1" dirty="0">
              <a:solidFill>
                <a:srgbClr val="FFFFE1"/>
              </a:solidFill>
            </a:endParaRPr>
          </a:p>
        </p:txBody>
      </p:sp>
      <p:sp>
        <p:nvSpPr>
          <p:cNvPr id="44" name="TextBox 43"/>
          <p:cNvSpPr txBox="1"/>
          <p:nvPr/>
        </p:nvSpPr>
        <p:spPr>
          <a:xfrm>
            <a:off x="10421989" y="3063099"/>
            <a:ext cx="725215" cy="707886"/>
          </a:xfrm>
          <a:prstGeom prst="rect">
            <a:avLst/>
          </a:prstGeom>
          <a:noFill/>
        </p:spPr>
        <p:txBody>
          <a:bodyPr wrap="square" rtlCol="0">
            <a:spAutoFit/>
          </a:bodyPr>
          <a:lstStyle/>
          <a:p>
            <a:pPr algn="ctr" defTabSz="914400"/>
            <a:r>
              <a:rPr lang="en-US" sz="4000" b="1" dirty="0">
                <a:solidFill>
                  <a:srgbClr val="FFFFE1"/>
                </a:solidFill>
                <a:latin typeface="Arial Black" pitchFamily="34" charset="0"/>
              </a:rPr>
              <a:t>5</a:t>
            </a:r>
            <a:endParaRPr lang="vi-VN" sz="4000" b="1" dirty="0">
              <a:solidFill>
                <a:srgbClr val="FFFFE1"/>
              </a:solidFill>
            </a:endParaRPr>
          </a:p>
        </p:txBody>
      </p:sp>
      <p:grpSp>
        <p:nvGrpSpPr>
          <p:cNvPr id="45" name="Group 44"/>
          <p:cNvGrpSpPr/>
          <p:nvPr/>
        </p:nvGrpSpPr>
        <p:grpSpPr>
          <a:xfrm>
            <a:off x="303569" y="4341525"/>
            <a:ext cx="1464207" cy="1224726"/>
            <a:chOff x="4591118" y="165534"/>
            <a:chExt cx="6586892" cy="6524726"/>
          </a:xfrm>
        </p:grpSpPr>
        <p:sp>
          <p:nvSpPr>
            <p:cNvPr id="46" name="Freeform 45"/>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7" name="Freeform 46"/>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8" name="Freeform 47"/>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9" name="Freeform 48"/>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50" name="Freeform 49"/>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51" name="Freeform 50"/>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52" name="Freeform 51"/>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53"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
        <p:nvSpPr>
          <p:cNvPr id="39" name="TextBox 38"/>
          <p:cNvSpPr txBox="1"/>
          <p:nvPr/>
        </p:nvSpPr>
        <p:spPr>
          <a:xfrm>
            <a:off x="126123" y="2584169"/>
            <a:ext cx="1560788" cy="1815882"/>
          </a:xfrm>
          <a:prstGeom prst="rect">
            <a:avLst/>
          </a:prstGeom>
          <a:noFill/>
        </p:spPr>
        <p:txBody>
          <a:bodyPr wrap="square" rtlCol="0">
            <a:spAutoFit/>
          </a:bodyPr>
          <a:lstStyle/>
          <a:p>
            <a:pPr algn="ctr" defTabSz="914400"/>
            <a:r>
              <a:rPr lang="en-US" sz="2800" b="1" dirty="0">
                <a:solidFill>
                  <a:srgbClr val="002060"/>
                </a:solidFill>
              </a:rPr>
              <a:t>2. </a:t>
            </a:r>
            <a:r>
              <a:rPr lang="vi-VN" sz="2800" b="1" dirty="0">
                <a:solidFill>
                  <a:srgbClr val="002060"/>
                </a:solidFill>
              </a:rPr>
              <a:t>Cách thức tiến hành</a:t>
            </a:r>
          </a:p>
        </p:txBody>
      </p:sp>
      <p:pic>
        <p:nvPicPr>
          <p:cNvPr id="5" name="Picture 4">
            <a:extLst>
              <a:ext uri="{FF2B5EF4-FFF2-40B4-BE49-F238E27FC236}">
                <a16:creationId xmlns:a16="http://schemas.microsoft.com/office/drawing/2014/main" id="{3C2E1933-FB65-89B3-84A0-3EB77F614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368" y="3922803"/>
            <a:ext cx="2736829" cy="2736829"/>
          </a:xfrm>
          <a:prstGeom prst="rect">
            <a:avLst/>
          </a:prstGeom>
        </p:spPr>
      </p:pic>
    </p:spTree>
    <p:extLst>
      <p:ext uri="{BB962C8B-B14F-4D97-AF65-F5344CB8AC3E}">
        <p14:creationId xmlns:p14="http://schemas.microsoft.com/office/powerpoint/2010/main" val="426855377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8000" fill="hold"/>
                                        <p:tgtEl>
                                          <p:spTgt spid="4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Effect transition="in" filter="fade">
                                      <p:cBhvr>
                                        <p:cTn id="53" dur="500"/>
                                        <p:tgtEl>
                                          <p:spTgt spid="4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250"/>
                                        <p:tgtEl>
                                          <p:spTgt spid="17"/>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250"/>
                                        <p:tgtEl>
                                          <p:spTgt spid="19"/>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250"/>
                                        <p:tgtEl>
                                          <p:spTgt spid="20"/>
                                        </p:tgtEl>
                                      </p:cBhvr>
                                    </p:animEffect>
                                  </p:childTnLst>
                                </p:cTn>
                              </p:par>
                              <p:par>
                                <p:cTn id="70" presetID="22" presetClass="entr" presetSubtype="8" fill="hold" grpId="0" nodeType="withEffect">
                                  <p:stCondLst>
                                    <p:cond delay="60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250"/>
                                        <p:tgtEl>
                                          <p:spTgt spid="21"/>
                                        </p:tgtEl>
                                      </p:cBhvr>
                                    </p:animEffect>
                                  </p:childTnLst>
                                </p:cTn>
                              </p:par>
                              <p:par>
                                <p:cTn id="73" presetID="22" presetClass="entr" presetSubtype="8" fill="hold" grpId="0" nodeType="withEffect">
                                  <p:stCondLst>
                                    <p:cond delay="80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250"/>
                                        <p:tgtEl>
                                          <p:spTgt spid="25"/>
                                        </p:tgtEl>
                                      </p:cBhvr>
                                    </p:animEffect>
                                  </p:childTnLst>
                                </p:cTn>
                              </p:par>
                              <p:par>
                                <p:cTn id="76" presetID="22" presetClass="entr" presetSubtype="4" fill="hold" grpId="0" nodeType="withEffect">
                                  <p:stCondLst>
                                    <p:cond delay="10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par>
                                <p:cTn id="79" presetID="22" presetClass="entr" presetSubtype="4" fill="hold" grpId="0" nodeType="withEffect">
                                  <p:stCondLst>
                                    <p:cond delay="500"/>
                                  </p:stCondLst>
                                  <p:childTnLst>
                                    <p:set>
                                      <p:cBhvr>
                                        <p:cTn id="80" dur="1" fill="hold">
                                          <p:stCondLst>
                                            <p:cond delay="0"/>
                                          </p:stCondLst>
                                        </p:cTn>
                                        <p:tgtEl>
                                          <p:spTgt spid="35"/>
                                        </p:tgtEl>
                                        <p:attrNameLst>
                                          <p:attrName>style.visibility</p:attrName>
                                        </p:attrNameLst>
                                      </p:cBhvr>
                                      <p:to>
                                        <p:strVal val="visible"/>
                                      </p:to>
                                    </p:set>
                                    <p:animEffect transition="in" filter="wipe(down)">
                                      <p:cBhvr>
                                        <p:cTn id="81" dur="500"/>
                                        <p:tgtEl>
                                          <p:spTgt spid="35"/>
                                        </p:tgtEl>
                                      </p:cBhvr>
                                    </p:animEffect>
                                  </p:childTnLst>
                                </p:cTn>
                              </p:par>
                              <p:par>
                                <p:cTn id="82" presetID="22" presetClass="entr" presetSubtype="4" fill="hold" grpId="0" nodeType="withEffect">
                                  <p:stCondLst>
                                    <p:cond delay="900"/>
                                  </p:stCondLst>
                                  <p:childTnLst>
                                    <p:set>
                                      <p:cBhvr>
                                        <p:cTn id="83" dur="1" fill="hold">
                                          <p:stCondLst>
                                            <p:cond delay="0"/>
                                          </p:stCondLst>
                                        </p:cTn>
                                        <p:tgtEl>
                                          <p:spTgt spid="36"/>
                                        </p:tgtEl>
                                        <p:attrNameLst>
                                          <p:attrName>style.visibility</p:attrName>
                                        </p:attrNameLst>
                                      </p:cBhvr>
                                      <p:to>
                                        <p:strVal val="visible"/>
                                      </p:to>
                                    </p:set>
                                    <p:animEffect transition="in" filter="wipe(down)">
                                      <p:cBhvr>
                                        <p:cTn id="84" dur="500"/>
                                        <p:tgtEl>
                                          <p:spTgt spid="36"/>
                                        </p:tgtEl>
                                      </p:cBhvr>
                                    </p:animEffect>
                                  </p:childTnLst>
                                </p:cTn>
                              </p:par>
                              <p:par>
                                <p:cTn id="85" presetID="22" presetClass="entr" presetSubtype="4" fill="hold" grpId="0" nodeType="withEffect">
                                  <p:stCondLst>
                                    <p:cond delay="130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00"/>
                                        <p:tgtEl>
                                          <p:spTgt spid="37"/>
                                        </p:tgtEl>
                                      </p:cBhvr>
                                    </p:animEffect>
                                  </p:childTnLst>
                                </p:cTn>
                              </p:par>
                              <p:par>
                                <p:cTn id="88" presetID="22" presetClass="entr" presetSubtype="4" fill="hold" grpId="0" nodeType="withEffect">
                                  <p:stCondLst>
                                    <p:cond delay="1700"/>
                                  </p:stCondLst>
                                  <p:childTnLst>
                                    <p:set>
                                      <p:cBhvr>
                                        <p:cTn id="89" dur="1" fill="hold">
                                          <p:stCondLst>
                                            <p:cond delay="0"/>
                                          </p:stCondLst>
                                        </p:cTn>
                                        <p:tgtEl>
                                          <p:spTgt spid="38"/>
                                        </p:tgtEl>
                                        <p:attrNameLst>
                                          <p:attrName>style.visibility</p:attrName>
                                        </p:attrNameLst>
                                      </p:cBhvr>
                                      <p:to>
                                        <p:strVal val="visible"/>
                                      </p:to>
                                    </p:set>
                                    <p:animEffect transition="in" filter="wipe(down)">
                                      <p:cBhvr>
                                        <p:cTn id="90" dur="500"/>
                                        <p:tgtEl>
                                          <p:spTgt spid="38"/>
                                        </p:tgtEl>
                                      </p:cBhvr>
                                    </p:animEffect>
                                  </p:childTnLst>
                                </p:cTn>
                              </p:par>
                              <p:par>
                                <p:cTn id="91" presetID="22" presetClass="entr" presetSubtype="2" fill="hold" grpId="0" nodeType="withEffect">
                                  <p:stCondLst>
                                    <p:cond delay="1000"/>
                                  </p:stCondLst>
                                  <p:childTnLst>
                                    <p:set>
                                      <p:cBhvr>
                                        <p:cTn id="92" dur="1" fill="hold">
                                          <p:stCondLst>
                                            <p:cond delay="0"/>
                                          </p:stCondLst>
                                        </p:cTn>
                                        <p:tgtEl>
                                          <p:spTgt spid="4"/>
                                        </p:tgtEl>
                                        <p:attrNameLst>
                                          <p:attrName>style.visibility</p:attrName>
                                        </p:attrNameLst>
                                      </p:cBhvr>
                                      <p:to>
                                        <p:strVal val="visible"/>
                                      </p:to>
                                    </p:set>
                                    <p:animEffect transition="in" filter="wipe(right)">
                                      <p:cBhvr>
                                        <p:cTn id="93" dur="250"/>
                                        <p:tgtEl>
                                          <p:spTgt spid="4"/>
                                        </p:tgtEl>
                                      </p:cBhvr>
                                    </p:animEffect>
                                  </p:childTnLst>
                                </p:cTn>
                              </p:par>
                              <p:par>
                                <p:cTn id="94" presetID="22" presetClass="entr" presetSubtype="2" fill="hold" grpId="0" nodeType="withEffect">
                                  <p:stCondLst>
                                    <p:cond delay="1200"/>
                                  </p:stCondLst>
                                  <p:childTnLst>
                                    <p:set>
                                      <p:cBhvr>
                                        <p:cTn id="95" dur="1" fill="hold">
                                          <p:stCondLst>
                                            <p:cond delay="0"/>
                                          </p:stCondLst>
                                        </p:cTn>
                                        <p:tgtEl>
                                          <p:spTgt spid="14"/>
                                        </p:tgtEl>
                                        <p:attrNameLst>
                                          <p:attrName>style.visibility</p:attrName>
                                        </p:attrNameLst>
                                      </p:cBhvr>
                                      <p:to>
                                        <p:strVal val="visible"/>
                                      </p:to>
                                    </p:set>
                                    <p:animEffect transition="in" filter="wipe(right)">
                                      <p:cBhvr>
                                        <p:cTn id="96" dur="250"/>
                                        <p:tgtEl>
                                          <p:spTgt spid="14"/>
                                        </p:tgtEl>
                                      </p:cBhvr>
                                    </p:animEffect>
                                  </p:childTnLst>
                                </p:cTn>
                              </p:par>
                              <p:par>
                                <p:cTn id="97" presetID="22" presetClass="entr" presetSubtype="2" fill="hold" grpId="0" nodeType="withEffect">
                                  <p:stCondLst>
                                    <p:cond delay="1400"/>
                                  </p:stCondLst>
                                  <p:childTnLst>
                                    <p:set>
                                      <p:cBhvr>
                                        <p:cTn id="98" dur="1" fill="hold">
                                          <p:stCondLst>
                                            <p:cond delay="0"/>
                                          </p:stCondLst>
                                        </p:cTn>
                                        <p:tgtEl>
                                          <p:spTgt spid="15"/>
                                        </p:tgtEl>
                                        <p:attrNameLst>
                                          <p:attrName>style.visibility</p:attrName>
                                        </p:attrNameLst>
                                      </p:cBhvr>
                                      <p:to>
                                        <p:strVal val="visible"/>
                                      </p:to>
                                    </p:set>
                                    <p:animEffect transition="in" filter="wipe(right)">
                                      <p:cBhvr>
                                        <p:cTn id="99" dur="250"/>
                                        <p:tgtEl>
                                          <p:spTgt spid="15"/>
                                        </p:tgtEl>
                                      </p:cBhvr>
                                    </p:animEffect>
                                  </p:childTnLst>
                                </p:cTn>
                              </p:par>
                              <p:par>
                                <p:cTn id="100" presetID="22" presetClass="entr" presetSubtype="2" fill="hold" grpId="0" nodeType="withEffect">
                                  <p:stCondLst>
                                    <p:cond delay="1600"/>
                                  </p:stCondLst>
                                  <p:childTnLst>
                                    <p:set>
                                      <p:cBhvr>
                                        <p:cTn id="101" dur="1" fill="hold">
                                          <p:stCondLst>
                                            <p:cond delay="0"/>
                                          </p:stCondLst>
                                        </p:cTn>
                                        <p:tgtEl>
                                          <p:spTgt spid="16"/>
                                        </p:tgtEl>
                                        <p:attrNameLst>
                                          <p:attrName>style.visibility</p:attrName>
                                        </p:attrNameLst>
                                      </p:cBhvr>
                                      <p:to>
                                        <p:strVal val="visible"/>
                                      </p:to>
                                    </p:set>
                                    <p:animEffect transition="in" filter="wipe(right)">
                                      <p:cBhvr>
                                        <p:cTn id="102" dur="250"/>
                                        <p:tgtEl>
                                          <p:spTgt spid="16"/>
                                        </p:tgtEl>
                                      </p:cBhvr>
                                    </p:animEffect>
                                  </p:childTnLst>
                                </p:cTn>
                              </p:par>
                              <p:par>
                                <p:cTn id="103" presetID="22" presetClass="entr" presetSubtype="2" fill="hold" grpId="0" nodeType="withEffect">
                                  <p:stCondLst>
                                    <p:cond delay="180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250"/>
                                        <p:tgtEl>
                                          <p:spTgt spid="18"/>
                                        </p:tgtEl>
                                      </p:cBhvr>
                                    </p:animEffect>
                                  </p:childTnLst>
                                </p:cTn>
                              </p:par>
                              <p:par>
                                <p:cTn id="106" presetID="6" presetClass="entr" presetSubtype="32" fill="hold" grpId="0" nodeType="with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circle(out)">
                                      <p:cBhvr>
                                        <p:cTn id="108" dur="500"/>
                                        <p:tgtEl>
                                          <p:spTgt spid="30"/>
                                        </p:tgtEl>
                                      </p:cBhvr>
                                    </p:animEffect>
                                  </p:childTnLst>
                                </p:cTn>
                              </p:par>
                              <p:par>
                                <p:cTn id="109" presetID="6" presetClass="entr" presetSubtype="32" fill="hold" grpId="0" nodeType="withEffect">
                                  <p:stCondLst>
                                    <p:cond delay="400"/>
                                  </p:stCondLst>
                                  <p:childTnLst>
                                    <p:set>
                                      <p:cBhvr>
                                        <p:cTn id="110" dur="1" fill="hold">
                                          <p:stCondLst>
                                            <p:cond delay="0"/>
                                          </p:stCondLst>
                                        </p:cTn>
                                        <p:tgtEl>
                                          <p:spTgt spid="31"/>
                                        </p:tgtEl>
                                        <p:attrNameLst>
                                          <p:attrName>style.visibility</p:attrName>
                                        </p:attrNameLst>
                                      </p:cBhvr>
                                      <p:to>
                                        <p:strVal val="visible"/>
                                      </p:to>
                                    </p:set>
                                    <p:animEffect transition="in" filter="circle(out)">
                                      <p:cBhvr>
                                        <p:cTn id="111" dur="500"/>
                                        <p:tgtEl>
                                          <p:spTgt spid="31"/>
                                        </p:tgtEl>
                                      </p:cBhvr>
                                    </p:animEffect>
                                  </p:childTnLst>
                                </p:cTn>
                              </p:par>
                              <p:par>
                                <p:cTn id="112" presetID="6" presetClass="entr" presetSubtype="32" fill="hold" grpId="0" nodeType="withEffect">
                                  <p:stCondLst>
                                    <p:cond delay="800"/>
                                  </p:stCondLst>
                                  <p:childTnLst>
                                    <p:set>
                                      <p:cBhvr>
                                        <p:cTn id="113" dur="1" fill="hold">
                                          <p:stCondLst>
                                            <p:cond delay="0"/>
                                          </p:stCondLst>
                                        </p:cTn>
                                        <p:tgtEl>
                                          <p:spTgt spid="32"/>
                                        </p:tgtEl>
                                        <p:attrNameLst>
                                          <p:attrName>style.visibility</p:attrName>
                                        </p:attrNameLst>
                                      </p:cBhvr>
                                      <p:to>
                                        <p:strVal val="visible"/>
                                      </p:to>
                                    </p:set>
                                    <p:animEffect transition="in" filter="circle(out)">
                                      <p:cBhvr>
                                        <p:cTn id="114" dur="500"/>
                                        <p:tgtEl>
                                          <p:spTgt spid="32"/>
                                        </p:tgtEl>
                                      </p:cBhvr>
                                    </p:animEffect>
                                  </p:childTnLst>
                                </p:cTn>
                              </p:par>
                              <p:par>
                                <p:cTn id="115" presetID="6" presetClass="entr" presetSubtype="32" fill="hold" grpId="0" nodeType="withEffect">
                                  <p:stCondLst>
                                    <p:cond delay="1200"/>
                                  </p:stCondLst>
                                  <p:childTnLst>
                                    <p:set>
                                      <p:cBhvr>
                                        <p:cTn id="116" dur="1" fill="hold">
                                          <p:stCondLst>
                                            <p:cond delay="0"/>
                                          </p:stCondLst>
                                        </p:cTn>
                                        <p:tgtEl>
                                          <p:spTgt spid="33"/>
                                        </p:tgtEl>
                                        <p:attrNameLst>
                                          <p:attrName>style.visibility</p:attrName>
                                        </p:attrNameLst>
                                      </p:cBhvr>
                                      <p:to>
                                        <p:strVal val="visible"/>
                                      </p:to>
                                    </p:set>
                                    <p:animEffect transition="in" filter="circle(out)">
                                      <p:cBhvr>
                                        <p:cTn id="117" dur="500"/>
                                        <p:tgtEl>
                                          <p:spTgt spid="33"/>
                                        </p:tgtEl>
                                      </p:cBhvr>
                                    </p:animEffect>
                                  </p:childTnLst>
                                </p:cTn>
                              </p:par>
                              <p:par>
                                <p:cTn id="118" presetID="6" presetClass="entr" presetSubtype="32" fill="hold" grpId="0" nodeType="withEffect">
                                  <p:stCondLst>
                                    <p:cond delay="1600"/>
                                  </p:stCondLst>
                                  <p:childTnLst>
                                    <p:set>
                                      <p:cBhvr>
                                        <p:cTn id="119" dur="1" fill="hold">
                                          <p:stCondLst>
                                            <p:cond delay="0"/>
                                          </p:stCondLst>
                                        </p:cTn>
                                        <p:tgtEl>
                                          <p:spTgt spid="34"/>
                                        </p:tgtEl>
                                        <p:attrNameLst>
                                          <p:attrName>style.visibility</p:attrName>
                                        </p:attrNameLst>
                                      </p:cBhvr>
                                      <p:to>
                                        <p:strVal val="visible"/>
                                      </p:to>
                                    </p:set>
                                    <p:animEffect transition="in" filter="circle(out)">
                                      <p:cBhvr>
                                        <p:cTn id="120" dur="500"/>
                                        <p:tgtEl>
                                          <p:spTgt spid="34"/>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5"/>
                                        </p:tgtEl>
                                        <p:attrNameLst>
                                          <p:attrName>style.visibility</p:attrName>
                                        </p:attrNameLst>
                                      </p:cBhvr>
                                      <p:to>
                                        <p:strVal val="visible"/>
                                      </p:to>
                                    </p:set>
                                    <p:anim calcmode="lin" valueType="num">
                                      <p:cBhvr additive="base">
                                        <p:cTn id="125" dur="500" fill="hold"/>
                                        <p:tgtEl>
                                          <p:spTgt spid="5"/>
                                        </p:tgtEl>
                                        <p:attrNameLst>
                                          <p:attrName>ppt_x</p:attrName>
                                        </p:attrNameLst>
                                      </p:cBhvr>
                                      <p:tavLst>
                                        <p:tav tm="0">
                                          <p:val>
                                            <p:strVal val="#ppt_x"/>
                                          </p:val>
                                        </p:tav>
                                        <p:tav tm="100000">
                                          <p:val>
                                            <p:strVal val="#ppt_x"/>
                                          </p:val>
                                        </p:tav>
                                      </p:tavLst>
                                    </p:anim>
                                    <p:anim calcmode="lin" valueType="num">
                                      <p:cBhvr additive="base">
                                        <p:cTn id="1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4" grpId="0" animBg="1"/>
      <p:bldP spid="37" grpId="0" animBg="1"/>
      <p:bldP spid="16" grpId="0" animBg="1"/>
      <p:bldP spid="18" grpId="0" animBg="1"/>
      <p:bldP spid="38" grpId="0" animBg="1"/>
      <p:bldP spid="36" grpId="0" animBg="1"/>
      <p:bldP spid="35" grpId="0" animBg="1"/>
      <p:bldP spid="34" grpId="0" animBg="1"/>
      <p:bldP spid="33" grpId="0" animBg="1"/>
      <p:bldP spid="32" grpId="0" animBg="1"/>
      <p:bldP spid="31" grpId="0" animBg="1"/>
      <p:bldP spid="3" grpId="0" animBg="1"/>
      <p:bldP spid="30" grpId="0" animBg="1"/>
      <p:bldP spid="6" grpId="0" animBg="1"/>
      <p:bldP spid="9" grpId="0" animBg="1"/>
      <p:bldP spid="12" grpId="0" animBg="1"/>
      <p:bldP spid="17" grpId="0" animBg="1"/>
      <p:bldP spid="19" grpId="0" animBg="1"/>
      <p:bldP spid="20" grpId="0" animBg="1"/>
      <p:bldP spid="21" grpId="0" animBg="1"/>
      <p:bldP spid="23" grpId="0" animBg="1"/>
      <p:bldP spid="25" grpId="0" animBg="1"/>
      <p:bldP spid="27" grpId="0" animBg="1"/>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p:cNvPicPr>
          <p:nvPr/>
        </p:nvPicPr>
        <p:blipFill rotWithShape="1">
          <a:blip r:embed="rId3">
            <a:extLst>
              <a:ext uri="{28A0092B-C50C-407E-A947-70E740481C1C}">
                <a14:useLocalDpi xmlns:a14="http://schemas.microsoft.com/office/drawing/2010/main" val="0"/>
              </a:ext>
            </a:extLst>
          </a:blip>
          <a:srcRect t="40870"/>
          <a:stretch/>
        </p:blipFill>
        <p:spPr bwMode="auto">
          <a:xfrm>
            <a:off x="0" y="2734255"/>
            <a:ext cx="12192000" cy="432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4553" y="29531"/>
            <a:ext cx="11727711" cy="2554545"/>
          </a:xfrm>
          <a:prstGeom prst="rect">
            <a:avLst/>
          </a:prstGeom>
          <a:noFill/>
        </p:spPr>
        <p:txBody>
          <a:bodyPr wrap="square" anchor="ctr">
            <a:spAutoFit/>
          </a:bodyPr>
          <a:lstStyle/>
          <a:p>
            <a:pPr algn="ctr" defTabSz="914400">
              <a:defRPr/>
            </a:pPr>
            <a:r>
              <a:rPr lang="en-US" sz="4000" b="1" dirty="0">
                <a:solidFill>
                  <a:srgbClr val="0070C0"/>
                </a:solidFill>
                <a:latin typeface="Calibri (Body)"/>
                <a:ea typeface="Oswald"/>
                <a:cs typeface="Arial" panose="020B0604020202020204" pitchFamily="34" charset="0"/>
                <a:sym typeface="Oswald"/>
              </a:rPr>
              <a:t>CHUYÊN ĐỀ 3 </a:t>
            </a:r>
            <a:endParaRPr lang="vi-VN" sz="4000" b="1" dirty="0">
              <a:solidFill>
                <a:srgbClr val="0070C0"/>
              </a:solidFill>
              <a:latin typeface="Calibri (Body)"/>
              <a:ea typeface="Oswald"/>
              <a:cs typeface="Arial" panose="020B0604020202020204" pitchFamily="34" charset="0"/>
              <a:sym typeface="Oswald"/>
            </a:endParaRPr>
          </a:p>
          <a:p>
            <a:pPr algn="ctr" defTabSz="914400">
              <a:defRPr/>
            </a:pPr>
            <a:r>
              <a:rPr lang="vi-VN" sz="4000" b="1" dirty="0">
                <a:solidFill>
                  <a:srgbClr val="C00000"/>
                </a:solidFill>
                <a:latin typeface="Calibri (Body)"/>
                <a:ea typeface="Oswald"/>
                <a:cs typeface="Arial" panose="020B0604020202020204" pitchFamily="34" charset="0"/>
                <a:sym typeface="Oswald"/>
              </a:rPr>
              <a:t>ĐỌC, VIẾT, GIỚI THIỆU MỘT TẬP THƠ, </a:t>
            </a:r>
            <a:br>
              <a:rPr lang="vi-VN" sz="4000" b="1" dirty="0">
                <a:solidFill>
                  <a:srgbClr val="C00000"/>
                </a:solidFill>
                <a:latin typeface="Calibri (Body)"/>
                <a:ea typeface="Oswald"/>
                <a:cs typeface="Arial" panose="020B0604020202020204" pitchFamily="34" charset="0"/>
                <a:sym typeface="Oswald"/>
              </a:rPr>
            </a:br>
            <a:r>
              <a:rPr lang="vi-VN" sz="4000" b="1" dirty="0">
                <a:solidFill>
                  <a:srgbClr val="C00000"/>
                </a:solidFill>
                <a:latin typeface="Calibri (Body)"/>
                <a:ea typeface="Oswald"/>
                <a:cs typeface="Arial" panose="020B0604020202020204" pitchFamily="34" charset="0"/>
                <a:sym typeface="Oswald"/>
              </a:rPr>
              <a:t>MỘT TẬP TRUYỆN NGẮN HOẶC MỘT TIỂU THUYẾT</a:t>
            </a:r>
            <a:br>
              <a:rPr lang="vi-VN" sz="4000" b="1" dirty="0">
                <a:solidFill>
                  <a:srgbClr val="C00000"/>
                </a:solidFill>
                <a:latin typeface="Calibri (Body)"/>
                <a:ea typeface="Oswald"/>
                <a:cs typeface="Arial" panose="020B0604020202020204" pitchFamily="34" charset="0"/>
                <a:sym typeface="Oswald"/>
              </a:rPr>
            </a:br>
            <a:endParaRPr lang="vi-VN" sz="4000" b="1" dirty="0">
              <a:solidFill>
                <a:srgbClr val="C00000"/>
              </a:solidFill>
              <a:latin typeface="Calibri (Body)"/>
              <a:ea typeface="Oswald"/>
              <a:cs typeface="Arial" panose="020B0604020202020204" pitchFamily="34" charset="0"/>
              <a:sym typeface="Oswald"/>
            </a:endParaRPr>
          </a:p>
        </p:txBody>
      </p:sp>
      <p:sp>
        <p:nvSpPr>
          <p:cNvPr id="6" name="Rectangle 5"/>
          <p:cNvSpPr/>
          <p:nvPr/>
        </p:nvSpPr>
        <p:spPr>
          <a:xfrm>
            <a:off x="219736" y="2105376"/>
            <a:ext cx="11727711" cy="1138773"/>
          </a:xfrm>
          <a:prstGeom prst="rect">
            <a:avLst/>
          </a:prstGeom>
          <a:noFill/>
        </p:spPr>
        <p:txBody>
          <a:bodyPr wrap="square" anchor="ctr">
            <a:spAutoFit/>
          </a:bodyPr>
          <a:lstStyle/>
          <a:p>
            <a:pPr algn="ctr" defTabSz="914400">
              <a:defRPr/>
            </a:pPr>
            <a:r>
              <a:rPr lang="en-US" sz="3400" b="1" dirty="0">
                <a:solidFill>
                  <a:srgbClr val="C00000"/>
                </a:solidFill>
                <a:latin typeface="Calibri (Body)"/>
                <a:ea typeface="Oswald"/>
                <a:cs typeface="Arial" panose="020B0604020202020204" pitchFamily="34" charset="0"/>
                <a:sym typeface="Oswald"/>
              </a:rPr>
              <a:t>PHẦN 1: </a:t>
            </a:r>
            <a:endParaRPr lang="vi-VN" sz="3400" b="1" dirty="0">
              <a:solidFill>
                <a:srgbClr val="C00000"/>
              </a:solidFill>
              <a:latin typeface="Calibri (Body)"/>
              <a:ea typeface="Oswald"/>
              <a:cs typeface="Arial" panose="020B0604020202020204" pitchFamily="34" charset="0"/>
              <a:sym typeface="Oswald"/>
            </a:endParaRPr>
          </a:p>
          <a:p>
            <a:pPr algn="ctr" defTabSz="914400">
              <a:defRPr/>
            </a:pPr>
            <a:r>
              <a:rPr lang="vi-VN" sz="3400" b="1" dirty="0">
                <a:solidFill>
                  <a:srgbClr val="0070C0"/>
                </a:solidFill>
                <a:latin typeface="Calibri (Body)"/>
                <a:ea typeface="Oswald"/>
                <a:cs typeface="Arial" panose="020B0604020202020204" pitchFamily="34" charset="0"/>
                <a:sym typeface="Oswald"/>
              </a:rPr>
              <a:t>Đọc một tập thơ, một tập truyện ngắn hoặc một tiểu thuyết</a:t>
            </a:r>
          </a:p>
        </p:txBody>
      </p:sp>
      <p:grpSp>
        <p:nvGrpSpPr>
          <p:cNvPr id="7" name="Group 6"/>
          <p:cNvGrpSpPr/>
          <p:nvPr/>
        </p:nvGrpSpPr>
        <p:grpSpPr>
          <a:xfrm>
            <a:off x="8351429" y="3163375"/>
            <a:ext cx="1486753" cy="1421866"/>
            <a:chOff x="4591118" y="165534"/>
            <a:chExt cx="6586892" cy="6524726"/>
          </a:xfrm>
        </p:grpSpPr>
        <p:sp>
          <p:nvSpPr>
            <p:cNvPr id="8" name="Freeform 7"/>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9" name="Freeform 8"/>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0" name="Freeform 9"/>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1" name="Freeform 10"/>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2" name="Freeform 11"/>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3" name="Freeform 12"/>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4" name="Freeform 13"/>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5"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grpSp>
        <p:nvGrpSpPr>
          <p:cNvPr id="16" name="Group 15"/>
          <p:cNvGrpSpPr/>
          <p:nvPr/>
        </p:nvGrpSpPr>
        <p:grpSpPr>
          <a:xfrm>
            <a:off x="216113" y="3771452"/>
            <a:ext cx="1503768" cy="1188886"/>
            <a:chOff x="4591118" y="165534"/>
            <a:chExt cx="6586892" cy="6524726"/>
          </a:xfrm>
        </p:grpSpPr>
        <p:sp>
          <p:nvSpPr>
            <p:cNvPr id="17" name="Freeform 16"/>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8" name="Freeform 17"/>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9" name="Freeform 18"/>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0" name="Freeform 19"/>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1" name="Freeform 20"/>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2" name="Freeform 21"/>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3" name="Freeform 22"/>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4"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1279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800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8000" fill="hold"/>
                                        <p:tgtEl>
                                          <p:spTgt spid="1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0" y="702526"/>
            <a:ext cx="12192000" cy="243153"/>
            <a:chOff x="0" y="956497"/>
            <a:chExt cx="12192000" cy="243153"/>
          </a:xfrm>
        </p:grpSpPr>
        <p:sp>
          <p:nvSpPr>
            <p:cNvPr id="29" name="Rectangle 28"/>
            <p:cNvSpPr/>
            <p:nvPr/>
          </p:nvSpPr>
          <p:spPr>
            <a:xfrm>
              <a:off x="0" y="956497"/>
              <a:ext cx="711200" cy="2431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9"/>
            <p:cNvGrpSpPr/>
            <p:nvPr/>
          </p:nvGrpSpPr>
          <p:grpSpPr>
            <a:xfrm>
              <a:off x="944880" y="956497"/>
              <a:ext cx="11247120" cy="243153"/>
              <a:chOff x="944880" y="956497"/>
              <a:chExt cx="9784080" cy="243153"/>
            </a:xfrm>
          </p:grpSpPr>
          <p:sp>
            <p:nvSpPr>
              <p:cNvPr id="31" name="Rectangle 30"/>
              <p:cNvSpPr/>
              <p:nvPr/>
            </p:nvSpPr>
            <p:spPr>
              <a:xfrm>
                <a:off x="944880" y="956497"/>
                <a:ext cx="2407920" cy="2431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p:nvSpPr>
            <p:spPr>
              <a:xfrm>
                <a:off x="3352800" y="956497"/>
                <a:ext cx="2407920" cy="24315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5760720" y="956497"/>
                <a:ext cx="2479040" cy="2431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35" name="TextBox 34"/>
          <p:cNvSpPr txBox="1"/>
          <p:nvPr/>
        </p:nvSpPr>
        <p:spPr>
          <a:xfrm>
            <a:off x="221857" y="119478"/>
            <a:ext cx="10902623" cy="523216"/>
          </a:xfrm>
          <a:prstGeom prst="rect">
            <a:avLst/>
          </a:prstGeom>
          <a:noFill/>
        </p:spPr>
        <p:txBody>
          <a:bodyPr wrap="square" lIns="91434" tIns="45718" rIns="91434" bIns="45718" rtlCol="0">
            <a:spAutoFit/>
          </a:bodyPr>
          <a:lstStyle/>
          <a:p>
            <a:r>
              <a:rPr lang="en-US" sz="2800" b="1" dirty="0">
                <a:solidFill>
                  <a:srgbClr val="4472C4">
                    <a:lumMod val="50000"/>
                  </a:srgbClr>
                </a:solidFill>
              </a:rPr>
              <a:t>A. TÌM HIỂU TRI THỨC TỔNG QUÁT</a:t>
            </a:r>
          </a:p>
        </p:txBody>
      </p:sp>
      <p:grpSp>
        <p:nvGrpSpPr>
          <p:cNvPr id="14" name="Group 13"/>
          <p:cNvGrpSpPr/>
          <p:nvPr/>
        </p:nvGrpSpPr>
        <p:grpSpPr>
          <a:xfrm>
            <a:off x="5673168" y="34980"/>
            <a:ext cx="965774" cy="863167"/>
            <a:chOff x="4591118" y="165534"/>
            <a:chExt cx="6586892" cy="6524726"/>
          </a:xfrm>
        </p:grpSpPr>
        <p:sp>
          <p:nvSpPr>
            <p:cNvPr id="15" name="Freeform 14"/>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6" name="Freeform 15"/>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7" name="Freeform 16"/>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8" name="Freeform 17"/>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9" name="Freeform 18"/>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0" name="Freeform 19"/>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1" name="Freeform 20"/>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2"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graphicFrame>
        <p:nvGraphicFramePr>
          <p:cNvPr id="2" name="Table 1">
            <a:extLst>
              <a:ext uri="{FF2B5EF4-FFF2-40B4-BE49-F238E27FC236}">
                <a16:creationId xmlns:a16="http://schemas.microsoft.com/office/drawing/2014/main" id="{EC50A832-C0EE-0ACD-4D58-4AD16D46EBAC}"/>
              </a:ext>
            </a:extLst>
          </p:cNvPr>
          <p:cNvGraphicFramePr>
            <a:graphicFrameLocks noGrp="1"/>
          </p:cNvGraphicFramePr>
          <p:nvPr>
            <p:extLst>
              <p:ext uri="{D42A27DB-BD31-4B8C-83A1-F6EECF244321}">
                <p14:modId xmlns:p14="http://schemas.microsoft.com/office/powerpoint/2010/main" val="3609716735"/>
              </p:ext>
            </p:extLst>
          </p:nvPr>
        </p:nvGraphicFramePr>
        <p:xfrm>
          <a:off x="516510" y="1493520"/>
          <a:ext cx="11455685" cy="3870960"/>
        </p:xfrm>
        <a:graphic>
          <a:graphicData uri="http://schemas.openxmlformats.org/drawingml/2006/table">
            <a:tbl>
              <a:tblPr firstRow="1" bandRow="1">
                <a:tableStyleId>{0E3FDE45-AF77-4B5C-9715-49D594BDF05E}</a:tableStyleId>
              </a:tblPr>
              <a:tblGrid>
                <a:gridCol w="2869012">
                  <a:extLst>
                    <a:ext uri="{9D8B030D-6E8A-4147-A177-3AD203B41FA5}">
                      <a16:colId xmlns:a16="http://schemas.microsoft.com/office/drawing/2014/main" val="930151035"/>
                    </a:ext>
                  </a:extLst>
                </a:gridCol>
                <a:gridCol w="8586673">
                  <a:extLst>
                    <a:ext uri="{9D8B030D-6E8A-4147-A177-3AD203B41FA5}">
                      <a16:colId xmlns:a16="http://schemas.microsoft.com/office/drawing/2014/main" val="1858039395"/>
                    </a:ext>
                  </a:extLst>
                </a:gridCol>
              </a:tblGrid>
              <a:tr h="370840">
                <a:tc rowSpan="3">
                  <a:txBody>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THƠ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Dạng</a:t>
                      </a:r>
                      <a:r>
                        <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thức</a:t>
                      </a:r>
                      <a:r>
                        <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tổ</a:t>
                      </a:r>
                      <a:r>
                        <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chức</a:t>
                      </a:r>
                      <a:r>
                        <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ngôn</a:t>
                      </a:r>
                      <a:r>
                        <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từ</a:t>
                      </a:r>
                      <a:r>
                        <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nghệ</a:t>
                      </a:r>
                      <a:r>
                        <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thuật</a:t>
                      </a:r>
                      <a:r>
                        <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biểu</a:t>
                      </a:r>
                      <a:r>
                        <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cảm</a:t>
                      </a:r>
                      <a:r>
                        <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có</a:t>
                      </a:r>
                      <a:r>
                        <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nhạc</a:t>
                      </a:r>
                      <a:r>
                        <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3200" b="0" dirty="0" err="1">
                          <a:highlight>
                            <a:srgbClr val="FFFF00"/>
                          </a:highlight>
                          <a:latin typeface="Tahoma" panose="020B0604030504040204" pitchFamily="34" charset="0"/>
                          <a:ea typeface="Tahoma" panose="020B0604030504040204" pitchFamily="34" charset="0"/>
                          <a:cs typeface="Tahoma" panose="020B0604030504040204" pitchFamily="34" charset="0"/>
                        </a:rPr>
                        <a:t>tính</a:t>
                      </a:r>
                      <a:endParaRPr lang="en-US" sz="3200" b="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292723"/>
                  </a:ext>
                </a:extLst>
              </a:tr>
              <a:tr h="370840">
                <a:tc v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highlight>
                            <a:srgbClr val="FFFF00"/>
                          </a:highlight>
                          <a:latin typeface="Tahoma" panose="020B0604030504040204" pitchFamily="34" charset="0"/>
                          <a:ea typeface="Tahoma" panose="020B0604030504040204" pitchFamily="34" charset="0"/>
                          <a:cs typeface="Tahoma" panose="020B0604030504040204" pitchFamily="34" charset="0"/>
                        </a:rPr>
                        <a:t>C</a:t>
                      </a:r>
                      <a:r>
                        <a:rPr lang="vi-VN" sz="3200" dirty="0">
                          <a:highlight>
                            <a:srgbClr val="FFFF00"/>
                          </a:highlight>
                          <a:latin typeface="Tahoma" panose="020B0604030504040204" pitchFamily="34" charset="0"/>
                          <a:ea typeface="Tahoma" panose="020B0604030504040204" pitchFamily="34" charset="0"/>
                          <a:cs typeface="Tahoma" panose="020B0604030504040204" pitchFamily="34" charset="0"/>
                        </a:rPr>
                        <a:t>ó khả năng diễn tả những suy tư, tình cảm mãnh liệt</a:t>
                      </a:r>
                      <a:r>
                        <a:rPr lang="vi-VN" sz="3200" dirty="0">
                          <a:latin typeface="Tahoma" panose="020B0604030504040204" pitchFamily="34" charset="0"/>
                          <a:ea typeface="Tahoma" panose="020B0604030504040204" pitchFamily="34" charset="0"/>
                          <a:cs typeface="Tahoma" panose="020B0604030504040204" pitchFamily="34" charset="0"/>
                        </a:rPr>
                        <a:t>,</a:t>
                      </a:r>
                      <a:r>
                        <a:rPr lang="en-US" sz="3200" dirty="0">
                          <a:latin typeface="Tahoma" panose="020B0604030504040204" pitchFamily="34" charset="0"/>
                          <a:ea typeface="Tahoma" panose="020B0604030504040204" pitchFamily="34" charset="0"/>
                          <a:cs typeface="Tahoma" panose="020B060403050404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5567299"/>
                  </a:ext>
                </a:extLst>
              </a:tr>
              <a:tr h="370840">
                <a:tc vMerge="1">
                  <a: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3200" dirty="0">
                          <a:highlight>
                            <a:srgbClr val="FFFF00"/>
                          </a:highlight>
                          <a:latin typeface="Tahoma" panose="020B0604030504040204" pitchFamily="34" charset="0"/>
                          <a:ea typeface="Tahoma" panose="020B0604030504040204" pitchFamily="34" charset="0"/>
                          <a:cs typeface="Tahoma" panose="020B0604030504040204" pitchFamily="34" charset="0"/>
                        </a:rPr>
                        <a:t>Thơ rất đa dạng về loại và thể</a:t>
                      </a:r>
                      <a:endParaRPr lang="en-US" sz="3200" dirty="0">
                        <a:highlight>
                          <a:srgbClr val="FFFF00"/>
                        </a:highlight>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118127"/>
                  </a:ext>
                </a:extLst>
              </a:tr>
              <a:tr h="370840">
                <a:tc rowSpan="2">
                  <a:txBody>
                    <a:bodyPr/>
                    <a:lstStyle/>
                    <a:p>
                      <a:pPr algn="ctr"/>
                      <a:r>
                        <a:rPr lang="vi-VN" sz="3200" b="1" dirty="0">
                          <a:latin typeface="Tahoma" panose="020B0604030504040204" pitchFamily="34" charset="0"/>
                          <a:ea typeface="Tahoma" panose="020B0604030504040204" pitchFamily="34" charset="0"/>
                          <a:cs typeface="Tahoma" panose="020B0604030504040204" pitchFamily="34" charset="0"/>
                        </a:rPr>
                        <a:t>Tập thơ </a:t>
                      </a:r>
                      <a:r>
                        <a:rPr lang="vi-VN" sz="3200" dirty="0">
                          <a:latin typeface="Tahoma" panose="020B0604030504040204" pitchFamily="34" charset="0"/>
                          <a:ea typeface="Tahoma" panose="020B0604030504040204" pitchFamily="34" charset="0"/>
                          <a:cs typeface="Tahoma" panose="020B0604030504040204" pitchFamily="34" charset="0"/>
                        </a:rPr>
                        <a:t>có nhiều loại</a:t>
                      </a:r>
                      <a:endParaRPr lang="en-US" sz="3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3200" dirty="0">
                          <a:highlight>
                            <a:srgbClr val="FFFF00"/>
                          </a:highlight>
                          <a:latin typeface="Tahoma" panose="020B0604030504040204" pitchFamily="34" charset="0"/>
                          <a:ea typeface="Tahoma" panose="020B0604030504040204" pitchFamily="34" charset="0"/>
                          <a:cs typeface="Tahoma" panose="020B0604030504040204" pitchFamily="34" charset="0"/>
                        </a:rPr>
                        <a:t>Tập thơ của một tác giả</a:t>
                      </a:r>
                      <a:endParaRPr lang="en-US" sz="3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7285782"/>
                  </a:ext>
                </a:extLst>
              </a:tr>
              <a:tr h="370840">
                <a:tc vMerge="1">
                  <a:txBody>
                    <a:body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vi-VN" sz="3200" dirty="0">
                          <a:highlight>
                            <a:srgbClr val="FFFF00"/>
                          </a:highlight>
                          <a:latin typeface="Tahoma" panose="020B0604030504040204" pitchFamily="34" charset="0"/>
                          <a:ea typeface="Tahoma" panose="020B0604030504040204" pitchFamily="34" charset="0"/>
                          <a:cs typeface="Tahoma" panose="020B0604030504040204" pitchFamily="34" charset="0"/>
                        </a:rPr>
                        <a:t>Tập thơ của nhiều tác giả</a:t>
                      </a:r>
                      <a:endParaRPr lang="en-US" sz="32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7472658"/>
                  </a:ext>
                </a:extLst>
              </a:tr>
            </a:tbl>
          </a:graphicData>
        </a:graphic>
      </p:graphicFrame>
      <p:sp>
        <p:nvSpPr>
          <p:cNvPr id="3" name="TextBox 2">
            <a:extLst>
              <a:ext uri="{FF2B5EF4-FFF2-40B4-BE49-F238E27FC236}">
                <a16:creationId xmlns:a16="http://schemas.microsoft.com/office/drawing/2014/main" id="{19145391-6330-E543-7251-3306D511B6DE}"/>
              </a:ext>
            </a:extLst>
          </p:cNvPr>
          <p:cNvSpPr txBox="1"/>
          <p:nvPr/>
        </p:nvSpPr>
        <p:spPr>
          <a:xfrm>
            <a:off x="344497" y="928927"/>
            <a:ext cx="10902623" cy="523216"/>
          </a:xfrm>
          <a:prstGeom prst="rect">
            <a:avLst/>
          </a:prstGeom>
          <a:noFill/>
        </p:spPr>
        <p:txBody>
          <a:bodyPr wrap="square" lIns="91434" tIns="45718" rIns="91434" bIns="45718" rtlCol="0">
            <a:spAutoFit/>
          </a:bodyPr>
          <a:lstStyle/>
          <a:p>
            <a:r>
              <a:rPr lang="en-US" sz="2800" b="1" dirty="0" err="1">
                <a:solidFill>
                  <a:srgbClr val="4472C4">
                    <a:lumMod val="50000"/>
                  </a:srgbClr>
                </a:solidFill>
              </a:rPr>
              <a:t>I.Thơ</a:t>
            </a:r>
            <a:endParaRPr lang="en-US" sz="2800" b="1" dirty="0">
              <a:solidFill>
                <a:srgbClr val="4472C4">
                  <a:lumMod val="50000"/>
                </a:srgbClr>
              </a:solidFill>
            </a:endParaRPr>
          </a:p>
        </p:txBody>
      </p:sp>
    </p:spTree>
    <p:extLst>
      <p:ext uri="{BB962C8B-B14F-4D97-AF65-F5344CB8AC3E}">
        <p14:creationId xmlns:p14="http://schemas.microsoft.com/office/powerpoint/2010/main" val="23374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8" presetClass="emph" presetSubtype="0" repeatCount="indefinite" fill="hold" nodeType="withEffect">
                                  <p:stCondLst>
                                    <p:cond delay="0"/>
                                  </p:stCondLst>
                                  <p:childTnLst>
                                    <p:animRot by="21600000">
                                      <p:cBhvr>
                                        <p:cTn id="9" dur="8000" fill="hold"/>
                                        <p:tgtEl>
                                          <p:spTgt spid="1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46102"/>
            <a:ext cx="12192000" cy="243153"/>
            <a:chOff x="0" y="956497"/>
            <a:chExt cx="12192000" cy="243153"/>
          </a:xfrm>
        </p:grpSpPr>
        <p:sp>
          <p:nvSpPr>
            <p:cNvPr id="19" name="Rectangle 18"/>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2" name="Group 1"/>
            <p:cNvGrpSpPr/>
            <p:nvPr/>
          </p:nvGrpSpPr>
          <p:grpSpPr>
            <a:xfrm>
              <a:off x="944880" y="956497"/>
              <a:ext cx="11247120" cy="243153"/>
              <a:chOff x="944880" y="956497"/>
              <a:chExt cx="9784080" cy="243153"/>
            </a:xfrm>
          </p:grpSpPr>
          <p:sp>
            <p:nvSpPr>
              <p:cNvPr id="25" name="Rectangle 24"/>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6" name="Rectangle 25"/>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7" name="Rectangle 26"/>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8" name="Rectangle 27"/>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grpSp>
      <p:sp>
        <p:nvSpPr>
          <p:cNvPr id="35" name="TextBox 34"/>
          <p:cNvSpPr txBox="1"/>
          <p:nvPr/>
        </p:nvSpPr>
        <p:spPr>
          <a:xfrm>
            <a:off x="355605" y="100469"/>
            <a:ext cx="10902623" cy="584775"/>
          </a:xfrm>
          <a:prstGeom prst="rect">
            <a:avLst/>
          </a:prstGeom>
          <a:noFill/>
        </p:spPr>
        <p:txBody>
          <a:bodyPr wrap="square" rtlCol="0">
            <a:spAutoFit/>
          </a:bodyPr>
          <a:lstStyle/>
          <a:p>
            <a:r>
              <a:rPr lang="en-US" sz="3200" b="1" dirty="0">
                <a:solidFill>
                  <a:srgbClr val="4472C4">
                    <a:lumMod val="50000"/>
                  </a:srgbClr>
                </a:solidFill>
              </a:rPr>
              <a:t>A. TÌM HIỂU TRI THỨC TỔNG QUÁT</a:t>
            </a:r>
          </a:p>
        </p:txBody>
      </p:sp>
      <p:grpSp>
        <p:nvGrpSpPr>
          <p:cNvPr id="39" name="Group 38"/>
          <p:cNvGrpSpPr/>
          <p:nvPr/>
        </p:nvGrpSpPr>
        <p:grpSpPr>
          <a:xfrm>
            <a:off x="792319" y="2582283"/>
            <a:ext cx="10921461" cy="934720"/>
            <a:chOff x="1373095" y="2408857"/>
            <a:chExt cx="10457545" cy="934720"/>
          </a:xfrm>
        </p:grpSpPr>
        <p:sp>
          <p:nvSpPr>
            <p:cNvPr id="53" name="Rounded Rectangle 52"/>
            <p:cNvSpPr/>
            <p:nvPr/>
          </p:nvSpPr>
          <p:spPr>
            <a:xfrm>
              <a:off x="1373095" y="2408857"/>
              <a:ext cx="10457545" cy="934720"/>
            </a:xfrm>
            <a:prstGeom prst="roundRect">
              <a:avLst>
                <a:gd name="adj" fmla="val 50000"/>
              </a:avLst>
            </a:prstGeom>
            <a:noFill/>
            <a:ln w="28575">
              <a:solidFill>
                <a:srgbClr val="3B8D6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33" algn="just" defTabSz="914400">
                <a:lnSpc>
                  <a:spcPts val="2500"/>
                </a:lnSpc>
              </a:pPr>
              <a:r>
                <a:rPr lang="en-US" sz="2200" b="1" dirty="0">
                  <a:solidFill>
                    <a:srgbClr val="002060"/>
                  </a:solidFill>
                  <a:cs typeface="Arial" panose="020B0604020202020204" pitchFamily="34" charset="0"/>
                </a:rPr>
                <a:t>  </a:t>
              </a:r>
              <a:r>
                <a:rPr lang="vi-VN" sz="2400" b="1" dirty="0">
                  <a:solidFill>
                    <a:srgbClr val="002060"/>
                  </a:solidFill>
                  <a:cs typeface="Arial" panose="020B0604020202020204" pitchFamily="34" charset="0"/>
                </a:rPr>
                <a:t>Truyện ngắn thường </a:t>
              </a:r>
              <a:r>
                <a:rPr lang="vi-VN" sz="2400" b="1" dirty="0">
                  <a:solidFill>
                    <a:srgbClr val="002060"/>
                  </a:solidFill>
                  <a:highlight>
                    <a:srgbClr val="FFFF00"/>
                  </a:highlight>
                  <a:cs typeface="Arial" panose="020B0604020202020204" pitchFamily="34" charset="0"/>
                </a:rPr>
                <a:t>ít nhân vật, ít sự kiện phức tạp</a:t>
              </a:r>
              <a:endParaRPr lang="vi-VN" sz="2200" b="1" dirty="0">
                <a:solidFill>
                  <a:srgbClr val="002060"/>
                </a:solidFill>
                <a:highlight>
                  <a:srgbClr val="FFFF00"/>
                </a:highlight>
                <a:cs typeface="Arial" panose="020B0604020202020204" pitchFamily="34" charset="0"/>
              </a:endParaRPr>
            </a:p>
          </p:txBody>
        </p:sp>
        <p:sp>
          <p:nvSpPr>
            <p:cNvPr id="54" name="Oval 53"/>
            <p:cNvSpPr/>
            <p:nvPr/>
          </p:nvSpPr>
          <p:spPr>
            <a:xfrm>
              <a:off x="1472953" y="2503145"/>
              <a:ext cx="786893" cy="78689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srgbClr val="002060"/>
                  </a:solidFill>
                  <a:cs typeface="Calibri" panose="020F0502020204030204" pitchFamily="34" charset="0"/>
                </a:rPr>
                <a:t>2</a:t>
              </a:r>
              <a:endParaRPr lang="vi-VN" sz="3200" b="1" dirty="0">
                <a:solidFill>
                  <a:srgbClr val="002060"/>
                </a:solidFill>
                <a:latin typeface="Calibri" panose="020F0502020204030204" pitchFamily="34" charset="0"/>
                <a:cs typeface="Calibri" panose="020F0502020204030204" pitchFamily="34" charset="0"/>
              </a:endParaRPr>
            </a:p>
          </p:txBody>
        </p:sp>
      </p:grpSp>
      <p:grpSp>
        <p:nvGrpSpPr>
          <p:cNvPr id="58" name="Group 57"/>
          <p:cNvGrpSpPr/>
          <p:nvPr/>
        </p:nvGrpSpPr>
        <p:grpSpPr>
          <a:xfrm>
            <a:off x="793191" y="1404305"/>
            <a:ext cx="10921461" cy="934720"/>
            <a:chOff x="1385603" y="1534838"/>
            <a:chExt cx="10457545" cy="934720"/>
          </a:xfrm>
        </p:grpSpPr>
        <p:sp>
          <p:nvSpPr>
            <p:cNvPr id="59" name="Rounded Rectangle 58"/>
            <p:cNvSpPr/>
            <p:nvPr/>
          </p:nvSpPr>
          <p:spPr>
            <a:xfrm>
              <a:off x="1385603" y="1534838"/>
              <a:ext cx="10457545" cy="934720"/>
            </a:xfrm>
            <a:prstGeom prst="roundRect">
              <a:avLst>
                <a:gd name="adj" fmla="val 50000"/>
              </a:avLst>
            </a:prstGeom>
            <a:noFill/>
            <a:ln w="28575">
              <a:solidFill>
                <a:srgbClr val="3B8D6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33" indent="-6351" algn="just" defTabSz="914400">
                <a:lnSpc>
                  <a:spcPct val="150000"/>
                </a:lnSpc>
              </a:pPr>
              <a:r>
                <a:rPr lang="en-US" sz="2200" b="1" dirty="0">
                  <a:solidFill>
                    <a:srgbClr val="002060"/>
                  </a:solidFill>
                  <a:cs typeface="Arial" panose="020B0604020202020204" pitchFamily="34" charset="0"/>
                </a:rPr>
                <a:t>	  </a:t>
              </a:r>
              <a:r>
                <a:rPr lang="vi-VN" sz="2400" b="1" dirty="0">
                  <a:solidFill>
                    <a:srgbClr val="002060"/>
                  </a:solidFill>
                  <a:highlight>
                    <a:srgbClr val="FFFF00"/>
                  </a:highlight>
                  <a:cs typeface="Arial" panose="020B0604020202020204" pitchFamily="34" charset="0"/>
                </a:rPr>
                <a:t>Truyện ngắn thuộc loại hình tự sự</a:t>
              </a:r>
              <a:r>
                <a:rPr lang="vi-VN" sz="2400" b="1" dirty="0">
                  <a:solidFill>
                    <a:srgbClr val="002060"/>
                  </a:solidFill>
                  <a:cs typeface="Arial" panose="020B0604020202020204" pitchFamily="34" charset="0"/>
                </a:rPr>
                <a:t>, thường được </a:t>
              </a:r>
              <a:r>
                <a:rPr lang="vi-VN" sz="2400" b="1" dirty="0">
                  <a:solidFill>
                    <a:srgbClr val="002060"/>
                  </a:solidFill>
                  <a:highlight>
                    <a:srgbClr val="FFFF00"/>
                  </a:highlight>
                  <a:cs typeface="Arial" panose="020B0604020202020204" pitchFamily="34" charset="0"/>
                </a:rPr>
                <a:t>viết bằng văn xuôi</a:t>
              </a:r>
              <a:endParaRPr lang="vi-VN" sz="2200" b="1" dirty="0">
                <a:solidFill>
                  <a:srgbClr val="002060"/>
                </a:solidFill>
                <a:cs typeface="Arial" panose="020B0604020202020204" pitchFamily="34" charset="0"/>
              </a:endParaRPr>
            </a:p>
          </p:txBody>
        </p:sp>
        <p:sp>
          <p:nvSpPr>
            <p:cNvPr id="60" name="Oval 59"/>
            <p:cNvSpPr/>
            <p:nvPr/>
          </p:nvSpPr>
          <p:spPr>
            <a:xfrm>
              <a:off x="1484627" y="1607655"/>
              <a:ext cx="786893" cy="7868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white"/>
                  </a:solidFill>
                  <a:cs typeface="Calibri" panose="020F0502020204030204" pitchFamily="34" charset="0"/>
                </a:rPr>
                <a:t>1</a:t>
              </a:r>
              <a:endParaRPr lang="vi-VN" sz="3200" b="1" dirty="0">
                <a:solidFill>
                  <a:prstClr val="white"/>
                </a:solidFill>
                <a:latin typeface="Calibri" panose="020F0502020204030204" pitchFamily="34" charset="0"/>
                <a:cs typeface="Calibri" panose="020F0502020204030204" pitchFamily="34" charset="0"/>
              </a:endParaRPr>
            </a:p>
          </p:txBody>
        </p:sp>
      </p:grpSp>
      <p:grpSp>
        <p:nvGrpSpPr>
          <p:cNvPr id="61" name="Group 60"/>
          <p:cNvGrpSpPr/>
          <p:nvPr/>
        </p:nvGrpSpPr>
        <p:grpSpPr>
          <a:xfrm>
            <a:off x="792318" y="3848166"/>
            <a:ext cx="10921461" cy="934720"/>
            <a:chOff x="1373095" y="3976093"/>
            <a:chExt cx="10457545" cy="934720"/>
          </a:xfrm>
        </p:grpSpPr>
        <p:sp>
          <p:nvSpPr>
            <p:cNvPr id="62" name="Rounded Rectangle 61"/>
            <p:cNvSpPr/>
            <p:nvPr/>
          </p:nvSpPr>
          <p:spPr>
            <a:xfrm>
              <a:off x="1373095" y="3976093"/>
              <a:ext cx="10457545" cy="934720"/>
            </a:xfrm>
            <a:prstGeom prst="roundRect">
              <a:avLst>
                <a:gd name="adj" fmla="val 50000"/>
              </a:avLst>
            </a:prstGeom>
            <a:noFill/>
            <a:ln w="28575">
              <a:solidFill>
                <a:srgbClr val="3B8D6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33" algn="just" defTabSz="914400">
                <a:lnSpc>
                  <a:spcPts val="2500"/>
                </a:lnSpc>
              </a:pPr>
              <a:r>
                <a:rPr lang="en-US" sz="2200" b="1" dirty="0">
                  <a:solidFill>
                    <a:srgbClr val="002060"/>
                  </a:solidFill>
                  <a:cs typeface="Arial" panose="020B0604020202020204" pitchFamily="34" charset="0"/>
                </a:rPr>
                <a:t>  </a:t>
              </a:r>
              <a:r>
                <a:rPr lang="vi-VN" sz="2400" b="1" dirty="0">
                  <a:solidFill>
                    <a:srgbClr val="002060"/>
                  </a:solidFill>
                  <a:highlight>
                    <a:srgbClr val="FFFF00"/>
                  </a:highlight>
                  <a:cs typeface="Arial" panose="020B0604020202020204" pitchFamily="34" charset="0"/>
                </a:rPr>
                <a:t>Tập hợp nhiều truyện ngắn trong một cuốn sách làm thành tập truyện ngắn.</a:t>
              </a:r>
              <a:endParaRPr lang="en-US" sz="2200" b="1" dirty="0">
                <a:solidFill>
                  <a:srgbClr val="002060"/>
                </a:solidFill>
                <a:highlight>
                  <a:srgbClr val="FFFF00"/>
                </a:highlight>
                <a:cs typeface="Arial" panose="020B0604020202020204" pitchFamily="34" charset="0"/>
              </a:endParaRPr>
            </a:p>
          </p:txBody>
        </p:sp>
        <p:sp>
          <p:nvSpPr>
            <p:cNvPr id="63" name="Oval 62"/>
            <p:cNvSpPr/>
            <p:nvPr/>
          </p:nvSpPr>
          <p:spPr>
            <a:xfrm>
              <a:off x="1484627" y="4045887"/>
              <a:ext cx="786893" cy="786893"/>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white"/>
                  </a:solidFill>
                  <a:cs typeface="Calibri" panose="020F0502020204030204" pitchFamily="34" charset="0"/>
                </a:rPr>
                <a:t>3</a:t>
              </a:r>
              <a:endParaRPr lang="vi-VN" sz="3200" b="1" dirty="0">
                <a:solidFill>
                  <a:prstClr val="white"/>
                </a:solidFill>
                <a:latin typeface="Calibri" panose="020F0502020204030204" pitchFamily="34" charset="0"/>
                <a:cs typeface="Calibri" panose="020F0502020204030204" pitchFamily="34" charset="0"/>
              </a:endParaRPr>
            </a:p>
          </p:txBody>
        </p:sp>
      </p:grpSp>
      <p:grpSp>
        <p:nvGrpSpPr>
          <p:cNvPr id="64" name="Group 63"/>
          <p:cNvGrpSpPr/>
          <p:nvPr/>
        </p:nvGrpSpPr>
        <p:grpSpPr>
          <a:xfrm>
            <a:off x="792317" y="4972605"/>
            <a:ext cx="10921461" cy="1569235"/>
            <a:chOff x="1373095" y="5211862"/>
            <a:chExt cx="10457545" cy="1066390"/>
          </a:xfrm>
        </p:grpSpPr>
        <p:sp>
          <p:nvSpPr>
            <p:cNvPr id="65" name="Rounded Rectangle 64"/>
            <p:cNvSpPr/>
            <p:nvPr/>
          </p:nvSpPr>
          <p:spPr>
            <a:xfrm>
              <a:off x="1373095" y="5211862"/>
              <a:ext cx="10457545" cy="1066390"/>
            </a:xfrm>
            <a:prstGeom prst="roundRect">
              <a:avLst>
                <a:gd name="adj" fmla="val 50000"/>
              </a:avLst>
            </a:prstGeom>
            <a:noFill/>
            <a:ln w="28575">
              <a:solidFill>
                <a:srgbClr val="3B8D6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33" algn="just" defTabSz="914400">
                <a:lnSpc>
                  <a:spcPts val="2500"/>
                </a:lnSpc>
              </a:pPr>
              <a:endParaRPr lang="es-EC" sz="2200" b="1" dirty="0">
                <a:solidFill>
                  <a:srgbClr val="002060"/>
                </a:solidFill>
                <a:cs typeface="Arial" panose="020B0604020202020204" pitchFamily="34" charset="0"/>
              </a:endParaRPr>
            </a:p>
            <a:p>
              <a:pPr marL="717533" algn="just" defTabSz="914400">
                <a:lnSpc>
                  <a:spcPts val="2500"/>
                </a:lnSpc>
              </a:pPr>
              <a:r>
                <a:rPr lang="es-EC" sz="2200" b="1" dirty="0">
                  <a:solidFill>
                    <a:srgbClr val="002060"/>
                  </a:solidFill>
                  <a:cs typeface="Arial" panose="020B0604020202020204" pitchFamily="34" charset="0"/>
                </a:rPr>
                <a:t> </a:t>
              </a:r>
              <a:r>
                <a:rPr lang="es-EC" sz="2800" b="1" dirty="0">
                  <a:solidFill>
                    <a:srgbClr val="002060"/>
                  </a:solidFill>
                  <a:cs typeface="Arial" panose="020B0604020202020204" pitchFamily="34" charset="0"/>
                </a:rPr>
                <a:t>- </a:t>
              </a:r>
              <a:r>
                <a:rPr lang="vi-VN" sz="2800" b="1" dirty="0">
                  <a:solidFill>
                    <a:srgbClr val="002060"/>
                  </a:solidFill>
                  <a:highlight>
                    <a:srgbClr val="FFFF00"/>
                  </a:highlight>
                  <a:cs typeface="Arial" panose="020B0604020202020204" pitchFamily="34" charset="0"/>
                </a:rPr>
                <a:t>Tập truyện ngắn của một tác giả </a:t>
              </a:r>
              <a:endParaRPr lang="en-US" sz="2800" b="1" dirty="0">
                <a:solidFill>
                  <a:srgbClr val="002060"/>
                </a:solidFill>
                <a:highlight>
                  <a:srgbClr val="FFFF00"/>
                </a:highlight>
                <a:cs typeface="Arial" panose="020B0604020202020204" pitchFamily="34" charset="0"/>
              </a:endParaRPr>
            </a:p>
            <a:p>
              <a:pPr marL="717533" algn="just" defTabSz="914400">
                <a:lnSpc>
                  <a:spcPts val="2500"/>
                </a:lnSpc>
              </a:pPr>
              <a:r>
                <a:rPr lang="en-US" sz="2800" b="1" dirty="0">
                  <a:solidFill>
                    <a:srgbClr val="002060"/>
                  </a:solidFill>
                  <a:cs typeface="Arial" panose="020B0604020202020204" pitchFamily="34" charset="0"/>
                </a:rPr>
                <a:t>- </a:t>
              </a:r>
              <a:r>
                <a:rPr lang="vi-VN" sz="2800" b="1" dirty="0">
                  <a:solidFill>
                    <a:srgbClr val="002060"/>
                  </a:solidFill>
                  <a:highlight>
                    <a:srgbClr val="FFFF00"/>
                  </a:highlight>
                  <a:cs typeface="Arial" panose="020B0604020202020204" pitchFamily="34" charset="0"/>
                </a:rPr>
                <a:t>Tập truyện ngắn của nhiều tác giả</a:t>
              </a:r>
              <a:endParaRPr lang="vi-VN" sz="2800" b="1" dirty="0">
                <a:solidFill>
                  <a:srgbClr val="FF0000"/>
                </a:solidFill>
                <a:cs typeface="Arial" panose="020B0604020202020204" pitchFamily="34" charset="0"/>
              </a:endParaRPr>
            </a:p>
          </p:txBody>
        </p:sp>
        <p:sp>
          <p:nvSpPr>
            <p:cNvPr id="66" name="Oval 65"/>
            <p:cNvSpPr/>
            <p:nvPr/>
          </p:nvSpPr>
          <p:spPr>
            <a:xfrm>
              <a:off x="1484627" y="5351610"/>
              <a:ext cx="786893" cy="786893"/>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srgbClr val="002060"/>
                  </a:solidFill>
                  <a:cs typeface="Calibri" panose="020F0502020204030204" pitchFamily="34" charset="0"/>
                </a:rPr>
                <a:t>4</a:t>
              </a:r>
              <a:endParaRPr lang="vi-VN" sz="3200" b="1" dirty="0">
                <a:solidFill>
                  <a:srgbClr val="002060"/>
                </a:solidFill>
                <a:latin typeface="Calibri" panose="020F0502020204030204" pitchFamily="34" charset="0"/>
                <a:cs typeface="Calibri" panose="020F0502020204030204" pitchFamily="34" charset="0"/>
              </a:endParaRPr>
            </a:p>
          </p:txBody>
        </p:sp>
      </p:grpSp>
      <p:sp>
        <p:nvSpPr>
          <p:cNvPr id="8" name="Rectangle 7"/>
          <p:cNvSpPr/>
          <p:nvPr/>
        </p:nvSpPr>
        <p:spPr>
          <a:xfrm>
            <a:off x="355600" y="855114"/>
            <a:ext cx="8173541" cy="523220"/>
          </a:xfrm>
          <a:prstGeom prst="rect">
            <a:avLst/>
          </a:prstGeom>
        </p:spPr>
        <p:txBody>
          <a:bodyPr wrap="square">
            <a:spAutoFit/>
          </a:bodyPr>
          <a:lstStyle/>
          <a:p>
            <a:r>
              <a:rPr lang="en-US" sz="2800" b="1" dirty="0">
                <a:solidFill>
                  <a:srgbClr val="002060"/>
                </a:solidFill>
                <a:cs typeface="Arial" panose="020B0604020202020204" pitchFamily="34" charset="0"/>
              </a:rPr>
              <a:t>II. </a:t>
            </a:r>
            <a:r>
              <a:rPr lang="en-US" sz="2800" b="1" dirty="0" err="1">
                <a:solidFill>
                  <a:srgbClr val="002060"/>
                </a:solidFill>
                <a:cs typeface="Arial" panose="020B0604020202020204" pitchFamily="34" charset="0"/>
              </a:rPr>
              <a:t>Truyện</a:t>
            </a:r>
            <a:r>
              <a:rPr lang="en-US" sz="2800" b="1" dirty="0">
                <a:solidFill>
                  <a:srgbClr val="002060"/>
                </a:solidFill>
                <a:cs typeface="Arial" panose="020B0604020202020204" pitchFamily="34" charset="0"/>
              </a:rPr>
              <a:t> </a:t>
            </a:r>
            <a:r>
              <a:rPr lang="en-US" sz="2800" b="1" dirty="0" err="1">
                <a:solidFill>
                  <a:srgbClr val="002060"/>
                </a:solidFill>
                <a:cs typeface="Arial" panose="020B0604020202020204" pitchFamily="34" charset="0"/>
              </a:rPr>
              <a:t>ngắn</a:t>
            </a:r>
            <a:endParaRPr lang="en-US" sz="2400" dirty="0"/>
          </a:p>
        </p:txBody>
      </p:sp>
      <p:grpSp>
        <p:nvGrpSpPr>
          <p:cNvPr id="29" name="Group 28"/>
          <p:cNvGrpSpPr/>
          <p:nvPr/>
        </p:nvGrpSpPr>
        <p:grpSpPr>
          <a:xfrm>
            <a:off x="9066970" y="-65836"/>
            <a:ext cx="965774" cy="863167"/>
            <a:chOff x="4591118" y="165534"/>
            <a:chExt cx="6586892" cy="6524726"/>
          </a:xfrm>
        </p:grpSpPr>
        <p:sp>
          <p:nvSpPr>
            <p:cNvPr id="30" name="Freeform 29"/>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1" name="Freeform 30"/>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2" name="Freeform 31"/>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3" name="Freeform 32"/>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4" name="Freeform 33"/>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6" name="Freeform 35"/>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7" name="Freeform 36"/>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8"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400119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8000" fill="hold"/>
                                        <p:tgtEl>
                                          <p:spTgt spid="2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ppt_x"/>
                                          </p:val>
                                        </p:tav>
                                        <p:tav tm="100000">
                                          <p:val>
                                            <p:strVal val="#ppt_x"/>
                                          </p:val>
                                        </p:tav>
                                      </p:tavLst>
                                    </p:anim>
                                    <p:anim calcmode="lin" valueType="num">
                                      <p:cBhvr additive="base">
                                        <p:cTn id="3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4536" y="2693846"/>
            <a:ext cx="1149308" cy="1166990"/>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5" name="Rounded Rectangle 14"/>
          <p:cNvSpPr/>
          <p:nvPr/>
        </p:nvSpPr>
        <p:spPr>
          <a:xfrm>
            <a:off x="10641584" y="1139939"/>
            <a:ext cx="1261379" cy="175494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6" name="Rounded Rectangle 15"/>
          <p:cNvSpPr/>
          <p:nvPr/>
        </p:nvSpPr>
        <p:spPr>
          <a:xfrm>
            <a:off x="521480" y="1416209"/>
            <a:ext cx="10955633" cy="22256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17" name="TextBox 16"/>
          <p:cNvSpPr txBox="1"/>
          <p:nvPr/>
        </p:nvSpPr>
        <p:spPr>
          <a:xfrm>
            <a:off x="1734860" y="1624773"/>
            <a:ext cx="9627857" cy="523220"/>
          </a:xfrm>
          <a:prstGeom prst="rect">
            <a:avLst/>
          </a:prstGeom>
          <a:noFill/>
        </p:spPr>
        <p:txBody>
          <a:bodyPr wrap="square" rtlCol="0">
            <a:spAutoFit/>
          </a:bodyPr>
          <a:lstStyle>
            <a:defPPr>
              <a:defRPr lang="en-US"/>
            </a:defPPr>
            <a:lvl1pPr lvl="0" algn="just">
              <a:defRPr sz="2400" b="1">
                <a:solidFill>
                  <a:srgbClr val="124057"/>
                </a:solidFill>
                <a:latin typeface="Calibri" panose="020F0502020204030204" pitchFamily="34" charset="0"/>
                <a:ea typeface="Nixie One"/>
                <a:cs typeface="Calibri" panose="020F0502020204030204" pitchFamily="34" charset="0"/>
              </a:defRPr>
            </a:lvl1pPr>
          </a:lstStyle>
          <a:p>
            <a:pPr defTabSz="914400">
              <a:defRPr/>
            </a:pPr>
            <a:r>
              <a:rPr lang="en-US" sz="2800" dirty="0" err="1">
                <a:highlight>
                  <a:srgbClr val="FFFF00"/>
                </a:highlight>
              </a:rPr>
              <a:t>Tiểu</a:t>
            </a:r>
            <a:r>
              <a:rPr lang="en-US" sz="2800" dirty="0">
                <a:highlight>
                  <a:srgbClr val="FFFF00"/>
                </a:highlight>
              </a:rPr>
              <a:t> </a:t>
            </a:r>
            <a:r>
              <a:rPr lang="en-US" sz="2800" dirty="0" err="1">
                <a:highlight>
                  <a:srgbClr val="FFFF00"/>
                </a:highlight>
              </a:rPr>
              <a:t>thuyết</a:t>
            </a:r>
            <a:r>
              <a:rPr lang="en-US" sz="2800" dirty="0">
                <a:highlight>
                  <a:srgbClr val="FFFF00"/>
                </a:highlight>
              </a:rPr>
              <a:t> </a:t>
            </a:r>
            <a:r>
              <a:rPr lang="en-US" sz="2800" dirty="0" err="1">
                <a:highlight>
                  <a:srgbClr val="FFFF00"/>
                </a:highlight>
              </a:rPr>
              <a:t>là</a:t>
            </a:r>
            <a:r>
              <a:rPr lang="en-US" sz="2800" dirty="0">
                <a:highlight>
                  <a:srgbClr val="FFFF00"/>
                </a:highlight>
              </a:rPr>
              <a:t> </a:t>
            </a:r>
            <a:r>
              <a:rPr lang="en-US" sz="2800" dirty="0" err="1">
                <a:highlight>
                  <a:srgbClr val="FFFF00"/>
                </a:highlight>
              </a:rPr>
              <a:t>loại</a:t>
            </a:r>
            <a:r>
              <a:rPr lang="en-US" sz="2800" dirty="0">
                <a:highlight>
                  <a:srgbClr val="FFFF00"/>
                </a:highlight>
              </a:rPr>
              <a:t> </a:t>
            </a:r>
            <a:r>
              <a:rPr lang="en-US" sz="2800" dirty="0" err="1">
                <a:highlight>
                  <a:srgbClr val="FFFF00"/>
                </a:highlight>
              </a:rPr>
              <a:t>hình</a:t>
            </a:r>
            <a:r>
              <a:rPr lang="en-US" sz="2800" dirty="0">
                <a:highlight>
                  <a:srgbClr val="FFFF00"/>
                </a:highlight>
              </a:rPr>
              <a:t> </a:t>
            </a:r>
            <a:r>
              <a:rPr lang="en-US" sz="2800" dirty="0" err="1">
                <a:highlight>
                  <a:srgbClr val="FFFF00"/>
                </a:highlight>
              </a:rPr>
              <a:t>tự</a:t>
            </a:r>
            <a:r>
              <a:rPr lang="en-US" sz="2800" dirty="0">
                <a:highlight>
                  <a:srgbClr val="FFFF00"/>
                </a:highlight>
              </a:rPr>
              <a:t> </a:t>
            </a:r>
            <a:r>
              <a:rPr lang="en-US" sz="2800" dirty="0" err="1">
                <a:highlight>
                  <a:srgbClr val="FFFF00"/>
                </a:highlight>
              </a:rPr>
              <a:t>sự</a:t>
            </a:r>
            <a:r>
              <a:rPr lang="en-US" sz="2800" dirty="0">
                <a:highlight>
                  <a:srgbClr val="FFFF00"/>
                </a:highlight>
              </a:rPr>
              <a:t> </a:t>
            </a:r>
            <a:r>
              <a:rPr lang="en-US" sz="2800" dirty="0" err="1">
                <a:highlight>
                  <a:srgbClr val="FFFF00"/>
                </a:highlight>
              </a:rPr>
              <a:t>cỡ</a:t>
            </a:r>
            <a:r>
              <a:rPr lang="en-US" sz="2800" dirty="0">
                <a:highlight>
                  <a:srgbClr val="FFFF00"/>
                </a:highlight>
              </a:rPr>
              <a:t> </a:t>
            </a:r>
            <a:r>
              <a:rPr lang="en-US" sz="2800" dirty="0" err="1">
                <a:highlight>
                  <a:srgbClr val="FFFF00"/>
                </a:highlight>
              </a:rPr>
              <a:t>lớn</a:t>
            </a:r>
            <a:endParaRPr lang="en-US" sz="2800" dirty="0">
              <a:latin typeface="Calibri (Body)"/>
            </a:endParaRPr>
          </a:p>
        </p:txBody>
      </p:sp>
      <p:sp>
        <p:nvSpPr>
          <p:cNvPr id="18" name="Rounded Rectangle 17"/>
          <p:cNvSpPr/>
          <p:nvPr/>
        </p:nvSpPr>
        <p:spPr>
          <a:xfrm>
            <a:off x="811217" y="1529492"/>
            <a:ext cx="822347" cy="822346"/>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1</a:t>
            </a:r>
          </a:p>
        </p:txBody>
      </p:sp>
      <p:grpSp>
        <p:nvGrpSpPr>
          <p:cNvPr id="41" name="Group 40"/>
          <p:cNvGrpSpPr/>
          <p:nvPr/>
        </p:nvGrpSpPr>
        <p:grpSpPr>
          <a:xfrm>
            <a:off x="0" y="745033"/>
            <a:ext cx="12192000" cy="243153"/>
            <a:chOff x="0" y="956497"/>
            <a:chExt cx="12192000" cy="243153"/>
          </a:xfrm>
        </p:grpSpPr>
        <p:sp>
          <p:nvSpPr>
            <p:cNvPr id="42" name="Rectangle 41"/>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nvGrpSpPr>
            <p:cNvPr id="43" name="Group 42"/>
            <p:cNvGrpSpPr/>
            <p:nvPr/>
          </p:nvGrpSpPr>
          <p:grpSpPr>
            <a:xfrm>
              <a:off x="944880" y="956497"/>
              <a:ext cx="11247120" cy="243153"/>
              <a:chOff x="944880" y="956497"/>
              <a:chExt cx="9784080" cy="243153"/>
            </a:xfrm>
          </p:grpSpPr>
          <p:sp>
            <p:nvSpPr>
              <p:cNvPr id="44" name="Rectangle 43"/>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5" name="Rectangle 44"/>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6" name="Rectangle 45"/>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7" name="Rectangle 46"/>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grpSp>
      <p:sp>
        <p:nvSpPr>
          <p:cNvPr id="26" name="TextBox 25">
            <a:extLst>
              <a:ext uri="{FF2B5EF4-FFF2-40B4-BE49-F238E27FC236}">
                <a16:creationId xmlns:a16="http://schemas.microsoft.com/office/drawing/2014/main" id="{8C79E30D-B445-499E-A0AD-5FE07462EC17}"/>
              </a:ext>
            </a:extLst>
          </p:cNvPr>
          <p:cNvSpPr txBox="1"/>
          <p:nvPr/>
        </p:nvSpPr>
        <p:spPr>
          <a:xfrm>
            <a:off x="1633564" y="2328625"/>
            <a:ext cx="9480564" cy="954107"/>
          </a:xfrm>
          <a:prstGeom prst="rect">
            <a:avLst/>
          </a:prstGeom>
          <a:noFill/>
        </p:spPr>
        <p:txBody>
          <a:bodyPr wrap="square">
            <a:spAutoFit/>
          </a:bodyPr>
          <a:lstStyle/>
          <a:p>
            <a:pPr algn="just" defTabSz="914400">
              <a:defRPr/>
            </a:pPr>
            <a:r>
              <a:rPr lang="vi-VN" sz="2800" b="1" i="1" dirty="0">
                <a:highlight>
                  <a:srgbClr val="FFFF00"/>
                </a:highlight>
                <a:latin typeface="Calibri (Body)"/>
              </a:rPr>
              <a:t>Mạch truyện kể thường được ngắt thành các chương (hồi) được phân ra thành phần, quyển, tập</a:t>
            </a:r>
            <a:endParaRPr lang="en-US" sz="2800" b="1" i="1" dirty="0">
              <a:highlight>
                <a:srgbClr val="FFFF00"/>
              </a:highlight>
              <a:latin typeface="Calibri (Body)"/>
            </a:endParaRPr>
          </a:p>
        </p:txBody>
      </p:sp>
      <p:sp>
        <p:nvSpPr>
          <p:cNvPr id="34" name="TextBox 33"/>
          <p:cNvSpPr txBox="1"/>
          <p:nvPr/>
        </p:nvSpPr>
        <p:spPr>
          <a:xfrm>
            <a:off x="152642" y="125365"/>
            <a:ext cx="12067953" cy="492443"/>
          </a:xfrm>
          <a:prstGeom prst="rect">
            <a:avLst/>
          </a:prstGeom>
          <a:noFill/>
        </p:spPr>
        <p:txBody>
          <a:bodyPr wrap="square" rtlCol="0">
            <a:spAutoFit/>
          </a:bodyPr>
          <a:lstStyle/>
          <a:p>
            <a:pPr algn="just" defTabSz="914400"/>
            <a:r>
              <a:rPr lang="en-US" sz="2600" b="1" dirty="0">
                <a:solidFill>
                  <a:srgbClr val="2F5E8D"/>
                </a:solidFill>
              </a:rPr>
              <a:t>A.TÌM HIỂU TRI THỨC TỔNG QUÁT</a:t>
            </a:r>
            <a:endParaRPr lang="vi-VN" sz="2600" b="1" dirty="0">
              <a:solidFill>
                <a:srgbClr val="2F5E8D"/>
              </a:solidFill>
            </a:endParaRPr>
          </a:p>
        </p:txBody>
      </p:sp>
      <p:sp>
        <p:nvSpPr>
          <p:cNvPr id="35" name="Rounded Rectangle 34"/>
          <p:cNvSpPr/>
          <p:nvPr/>
        </p:nvSpPr>
        <p:spPr>
          <a:xfrm>
            <a:off x="294536" y="5384928"/>
            <a:ext cx="1149308" cy="1166990"/>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36" name="Rounded Rectangle 35"/>
          <p:cNvSpPr/>
          <p:nvPr/>
        </p:nvSpPr>
        <p:spPr>
          <a:xfrm>
            <a:off x="10641584" y="3831021"/>
            <a:ext cx="1261379" cy="1754944"/>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37" name="Rounded Rectangle 36"/>
          <p:cNvSpPr/>
          <p:nvPr/>
        </p:nvSpPr>
        <p:spPr>
          <a:xfrm>
            <a:off x="568959" y="3784509"/>
            <a:ext cx="10955633" cy="249113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38" name="TextBox 37"/>
          <p:cNvSpPr txBox="1"/>
          <p:nvPr/>
        </p:nvSpPr>
        <p:spPr>
          <a:xfrm>
            <a:off x="1718267" y="3926981"/>
            <a:ext cx="9576507" cy="2246769"/>
          </a:xfrm>
          <a:prstGeom prst="rect">
            <a:avLst/>
          </a:prstGeom>
          <a:noFill/>
        </p:spPr>
        <p:txBody>
          <a:bodyPr wrap="square" rtlCol="0">
            <a:spAutoFit/>
          </a:bodyPr>
          <a:lstStyle>
            <a:defPPr>
              <a:defRPr lang="en-US"/>
            </a:defPPr>
            <a:lvl1pPr lvl="0" algn="just">
              <a:defRPr sz="2400" b="1">
                <a:solidFill>
                  <a:srgbClr val="124057"/>
                </a:solidFill>
                <a:latin typeface="Calibri" panose="020F0502020204030204" pitchFamily="34" charset="0"/>
                <a:ea typeface="Nixie One"/>
                <a:cs typeface="Calibri" panose="020F0502020204030204" pitchFamily="34" charset="0"/>
              </a:defRPr>
            </a:lvl1pPr>
          </a:lstStyle>
          <a:p>
            <a:pPr marL="457200" indent="-457200" defTabSz="914400">
              <a:buFontTx/>
              <a:buChar char="-"/>
              <a:defRPr/>
            </a:pPr>
            <a:r>
              <a:rPr lang="en-US" sz="2800" dirty="0">
                <a:highlight>
                  <a:srgbClr val="FFFF00"/>
                </a:highlight>
              </a:rPr>
              <a:t>N</a:t>
            </a:r>
            <a:r>
              <a:rPr lang="vi-VN" sz="2800" dirty="0">
                <a:highlight>
                  <a:srgbClr val="FFFF00"/>
                </a:highlight>
              </a:rPr>
              <a:t>hân vật thể hiện tư tưởng chủ đề của tác phẩm là nhân vật trung tâm. </a:t>
            </a:r>
            <a:endParaRPr lang="vi-VN" sz="2800" b="0" dirty="0">
              <a:highlight>
                <a:srgbClr val="FFFF00"/>
              </a:highlight>
              <a:latin typeface="Calibri (Body)"/>
            </a:endParaRPr>
          </a:p>
          <a:p>
            <a:pPr marL="457200" indent="-457200" defTabSz="914400">
              <a:buFontTx/>
              <a:buChar char="-"/>
              <a:defRPr/>
            </a:pPr>
            <a:r>
              <a:rPr lang="vi-VN" sz="2800" b="0" dirty="0">
                <a:highlight>
                  <a:srgbClr val="FFFF00"/>
                </a:highlight>
                <a:latin typeface="Calibri (Body)"/>
              </a:rPr>
              <a:t>Những nhân vật phụ </a:t>
            </a:r>
            <a:r>
              <a:rPr lang="vi-VN" sz="2800" b="0" dirty="0">
                <a:latin typeface="Calibri (Body)"/>
              </a:rPr>
              <a:t>không tham gia nhiều vào vận động chung của cốt truyện, song vẫn có thể </a:t>
            </a:r>
            <a:r>
              <a:rPr lang="vi-VN" sz="2800" b="0" dirty="0">
                <a:highlight>
                  <a:srgbClr val="FFFF00"/>
                </a:highlight>
                <a:latin typeface="Calibri (Body)"/>
              </a:rPr>
              <a:t>ít nhiều góp phần làm nổi bật tư tưởng chủ đề của tác phẩm.</a:t>
            </a:r>
            <a:r>
              <a:rPr lang="vi-VN" sz="2800" dirty="0">
                <a:highlight>
                  <a:srgbClr val="FFFF00"/>
                </a:highlight>
                <a:latin typeface="Calibri (Body)"/>
              </a:rPr>
              <a:t>  </a:t>
            </a:r>
            <a:endParaRPr lang="en-US" sz="2800" dirty="0">
              <a:highlight>
                <a:srgbClr val="FFFF00"/>
              </a:highlight>
              <a:latin typeface="Calibri (Body)"/>
            </a:endParaRPr>
          </a:p>
        </p:txBody>
      </p:sp>
      <p:sp>
        <p:nvSpPr>
          <p:cNvPr id="39" name="Rounded Rectangle 38"/>
          <p:cNvSpPr/>
          <p:nvPr/>
        </p:nvSpPr>
        <p:spPr>
          <a:xfrm>
            <a:off x="811217" y="4220574"/>
            <a:ext cx="822347" cy="8223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2</a:t>
            </a:r>
          </a:p>
        </p:txBody>
      </p:sp>
      <p:sp>
        <p:nvSpPr>
          <p:cNvPr id="2" name="TextBox 1">
            <a:extLst>
              <a:ext uri="{FF2B5EF4-FFF2-40B4-BE49-F238E27FC236}">
                <a16:creationId xmlns:a16="http://schemas.microsoft.com/office/drawing/2014/main" id="{AC320BA6-750C-D982-FE99-919A3D1A3204}"/>
              </a:ext>
            </a:extLst>
          </p:cNvPr>
          <p:cNvSpPr txBox="1"/>
          <p:nvPr/>
        </p:nvSpPr>
        <p:spPr>
          <a:xfrm>
            <a:off x="6588047" y="66322"/>
            <a:ext cx="4526082" cy="523216"/>
          </a:xfrm>
          <a:prstGeom prst="rect">
            <a:avLst/>
          </a:prstGeom>
          <a:noFill/>
        </p:spPr>
        <p:txBody>
          <a:bodyPr wrap="square" lIns="91434" tIns="45718" rIns="91434" bIns="45718" rtlCol="0">
            <a:spAutoFit/>
          </a:bodyPr>
          <a:lstStyle/>
          <a:p>
            <a:r>
              <a:rPr lang="en-US" sz="2800" b="1" dirty="0">
                <a:solidFill>
                  <a:srgbClr val="4472C4">
                    <a:lumMod val="50000"/>
                  </a:srgbClr>
                </a:solidFill>
              </a:rPr>
              <a:t>III. </a:t>
            </a:r>
            <a:r>
              <a:rPr lang="en-US" sz="2800" b="1" dirty="0" err="1">
                <a:solidFill>
                  <a:srgbClr val="4472C4">
                    <a:lumMod val="50000"/>
                  </a:srgbClr>
                </a:solidFill>
              </a:rPr>
              <a:t>Tiểu</a:t>
            </a:r>
            <a:r>
              <a:rPr lang="en-US" sz="2800" b="1" dirty="0">
                <a:solidFill>
                  <a:srgbClr val="4472C4">
                    <a:lumMod val="50000"/>
                  </a:srgbClr>
                </a:solidFill>
              </a:rPr>
              <a:t> </a:t>
            </a:r>
            <a:r>
              <a:rPr lang="en-US" sz="2800" b="1" dirty="0" err="1">
                <a:solidFill>
                  <a:srgbClr val="4472C4">
                    <a:lumMod val="50000"/>
                  </a:srgbClr>
                </a:solidFill>
              </a:rPr>
              <a:t>thuyết</a:t>
            </a:r>
            <a:endParaRPr lang="en-US" sz="2800" b="1" dirty="0">
              <a:solidFill>
                <a:srgbClr val="4472C4">
                  <a:lumMod val="50000"/>
                </a:srgbClr>
              </a:solidFill>
            </a:endParaRPr>
          </a:p>
        </p:txBody>
      </p:sp>
    </p:spTree>
    <p:extLst>
      <p:ext uri="{BB962C8B-B14F-4D97-AF65-F5344CB8AC3E}">
        <p14:creationId xmlns:p14="http://schemas.microsoft.com/office/powerpoint/2010/main" val="54584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p:bldP spid="18" grpId="0" animBg="1"/>
      <p:bldP spid="26" grpId="0"/>
      <p:bldP spid="34" grpId="0"/>
      <p:bldP spid="35" grpId="0" animBg="1"/>
      <p:bldP spid="36" grpId="0" animBg="1"/>
      <p:bldP spid="37" grpId="0" animBg="1"/>
      <p:bldP spid="38" grpId="0"/>
      <p:bldP spid="3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 name="Rectangle 1"/>
          <p:cNvSpPr/>
          <p:nvPr/>
        </p:nvSpPr>
        <p:spPr>
          <a:xfrm>
            <a:off x="10579398" y="95698"/>
            <a:ext cx="1488559" cy="595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6" name="TextBox 5"/>
          <p:cNvSpPr txBox="1"/>
          <p:nvPr/>
        </p:nvSpPr>
        <p:spPr>
          <a:xfrm>
            <a:off x="199940" y="125365"/>
            <a:ext cx="11576903" cy="892552"/>
          </a:xfrm>
          <a:prstGeom prst="rect">
            <a:avLst/>
          </a:prstGeom>
          <a:noFill/>
        </p:spPr>
        <p:txBody>
          <a:bodyPr wrap="square" rtlCol="0">
            <a:spAutoFit/>
          </a:bodyPr>
          <a:lstStyle/>
          <a:p>
            <a:pPr algn="just" defTabSz="914400"/>
            <a:r>
              <a:rPr lang="en-US" sz="2600" b="1" dirty="0">
                <a:solidFill>
                  <a:srgbClr val="2F5E8D"/>
                </a:solidFill>
              </a:rPr>
              <a:t>B. </a:t>
            </a:r>
            <a:r>
              <a:rPr lang="en-US" sz="2600" b="1" dirty="0" err="1">
                <a:solidFill>
                  <a:srgbClr val="2F5E8D"/>
                </a:solidFill>
              </a:rPr>
              <a:t>Phần</a:t>
            </a:r>
            <a:r>
              <a:rPr lang="en-US" sz="2600" b="1" dirty="0">
                <a:solidFill>
                  <a:srgbClr val="2F5E8D"/>
                </a:solidFill>
              </a:rPr>
              <a:t> 1:</a:t>
            </a:r>
            <a:r>
              <a:rPr lang="vi-VN" sz="2600" b="1" dirty="0">
                <a:solidFill>
                  <a:srgbClr val="2F5E8D"/>
                </a:solidFill>
              </a:rPr>
              <a:t>Đọc một tập thơ, một tập truyện ngắn hoặc một tiểu thuyết</a:t>
            </a:r>
          </a:p>
          <a:p>
            <a:pPr algn="just" defTabSz="914400"/>
            <a:r>
              <a:rPr lang="en-US" sz="2600" b="1" dirty="0">
                <a:solidFill>
                  <a:srgbClr val="2F5E8D"/>
                </a:solidFill>
              </a:rPr>
              <a:t> </a:t>
            </a:r>
            <a:endParaRPr lang="vi-VN" sz="2600" b="1" dirty="0">
              <a:solidFill>
                <a:srgbClr val="2F5E8D"/>
              </a:solidFill>
            </a:endParaRPr>
          </a:p>
        </p:txBody>
      </p:sp>
      <p:grpSp>
        <p:nvGrpSpPr>
          <p:cNvPr id="7" name="Group 6"/>
          <p:cNvGrpSpPr/>
          <p:nvPr/>
        </p:nvGrpSpPr>
        <p:grpSpPr>
          <a:xfrm>
            <a:off x="11289680" y="256951"/>
            <a:ext cx="896956" cy="790633"/>
            <a:chOff x="4591118" y="165534"/>
            <a:chExt cx="6586892" cy="6524726"/>
          </a:xfrm>
        </p:grpSpPr>
        <p:sp>
          <p:nvSpPr>
            <p:cNvPr id="8" name="Freeform 7"/>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9" name="Freeform 8"/>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0" name="Freeform 9"/>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1" name="Freeform 10"/>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2" name="Freeform 11"/>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3" name="Freeform 12"/>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4" name="Freeform 13"/>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5"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graphicFrame>
        <p:nvGraphicFramePr>
          <p:cNvPr id="3" name="Diagram 2">
            <a:extLst>
              <a:ext uri="{FF2B5EF4-FFF2-40B4-BE49-F238E27FC236}">
                <a16:creationId xmlns:a16="http://schemas.microsoft.com/office/drawing/2014/main" id="{15AD1942-6418-8F11-6CA6-778115458BA5}"/>
              </a:ext>
            </a:extLst>
          </p:cNvPr>
          <p:cNvGraphicFramePr/>
          <p:nvPr>
            <p:extLst>
              <p:ext uri="{D42A27DB-BD31-4B8C-83A1-F6EECF244321}">
                <p14:modId xmlns:p14="http://schemas.microsoft.com/office/powerpoint/2010/main" val="3021846443"/>
              </p:ext>
            </p:extLst>
          </p:nvPr>
        </p:nvGraphicFramePr>
        <p:xfrm>
          <a:off x="415157" y="493664"/>
          <a:ext cx="11576903" cy="6127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60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8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0" y="947421"/>
            <a:ext cx="12192000" cy="243153"/>
            <a:chOff x="0" y="956497"/>
            <a:chExt cx="12192000" cy="243153"/>
          </a:xfrm>
        </p:grpSpPr>
        <p:sp>
          <p:nvSpPr>
            <p:cNvPr id="6" name="Rectangle 5"/>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nvGrpSpPr>
            <p:cNvPr id="7" name="Group 6"/>
            <p:cNvGrpSpPr/>
            <p:nvPr/>
          </p:nvGrpSpPr>
          <p:grpSpPr>
            <a:xfrm>
              <a:off x="944880" y="956497"/>
              <a:ext cx="11247120" cy="243153"/>
              <a:chOff x="944880" y="956497"/>
              <a:chExt cx="9784080" cy="243153"/>
            </a:xfrm>
          </p:grpSpPr>
          <p:sp>
            <p:nvSpPr>
              <p:cNvPr id="8" name="Rectangle 7"/>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9" name="Rectangle 8"/>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0" name="Rectangle 9"/>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1" name="Rectangle 10"/>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grpSp>
      <p:sp>
        <p:nvSpPr>
          <p:cNvPr id="12" name="TextBox 11"/>
          <p:cNvSpPr txBox="1"/>
          <p:nvPr/>
        </p:nvSpPr>
        <p:spPr>
          <a:xfrm>
            <a:off x="217846" y="-78535"/>
            <a:ext cx="11576903" cy="1292662"/>
          </a:xfrm>
          <a:prstGeom prst="rect">
            <a:avLst/>
          </a:prstGeom>
          <a:noFill/>
        </p:spPr>
        <p:txBody>
          <a:bodyPr wrap="square" rtlCol="0">
            <a:spAutoFit/>
          </a:bodyPr>
          <a:lstStyle/>
          <a:p>
            <a:pPr marL="571500" indent="-571500" algn="just" defTabSz="914400">
              <a:buAutoNum type="romanUcPeriod"/>
            </a:pPr>
            <a:r>
              <a:rPr lang="en-US" sz="2600" b="1" dirty="0">
                <a:solidFill>
                  <a:srgbClr val="2F5E8D"/>
                </a:solidFill>
              </a:rPr>
              <a:t>TÌM HIỂU CÁCH ĐỌC</a:t>
            </a:r>
          </a:p>
          <a:p>
            <a:pPr algn="just" defTabSz="914400"/>
            <a:r>
              <a:rPr lang="en-US" sz="2600" b="1" dirty="0">
                <a:solidFill>
                  <a:srgbClr val="2F5E8D"/>
                </a:solidFill>
              </a:rPr>
              <a:t>1. </a:t>
            </a:r>
            <a:r>
              <a:rPr lang="en-US" sz="2600" b="1" dirty="0" err="1">
                <a:solidFill>
                  <a:srgbClr val="2F5E8D"/>
                </a:solidFill>
              </a:rPr>
              <a:t>Tìm</a:t>
            </a:r>
            <a:r>
              <a:rPr lang="en-US" sz="2600" b="1" dirty="0">
                <a:solidFill>
                  <a:srgbClr val="2F5E8D"/>
                </a:solidFill>
              </a:rPr>
              <a:t> </a:t>
            </a:r>
            <a:r>
              <a:rPr lang="en-US" sz="2600" b="1" dirty="0" err="1">
                <a:solidFill>
                  <a:srgbClr val="2F5E8D"/>
                </a:solidFill>
              </a:rPr>
              <a:t>hiểu</a:t>
            </a:r>
            <a:r>
              <a:rPr lang="en-US" sz="2600" b="1" dirty="0">
                <a:solidFill>
                  <a:srgbClr val="2F5E8D"/>
                </a:solidFill>
              </a:rPr>
              <a:t> </a:t>
            </a:r>
            <a:r>
              <a:rPr lang="en-US" sz="2600" b="1" dirty="0" err="1">
                <a:solidFill>
                  <a:srgbClr val="2F5E8D"/>
                </a:solidFill>
              </a:rPr>
              <a:t>thông</a:t>
            </a:r>
            <a:r>
              <a:rPr lang="en-US" sz="2600" b="1" dirty="0">
                <a:solidFill>
                  <a:srgbClr val="2F5E8D"/>
                </a:solidFill>
              </a:rPr>
              <a:t> tin </a:t>
            </a:r>
            <a:r>
              <a:rPr lang="en-US" sz="2600" b="1" dirty="0" err="1">
                <a:solidFill>
                  <a:srgbClr val="2F5E8D"/>
                </a:solidFill>
              </a:rPr>
              <a:t>khái</a:t>
            </a:r>
            <a:r>
              <a:rPr lang="en-US" sz="2600" b="1" dirty="0">
                <a:solidFill>
                  <a:srgbClr val="2F5E8D"/>
                </a:solidFill>
              </a:rPr>
              <a:t> </a:t>
            </a:r>
            <a:r>
              <a:rPr lang="en-US" sz="2600" b="1" dirty="0" err="1">
                <a:solidFill>
                  <a:srgbClr val="2F5E8D"/>
                </a:solidFill>
              </a:rPr>
              <a:t>quát</a:t>
            </a:r>
            <a:r>
              <a:rPr lang="en-US" sz="2600" b="1" dirty="0">
                <a:solidFill>
                  <a:srgbClr val="2F5E8D"/>
                </a:solidFill>
              </a:rPr>
              <a:t> </a:t>
            </a:r>
            <a:r>
              <a:rPr lang="en-US" sz="2600" b="1" dirty="0" err="1">
                <a:solidFill>
                  <a:srgbClr val="2F5E8D"/>
                </a:solidFill>
              </a:rPr>
              <a:t>về</a:t>
            </a:r>
            <a:r>
              <a:rPr lang="en-US" sz="2600" b="1" dirty="0">
                <a:solidFill>
                  <a:srgbClr val="2F5E8D"/>
                </a:solidFill>
              </a:rPr>
              <a:t> </a:t>
            </a:r>
            <a:r>
              <a:rPr lang="en-US" sz="2600" b="1" dirty="0" err="1">
                <a:solidFill>
                  <a:srgbClr val="2F5E8D"/>
                </a:solidFill>
              </a:rPr>
              <a:t>cuốn</a:t>
            </a:r>
            <a:r>
              <a:rPr lang="en-US" sz="2600" b="1" dirty="0">
                <a:solidFill>
                  <a:srgbClr val="2F5E8D"/>
                </a:solidFill>
              </a:rPr>
              <a:t> </a:t>
            </a:r>
            <a:r>
              <a:rPr lang="en-US" sz="2600" b="1" dirty="0" err="1">
                <a:solidFill>
                  <a:srgbClr val="2F5E8D"/>
                </a:solidFill>
              </a:rPr>
              <a:t>sách</a:t>
            </a:r>
            <a:endParaRPr lang="en-US" sz="2600" b="1" dirty="0">
              <a:solidFill>
                <a:srgbClr val="2F5E8D"/>
              </a:solidFill>
            </a:endParaRPr>
          </a:p>
          <a:p>
            <a:pPr algn="just" defTabSz="914400"/>
            <a:endParaRPr lang="vi-VN" sz="2600" b="1" dirty="0">
              <a:solidFill>
                <a:srgbClr val="2F5E8D"/>
              </a:solidFill>
            </a:endParaRPr>
          </a:p>
        </p:txBody>
      </p:sp>
      <p:grpSp>
        <p:nvGrpSpPr>
          <p:cNvPr id="14" name="Group 13"/>
          <p:cNvGrpSpPr/>
          <p:nvPr/>
        </p:nvGrpSpPr>
        <p:grpSpPr>
          <a:xfrm>
            <a:off x="10888458" y="75976"/>
            <a:ext cx="896956" cy="790633"/>
            <a:chOff x="4591118" y="165534"/>
            <a:chExt cx="6586892" cy="6524726"/>
          </a:xfrm>
        </p:grpSpPr>
        <p:sp>
          <p:nvSpPr>
            <p:cNvPr id="15" name="Freeform 14"/>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6" name="Freeform 15"/>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7" name="Freeform 16"/>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8" name="Freeform 17"/>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19" name="Freeform 18"/>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0" name="Freeform 19"/>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1" name="Freeform 20"/>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22"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
        <p:nvSpPr>
          <p:cNvPr id="28" name="Freeform 10">
            <a:extLst>
              <a:ext uri="{FF2B5EF4-FFF2-40B4-BE49-F238E27FC236}">
                <a16:creationId xmlns:a16="http://schemas.microsoft.com/office/drawing/2014/main" id="{444B9E8C-04F3-4FB4-8655-43D4CF7939F0}"/>
              </a:ext>
            </a:extLst>
          </p:cNvPr>
          <p:cNvSpPr>
            <a:spLocks noEditPoints="1"/>
          </p:cNvSpPr>
          <p:nvPr/>
        </p:nvSpPr>
        <p:spPr bwMode="auto">
          <a:xfrm>
            <a:off x="1658079" y="4126856"/>
            <a:ext cx="1059351" cy="1061956"/>
          </a:xfrm>
          <a:custGeom>
            <a:avLst/>
            <a:gdLst>
              <a:gd name="T0" fmla="*/ 307 w 614"/>
              <a:gd name="T1" fmla="*/ 42 h 615"/>
              <a:gd name="T2" fmla="*/ 573 w 614"/>
              <a:gd name="T3" fmla="*/ 308 h 615"/>
              <a:gd name="T4" fmla="*/ 307 w 614"/>
              <a:gd name="T5" fmla="*/ 574 h 615"/>
              <a:gd name="T6" fmla="*/ 41 w 614"/>
              <a:gd name="T7" fmla="*/ 308 h 615"/>
              <a:gd name="T8" fmla="*/ 307 w 614"/>
              <a:gd name="T9" fmla="*/ 42 h 615"/>
              <a:gd name="T10" fmla="*/ 307 w 614"/>
              <a:gd name="T11" fmla="*/ 0 h 615"/>
              <a:gd name="T12" fmla="*/ 0 w 614"/>
              <a:gd name="T13" fmla="*/ 308 h 615"/>
              <a:gd name="T14" fmla="*/ 307 w 614"/>
              <a:gd name="T15" fmla="*/ 615 h 615"/>
              <a:gd name="T16" fmla="*/ 614 w 614"/>
              <a:gd name="T17" fmla="*/ 308 h 615"/>
              <a:gd name="T18" fmla="*/ 307 w 61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5">
                <a:moveTo>
                  <a:pt x="307" y="42"/>
                </a:moveTo>
                <a:cubicBezTo>
                  <a:pt x="454" y="42"/>
                  <a:pt x="573" y="161"/>
                  <a:pt x="573" y="308"/>
                </a:cubicBezTo>
                <a:cubicBezTo>
                  <a:pt x="573" y="454"/>
                  <a:pt x="454" y="574"/>
                  <a:pt x="307" y="574"/>
                </a:cubicBezTo>
                <a:cubicBezTo>
                  <a:pt x="160" y="574"/>
                  <a:pt x="41" y="454"/>
                  <a:pt x="41" y="308"/>
                </a:cubicBezTo>
                <a:cubicBezTo>
                  <a:pt x="41" y="161"/>
                  <a:pt x="160" y="42"/>
                  <a:pt x="307" y="42"/>
                </a:cubicBezTo>
                <a:close/>
                <a:moveTo>
                  <a:pt x="307" y="0"/>
                </a:moveTo>
                <a:cubicBezTo>
                  <a:pt x="137" y="0"/>
                  <a:pt x="0" y="138"/>
                  <a:pt x="0" y="308"/>
                </a:cubicBezTo>
                <a:cubicBezTo>
                  <a:pt x="0" y="477"/>
                  <a:pt x="137" y="615"/>
                  <a:pt x="307" y="615"/>
                </a:cubicBezTo>
                <a:cubicBezTo>
                  <a:pt x="477" y="615"/>
                  <a:pt x="614" y="477"/>
                  <a:pt x="614" y="308"/>
                </a:cubicBezTo>
                <a:cubicBezTo>
                  <a:pt x="614" y="138"/>
                  <a:pt x="477" y="0"/>
                  <a:pt x="307"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buClr>
                <a:srgbClr val="000000"/>
              </a:buClr>
              <a:buFont typeface="Arial" panose="020B0604020202020204"/>
              <a:buNone/>
              <a:defRPr/>
            </a:pPr>
            <a:endParaRPr lang="en-US" kern="0">
              <a:solidFill>
                <a:srgbClr val="000000"/>
              </a:solidFill>
              <a:cs typeface="Arial" panose="020B0604020202020204"/>
              <a:sym typeface="Arial" panose="020B0604020202020204"/>
            </a:endParaRPr>
          </a:p>
        </p:txBody>
      </p:sp>
      <p:sp>
        <p:nvSpPr>
          <p:cNvPr id="29" name="Oval 3">
            <a:extLst>
              <a:ext uri="{FF2B5EF4-FFF2-40B4-BE49-F238E27FC236}">
                <a16:creationId xmlns:a16="http://schemas.microsoft.com/office/drawing/2014/main" id="{14E0AE36-13AA-4FF6-AF85-E71BF13C8AA1}"/>
              </a:ext>
            </a:extLst>
          </p:cNvPr>
          <p:cNvSpPr/>
          <p:nvPr/>
        </p:nvSpPr>
        <p:spPr>
          <a:xfrm>
            <a:off x="2001757" y="4525339"/>
            <a:ext cx="254000" cy="254000"/>
          </a:xfrm>
          <a:prstGeom prst="ellipse">
            <a:avLst/>
          </a:prstGeom>
          <a:solidFill>
            <a:schemeClr val="tx1">
              <a:lumMod val="10000"/>
              <a:lumOff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panose="020B0604020202020204"/>
              <a:buNone/>
              <a:defRPr/>
            </a:pPr>
            <a:endParaRPr lang="en-US" kern="0">
              <a:solidFill>
                <a:srgbClr val="FFFFFF"/>
              </a:solidFill>
              <a:sym typeface="Arial" panose="020B0604020202020204"/>
            </a:endParaRPr>
          </a:p>
        </p:txBody>
      </p:sp>
      <p:cxnSp>
        <p:nvCxnSpPr>
          <p:cNvPr id="30" name="Straight Connector 12">
            <a:extLst>
              <a:ext uri="{FF2B5EF4-FFF2-40B4-BE49-F238E27FC236}">
                <a16:creationId xmlns:a16="http://schemas.microsoft.com/office/drawing/2014/main" id="{CE9DCDDA-7F93-4A74-823D-0F55684CDACA}"/>
              </a:ext>
            </a:extLst>
          </p:cNvPr>
          <p:cNvCxnSpPr>
            <a:stCxn id="29" idx="7"/>
          </p:cNvCxnSpPr>
          <p:nvPr/>
        </p:nvCxnSpPr>
        <p:spPr>
          <a:xfrm flipV="1">
            <a:off x="2218560" y="1960807"/>
            <a:ext cx="1085382" cy="2601729"/>
          </a:xfrm>
          <a:prstGeom prst="line">
            <a:avLst/>
          </a:prstGeom>
          <a:ln w="38100">
            <a:solidFill>
              <a:schemeClr val="tx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1" name="Inhaltsplatzhalter 4">
            <a:extLst>
              <a:ext uri="{FF2B5EF4-FFF2-40B4-BE49-F238E27FC236}">
                <a16:creationId xmlns:a16="http://schemas.microsoft.com/office/drawing/2014/main" id="{5D422132-AC46-4256-93B8-061B68587EC2}"/>
              </a:ext>
            </a:extLst>
          </p:cNvPr>
          <p:cNvSpPr txBox="1">
            <a:spLocks/>
          </p:cNvSpPr>
          <p:nvPr/>
        </p:nvSpPr>
        <p:spPr>
          <a:xfrm>
            <a:off x="3456076" y="1327807"/>
            <a:ext cx="8597130" cy="83099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Clr>
                <a:srgbClr val="000000"/>
              </a:buClr>
              <a:buNone/>
              <a:defRPr/>
            </a:pPr>
            <a:r>
              <a:rPr lang="vi-VN" sz="2700" b="1" dirty="0">
                <a:solidFill>
                  <a:srgbClr val="006699"/>
                </a:solidFill>
                <a:latin typeface="Arial"/>
                <a:sym typeface="Arial" panose="020B0604020202020204"/>
              </a:rPr>
              <a:t>-Nhan đề cuốn sách, tên tác giả, nhà xuât bản,,hình ảnh được vẽ/chụp </a:t>
            </a:r>
          </a:p>
        </p:txBody>
      </p:sp>
      <p:pic>
        <p:nvPicPr>
          <p:cNvPr id="2049" name="Picture 1" descr="C:\CHUYEN FILE\gia-tri-cua-bieu-thuc-a-1-2-3-4-5-6-199-200-l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6030" t="15596" r="24622" b="21980"/>
          <a:stretch/>
        </p:blipFill>
        <p:spPr bwMode="auto">
          <a:xfrm>
            <a:off x="138794" y="1414664"/>
            <a:ext cx="2320627" cy="2440819"/>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2">
            <a:extLst>
              <a:ext uri="{FF2B5EF4-FFF2-40B4-BE49-F238E27FC236}">
                <a16:creationId xmlns:a16="http://schemas.microsoft.com/office/drawing/2014/main" id="{D56E2D8F-A135-BF12-E034-2F3689802708}"/>
              </a:ext>
            </a:extLst>
          </p:cNvPr>
          <p:cNvCxnSpPr>
            <a:cxnSpLocks/>
          </p:cNvCxnSpPr>
          <p:nvPr/>
        </p:nvCxnSpPr>
        <p:spPr>
          <a:xfrm flipV="1">
            <a:off x="2250939" y="2831431"/>
            <a:ext cx="1085116" cy="1770732"/>
          </a:xfrm>
          <a:prstGeom prst="line">
            <a:avLst/>
          </a:prstGeom>
          <a:ln w="38100">
            <a:solidFill>
              <a:schemeClr val="tx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Inhaltsplatzhalter 4">
            <a:extLst>
              <a:ext uri="{FF2B5EF4-FFF2-40B4-BE49-F238E27FC236}">
                <a16:creationId xmlns:a16="http://schemas.microsoft.com/office/drawing/2014/main" id="{6F31FEAB-15BD-F106-3A89-88FF233705D7}"/>
              </a:ext>
            </a:extLst>
          </p:cNvPr>
          <p:cNvSpPr txBox="1">
            <a:spLocks/>
          </p:cNvSpPr>
          <p:nvPr/>
        </p:nvSpPr>
        <p:spPr>
          <a:xfrm>
            <a:off x="3456076" y="2492637"/>
            <a:ext cx="8597130" cy="83099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Clr>
                <a:srgbClr val="000000"/>
              </a:buClr>
              <a:buNone/>
              <a:defRPr/>
            </a:pPr>
            <a:r>
              <a:rPr lang="vi-VN" sz="2700" b="1" dirty="0">
                <a:solidFill>
                  <a:srgbClr val="006699"/>
                </a:solidFill>
                <a:latin typeface="Arial"/>
                <a:sym typeface="Arial" panose="020B0604020202020204"/>
              </a:rPr>
              <a:t>-Năm xuất bản, chân dung tác giả hay phần giới thiệu khái quát về tác giả,tác phẩm </a:t>
            </a:r>
          </a:p>
        </p:txBody>
      </p:sp>
      <p:cxnSp>
        <p:nvCxnSpPr>
          <p:cNvPr id="13" name="Straight Connector 12">
            <a:extLst>
              <a:ext uri="{FF2B5EF4-FFF2-40B4-BE49-F238E27FC236}">
                <a16:creationId xmlns:a16="http://schemas.microsoft.com/office/drawing/2014/main" id="{6C7529BF-0CED-C19D-912F-5F2F0A93D773}"/>
              </a:ext>
            </a:extLst>
          </p:cNvPr>
          <p:cNvCxnSpPr>
            <a:cxnSpLocks/>
          </p:cNvCxnSpPr>
          <p:nvPr/>
        </p:nvCxnSpPr>
        <p:spPr>
          <a:xfrm flipV="1">
            <a:off x="2283528" y="3893984"/>
            <a:ext cx="1020414" cy="706452"/>
          </a:xfrm>
          <a:prstGeom prst="line">
            <a:avLst/>
          </a:prstGeom>
          <a:ln w="38100">
            <a:solidFill>
              <a:schemeClr val="tx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Inhaltsplatzhalter 4">
            <a:extLst>
              <a:ext uri="{FF2B5EF4-FFF2-40B4-BE49-F238E27FC236}">
                <a16:creationId xmlns:a16="http://schemas.microsoft.com/office/drawing/2014/main" id="{51CF691E-C4BA-E831-9EED-1E62ADF11050}"/>
              </a:ext>
            </a:extLst>
          </p:cNvPr>
          <p:cNvSpPr txBox="1">
            <a:spLocks/>
          </p:cNvSpPr>
          <p:nvPr/>
        </p:nvSpPr>
        <p:spPr>
          <a:xfrm>
            <a:off x="3553124" y="3611772"/>
            <a:ext cx="8597130" cy="4154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Clr>
                <a:srgbClr val="000000"/>
              </a:buClr>
              <a:buNone/>
              <a:defRPr/>
            </a:pPr>
            <a:r>
              <a:rPr lang="vi-VN" sz="2700" b="1" dirty="0">
                <a:solidFill>
                  <a:srgbClr val="006699"/>
                </a:solidFill>
                <a:latin typeface="Arial"/>
                <a:sym typeface="Arial" panose="020B0604020202020204"/>
              </a:rPr>
              <a:t>-</a:t>
            </a:r>
            <a:r>
              <a:rPr lang="en-US" sz="2700" b="1" dirty="0" err="1">
                <a:solidFill>
                  <a:srgbClr val="006699"/>
                </a:solidFill>
                <a:latin typeface="Arial"/>
                <a:sym typeface="Arial" panose="020B0604020202020204"/>
              </a:rPr>
              <a:t>Mục</a:t>
            </a:r>
            <a:r>
              <a:rPr lang="en-US" sz="2700" b="1" dirty="0">
                <a:solidFill>
                  <a:srgbClr val="006699"/>
                </a:solidFill>
                <a:latin typeface="Arial"/>
                <a:sym typeface="Arial" panose="020B0604020202020204"/>
              </a:rPr>
              <a:t> </a:t>
            </a:r>
            <a:r>
              <a:rPr lang="en-US" sz="2700" b="1" dirty="0" err="1">
                <a:solidFill>
                  <a:srgbClr val="006699"/>
                </a:solidFill>
                <a:latin typeface="Arial"/>
                <a:sym typeface="Arial" panose="020B0604020202020204"/>
              </a:rPr>
              <a:t>lục</a:t>
            </a:r>
            <a:endParaRPr lang="vi-VN" sz="2700" b="1" dirty="0">
              <a:solidFill>
                <a:srgbClr val="006699"/>
              </a:solidFill>
              <a:latin typeface="Arial"/>
              <a:sym typeface="Arial" panose="020B0604020202020204"/>
            </a:endParaRPr>
          </a:p>
        </p:txBody>
      </p:sp>
      <p:sp>
        <p:nvSpPr>
          <p:cNvPr id="26" name="Inhaltsplatzhalter 4">
            <a:extLst>
              <a:ext uri="{FF2B5EF4-FFF2-40B4-BE49-F238E27FC236}">
                <a16:creationId xmlns:a16="http://schemas.microsoft.com/office/drawing/2014/main" id="{B7F51AC5-9EC6-C173-5682-42A13483FBB9}"/>
              </a:ext>
            </a:extLst>
          </p:cNvPr>
          <p:cNvSpPr txBox="1">
            <a:spLocks/>
          </p:cNvSpPr>
          <p:nvPr/>
        </p:nvSpPr>
        <p:spPr>
          <a:xfrm>
            <a:off x="3520154" y="4654465"/>
            <a:ext cx="8597130" cy="4154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Clr>
                <a:srgbClr val="000000"/>
              </a:buClr>
              <a:buNone/>
              <a:defRPr/>
            </a:pPr>
            <a:r>
              <a:rPr lang="vi-VN" sz="2700" b="1" dirty="0">
                <a:solidFill>
                  <a:srgbClr val="006699"/>
                </a:solidFill>
                <a:latin typeface="Arial"/>
                <a:sym typeface="Arial" panose="020B0604020202020204"/>
              </a:rPr>
              <a:t>-Lời giới thiệu hoặc lời nói đầu, lời tựa </a:t>
            </a:r>
          </a:p>
        </p:txBody>
      </p:sp>
      <p:cxnSp>
        <p:nvCxnSpPr>
          <p:cNvPr id="27" name="Straight Connector 26">
            <a:extLst>
              <a:ext uri="{FF2B5EF4-FFF2-40B4-BE49-F238E27FC236}">
                <a16:creationId xmlns:a16="http://schemas.microsoft.com/office/drawing/2014/main" id="{31932676-5DA0-A049-775E-C3CE8F8C2697}"/>
              </a:ext>
            </a:extLst>
          </p:cNvPr>
          <p:cNvCxnSpPr>
            <a:cxnSpLocks/>
          </p:cNvCxnSpPr>
          <p:nvPr/>
        </p:nvCxnSpPr>
        <p:spPr>
          <a:xfrm flipV="1">
            <a:off x="2298865" y="4600436"/>
            <a:ext cx="1032848" cy="48481"/>
          </a:xfrm>
          <a:prstGeom prst="line">
            <a:avLst/>
          </a:prstGeom>
          <a:ln w="38100">
            <a:solidFill>
              <a:schemeClr val="tx1">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00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8000" fill="hold"/>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49"/>
                                        </p:tgtEl>
                                        <p:attrNameLst>
                                          <p:attrName>style.visibility</p:attrName>
                                        </p:attrNameLst>
                                      </p:cBhvr>
                                      <p:to>
                                        <p:strVal val="visible"/>
                                      </p:to>
                                    </p:set>
                                    <p:animEffect transition="in" filter="fade">
                                      <p:cBhvr>
                                        <p:cTn id="15" dur="500"/>
                                        <p:tgtEl>
                                          <p:spTgt spid="204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ppt_x"/>
                                          </p:val>
                                        </p:tav>
                                        <p:tav tm="100000">
                                          <p:val>
                                            <p:strVal val="#ppt_x"/>
                                          </p:val>
                                        </p:tav>
                                      </p:tavLst>
                                    </p:anim>
                                    <p:anim calcmode="lin" valueType="num">
                                      <p:cBhvr additive="base">
                                        <p:cTn id="59" dur="500" fill="hold"/>
                                        <p:tgtEl>
                                          <p:spTgt spid="26"/>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animBg="1"/>
      <p:bldP spid="29" grpId="0" animBg="1"/>
      <p:bldP spid="31" grpId="0"/>
      <p:bldP spid="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96243" y="5493022"/>
            <a:ext cx="1149308" cy="1166990"/>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5" name="Rounded Rectangle 14"/>
          <p:cNvSpPr/>
          <p:nvPr/>
        </p:nvSpPr>
        <p:spPr>
          <a:xfrm>
            <a:off x="2324748" y="1920825"/>
            <a:ext cx="1737360" cy="1764089"/>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6" name="Rounded Rectangle 15"/>
          <p:cNvSpPr/>
          <p:nvPr/>
        </p:nvSpPr>
        <p:spPr>
          <a:xfrm>
            <a:off x="568960" y="2125679"/>
            <a:ext cx="3291840" cy="435872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18" name="Rounded Rectangle 17"/>
          <p:cNvSpPr/>
          <p:nvPr/>
        </p:nvSpPr>
        <p:spPr>
          <a:xfrm>
            <a:off x="811217" y="2238962"/>
            <a:ext cx="822347" cy="822346"/>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1</a:t>
            </a:r>
          </a:p>
        </p:txBody>
      </p:sp>
      <p:sp>
        <p:nvSpPr>
          <p:cNvPr id="20" name="Rounded Rectangle 19"/>
          <p:cNvSpPr/>
          <p:nvPr/>
        </p:nvSpPr>
        <p:spPr>
          <a:xfrm>
            <a:off x="4297683" y="5524554"/>
            <a:ext cx="1149308" cy="1166990"/>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2" name="Rounded Rectangle 21"/>
          <p:cNvSpPr/>
          <p:nvPr/>
        </p:nvSpPr>
        <p:spPr>
          <a:xfrm>
            <a:off x="6226188" y="1920825"/>
            <a:ext cx="1737360" cy="1764089"/>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3" name="Rounded Rectangle 22"/>
          <p:cNvSpPr/>
          <p:nvPr/>
        </p:nvSpPr>
        <p:spPr>
          <a:xfrm>
            <a:off x="4470400" y="2125679"/>
            <a:ext cx="3291840" cy="43765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dirty="0">
              <a:solidFill>
                <a:prstClr val="white"/>
              </a:solidFill>
              <a:latin typeface="Calibri" panose="020F0502020204030204"/>
            </a:endParaRPr>
          </a:p>
        </p:txBody>
      </p:sp>
      <p:sp>
        <p:nvSpPr>
          <p:cNvPr id="25" name="Rounded Rectangle 24"/>
          <p:cNvSpPr/>
          <p:nvPr/>
        </p:nvSpPr>
        <p:spPr>
          <a:xfrm>
            <a:off x="4681200" y="2187499"/>
            <a:ext cx="805205" cy="8223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2</a:t>
            </a:r>
          </a:p>
        </p:txBody>
      </p:sp>
      <p:sp>
        <p:nvSpPr>
          <p:cNvPr id="27" name="Rounded Rectangle 26"/>
          <p:cNvSpPr/>
          <p:nvPr/>
        </p:nvSpPr>
        <p:spPr>
          <a:xfrm>
            <a:off x="8239763" y="5524554"/>
            <a:ext cx="1149308" cy="1166990"/>
          </a:xfrm>
          <a:prstGeom prst="roundRect">
            <a:avLst>
              <a:gd name="adj" fmla="val 22746"/>
            </a:avLst>
          </a:prstGeom>
          <a:solidFill>
            <a:schemeClr val="accent6"/>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8" name="Rounded Rectangle 27"/>
          <p:cNvSpPr/>
          <p:nvPr/>
        </p:nvSpPr>
        <p:spPr>
          <a:xfrm>
            <a:off x="10168268" y="1920825"/>
            <a:ext cx="1737360" cy="1764089"/>
          </a:xfrm>
          <a:prstGeom prst="roundRect">
            <a:avLst>
              <a:gd name="adj" fmla="val 30702"/>
            </a:avLst>
          </a:prstGeom>
          <a:solidFill>
            <a:srgbClr val="70AD47"/>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9" name="Rounded Rectangle 28"/>
          <p:cNvSpPr/>
          <p:nvPr/>
        </p:nvSpPr>
        <p:spPr>
          <a:xfrm>
            <a:off x="8412480" y="2125679"/>
            <a:ext cx="3291840" cy="43765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31" name="Rounded Rectangle 30"/>
          <p:cNvSpPr/>
          <p:nvPr/>
        </p:nvSpPr>
        <p:spPr>
          <a:xfrm>
            <a:off x="8635069" y="2238962"/>
            <a:ext cx="822347" cy="82234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3</a:t>
            </a:r>
          </a:p>
        </p:txBody>
      </p:sp>
      <p:grpSp>
        <p:nvGrpSpPr>
          <p:cNvPr id="41" name="Group 40"/>
          <p:cNvGrpSpPr/>
          <p:nvPr/>
        </p:nvGrpSpPr>
        <p:grpSpPr>
          <a:xfrm>
            <a:off x="0" y="745033"/>
            <a:ext cx="12192000" cy="243153"/>
            <a:chOff x="0" y="956497"/>
            <a:chExt cx="12192000" cy="243153"/>
          </a:xfrm>
        </p:grpSpPr>
        <p:sp>
          <p:nvSpPr>
            <p:cNvPr id="42" name="Rectangle 41"/>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nvGrpSpPr>
            <p:cNvPr id="43" name="Group 42"/>
            <p:cNvGrpSpPr/>
            <p:nvPr/>
          </p:nvGrpSpPr>
          <p:grpSpPr>
            <a:xfrm>
              <a:off x="944880" y="956497"/>
              <a:ext cx="11247120" cy="243153"/>
              <a:chOff x="944880" y="956497"/>
              <a:chExt cx="9784080" cy="243153"/>
            </a:xfrm>
          </p:grpSpPr>
          <p:sp>
            <p:nvSpPr>
              <p:cNvPr id="44" name="Rectangle 43"/>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5" name="Rectangle 44"/>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6" name="Rectangle 45"/>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7" name="Rectangle 46"/>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grpSp>
      <p:sp>
        <p:nvSpPr>
          <p:cNvPr id="26" name="TextBox 25">
            <a:extLst>
              <a:ext uri="{FF2B5EF4-FFF2-40B4-BE49-F238E27FC236}">
                <a16:creationId xmlns:a16="http://schemas.microsoft.com/office/drawing/2014/main" id="{8C79E30D-B445-499E-A0AD-5FE07462EC17}"/>
              </a:ext>
            </a:extLst>
          </p:cNvPr>
          <p:cNvSpPr txBox="1"/>
          <p:nvPr/>
        </p:nvSpPr>
        <p:spPr>
          <a:xfrm>
            <a:off x="811217" y="3161489"/>
            <a:ext cx="2787492" cy="2169825"/>
          </a:xfrm>
          <a:prstGeom prst="rect">
            <a:avLst/>
          </a:prstGeom>
          <a:noFill/>
        </p:spPr>
        <p:txBody>
          <a:bodyPr wrap="square">
            <a:spAutoFit/>
          </a:bodyPr>
          <a:lstStyle/>
          <a:p>
            <a:pPr algn="just" defTabSz="914400">
              <a:defRPr/>
            </a:pPr>
            <a:r>
              <a:rPr lang="vi-VN" sz="2700" dirty="0">
                <a:solidFill>
                  <a:srgbClr val="2F5E8D"/>
                </a:solidFill>
              </a:rPr>
              <a:t>Nội dung cảm xúc của bài thơ:</a:t>
            </a:r>
            <a:r>
              <a:rPr lang="vi-VN" sz="2700" dirty="0">
                <a:solidFill>
                  <a:srgbClr val="2F5E8D"/>
                </a:solidFill>
                <a:highlight>
                  <a:srgbClr val="FFFF00"/>
                </a:highlight>
              </a:rPr>
              <a:t>đề tài,vấn đề, nhât vật trữ tình</a:t>
            </a:r>
            <a:endParaRPr lang="en-US" sz="2700" dirty="0">
              <a:solidFill>
                <a:srgbClr val="2F5E8D"/>
              </a:solidFill>
              <a:highlight>
                <a:srgbClr val="FFFF00"/>
              </a:highlight>
              <a:latin typeface="Calibri" panose="020F0502020204030204"/>
            </a:endParaRPr>
          </a:p>
        </p:txBody>
      </p:sp>
      <p:sp>
        <p:nvSpPr>
          <p:cNvPr id="32" name="TextBox 31">
            <a:extLst>
              <a:ext uri="{FF2B5EF4-FFF2-40B4-BE49-F238E27FC236}">
                <a16:creationId xmlns:a16="http://schemas.microsoft.com/office/drawing/2014/main" id="{85B95A87-90FA-4589-A3E6-FDEFC9BE7792}"/>
              </a:ext>
            </a:extLst>
          </p:cNvPr>
          <p:cNvSpPr txBox="1"/>
          <p:nvPr/>
        </p:nvSpPr>
        <p:spPr>
          <a:xfrm>
            <a:off x="4681200" y="3068085"/>
            <a:ext cx="2854717" cy="3000821"/>
          </a:xfrm>
          <a:prstGeom prst="rect">
            <a:avLst/>
          </a:prstGeom>
          <a:noFill/>
        </p:spPr>
        <p:txBody>
          <a:bodyPr wrap="square">
            <a:spAutoFit/>
          </a:bodyPr>
          <a:lstStyle>
            <a:defPPr>
              <a:defRPr lang="en-US"/>
            </a:defPPr>
            <a:lvl1pPr algn="just">
              <a:defRPr sz="1600">
                <a:solidFill>
                  <a:srgbClr val="2F5E8D"/>
                </a:solidFill>
              </a:defRPr>
            </a:lvl1pPr>
          </a:lstStyle>
          <a:p>
            <a:pPr defTabSz="914400">
              <a:defRPr/>
            </a:pPr>
            <a:r>
              <a:rPr lang="en-US" sz="2700" dirty="0">
                <a:latin typeface="Arial (Body)"/>
              </a:rPr>
              <a:t>    </a:t>
            </a:r>
            <a:r>
              <a:rPr lang="vi-VN" sz="2700" dirty="0">
                <a:latin typeface="Arial (Body)"/>
              </a:rPr>
              <a:t>- </a:t>
            </a:r>
            <a:r>
              <a:rPr lang="vi-VN" sz="2700" dirty="0">
                <a:highlight>
                  <a:srgbClr val="FFFF00"/>
                </a:highlight>
                <a:latin typeface="Arial (Body)"/>
              </a:rPr>
              <a:t>Thể thơ</a:t>
            </a:r>
            <a:r>
              <a:rPr lang="vi-VN" sz="2700" dirty="0">
                <a:latin typeface="Arial (Body)"/>
              </a:rPr>
              <a:t>, số câu thơ</a:t>
            </a:r>
          </a:p>
          <a:p>
            <a:pPr defTabSz="914400">
              <a:defRPr/>
            </a:pPr>
            <a:r>
              <a:rPr lang="vi-VN" sz="2700" dirty="0">
                <a:latin typeface="Arial (Body)"/>
              </a:rPr>
              <a:t>- Từ ngữ, </a:t>
            </a:r>
            <a:r>
              <a:rPr lang="vi-VN" sz="2700" dirty="0">
                <a:highlight>
                  <a:srgbClr val="FFFF00"/>
                </a:highlight>
                <a:latin typeface="Arial (Body)"/>
              </a:rPr>
              <a:t>hình ảnh tiêu biểu, biện pháp nghệ thuật</a:t>
            </a:r>
          </a:p>
          <a:p>
            <a:pPr defTabSz="914400">
              <a:defRPr/>
            </a:pPr>
            <a:endParaRPr lang="en-US" sz="2700" dirty="0">
              <a:latin typeface="Arial (Body)"/>
            </a:endParaRPr>
          </a:p>
        </p:txBody>
      </p:sp>
      <p:sp>
        <p:nvSpPr>
          <p:cNvPr id="33" name="TextBox 32">
            <a:extLst>
              <a:ext uri="{FF2B5EF4-FFF2-40B4-BE49-F238E27FC236}">
                <a16:creationId xmlns:a16="http://schemas.microsoft.com/office/drawing/2014/main" id="{941D730F-0B2D-49BC-8BB6-E68BBFB55E13}"/>
              </a:ext>
            </a:extLst>
          </p:cNvPr>
          <p:cNvSpPr txBox="1"/>
          <p:nvPr/>
        </p:nvSpPr>
        <p:spPr>
          <a:xfrm>
            <a:off x="8577761" y="3141768"/>
            <a:ext cx="2946833" cy="923330"/>
          </a:xfrm>
          <a:prstGeom prst="rect">
            <a:avLst/>
          </a:prstGeom>
          <a:noFill/>
        </p:spPr>
        <p:txBody>
          <a:bodyPr wrap="square">
            <a:spAutoFit/>
          </a:bodyPr>
          <a:lstStyle>
            <a:defPPr>
              <a:defRPr lang="en-US"/>
            </a:defPPr>
            <a:lvl1pPr algn="just">
              <a:defRPr sz="1600">
                <a:solidFill>
                  <a:srgbClr val="2F5E8D"/>
                </a:solidFill>
                <a:latin typeface="Arial (Body)"/>
              </a:defRPr>
            </a:lvl1pPr>
          </a:lstStyle>
          <a:p>
            <a:pPr defTabSz="914400">
              <a:defRPr/>
            </a:pPr>
            <a:r>
              <a:rPr lang="vi-VN" sz="2700" dirty="0"/>
              <a:t>- </a:t>
            </a:r>
            <a:r>
              <a:rPr lang="vi-VN" sz="2700" dirty="0">
                <a:highlight>
                  <a:srgbClr val="FFFF00"/>
                </a:highlight>
              </a:rPr>
              <a:t>Thông điệp </a:t>
            </a:r>
            <a:r>
              <a:rPr lang="vi-VN" sz="2700" dirty="0"/>
              <a:t>bài thơ...</a:t>
            </a:r>
            <a:endParaRPr lang="en-US" sz="2700" dirty="0"/>
          </a:p>
        </p:txBody>
      </p:sp>
      <p:sp>
        <p:nvSpPr>
          <p:cNvPr id="34" name="TextBox 33"/>
          <p:cNvSpPr txBox="1"/>
          <p:nvPr/>
        </p:nvSpPr>
        <p:spPr>
          <a:xfrm>
            <a:off x="199940" y="125365"/>
            <a:ext cx="12067953" cy="523220"/>
          </a:xfrm>
          <a:prstGeom prst="rect">
            <a:avLst/>
          </a:prstGeom>
          <a:noFill/>
        </p:spPr>
        <p:txBody>
          <a:bodyPr wrap="square" rtlCol="0">
            <a:spAutoFit/>
          </a:bodyPr>
          <a:lstStyle/>
          <a:p>
            <a:pPr algn="just" defTabSz="914400"/>
            <a:r>
              <a:rPr lang="en-US" sz="2800" b="1" dirty="0">
                <a:solidFill>
                  <a:srgbClr val="2F5E8D"/>
                </a:solidFill>
              </a:rPr>
              <a:t>2. </a:t>
            </a:r>
            <a:r>
              <a:rPr lang="vi-VN" sz="2800" b="1" dirty="0">
                <a:solidFill>
                  <a:srgbClr val="2F5E8D"/>
                </a:solidFill>
              </a:rPr>
              <a:t>Đọc từng tác phẩm cụ thể</a:t>
            </a:r>
          </a:p>
        </p:txBody>
      </p:sp>
      <p:sp>
        <p:nvSpPr>
          <p:cNvPr id="35" name="TextBox 34"/>
          <p:cNvSpPr txBox="1"/>
          <p:nvPr/>
        </p:nvSpPr>
        <p:spPr>
          <a:xfrm>
            <a:off x="199940" y="1118592"/>
            <a:ext cx="12067953" cy="523220"/>
          </a:xfrm>
          <a:prstGeom prst="rect">
            <a:avLst/>
          </a:prstGeom>
          <a:noFill/>
        </p:spPr>
        <p:txBody>
          <a:bodyPr wrap="square" rtlCol="0">
            <a:spAutoFit/>
          </a:bodyPr>
          <a:lstStyle/>
          <a:p>
            <a:r>
              <a:rPr lang="en-US" sz="2800" b="1" i="1" dirty="0"/>
              <a:t>a. </a:t>
            </a:r>
            <a:r>
              <a:rPr lang="en-US" sz="2800" b="1" i="1" dirty="0" err="1"/>
              <a:t>Đọc</a:t>
            </a:r>
            <a:r>
              <a:rPr lang="en-US" sz="2800" b="1" i="1" dirty="0"/>
              <a:t> </a:t>
            </a:r>
            <a:r>
              <a:rPr lang="en-US" sz="2800" b="1" i="1" dirty="0" err="1"/>
              <a:t>từng</a:t>
            </a:r>
            <a:r>
              <a:rPr lang="en-US" sz="2800" b="1" i="1" dirty="0"/>
              <a:t> </a:t>
            </a:r>
            <a:r>
              <a:rPr lang="en-US" sz="2800" b="1" i="1" dirty="0" err="1"/>
              <a:t>bài</a:t>
            </a:r>
            <a:r>
              <a:rPr lang="en-US" sz="2800" b="1" i="1" dirty="0"/>
              <a:t> </a:t>
            </a:r>
            <a:r>
              <a:rPr lang="en-US" sz="2800" b="1" i="1" dirty="0" err="1"/>
              <a:t>trong</a:t>
            </a:r>
            <a:r>
              <a:rPr lang="en-US" sz="2800" b="1" i="1" dirty="0"/>
              <a:t> </a:t>
            </a:r>
            <a:r>
              <a:rPr lang="en-US" sz="2800" b="1" i="1" dirty="0" err="1"/>
              <a:t>tập</a:t>
            </a:r>
            <a:r>
              <a:rPr lang="en-US" sz="2800" b="1" i="1" dirty="0"/>
              <a:t> </a:t>
            </a:r>
            <a:r>
              <a:rPr lang="en-US" sz="2800" b="1" i="1" dirty="0" err="1"/>
              <a:t>thơ</a:t>
            </a:r>
            <a:endParaRPr lang="en-US" sz="2800" dirty="0"/>
          </a:p>
        </p:txBody>
      </p:sp>
      <p:grpSp>
        <p:nvGrpSpPr>
          <p:cNvPr id="36" name="Group 35"/>
          <p:cNvGrpSpPr/>
          <p:nvPr/>
        </p:nvGrpSpPr>
        <p:grpSpPr>
          <a:xfrm>
            <a:off x="10931756" y="106749"/>
            <a:ext cx="896956" cy="790633"/>
            <a:chOff x="4591118" y="165534"/>
            <a:chExt cx="6586892" cy="6524726"/>
          </a:xfrm>
        </p:grpSpPr>
        <p:sp>
          <p:nvSpPr>
            <p:cNvPr id="37" name="Freeform 36"/>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8" name="Freeform 37"/>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39" name="Freeform 38"/>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0" name="Freeform 39"/>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8" name="Freeform 47"/>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49" name="Freeform 48"/>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50" name="Freeform 49"/>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a:solidFill>
                  <a:srgbClr val="000000"/>
                </a:solidFill>
              </a:endParaRPr>
            </a:p>
          </p:txBody>
        </p:sp>
        <p:sp>
          <p:nvSpPr>
            <p:cNvPr id="51"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42780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8000" fill="hold"/>
                                        <p:tgtEl>
                                          <p:spTgt spid="3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8" grpId="0" animBg="1"/>
      <p:bldP spid="20" grpId="0" animBg="1"/>
      <p:bldP spid="22" grpId="0" animBg="1"/>
      <p:bldP spid="23" grpId="0" animBg="1"/>
      <p:bldP spid="25" grpId="0" animBg="1"/>
      <p:bldP spid="27" grpId="0" animBg="1"/>
      <p:bldP spid="28" grpId="0" animBg="1"/>
      <p:bldP spid="29" grpId="0" animBg="1"/>
      <p:bldP spid="31" grpId="0" animBg="1"/>
      <p:bldP spid="26"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EFC7-AB22-BF87-94DE-EA8D4671E02A}"/>
              </a:ext>
            </a:extLst>
          </p:cNvPr>
          <p:cNvSpPr>
            <a:spLocks noGrp="1"/>
          </p:cNvSpPr>
          <p:nvPr>
            <p:ph type="title"/>
          </p:nvPr>
        </p:nvSpPr>
        <p:spPr>
          <a:xfrm>
            <a:off x="314218" y="0"/>
            <a:ext cx="5655068" cy="7165828"/>
          </a:xfrm>
        </p:spPr>
        <p:style>
          <a:lnRef idx="1">
            <a:schemeClr val="accent2"/>
          </a:lnRef>
          <a:fillRef idx="2">
            <a:schemeClr val="accent2"/>
          </a:fillRef>
          <a:effectRef idx="1">
            <a:schemeClr val="accent2"/>
          </a:effectRef>
          <a:fontRef idx="minor">
            <a:schemeClr val="dk1"/>
          </a:fontRef>
        </p:style>
        <p:txBody>
          <a:bodyPr/>
          <a:lstStyle/>
          <a:p>
            <a: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Đồng</a:t>
            </a:r>
            <a: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chí</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Quê</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hương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anh</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nước</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mặn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đồng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chua</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tôi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nghèo</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đất</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cày</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lên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sỏi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đá</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Anh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tôi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đôi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người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xa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lạ</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phương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trời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chẳng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hẹn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quen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Súng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bên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súng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đầu</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sát</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bên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đầu</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Đêm</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rét</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chung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chăn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thành</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đôi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tri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kỷ</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Đồng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chí</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Ruộng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nương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anh</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gửi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thân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cày</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Gian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nhà</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mặc</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kệ</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gió</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lung lay</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Giếng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nước</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gốc</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đa</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nhớ</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người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ra</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lính</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Anh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tôi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biết</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từng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cơn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ớn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lạnh</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Sốt</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run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người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vừng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trán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ướt</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mồ</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hôi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Áo</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anh</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rách</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vai</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Quần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tôi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mảnh</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vá</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Miệng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cười</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buốt</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Chân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giày</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Thương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tay</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nắm</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lấy</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tay</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Đêm</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nay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rừng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hoang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sương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muối</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Đứng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cạnh</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bên</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chờ</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giặc</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tới</a:t>
            </a:r>
            <a:br>
              <a:rPr lang="en-US" sz="24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Đầu</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súng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trăng</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400" b="0"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treo</a:t>
            </a:r>
            <a:r>
              <a:rPr lang="en-US" sz="2400" b="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br>
              <a:rPr lang="en-US" b="0" dirty="0">
                <a:effectLst/>
                <a:latin typeface="Tahoma" panose="020B0604030504040204" pitchFamily="34" charset="0"/>
                <a:ea typeface="Tahoma" panose="020B0604030504040204" pitchFamily="34" charset="0"/>
                <a:cs typeface="Tahoma" panose="020B0604030504040204" pitchFamily="34" charset="0"/>
              </a:rPr>
            </a:br>
            <a:endParaRPr lang="en-US" b="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6B835B5-C2E4-DDBF-9E3B-5C67F006F4F3}"/>
              </a:ext>
            </a:extLst>
          </p:cNvPr>
          <p:cNvSpPr txBox="1"/>
          <p:nvPr/>
        </p:nvSpPr>
        <p:spPr>
          <a:xfrm>
            <a:off x="6472720" y="243512"/>
            <a:ext cx="5261226" cy="5262979"/>
          </a:xfrm>
          <a:prstGeom prst="rect">
            <a:avLst/>
          </a:prstGeom>
          <a:noFill/>
        </p:spPr>
        <p:txBody>
          <a:bodyPr wrap="square">
            <a:spAutoFit/>
          </a:bodyPr>
          <a:lstStyle/>
          <a:p>
            <a:pPr marL="342900" indent="-342900" algn="just">
              <a:buFontTx/>
              <a:buChar char="-"/>
            </a:pP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ca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ngợi</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tình</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đồng</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chí</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đồng</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đội</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thắm</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thiết</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sâu</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những</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lính</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cách</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mạng</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p>
          <a:p>
            <a:pPr algn="just"/>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thơ</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tự</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do</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câu</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thơ:20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câu</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algn="just">
              <a:buNone/>
            </a:pPr>
            <a:r>
              <a:rPr lang="en-US" sz="2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Bài</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thơ</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nói</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về</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tình</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đồng</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chí</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đồng</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đội</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thắm</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thiết</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sâu</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qua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đó</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hiện</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lên</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hình</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tượng</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chân</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thực</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giản</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dị</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mà</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cao</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đẹp</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anh</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bộ</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đội</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cụ</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Hồ</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thời</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kì</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đầu</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cuộc</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kháng</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chiến</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chống</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Pháp.</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algn="just">
              <a:buNone/>
            </a:pPr>
            <a:r>
              <a:rPr lang="en-US" sz="2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Bài</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thơ</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thành</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công</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về</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thơ</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tự</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do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linh</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hoạt</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chi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tiết</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hình</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ảnh</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chân</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thực</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ngôn</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ngữ</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cô</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đọng</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giản</a:t>
            </a:r>
            <a:r>
              <a:rPr lang="en-US" sz="2400" dirty="0">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dị</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giàu</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sức</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biểu</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cảm</a:t>
            </a: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3998754"/>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94TGp_family_light_ani">
  <a:themeElements>
    <a:clrScheme name="Default Design 1">
      <a:dk1>
        <a:srgbClr val="000000"/>
      </a:dk1>
      <a:lt1>
        <a:srgbClr val="FFFFFF"/>
      </a:lt1>
      <a:dk2>
        <a:srgbClr val="000000"/>
      </a:dk2>
      <a:lt2>
        <a:srgbClr val="808080"/>
      </a:lt2>
      <a:accent1>
        <a:srgbClr val="FCA304"/>
      </a:accent1>
      <a:accent2>
        <a:srgbClr val="E1595C"/>
      </a:accent2>
      <a:accent3>
        <a:srgbClr val="FFFFFF"/>
      </a:accent3>
      <a:accent4>
        <a:srgbClr val="000000"/>
      </a:accent4>
      <a:accent5>
        <a:srgbClr val="FDCEAA"/>
      </a:accent5>
      <a:accent6>
        <a:srgbClr val="CC5053"/>
      </a:accent6>
      <a:hlink>
        <a:srgbClr val="80E05A"/>
      </a:hlink>
      <a:folHlink>
        <a:srgbClr val="4BA5E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FCA304"/>
        </a:accent1>
        <a:accent2>
          <a:srgbClr val="E1595C"/>
        </a:accent2>
        <a:accent3>
          <a:srgbClr val="FFFFFF"/>
        </a:accent3>
        <a:accent4>
          <a:srgbClr val="000000"/>
        </a:accent4>
        <a:accent5>
          <a:srgbClr val="FDCEAA"/>
        </a:accent5>
        <a:accent6>
          <a:srgbClr val="CC5053"/>
        </a:accent6>
        <a:hlink>
          <a:srgbClr val="80E05A"/>
        </a:hlink>
        <a:folHlink>
          <a:srgbClr val="4BA5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6491EA"/>
        </a:accent1>
        <a:accent2>
          <a:srgbClr val="EB943D"/>
        </a:accent2>
        <a:accent3>
          <a:srgbClr val="FFFFFF"/>
        </a:accent3>
        <a:accent4>
          <a:srgbClr val="000000"/>
        </a:accent4>
        <a:accent5>
          <a:srgbClr val="B8C7F3"/>
        </a:accent5>
        <a:accent6>
          <a:srgbClr val="D58636"/>
        </a:accent6>
        <a:hlink>
          <a:srgbClr val="4DBF9C"/>
        </a:hlink>
        <a:folHlink>
          <a:srgbClr val="D0C93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86D092"/>
        </a:accent1>
        <a:accent2>
          <a:srgbClr val="55B5D3"/>
        </a:accent2>
        <a:accent3>
          <a:srgbClr val="FFFFFF"/>
        </a:accent3>
        <a:accent4>
          <a:srgbClr val="000000"/>
        </a:accent4>
        <a:accent5>
          <a:srgbClr val="C3E4C7"/>
        </a:accent5>
        <a:accent6>
          <a:srgbClr val="4CA4BF"/>
        </a:accent6>
        <a:hlink>
          <a:srgbClr val="C389EF"/>
        </a:hlink>
        <a:folHlink>
          <a:srgbClr val="E5B63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GEP_ThuanTD">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RGEP_ThuanTD">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5066</TotalTime>
  <Words>1552</Words>
  <Application>Microsoft Office PowerPoint</Application>
  <PresentationFormat>Widescreen</PresentationFormat>
  <Paragraphs>115</Paragraphs>
  <Slides>16</Slides>
  <Notes>5</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16</vt:i4>
      </vt:variant>
    </vt:vector>
  </HeadingPairs>
  <TitlesOfParts>
    <vt:vector size="31" baseType="lpstr">
      <vt:lpstr>Arial</vt:lpstr>
      <vt:lpstr>Arial (Body)</vt:lpstr>
      <vt:lpstr>Arial Black</vt:lpstr>
      <vt:lpstr>Calibri</vt:lpstr>
      <vt:lpstr>Calibri (Body)</vt:lpstr>
      <vt:lpstr>Noto Sans Symbols</vt:lpstr>
      <vt:lpstr>Tahoma</vt:lpstr>
      <vt:lpstr>Times New Roman</vt:lpstr>
      <vt:lpstr>Tw Cen MT</vt:lpstr>
      <vt:lpstr>6_Office Theme</vt:lpstr>
      <vt:lpstr>594TGp_family_light_ani</vt:lpstr>
      <vt:lpstr>1_Office Theme</vt:lpstr>
      <vt:lpstr>2_Office Theme</vt:lpstr>
      <vt:lpstr>RGEP_ThuanTD</vt:lpstr>
      <vt:lpstr>1_RGEP_ThuanTD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Đồng chí Quê hương anh nước mặn, đồng chua Làng tôi nghèo đất cày lên sỏi đá Anh với tôi đôi người xa lạ Tự phương trời chẳng hẹn quen nhau. Súng bên súng, đầu sát bên đầu Đêm rét chung chăn thành đôi tri kỷ Đồng chí! Ruộng nương anh gửi bạn thân cày Gian nhà không mặc kệ gió lung lay Giếng nước gốc đa nhớ người ra lính Anh với tôi biết từng cơn ớn lạnh, Sốt run người, vừng trán ướt mồ hôi. Áo anh rách vai Quần tôi có vài mảnh vá Miệng cười buốt giá Chân không giày Thương nhau tay nắm lấy bàn tay! Đêm nay rừng hoang sương muối Đứng cạnh bên nhau chờ giặc tới Đầu súng trăng treo. </vt:lpstr>
      <vt:lpstr>PowerPoint Presentation</vt:lpstr>
      <vt:lpstr>PowerPoint Presentation</vt:lpstr>
      <vt:lpstr>PowerPoint Presentation</vt:lpstr>
      <vt:lpstr>Sau khi đọc tập thơ Quốc âm thi tập của Nguyễn Trãi: - Tập thơ đầu tiên của VN viết bằng chữ Nôm, tập thơ gồm 254 bài  - Bố cục (theo sắp xếp của người biên soạn): Vô đề (không có nhan đề từng bài);Môn thì lệnh (thời tiết);Môn hoa mộc (cỏ cây);Môn cầm thú (thú vật). -Những nội dung chủ yếu của tập thơ: + Thể hiện lòng trung quân ái quốc: + Bộc lộ tư tưởng trọng dân, vì dân: -Nét nổi bật về nghệ thuật của tập thơ: + Ở nhiều bài thơ, có câu thơ 6 chữ chữ xen 7 chữ. Vị trí và số câu 6 chữ rất linh hoạt, biến hóa. Đây là một sáng tạo riêng, tin đậm dấu ấn tài năng của Nguyễn Trãi. + Bên cạnh những hình ảnh thơ có tính chất ước lệ, nhiều hình ảnh mộc mạc, dân dã, + Từ ngữ rất phong phú, đa dạng …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Thu Hiền</cp:lastModifiedBy>
  <cp:revision>551</cp:revision>
  <dcterms:created xsi:type="dcterms:W3CDTF">2021-08-12T17:12:33Z</dcterms:created>
  <dcterms:modified xsi:type="dcterms:W3CDTF">2026-04-14T11:41:28Z</dcterms:modified>
</cp:coreProperties>
</file>