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gif" ContentType="image/gif"/>
  <Default Extension="wmf" ContentType="image/x-wmf"/>
  <Default Extension="mp3" ContentType="audio/mp3"/>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5"/>
  </p:notesMasterIdLst>
  <p:sldIdLst>
    <p:sldId id="331" r:id="rId3"/>
    <p:sldId id="272" r:id="rId4"/>
    <p:sldId id="332" r:id="rId5"/>
    <p:sldId id="274" r:id="rId6"/>
    <p:sldId id="355" r:id="rId7"/>
    <p:sldId id="514" r:id="rId8"/>
    <p:sldId id="536" r:id="rId9"/>
    <p:sldId id="468" r:id="rId10"/>
    <p:sldId id="455" r:id="rId11"/>
    <p:sldId id="537" r:id="rId12"/>
    <p:sldId id="456" r:id="rId13"/>
    <p:sldId id="539" r:id="rId14"/>
    <p:sldId id="463" r:id="rId15"/>
    <p:sldId id="541" r:id="rId16"/>
    <p:sldId id="465" r:id="rId17"/>
    <p:sldId id="540" r:id="rId18"/>
    <p:sldId id="458" r:id="rId19"/>
    <p:sldId id="567" r:id="rId20"/>
    <p:sldId id="459" r:id="rId21"/>
    <p:sldId id="460" r:id="rId22"/>
    <p:sldId id="466" r:id="rId23"/>
    <p:sldId id="461" r:id="rId24"/>
    <p:sldId id="462" r:id="rId26"/>
    <p:sldId id="486" r:id="rId27"/>
    <p:sldId id="469" r:id="rId28"/>
    <p:sldId id="488" r:id="rId29"/>
    <p:sldId id="570" r:id="rId30"/>
    <p:sldId id="568" r:id="rId31"/>
    <p:sldId id="569" r:id="rId32"/>
    <p:sldId id="470" r:id="rId33"/>
    <p:sldId id="467" r:id="rId34"/>
    <p:sldId id="436" r:id="rId35"/>
    <p:sldId id="352" r:id="rId36"/>
    <p:sldId id="543" r:id="rId37"/>
    <p:sldId id="265" r:id="rId38"/>
  </p:sldIdLst>
  <p:sldSz cx="9144000" cy="5143500"/>
  <p:notesSz cx="6858000" cy="9144000"/>
  <p:defaultTextStyle>
    <a:defPPr>
      <a:defRPr lang="en-US"/>
    </a:defPPr>
    <a:lvl1pPr marL="0" lvl="0"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1pPr>
    <a:lvl2pPr marL="457200" lvl="1"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2pPr>
    <a:lvl3pPr marL="914400" lvl="2"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3pPr>
    <a:lvl4pPr marL="1371600" lvl="3"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4pPr>
    <a:lvl5pPr marL="1828800" lvl="4"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5pPr>
    <a:lvl6pPr marL="2286000" lvl="5"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6pPr>
    <a:lvl7pPr marL="2743200" lvl="6"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7pPr>
    <a:lvl8pPr marL="3200400" lvl="7"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8pPr>
    <a:lvl9pPr marL="3657600" lvl="8"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1652" userDrawn="1">
          <p15:clr>
            <a:srgbClr val="A4A3A4"/>
          </p15:clr>
        </p15:guide>
        <p15:guide id="2" pos="293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F2121"/>
    <a:srgbClr val="6600CC"/>
    <a:srgbClr val="CC3300"/>
    <a:srgbClr val="006600"/>
    <a:srgbClr val="660033"/>
    <a:srgbClr val="FFFF00"/>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6346"/>
    <p:restoredTop sz="94623"/>
  </p:normalViewPr>
  <p:slideViewPr>
    <p:cSldViewPr showGuides="1">
      <p:cViewPr>
        <p:scale>
          <a:sx n="84" d="100"/>
          <a:sy n="84" d="100"/>
        </p:scale>
        <p:origin x="-828" y="-132"/>
      </p:cViewPr>
      <p:guideLst>
        <p:guide orient="horz" pos="1652"/>
        <p:guide pos="2930"/>
      </p:guideLst>
    </p:cSldViewPr>
  </p:slideViewPr>
  <p:outlineViewPr>
    <p:cViewPr>
      <p:scale>
        <a:sx n="33" d="100"/>
        <a:sy n="33" d="100"/>
      </p:scale>
      <p:origin x="0" y="0"/>
    </p:cViewPr>
  </p:outlineViewPr>
  <p:notesTextViewPr>
    <p:cViewPr>
      <p:scale>
        <a:sx n="100" d="100"/>
        <a:sy n="100" d="100"/>
      </p:scale>
      <p:origin x="0" y="0"/>
    </p:cViewPr>
  </p:notesTextViewPr>
  <p:sorterViewPr showFormatting="0">
    <p:cViewPr>
      <p:scale>
        <a:sx n="66" d="100"/>
        <a:sy n="66" d="100"/>
      </p:scale>
      <p:origin x="0" y="0"/>
    </p:cViewPr>
  </p:sorterViewPr>
  <p:gridSpacing cx="76199" cy="76199"/>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1" Type="http://schemas.openxmlformats.org/officeDocument/2006/relationships/tableStyles" Target="tableStyles.xml"/><Relationship Id="rId40" Type="http://schemas.openxmlformats.org/officeDocument/2006/relationships/viewProps" Target="viewProps.xml"/><Relationship Id="rId4" Type="http://schemas.openxmlformats.org/officeDocument/2006/relationships/slide" Target="slides/slide2.xml"/><Relationship Id="rId39" Type="http://schemas.openxmlformats.org/officeDocument/2006/relationships/presProps" Target="presProps.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notesMaster" Target="notesMasters/notesMaster1.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4403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
            <a:pPr lvl="0" eaLnBrk="1" fontAlgn="base" hangingPunct="1">
              <a:buNone/>
            </a:pPr>
            <a:endParaRPr sz="1200" b="0" strike="noStrike" noProof="1" dirty="0">
              <a:latin typeface="Arial" panose="020B0604020202020204" pitchFamily="34" charset="0"/>
            </a:endParaRPr>
          </a:p>
        </p:txBody>
      </p:sp>
      <p:sp>
        <p:nvSpPr>
          <p:cNvPr id="4403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
            <a:pPr lvl="0" algn="r" eaLnBrk="1" fontAlgn="base" hangingPunct="1">
              <a:buNone/>
            </a:pPr>
            <a:endParaRPr sz="1200" b="0" strike="noStrike" noProof="1" dirty="0">
              <a:latin typeface="Arial" panose="020B0604020202020204" pitchFamily="34" charset="0"/>
            </a:endParaRPr>
          </a:p>
        </p:txBody>
      </p:sp>
      <p:sp>
        <p:nvSpPr>
          <p:cNvPr id="2052" name="Rectangle 4"/>
          <p:cNvSpPr>
            <a:spLocks noRot="1" noTextEdit="1"/>
          </p:cNvSpPr>
          <p:nvPr>
            <p:ph type="sldImg"/>
          </p:nvPr>
        </p:nvSpPr>
        <p:spPr>
          <a:xfrm>
            <a:off x="381000" y="685800"/>
            <a:ext cx="6096000" cy="3429000"/>
          </a:xfrm>
          <a:prstGeom prst="rect">
            <a:avLst/>
          </a:prstGeom>
          <a:noFill/>
          <a:ln w="9525" cap="flat" cmpd="sng">
            <a:solidFill>
              <a:srgbClr val="000000"/>
            </a:solidFill>
            <a:prstDash val="solid"/>
            <a:miter/>
            <a:headEnd type="none" w="med" len="med"/>
            <a:tailEnd type="none" w="med" len="med"/>
          </a:ln>
        </p:spPr>
      </p:sp>
      <p:sp>
        <p:nvSpPr>
          <p:cNvPr id="4403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t>Click to edit Master text styles</a:t>
            </a:r>
            <a:endParaRPr kumimoji="0" 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t>Second level</a:t>
            </a:r>
            <a:endParaRPr kumimoji="0" 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t>Third level</a:t>
            </a:r>
            <a:endParaRPr kumimoji="0" 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t>Fourth level</a:t>
            </a:r>
            <a:endParaRPr kumimoji="0" 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rPr>
              <a:t>Fifth level</a:t>
            </a:r>
            <a:endParaRPr kumimoji="0" lang="en-US" sz="12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4403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
            <a:pPr lvl="0" eaLnBrk="1" fontAlgn="base" hangingPunct="1">
              <a:buNone/>
            </a:pPr>
            <a:endParaRPr sz="1200" b="0" strike="noStrike" noProof="1" dirty="0">
              <a:latin typeface="Arial" panose="020B0604020202020204" pitchFamily="34" charset="0"/>
            </a:endParaRPr>
          </a:p>
        </p:txBody>
      </p:sp>
      <p:sp>
        <p:nvSpPr>
          <p:cNvPr id="4403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
            <a:pPr lvl="0" algn="r" eaLnBrk="1" fontAlgn="base" hangingPunct="1">
              <a:buNone/>
            </a:pPr>
            <a:fld id="{9A0DB2DC-4C9A-4742-B13C-FB6460FD3503}" type="slidenum">
              <a:rPr lang="en-US" sz="1200" b="0" strike="noStrike" noProof="1" dirty="0">
                <a:latin typeface="Arial" panose="020B0604020202020204" pitchFamily="34" charset="0"/>
                <a:ea typeface="+mn-ea"/>
                <a:cs typeface="+mn-cs"/>
              </a:rPr>
            </a:fld>
            <a:endParaRPr lang="en-US" sz="1200" b="0" strike="noStrike" noProof="1" dirty="0">
              <a:latin typeface="Arial" panose="020B0604020202020204" pitchFamily="34" charset="0"/>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p:nvPr>
        </p:nvSpPr>
        <p:spPr/>
      </p:sp>
      <p:sp>
        <p:nvSpPr>
          <p:cNvPr id="3" name="Text Placeholder 2"/>
          <p:cNvSpPr>
            <a:spLocks noGrp="1"/>
          </p:cNvSpPr>
          <p:nvPr>
            <p:ph type="body" idx="3"/>
          </p:nvPr>
        </p:nvSpPr>
        <p:spPr/>
        <p:txBody>
          <a:bodyPr/>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p:nvPr>
        </p:nvSpPr>
        <p:spPr/>
      </p:sp>
      <p:sp>
        <p:nvSpPr>
          <p:cNvPr id="3" name="Text Placeholder 2"/>
          <p:cNvSpPr>
            <a:spLocks noGrp="1"/>
          </p:cNvSpPr>
          <p:nvPr>
            <p:ph type="body" idx="3"/>
          </p:nvPr>
        </p:nvSpPr>
        <p:spPr/>
        <p:txBody>
          <a:bodyPr/>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pPr fontAlgn="base"/>
            <a:r>
              <a:rPr lang="en-US" strike="noStrike" noProof="1" smtClean="0"/>
              <a:t>Click to edit Master title style</a:t>
            </a:r>
            <a:endParaRPr lang="en-US" strike="noStrike" noProof="1"/>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fontAlgn="base"/>
            <a:r>
              <a:rPr lang="en-US" strike="noStrike" noProof="1" smtClean="0"/>
              <a:t>Click to edit Master subtitle style</a:t>
            </a:r>
            <a:endParaRPr lang="en-US" strike="noStrike" noProof="1"/>
          </a:p>
        </p:txBody>
      </p:sp>
      <p:sp>
        <p:nvSpPr>
          <p:cNvPr id="4" name="Date Placeholder 3"/>
          <p:cNvSpPr>
            <a:spLocks noGrp="1"/>
          </p:cNvSpPr>
          <p:nvPr>
            <p:ph type="dt" sz="half" idx="10"/>
          </p:nvPr>
        </p:nvSpPr>
        <p:spPr/>
        <p:txBody>
          <a:bodyPr/>
          <a:p>
            <a:pPr lvl="0" eaLnBrk="1" fontAlgn="base" hangingPunct="1">
              <a:buNone/>
            </a:pPr>
            <a:endParaRPr strike="noStrike" noProof="1" dirty="0"/>
          </a:p>
        </p:txBody>
      </p:sp>
      <p:sp>
        <p:nvSpPr>
          <p:cNvPr id="5" name="Footer Placeholder 4"/>
          <p:cNvSpPr>
            <a:spLocks noGrp="1"/>
          </p:cNvSpPr>
          <p:nvPr>
            <p:ph type="ftr" sz="quarter" idx="11"/>
          </p:nvPr>
        </p:nvSpPr>
        <p:spPr/>
        <p:txBody>
          <a:bodyPr/>
          <a:p>
            <a:pPr lvl="0" eaLnBrk="1" fontAlgn="base" hangingPunct="1">
              <a:buNone/>
            </a:pPr>
            <a:endParaRPr strike="noStrike" noProof="1" dirty="0"/>
          </a:p>
        </p:txBody>
      </p:sp>
      <p:sp>
        <p:nvSpPr>
          <p:cNvPr id="6" name="Slide Number Placeholder 5"/>
          <p:cNvSpPr>
            <a:spLocks noGrp="1"/>
          </p:cNvSpPr>
          <p:nvPr>
            <p:ph type="sldNum" sz="quarter" idx="12"/>
          </p:nvPr>
        </p:nvSpPr>
        <p:spPr/>
        <p:txBody>
          <a:bodyPr/>
          <a:p>
            <a:pPr lvl="0" eaLnBrk="1" fontAlgn="base" hangingPunct="1">
              <a:buNone/>
            </a:pPr>
            <a:fld id="{9A0DB2DC-4C9A-4742-B13C-FB6460FD3503}" type="slidenum">
              <a:rPr lang="en-US" strike="noStrike" noProof="1" dirty="0">
                <a:latin typeface="Arial" panose="020B0604020202020204" pitchFamily="34" charset="0"/>
                <a:ea typeface="+mn-ea"/>
                <a:cs typeface="+mn-cs"/>
              </a:rPr>
            </a:fld>
            <a:endParaRPr lang="en-US" strike="noStrike" noProof="1" dirty="0">
              <a:latin typeface="Times New Roman" panose="02020603050405020304" pitchFamily="18"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Vertical Text Placeholder 2"/>
          <p:cNvSpPr>
            <a:spLocks noGrp="1"/>
          </p:cNvSpPr>
          <p:nvPr>
            <p:ph type="body" orient="vert" idx="1"/>
          </p:nvPr>
        </p:nvSpPr>
        <p:spPr/>
        <p:txBody>
          <a:bodyPr vert="eaVert"/>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Date Placeholder 3"/>
          <p:cNvSpPr>
            <a:spLocks noGrp="1"/>
          </p:cNvSpPr>
          <p:nvPr>
            <p:ph type="dt" sz="half" idx="10"/>
          </p:nvPr>
        </p:nvSpPr>
        <p:spPr/>
        <p:txBody>
          <a:bodyPr/>
          <a:p>
            <a:pPr lvl="0" eaLnBrk="1" fontAlgn="base" hangingPunct="1">
              <a:buNone/>
            </a:pPr>
            <a:endParaRPr strike="noStrike" noProof="1" dirty="0"/>
          </a:p>
        </p:txBody>
      </p:sp>
      <p:sp>
        <p:nvSpPr>
          <p:cNvPr id="5" name="Footer Placeholder 4"/>
          <p:cNvSpPr>
            <a:spLocks noGrp="1"/>
          </p:cNvSpPr>
          <p:nvPr>
            <p:ph type="ftr" sz="quarter" idx="11"/>
          </p:nvPr>
        </p:nvSpPr>
        <p:spPr/>
        <p:txBody>
          <a:bodyPr/>
          <a:p>
            <a:pPr lvl="0" eaLnBrk="1" fontAlgn="base" hangingPunct="1">
              <a:buNone/>
            </a:pPr>
            <a:endParaRPr strike="noStrike" noProof="1" dirty="0"/>
          </a:p>
        </p:txBody>
      </p:sp>
      <p:sp>
        <p:nvSpPr>
          <p:cNvPr id="6" name="Slide Number Placeholder 5"/>
          <p:cNvSpPr>
            <a:spLocks noGrp="1"/>
          </p:cNvSpPr>
          <p:nvPr>
            <p:ph type="sldNum" sz="quarter" idx="12"/>
          </p:nvPr>
        </p:nvSpPr>
        <p:spPr/>
        <p:txBody>
          <a:bodyPr/>
          <a:p>
            <a:pPr lvl="0" eaLnBrk="1" fontAlgn="base" hangingPunct="1">
              <a:buNone/>
            </a:pPr>
            <a:fld id="{9A0DB2DC-4C9A-4742-B13C-FB6460FD3503}" type="slidenum">
              <a:rPr lang="en-US" strike="noStrike" noProof="1" dirty="0">
                <a:latin typeface="Arial" panose="020B0604020202020204" pitchFamily="34" charset="0"/>
                <a:ea typeface="+mn-ea"/>
                <a:cs typeface="+mn-cs"/>
              </a:rPr>
            </a:fld>
            <a:endParaRPr lang="en-US" strike="noStrike" noProof="1" dirty="0">
              <a:latin typeface="Times New Roman" panose="02020603050405020304" pitchFamily="18"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pPr fontAlgn="base"/>
            <a:r>
              <a:rPr lang="en-US" strike="noStrike" noProof="1" smtClean="0"/>
              <a:t>Click to edit Master title style</a:t>
            </a:r>
            <a:endParaRPr lang="en-US" strike="noStrike" noProof="1"/>
          </a:p>
        </p:txBody>
      </p:sp>
      <p:sp>
        <p:nvSpPr>
          <p:cNvPr id="3" name="Vertical Text Placeholder 2"/>
          <p:cNvSpPr>
            <a:spLocks noGrp="1"/>
          </p:cNvSpPr>
          <p:nvPr>
            <p:ph type="body" orient="vert" idx="1"/>
          </p:nvPr>
        </p:nvSpPr>
        <p:spPr>
          <a:xfrm>
            <a:off x="457200" y="205979"/>
            <a:ext cx="6019800" cy="4388644"/>
          </a:xfrm>
        </p:spPr>
        <p:txBody>
          <a:bodyPr vert="eaVert"/>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Date Placeholder 3"/>
          <p:cNvSpPr>
            <a:spLocks noGrp="1"/>
          </p:cNvSpPr>
          <p:nvPr>
            <p:ph type="dt" sz="half" idx="10"/>
          </p:nvPr>
        </p:nvSpPr>
        <p:spPr/>
        <p:txBody>
          <a:bodyPr/>
          <a:p>
            <a:pPr lvl="0" eaLnBrk="1" fontAlgn="base" hangingPunct="1">
              <a:buNone/>
            </a:pPr>
            <a:endParaRPr strike="noStrike" noProof="1" dirty="0"/>
          </a:p>
        </p:txBody>
      </p:sp>
      <p:sp>
        <p:nvSpPr>
          <p:cNvPr id="5" name="Footer Placeholder 4"/>
          <p:cNvSpPr>
            <a:spLocks noGrp="1"/>
          </p:cNvSpPr>
          <p:nvPr>
            <p:ph type="ftr" sz="quarter" idx="11"/>
          </p:nvPr>
        </p:nvSpPr>
        <p:spPr/>
        <p:txBody>
          <a:bodyPr/>
          <a:p>
            <a:pPr lvl="0" eaLnBrk="1" fontAlgn="base" hangingPunct="1">
              <a:buNone/>
            </a:pPr>
            <a:endParaRPr strike="noStrike" noProof="1" dirty="0"/>
          </a:p>
        </p:txBody>
      </p:sp>
      <p:sp>
        <p:nvSpPr>
          <p:cNvPr id="6" name="Slide Number Placeholder 5"/>
          <p:cNvSpPr>
            <a:spLocks noGrp="1"/>
          </p:cNvSpPr>
          <p:nvPr>
            <p:ph type="sldNum" sz="quarter" idx="12"/>
          </p:nvPr>
        </p:nvSpPr>
        <p:spPr/>
        <p:txBody>
          <a:bodyPr/>
          <a:p>
            <a:pPr lvl="0" eaLnBrk="1" fontAlgn="base" hangingPunct="1">
              <a:buNone/>
            </a:pPr>
            <a:fld id="{9A0DB2DC-4C9A-4742-B13C-FB6460FD3503}" type="slidenum">
              <a:rPr lang="en-US" strike="noStrike" noProof="1" dirty="0">
                <a:latin typeface="Arial" panose="020B0604020202020204" pitchFamily="34" charset="0"/>
                <a:ea typeface="+mn-ea"/>
                <a:cs typeface="+mn-cs"/>
              </a:rPr>
            </a:fld>
            <a:endParaRPr lang="en-US" strike="noStrike" noProof="1" dirty="0">
              <a:latin typeface="Times New Roman" panose="02020603050405020304" pitchFamily="18"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3" name="Date Placeholder 2"/>
          <p:cNvSpPr>
            <a:spLocks noGrp="1"/>
          </p:cNvSpPr>
          <p:nvPr>
            <p:ph type="dt" sz="half" idx="10"/>
          </p:nvPr>
        </p:nvSpPr>
        <p:spPr/>
        <p:txBody>
          <a:bodyPr/>
          <a:p>
            <a:pPr lvl="0" eaLnBrk="1" fontAlgn="base" hangingPunct="1">
              <a:buNone/>
            </a:pPr>
            <a:endParaRPr strike="noStrike" noProof="1" dirty="0"/>
          </a:p>
        </p:txBody>
      </p:sp>
      <p:sp>
        <p:nvSpPr>
          <p:cNvPr id="4" name="Footer Placeholder 3"/>
          <p:cNvSpPr>
            <a:spLocks noGrp="1"/>
          </p:cNvSpPr>
          <p:nvPr>
            <p:ph type="ftr" sz="quarter" idx="11"/>
          </p:nvPr>
        </p:nvSpPr>
        <p:spPr/>
        <p:txBody>
          <a:bodyPr/>
          <a:p>
            <a:pPr lvl="0" eaLnBrk="1" fontAlgn="base" hangingPunct="1">
              <a:buNone/>
            </a:pPr>
            <a:endParaRPr strike="noStrike" noProof="1" dirty="0"/>
          </a:p>
        </p:txBody>
      </p:sp>
      <p:sp>
        <p:nvSpPr>
          <p:cNvPr id="5" name="Slide Number Placeholder 4"/>
          <p:cNvSpPr>
            <a:spLocks noGrp="1"/>
          </p:cNvSpPr>
          <p:nvPr>
            <p:ph type="sldNum" sz="quarter" idx="12"/>
          </p:nvPr>
        </p:nvSpPr>
        <p:spPr/>
        <p:txBody>
          <a:bodyPr/>
          <a:p>
            <a:pPr lvl="0" eaLnBrk="1" fontAlgn="base" hangingPunct="1">
              <a:buNone/>
            </a:pPr>
            <a:fld id="{9A0DB2DC-4C9A-4742-B13C-FB6460FD3503}" type="slidenum">
              <a:rPr lang="en-US" strike="noStrike" noProof="1" dirty="0">
                <a:latin typeface="Arial" panose="020B0604020202020204" pitchFamily="34" charset="0"/>
                <a:ea typeface="+mn-ea"/>
                <a:cs typeface="+mn-cs"/>
              </a:rPr>
            </a:fld>
            <a:endParaRPr lang="en-US" strike="noStrike" noProof="1" dirty="0">
              <a:latin typeface="Times New Roman" panose="02020603050405020304" pitchFamily="18"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Content Placeholder 2"/>
          <p:cNvSpPr>
            <a:spLocks noGrp="1"/>
          </p:cNvSpPr>
          <p:nvPr>
            <p:ph idx="1"/>
          </p:nvPr>
        </p:nvSpPr>
        <p:spPr/>
        <p:txBody>
          <a:body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Date Placeholder 3"/>
          <p:cNvSpPr>
            <a:spLocks noGrp="1"/>
          </p:cNvSpPr>
          <p:nvPr>
            <p:ph type="dt" sz="half" idx="10"/>
          </p:nvPr>
        </p:nvSpPr>
        <p:spPr/>
        <p:txBody>
          <a:bodyPr/>
          <a:p>
            <a:pPr lvl="0" eaLnBrk="1" fontAlgn="base" hangingPunct="1">
              <a:buNone/>
            </a:pPr>
            <a:endParaRPr strike="noStrike" noProof="1" dirty="0"/>
          </a:p>
        </p:txBody>
      </p:sp>
      <p:sp>
        <p:nvSpPr>
          <p:cNvPr id="5" name="Footer Placeholder 4"/>
          <p:cNvSpPr>
            <a:spLocks noGrp="1"/>
          </p:cNvSpPr>
          <p:nvPr>
            <p:ph type="ftr" sz="quarter" idx="11"/>
          </p:nvPr>
        </p:nvSpPr>
        <p:spPr/>
        <p:txBody>
          <a:bodyPr/>
          <a:p>
            <a:pPr lvl="0" eaLnBrk="1" fontAlgn="base" hangingPunct="1">
              <a:buNone/>
            </a:pPr>
            <a:endParaRPr strike="noStrike" noProof="1" dirty="0"/>
          </a:p>
        </p:txBody>
      </p:sp>
      <p:sp>
        <p:nvSpPr>
          <p:cNvPr id="6" name="Slide Number Placeholder 5"/>
          <p:cNvSpPr>
            <a:spLocks noGrp="1"/>
          </p:cNvSpPr>
          <p:nvPr>
            <p:ph type="sldNum" sz="quarter" idx="12"/>
          </p:nvPr>
        </p:nvSpPr>
        <p:spPr/>
        <p:txBody>
          <a:bodyPr/>
          <a:p>
            <a:pPr lvl="0" eaLnBrk="1" fontAlgn="base" hangingPunct="1">
              <a:buNone/>
            </a:pPr>
            <a:fld id="{9A0DB2DC-4C9A-4742-B13C-FB6460FD3503}" type="slidenum">
              <a:rPr lang="en-US" strike="noStrike" noProof="1" dirty="0">
                <a:latin typeface="Arial" panose="020B0604020202020204" pitchFamily="34" charset="0"/>
                <a:ea typeface="+mn-ea"/>
                <a:cs typeface="+mn-cs"/>
              </a:rPr>
            </a:fld>
            <a:endParaRPr lang="en-US" strike="noStrike" noProof="1" dirty="0">
              <a:latin typeface="Times New Roman" panose="02020603050405020304" pitchFamily="18"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pPr fontAlgn="base"/>
            <a:r>
              <a:rPr lang="en-US" strike="noStrike" noProof="1" smtClean="0"/>
              <a:t>Click to edit Master title style</a:t>
            </a:r>
            <a:endParaRPr lang="en-US" strike="noStrike" noProof="1"/>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en-US" strike="noStrike" noProof="1" smtClean="0"/>
              <a:t>Click to edit Master text styles</a:t>
            </a:r>
            <a:endParaRPr lang="en-US" strike="noStrike" noProof="1" smtClean="0"/>
          </a:p>
        </p:txBody>
      </p:sp>
      <p:sp>
        <p:nvSpPr>
          <p:cNvPr id="4" name="Date Placeholder 3"/>
          <p:cNvSpPr>
            <a:spLocks noGrp="1"/>
          </p:cNvSpPr>
          <p:nvPr>
            <p:ph type="dt" sz="half" idx="10"/>
          </p:nvPr>
        </p:nvSpPr>
        <p:spPr/>
        <p:txBody>
          <a:bodyPr/>
          <a:p>
            <a:pPr lvl="0" eaLnBrk="1" fontAlgn="base" hangingPunct="1">
              <a:buNone/>
            </a:pPr>
            <a:endParaRPr strike="noStrike" noProof="1" dirty="0"/>
          </a:p>
        </p:txBody>
      </p:sp>
      <p:sp>
        <p:nvSpPr>
          <p:cNvPr id="5" name="Footer Placeholder 4"/>
          <p:cNvSpPr>
            <a:spLocks noGrp="1"/>
          </p:cNvSpPr>
          <p:nvPr>
            <p:ph type="ftr" sz="quarter" idx="11"/>
          </p:nvPr>
        </p:nvSpPr>
        <p:spPr/>
        <p:txBody>
          <a:bodyPr/>
          <a:p>
            <a:pPr lvl="0" eaLnBrk="1" fontAlgn="base" hangingPunct="1">
              <a:buNone/>
            </a:pPr>
            <a:endParaRPr strike="noStrike" noProof="1" dirty="0"/>
          </a:p>
        </p:txBody>
      </p:sp>
      <p:sp>
        <p:nvSpPr>
          <p:cNvPr id="6" name="Slide Number Placeholder 5"/>
          <p:cNvSpPr>
            <a:spLocks noGrp="1"/>
          </p:cNvSpPr>
          <p:nvPr>
            <p:ph type="sldNum" sz="quarter" idx="12"/>
          </p:nvPr>
        </p:nvSpPr>
        <p:spPr/>
        <p:txBody>
          <a:bodyPr/>
          <a:p>
            <a:pPr lvl="0" eaLnBrk="1" fontAlgn="base" hangingPunct="1">
              <a:buNone/>
            </a:pPr>
            <a:fld id="{9A0DB2DC-4C9A-4742-B13C-FB6460FD3503}" type="slidenum">
              <a:rPr lang="en-US" strike="noStrike" noProof="1" dirty="0">
                <a:latin typeface="Arial" panose="020B0604020202020204" pitchFamily="34" charset="0"/>
                <a:ea typeface="+mn-ea"/>
                <a:cs typeface="+mn-cs"/>
              </a:rPr>
            </a:fld>
            <a:endParaRPr lang="en-US" strike="noStrike" noProof="1" dirty="0">
              <a:latin typeface="Times New Roman" panose="02020603050405020304" pitchFamily="18"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5" name="Date Placeholder 4"/>
          <p:cNvSpPr>
            <a:spLocks noGrp="1"/>
          </p:cNvSpPr>
          <p:nvPr>
            <p:ph type="dt" sz="half" idx="10"/>
          </p:nvPr>
        </p:nvSpPr>
        <p:spPr/>
        <p:txBody>
          <a:bodyPr/>
          <a:p>
            <a:pPr lvl="0" eaLnBrk="1" fontAlgn="base" hangingPunct="1">
              <a:buNone/>
            </a:pPr>
            <a:endParaRPr strike="noStrike" noProof="1" dirty="0"/>
          </a:p>
        </p:txBody>
      </p:sp>
      <p:sp>
        <p:nvSpPr>
          <p:cNvPr id="6" name="Footer Placeholder 5"/>
          <p:cNvSpPr>
            <a:spLocks noGrp="1"/>
          </p:cNvSpPr>
          <p:nvPr>
            <p:ph type="ftr" sz="quarter" idx="11"/>
          </p:nvPr>
        </p:nvSpPr>
        <p:spPr/>
        <p:txBody>
          <a:bodyPr/>
          <a:p>
            <a:pPr lvl="0" eaLnBrk="1" fontAlgn="base" hangingPunct="1">
              <a:buNone/>
            </a:pPr>
            <a:endParaRPr strike="noStrike" noProof="1" dirty="0"/>
          </a:p>
        </p:txBody>
      </p:sp>
      <p:sp>
        <p:nvSpPr>
          <p:cNvPr id="7" name="Slide Number Placeholder 6"/>
          <p:cNvSpPr>
            <a:spLocks noGrp="1"/>
          </p:cNvSpPr>
          <p:nvPr>
            <p:ph type="sldNum" sz="quarter" idx="12"/>
          </p:nvPr>
        </p:nvSpPr>
        <p:spPr/>
        <p:txBody>
          <a:bodyPr/>
          <a:p>
            <a:pPr lvl="0" eaLnBrk="1" fontAlgn="base" hangingPunct="1">
              <a:buNone/>
            </a:pPr>
            <a:fld id="{9A0DB2DC-4C9A-4742-B13C-FB6460FD3503}" type="slidenum">
              <a:rPr lang="en-US" strike="noStrike" noProof="1" dirty="0">
                <a:latin typeface="Arial" panose="020B0604020202020204" pitchFamily="34" charset="0"/>
                <a:ea typeface="+mn-ea"/>
                <a:cs typeface="+mn-cs"/>
              </a:rPr>
            </a:fld>
            <a:endParaRPr lang="en-US" strike="noStrike" noProof="1" dirty="0">
              <a:latin typeface="Times New Roman" panose="02020603050405020304" pitchFamily="18"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pPr fontAlgn="base"/>
            <a:r>
              <a:rPr lang="en-US" strike="noStrike" noProof="1" smtClean="0"/>
              <a:t>Click to edit Master title style</a:t>
            </a:r>
            <a:endParaRPr lang="en-US" strike="noStrike" noProof="1"/>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smtClean="0"/>
              <a:t>Click to edit Master text styles</a:t>
            </a:r>
            <a:endParaRPr lang="en-US" strike="noStrike" noProof="1" smtClean="0"/>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en-US" strike="noStrike" noProof="1" smtClean="0"/>
              <a:t>Click to edit Master text styles</a:t>
            </a:r>
            <a:endParaRPr lang="en-US" strike="noStrike" noProof="1" smtClean="0"/>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7" name="Date Placeholder 6"/>
          <p:cNvSpPr>
            <a:spLocks noGrp="1"/>
          </p:cNvSpPr>
          <p:nvPr>
            <p:ph type="dt" sz="half" idx="10"/>
          </p:nvPr>
        </p:nvSpPr>
        <p:spPr/>
        <p:txBody>
          <a:bodyPr/>
          <a:p>
            <a:pPr lvl="0" eaLnBrk="1" fontAlgn="base" hangingPunct="1">
              <a:buNone/>
            </a:pPr>
            <a:endParaRPr strike="noStrike" noProof="1" dirty="0"/>
          </a:p>
        </p:txBody>
      </p:sp>
      <p:sp>
        <p:nvSpPr>
          <p:cNvPr id="8" name="Footer Placeholder 7"/>
          <p:cNvSpPr>
            <a:spLocks noGrp="1"/>
          </p:cNvSpPr>
          <p:nvPr>
            <p:ph type="ftr" sz="quarter" idx="11"/>
          </p:nvPr>
        </p:nvSpPr>
        <p:spPr/>
        <p:txBody>
          <a:bodyPr/>
          <a:p>
            <a:pPr lvl="0" eaLnBrk="1" fontAlgn="base" hangingPunct="1">
              <a:buNone/>
            </a:pPr>
            <a:endParaRPr strike="noStrike" noProof="1" dirty="0"/>
          </a:p>
        </p:txBody>
      </p:sp>
      <p:sp>
        <p:nvSpPr>
          <p:cNvPr id="9" name="Slide Number Placeholder 8"/>
          <p:cNvSpPr>
            <a:spLocks noGrp="1"/>
          </p:cNvSpPr>
          <p:nvPr>
            <p:ph type="sldNum" sz="quarter" idx="12"/>
          </p:nvPr>
        </p:nvSpPr>
        <p:spPr/>
        <p:txBody>
          <a:bodyPr/>
          <a:p>
            <a:pPr lvl="0" eaLnBrk="1" fontAlgn="base" hangingPunct="1">
              <a:buNone/>
            </a:pPr>
            <a:fld id="{9A0DB2DC-4C9A-4742-B13C-FB6460FD3503}" type="slidenum">
              <a:rPr lang="en-US" strike="noStrike" noProof="1" dirty="0">
                <a:latin typeface="Arial" panose="020B0604020202020204" pitchFamily="34" charset="0"/>
                <a:ea typeface="+mn-ea"/>
                <a:cs typeface="+mn-cs"/>
              </a:rPr>
            </a:fld>
            <a:endParaRPr lang="en-US" strike="noStrike" noProof="1" dirty="0">
              <a:latin typeface="Times New Roman" panose="02020603050405020304" pitchFamily="18"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Date Placeholder 2"/>
          <p:cNvSpPr>
            <a:spLocks noGrp="1"/>
          </p:cNvSpPr>
          <p:nvPr>
            <p:ph type="dt" sz="half" idx="10"/>
          </p:nvPr>
        </p:nvSpPr>
        <p:spPr/>
        <p:txBody>
          <a:bodyPr/>
          <a:p>
            <a:pPr lvl="0" eaLnBrk="1" fontAlgn="base" hangingPunct="1">
              <a:buNone/>
            </a:pPr>
            <a:endParaRPr strike="noStrike" noProof="1" dirty="0"/>
          </a:p>
        </p:txBody>
      </p:sp>
      <p:sp>
        <p:nvSpPr>
          <p:cNvPr id="4" name="Footer Placeholder 3"/>
          <p:cNvSpPr>
            <a:spLocks noGrp="1"/>
          </p:cNvSpPr>
          <p:nvPr>
            <p:ph type="ftr" sz="quarter" idx="11"/>
          </p:nvPr>
        </p:nvSpPr>
        <p:spPr/>
        <p:txBody>
          <a:bodyPr/>
          <a:p>
            <a:pPr lvl="0" eaLnBrk="1" fontAlgn="base" hangingPunct="1">
              <a:buNone/>
            </a:pPr>
            <a:endParaRPr strike="noStrike" noProof="1" dirty="0"/>
          </a:p>
        </p:txBody>
      </p:sp>
      <p:sp>
        <p:nvSpPr>
          <p:cNvPr id="5" name="Slide Number Placeholder 4"/>
          <p:cNvSpPr>
            <a:spLocks noGrp="1"/>
          </p:cNvSpPr>
          <p:nvPr>
            <p:ph type="sldNum" sz="quarter" idx="12"/>
          </p:nvPr>
        </p:nvSpPr>
        <p:spPr/>
        <p:txBody>
          <a:bodyPr/>
          <a:p>
            <a:pPr lvl="0" eaLnBrk="1" fontAlgn="base" hangingPunct="1">
              <a:buNone/>
            </a:pPr>
            <a:fld id="{9A0DB2DC-4C9A-4742-B13C-FB6460FD3503}" type="slidenum">
              <a:rPr lang="en-US" strike="noStrike" noProof="1" dirty="0">
                <a:latin typeface="Arial" panose="020B0604020202020204" pitchFamily="34" charset="0"/>
                <a:ea typeface="+mn-ea"/>
                <a:cs typeface="+mn-cs"/>
              </a:rPr>
            </a:fld>
            <a:endParaRPr lang="en-US" strike="noStrike" noProof="1" dirty="0">
              <a:latin typeface="Times New Roman" panose="02020603050405020304" pitchFamily="18"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lvl="0" eaLnBrk="1" fontAlgn="base" hangingPunct="1">
              <a:buNone/>
            </a:pPr>
            <a:endParaRPr strike="noStrike" noProof="1" dirty="0"/>
          </a:p>
        </p:txBody>
      </p:sp>
      <p:sp>
        <p:nvSpPr>
          <p:cNvPr id="3" name="Footer Placeholder 2"/>
          <p:cNvSpPr>
            <a:spLocks noGrp="1"/>
          </p:cNvSpPr>
          <p:nvPr>
            <p:ph type="ftr" sz="quarter" idx="11"/>
          </p:nvPr>
        </p:nvSpPr>
        <p:spPr/>
        <p:txBody>
          <a:bodyPr/>
          <a:p>
            <a:pPr lvl="0" eaLnBrk="1" fontAlgn="base" hangingPunct="1">
              <a:buNone/>
            </a:pPr>
            <a:endParaRPr strike="noStrike" noProof="1" dirty="0"/>
          </a:p>
        </p:txBody>
      </p:sp>
      <p:sp>
        <p:nvSpPr>
          <p:cNvPr id="4" name="Slide Number Placeholder 3"/>
          <p:cNvSpPr>
            <a:spLocks noGrp="1"/>
          </p:cNvSpPr>
          <p:nvPr>
            <p:ph type="sldNum" sz="quarter" idx="12"/>
          </p:nvPr>
        </p:nvSpPr>
        <p:spPr/>
        <p:txBody>
          <a:bodyPr/>
          <a:p>
            <a:pPr lvl="0" eaLnBrk="1" fontAlgn="base" hangingPunct="1">
              <a:buNone/>
            </a:pPr>
            <a:fld id="{9A0DB2DC-4C9A-4742-B13C-FB6460FD3503}" type="slidenum">
              <a:rPr lang="en-US" strike="noStrike" noProof="1" dirty="0">
                <a:latin typeface="Arial" panose="020B0604020202020204" pitchFamily="34" charset="0"/>
                <a:ea typeface="+mn-ea"/>
                <a:cs typeface="+mn-cs"/>
              </a:rPr>
            </a:fld>
            <a:endParaRPr lang="en-US" strike="noStrike" noProof="1" dirty="0">
              <a:latin typeface="Times New Roman" panose="02020603050405020304" pitchFamily="18"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pPr fontAlgn="base"/>
            <a:r>
              <a:rPr lang="en-US" strike="noStrike" noProof="1" smtClean="0"/>
              <a:t>Click to edit Master title style</a:t>
            </a:r>
            <a:endParaRPr lang="en-US" strike="noStrike" noProof="1"/>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en-US" strike="noStrike" noProof="1" smtClean="0"/>
              <a:t>Click to edit Master text styles</a:t>
            </a:r>
            <a:endParaRPr lang="en-US" strike="noStrike" noProof="1" smtClean="0"/>
          </a:p>
          <a:p>
            <a:pPr lvl="1" fontAlgn="base"/>
            <a:r>
              <a:rPr lang="en-US" strike="noStrike" noProof="1" smtClean="0"/>
              <a:t>Second level</a:t>
            </a:r>
            <a:endParaRPr lang="en-US" strike="noStrike" noProof="1" smtClean="0"/>
          </a:p>
          <a:p>
            <a:pPr lvl="2" fontAlgn="base"/>
            <a:r>
              <a:rPr lang="en-US" strike="noStrike" noProof="1" smtClean="0"/>
              <a:t>Third level</a:t>
            </a:r>
            <a:endParaRPr lang="en-US" strike="noStrike" noProof="1" smtClean="0"/>
          </a:p>
          <a:p>
            <a:pPr lvl="3" fontAlgn="base"/>
            <a:r>
              <a:rPr lang="en-US" strike="noStrike" noProof="1" smtClean="0"/>
              <a:t>Fourth level</a:t>
            </a:r>
            <a:endParaRPr lang="en-US" strike="noStrike" noProof="1" smtClean="0"/>
          </a:p>
          <a:p>
            <a:pPr lvl="4" fontAlgn="base"/>
            <a:r>
              <a:rPr lang="en-US" strike="noStrike" noProof="1" smtClean="0"/>
              <a:t>Fifth level</a:t>
            </a:r>
            <a:endParaRPr lang="en-US" strike="noStrike" noProof="1"/>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smtClean="0"/>
              <a:t>Click to edit Master text styles</a:t>
            </a:r>
            <a:endParaRPr lang="en-US" strike="noStrike" noProof="1" smtClean="0"/>
          </a:p>
        </p:txBody>
      </p:sp>
      <p:sp>
        <p:nvSpPr>
          <p:cNvPr id="5" name="Date Placeholder 4"/>
          <p:cNvSpPr>
            <a:spLocks noGrp="1"/>
          </p:cNvSpPr>
          <p:nvPr>
            <p:ph type="dt" sz="half" idx="10"/>
          </p:nvPr>
        </p:nvSpPr>
        <p:spPr/>
        <p:txBody>
          <a:bodyPr/>
          <a:p>
            <a:pPr lvl="0" eaLnBrk="1" fontAlgn="base" hangingPunct="1">
              <a:buNone/>
            </a:pPr>
            <a:endParaRPr strike="noStrike" noProof="1" dirty="0"/>
          </a:p>
        </p:txBody>
      </p:sp>
      <p:sp>
        <p:nvSpPr>
          <p:cNvPr id="6" name="Footer Placeholder 5"/>
          <p:cNvSpPr>
            <a:spLocks noGrp="1"/>
          </p:cNvSpPr>
          <p:nvPr>
            <p:ph type="ftr" sz="quarter" idx="11"/>
          </p:nvPr>
        </p:nvSpPr>
        <p:spPr/>
        <p:txBody>
          <a:bodyPr/>
          <a:p>
            <a:pPr lvl="0" eaLnBrk="1" fontAlgn="base" hangingPunct="1">
              <a:buNone/>
            </a:pPr>
            <a:endParaRPr strike="noStrike" noProof="1" dirty="0"/>
          </a:p>
        </p:txBody>
      </p:sp>
      <p:sp>
        <p:nvSpPr>
          <p:cNvPr id="7" name="Slide Number Placeholder 6"/>
          <p:cNvSpPr>
            <a:spLocks noGrp="1"/>
          </p:cNvSpPr>
          <p:nvPr>
            <p:ph type="sldNum" sz="quarter" idx="12"/>
          </p:nvPr>
        </p:nvSpPr>
        <p:spPr/>
        <p:txBody>
          <a:bodyPr/>
          <a:p>
            <a:pPr lvl="0" eaLnBrk="1" fontAlgn="base" hangingPunct="1">
              <a:buNone/>
            </a:pPr>
            <a:fld id="{9A0DB2DC-4C9A-4742-B13C-FB6460FD3503}" type="slidenum">
              <a:rPr lang="en-US" strike="noStrike" noProof="1" dirty="0">
                <a:latin typeface="Arial" panose="020B0604020202020204" pitchFamily="34" charset="0"/>
                <a:ea typeface="+mn-ea"/>
                <a:cs typeface="+mn-cs"/>
              </a:rPr>
            </a:fld>
            <a:endParaRPr lang="en-US" strike="noStrike" noProof="1" dirty="0">
              <a:latin typeface="Times New Roman" panose="02020603050405020304" pitchFamily="18"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pPr fontAlgn="base"/>
            <a:r>
              <a:rPr lang="en-US" strike="noStrike" noProof="1" smtClean="0"/>
              <a:t>Click to edit Master title style</a:t>
            </a:r>
            <a:endParaRPr lang="en-US" strike="noStrike" noProof="1"/>
          </a:p>
        </p:txBody>
      </p:sp>
      <p:sp>
        <p:nvSpPr>
          <p:cNvPr id="3" name="Picture Placeholder 2"/>
          <p:cNvSpPr>
            <a:spLocks noGrp="1"/>
          </p:cNvSpPr>
          <p:nvPr>
            <p:ph type="pic" idx="1"/>
          </p:nvPr>
        </p:nvSpPr>
        <p:spPr>
          <a:xfrm>
            <a:off x="1792288" y="459581"/>
            <a:ext cx="5486400" cy="30861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en-US" strike="noStrike" noProof="1" smtClean="0"/>
              <a:t>Click to edit Master text styles</a:t>
            </a:r>
            <a:endParaRPr lang="en-US" strike="noStrike" noProof="1" smtClean="0"/>
          </a:p>
        </p:txBody>
      </p:sp>
      <p:sp>
        <p:nvSpPr>
          <p:cNvPr id="5" name="Date Placeholder 4"/>
          <p:cNvSpPr>
            <a:spLocks noGrp="1"/>
          </p:cNvSpPr>
          <p:nvPr>
            <p:ph type="dt" sz="half" idx="10"/>
          </p:nvPr>
        </p:nvSpPr>
        <p:spPr/>
        <p:txBody>
          <a:bodyPr/>
          <a:p>
            <a:pPr lvl="0" eaLnBrk="1" fontAlgn="base" hangingPunct="1">
              <a:buNone/>
            </a:pPr>
            <a:endParaRPr strike="noStrike" noProof="1" dirty="0"/>
          </a:p>
        </p:txBody>
      </p:sp>
      <p:sp>
        <p:nvSpPr>
          <p:cNvPr id="6" name="Footer Placeholder 5"/>
          <p:cNvSpPr>
            <a:spLocks noGrp="1"/>
          </p:cNvSpPr>
          <p:nvPr>
            <p:ph type="ftr" sz="quarter" idx="11"/>
          </p:nvPr>
        </p:nvSpPr>
        <p:spPr/>
        <p:txBody>
          <a:bodyPr/>
          <a:p>
            <a:pPr lvl="0" eaLnBrk="1" fontAlgn="base" hangingPunct="1">
              <a:buNone/>
            </a:pPr>
            <a:endParaRPr strike="noStrike" noProof="1" dirty="0"/>
          </a:p>
        </p:txBody>
      </p:sp>
      <p:sp>
        <p:nvSpPr>
          <p:cNvPr id="7" name="Slide Number Placeholder 6"/>
          <p:cNvSpPr>
            <a:spLocks noGrp="1"/>
          </p:cNvSpPr>
          <p:nvPr>
            <p:ph type="sldNum" sz="quarter" idx="12"/>
          </p:nvPr>
        </p:nvSpPr>
        <p:spPr/>
        <p:txBody>
          <a:bodyPr/>
          <a:p>
            <a:pPr lvl="0" eaLnBrk="1" fontAlgn="base" hangingPunct="1">
              <a:buNone/>
            </a:pPr>
            <a:fld id="{9A0DB2DC-4C9A-4742-B13C-FB6460FD3503}" type="slidenum">
              <a:rPr lang="en-US" strike="noStrike" noProof="1" dirty="0">
                <a:latin typeface="Arial" panose="020B0604020202020204" pitchFamily="34" charset="0"/>
                <a:ea typeface="+mn-ea"/>
                <a:cs typeface="+mn-cs"/>
              </a:rPr>
            </a:fld>
            <a:endParaRPr lang="en-US" strike="noStrike" noProof="1" dirty="0">
              <a:latin typeface="Times New Roman" panose="02020603050405020304" pitchFamily="18"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Rectangle 2"/>
          <p:cNvSpPr>
            <a:spLocks noGrp="1"/>
          </p:cNvSpPr>
          <p:nvPr>
            <p:ph type="title"/>
          </p:nvPr>
        </p:nvSpPr>
        <p:spPr>
          <a:xfrm>
            <a:off x="457200" y="206375"/>
            <a:ext cx="8229600" cy="857250"/>
          </a:xfrm>
          <a:prstGeom prst="rect">
            <a:avLst/>
          </a:prstGeom>
          <a:noFill/>
          <a:ln w="9525">
            <a:noFill/>
          </a:ln>
        </p:spPr>
        <p:txBody>
          <a:bodyPr anchor="ctr" anchorCtr="0"/>
          <a:p>
            <a:pPr lvl="0"/>
            <a:r>
              <a:rPr lang="en-US" dirty="0"/>
              <a:t>Click to edit Master title style</a:t>
            </a:r>
            <a:endParaRPr lang="en-US" dirty="0"/>
          </a:p>
        </p:txBody>
      </p:sp>
      <p:sp>
        <p:nvSpPr>
          <p:cNvPr id="1027" name="Rectangle 3"/>
          <p:cNvSpPr>
            <a:spLocks noGrp="1"/>
          </p:cNvSpPr>
          <p:nvPr>
            <p:ph type="body"/>
          </p:nvPr>
        </p:nvSpPr>
        <p:spPr>
          <a:xfrm>
            <a:off x="457200" y="1200150"/>
            <a:ext cx="8229600" cy="3394075"/>
          </a:xfrm>
          <a:prstGeom prst="rect">
            <a:avLst/>
          </a:prstGeom>
          <a:noFill/>
          <a:ln w="9525">
            <a:noFill/>
          </a:ln>
        </p:spPr>
        <p:txBody>
          <a:bodyPr anchor="t" anchorCtr="0"/>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028" name="Rectangle 4"/>
          <p:cNvSpPr>
            <a:spLocks noGrp="1" noChangeArrowheads="1"/>
          </p:cNvSpPr>
          <p:nvPr>
            <p:ph type="dt" sz="half" idx="2"/>
          </p:nvPr>
        </p:nvSpPr>
        <p:spPr bwMode="auto">
          <a:xfrm>
            <a:off x="457200" y="4684713"/>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b="0">
                <a:latin typeface="Arial" panose="020B0604020202020204" pitchFamily="34" charset="0"/>
              </a:defRPr>
            </a:lvl1pPr>
          </a:lstStyle>
          <a:p>
            <a:pPr lvl="0" eaLnBrk="1" fontAlgn="base" hangingPunct="1">
              <a:buNone/>
            </a:pPr>
            <a:endParaRPr strike="noStrike" noProof="1" dirty="0"/>
          </a:p>
        </p:txBody>
      </p:sp>
      <p:sp>
        <p:nvSpPr>
          <p:cNvPr id="1029" name="Rectangle 5"/>
          <p:cNvSpPr>
            <a:spLocks noGrp="1" noChangeArrowheads="1"/>
          </p:cNvSpPr>
          <p:nvPr>
            <p:ph type="ftr" sz="quarter" idx="3"/>
          </p:nvPr>
        </p:nvSpPr>
        <p:spPr bwMode="auto">
          <a:xfrm>
            <a:off x="3124200" y="4684713"/>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b="0">
                <a:latin typeface="Arial" panose="020B0604020202020204" pitchFamily="34" charset="0"/>
              </a:defRPr>
            </a:lvl1pPr>
          </a:lstStyle>
          <a:p>
            <a:pPr lvl="0" eaLnBrk="1" fontAlgn="base" hangingPunct="1">
              <a:buNone/>
            </a:pPr>
            <a:endParaRPr strike="noStrike" noProof="1" dirty="0"/>
          </a:p>
        </p:txBody>
      </p:sp>
      <p:sp>
        <p:nvSpPr>
          <p:cNvPr id="1030" name="Rectangle 6"/>
          <p:cNvSpPr>
            <a:spLocks noGrp="1" noChangeArrowheads="1"/>
          </p:cNvSpPr>
          <p:nvPr>
            <p:ph type="sldNum" sz="quarter" idx="4"/>
          </p:nvPr>
        </p:nvSpPr>
        <p:spPr bwMode="auto">
          <a:xfrm>
            <a:off x="6553200" y="4684713"/>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b="0">
                <a:latin typeface="Arial" panose="020B0604020202020204" pitchFamily="34" charset="0"/>
              </a:defRPr>
            </a:lvl1pPr>
          </a:lstStyle>
          <a:p>
            <a:pPr lvl="0" eaLnBrk="1" fontAlgn="base" hangingPunct="1">
              <a:buNone/>
            </a:pPr>
            <a:fld id="{9A0DB2DC-4C9A-4742-B13C-FB6460FD3503}" type="slidenum">
              <a:rPr lang="en-US" strike="noStrike" noProof="1" dirty="0">
                <a:latin typeface="Arial" panose="020B0604020202020204" pitchFamily="34" charset="0"/>
                <a:ea typeface="+mn-ea"/>
                <a:cs typeface="+mn-cs"/>
              </a:rPr>
            </a:fld>
            <a:endParaRPr lang="en-US" strike="noStrike" noProof="1" dirty="0">
              <a:latin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3.GIF"/><Relationship Id="rId6" Type="http://schemas.microsoft.com/office/2007/relationships/media" Target="file:///G:\dia%20lop%2010\Bai%20giang%20Dan%20so%20gia%20tang%20dan%20so\Ngay%20dau%20tien%20di%20hoc%20Nhac.WAV" TargetMode="External"/><Relationship Id="rId5" Type="http://schemas.openxmlformats.org/officeDocument/2006/relationships/audio" Target="file:///G:\dia%20lop%2010\Bai%20giang%20Dan%20so%20gia%20tang%20dan%20so\Ngay%20dau%20tien%20di%20hoc%20Nhac.WAV" TargetMode="External"/><Relationship Id="rId4" Type="http://schemas.openxmlformats.org/officeDocument/2006/relationships/image" Target="../media/image2.png"/><Relationship Id="rId3" Type="http://schemas.microsoft.com/office/2007/relationships/media" Target="file:///C:\Documents%20and%20Settings\THANH\Desktop\Bai%20giang%20Dan%20so%20gia%20tang%20dan%20so\Ngay%20dau%20tien%20di%20hoc.WAV" TargetMode="External"/><Relationship Id="rId2" Type="http://schemas.openxmlformats.org/officeDocument/2006/relationships/audio" Target="file:///C:\Documents%20and%20Settings\THANH\Desktop\Bai%20giang%20Dan%20so%20gia%20tang%20dan%20so\Ngay%20dau%20tien%20di%20hoc.WAV" TargetMode="Externa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audio" Target="../media/audio3.wav"/><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image" Target="../media/image26.wmf"/></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audio" Target="../media/audio3.wav"/><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image" Target="../media/image26.wmf"/></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audio" Target="../media/audio3.wav"/><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image" Target="../media/image26.wmf"/></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audio" Target="../media/audio3.wav"/><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image" Target="../media/image26.wmf"/></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audio" Target="../media/audio1.wav"/></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audio" Target="../media/audio1.wav"/></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11.jpeg"/><Relationship Id="rId7" Type="http://schemas.openxmlformats.org/officeDocument/2006/relationships/image" Target="../media/image10.jpeg"/><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 Id="rId3" Type="http://schemas.openxmlformats.org/officeDocument/2006/relationships/image" Target="../media/image6.jpeg"/><Relationship Id="rId2" Type="http://schemas.openxmlformats.org/officeDocument/2006/relationships/image" Target="../media/image5.GIF"/><Relationship Id="rId1" Type="http://schemas.openxmlformats.org/officeDocument/2006/relationships/image" Target="../media/image4.GIF"/></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audio" Target="../media/audio3.wav"/><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image" Target="../media/image26.wmf"/></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audio" Target="../media/audio1.wav"/></Relationships>
</file>

<file path=ppt/slides/_rels/slide22.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7.xml"/><Relationship Id="rId4" Type="http://schemas.openxmlformats.org/officeDocument/2006/relationships/audio" Target="../media/audio3.wav"/><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image" Target="../media/image26.wmf"/></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audio" Target="../media/audio3.wav"/><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image" Target="../media/image26.wmf"/></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audio" Target="../media/audio1.wav"/></Relationships>
</file>

<file path=ppt/slides/_rels/slide25.xml.rels><?xml version="1.0" encoding="UTF-8" standalone="yes"?>
<Relationships xmlns="http://schemas.openxmlformats.org/package/2006/relationships"><Relationship Id="rId9" Type="http://schemas.openxmlformats.org/officeDocument/2006/relationships/image" Target="../media/image22.GIF"/><Relationship Id="rId8" Type="http://schemas.openxmlformats.org/officeDocument/2006/relationships/image" Target="../media/image21.GIF"/><Relationship Id="rId7" Type="http://schemas.openxmlformats.org/officeDocument/2006/relationships/image" Target="../media/image20.GIF"/><Relationship Id="rId6" Type="http://schemas.openxmlformats.org/officeDocument/2006/relationships/image" Target="../media/image19.GIF"/><Relationship Id="rId5" Type="http://schemas.openxmlformats.org/officeDocument/2006/relationships/image" Target="../media/image18.GIF"/><Relationship Id="rId4" Type="http://schemas.openxmlformats.org/officeDocument/2006/relationships/image" Target="../media/image17.GIF"/><Relationship Id="rId3" Type="http://schemas.openxmlformats.org/officeDocument/2006/relationships/image" Target="../media/image16.GIF"/><Relationship Id="rId2" Type="http://schemas.openxmlformats.org/officeDocument/2006/relationships/image" Target="../media/image15.GIF"/><Relationship Id="rId13" Type="http://schemas.openxmlformats.org/officeDocument/2006/relationships/slideLayout" Target="../slideLayouts/slideLayout7.xml"/><Relationship Id="rId12" Type="http://schemas.openxmlformats.org/officeDocument/2006/relationships/audio" Target="../media/audio1.wav"/><Relationship Id="rId11" Type="http://schemas.openxmlformats.org/officeDocument/2006/relationships/image" Target="../media/image24.GIF"/><Relationship Id="rId10" Type="http://schemas.openxmlformats.org/officeDocument/2006/relationships/image" Target="../media/image23.GIF"/><Relationship Id="rId1" Type="http://schemas.openxmlformats.org/officeDocument/2006/relationships/image" Target="../media/image14.GIF"/></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audio" Target="../media/audio1.wav"/></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7.png"/><Relationship Id="rId3" Type="http://schemas.openxmlformats.org/officeDocument/2006/relationships/tags" Target="../tags/tag6.xml"/><Relationship Id="rId2" Type="http://schemas.microsoft.com/office/2007/relationships/media" Target="../media/media2.mp4"/><Relationship Id="rId1" Type="http://schemas.openxmlformats.org/officeDocument/2006/relationships/video" Target="../media/media2.mp4"/></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2.png"/><Relationship Id="rId3" Type="http://schemas.openxmlformats.org/officeDocument/2006/relationships/tags" Target="../tags/tag1.xml"/><Relationship Id="rId2" Type="http://schemas.microsoft.com/office/2007/relationships/media" Target="file:///C:\Users\CAO%20QUY\Desktop\Video%20kh&#7903;i%20&#273;&#7897;ng..mp4" TargetMode="External"/><Relationship Id="rId1" Type="http://schemas.openxmlformats.org/officeDocument/2006/relationships/video" Target="file:///C:\Users\CAO%20QUY\Desktop\Video%20kh&#7903;i%20&#273;&#7897;ng..mp4" TargetMode="External"/></Relationships>
</file>

<file path=ppt/slides/_rels/slide30.xml.rels><?xml version="1.0" encoding="UTF-8" standalone="yes"?>
<Relationships xmlns="http://schemas.openxmlformats.org/package/2006/relationships"><Relationship Id="rId9" Type="http://schemas.openxmlformats.org/officeDocument/2006/relationships/image" Target="../media/image22.GIF"/><Relationship Id="rId8" Type="http://schemas.openxmlformats.org/officeDocument/2006/relationships/image" Target="../media/image21.GIF"/><Relationship Id="rId7" Type="http://schemas.openxmlformats.org/officeDocument/2006/relationships/image" Target="../media/image20.GIF"/><Relationship Id="rId6" Type="http://schemas.openxmlformats.org/officeDocument/2006/relationships/image" Target="../media/image19.GIF"/><Relationship Id="rId5" Type="http://schemas.openxmlformats.org/officeDocument/2006/relationships/image" Target="../media/image18.GIF"/><Relationship Id="rId4" Type="http://schemas.openxmlformats.org/officeDocument/2006/relationships/image" Target="../media/image17.GIF"/><Relationship Id="rId3" Type="http://schemas.openxmlformats.org/officeDocument/2006/relationships/image" Target="../media/image16.GIF"/><Relationship Id="rId2" Type="http://schemas.openxmlformats.org/officeDocument/2006/relationships/image" Target="../media/image15.GIF"/><Relationship Id="rId14" Type="http://schemas.openxmlformats.org/officeDocument/2006/relationships/notesSlide" Target="../notesSlides/notesSlide2.xml"/><Relationship Id="rId13" Type="http://schemas.openxmlformats.org/officeDocument/2006/relationships/slideLayout" Target="../slideLayouts/slideLayout7.xml"/><Relationship Id="rId12" Type="http://schemas.openxmlformats.org/officeDocument/2006/relationships/audio" Target="../media/audio1.wav"/><Relationship Id="rId11" Type="http://schemas.openxmlformats.org/officeDocument/2006/relationships/image" Target="../media/image24.GIF"/><Relationship Id="rId10" Type="http://schemas.openxmlformats.org/officeDocument/2006/relationships/image" Target="../media/image23.GIF"/><Relationship Id="rId1" Type="http://schemas.openxmlformats.org/officeDocument/2006/relationships/image" Target="../media/image14.GIF"/></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8.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GIF"/><Relationship Id="rId1" Type="http://schemas.openxmlformats.org/officeDocument/2006/relationships/image" Target="../media/image29.GIF"/></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9.GIF"/><Relationship Id="rId1" Type="http://schemas.openxmlformats.org/officeDocument/2006/relationships/image" Target="../media/image3.GIF"/></Relationships>
</file>

<file path=ppt/slides/_rels/slide3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31.GIF"/><Relationship Id="rId4" Type="http://schemas.openxmlformats.org/officeDocument/2006/relationships/image" Target="../media/image3.GIF"/><Relationship Id="rId3" Type="http://schemas.openxmlformats.org/officeDocument/2006/relationships/image" Target="../media/image29.GIF"/><Relationship Id="rId2" Type="http://schemas.openxmlformats.org/officeDocument/2006/relationships/hyperlink" Target="file:///D:\My%20Documents\Tau%20anh%20qua%20nui%20-%20Anh%20Tho.mp3" TargetMode="External"/><Relationship Id="rId1" Type="http://schemas.openxmlformats.org/officeDocument/2006/relationships/image" Target="../media/image30.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GIF"/></Relationships>
</file>

<file path=ppt/slides/_rels/slide5.xml.rels><?xml version="1.0" encoding="UTF-8" standalone="yes"?>
<Relationships xmlns="http://schemas.openxmlformats.org/package/2006/relationships"><Relationship Id="rId9" Type="http://schemas.openxmlformats.org/officeDocument/2006/relationships/image" Target="../media/image22.GIF"/><Relationship Id="rId8" Type="http://schemas.openxmlformats.org/officeDocument/2006/relationships/image" Target="../media/image21.GIF"/><Relationship Id="rId7" Type="http://schemas.openxmlformats.org/officeDocument/2006/relationships/image" Target="../media/image20.GIF"/><Relationship Id="rId6" Type="http://schemas.openxmlformats.org/officeDocument/2006/relationships/image" Target="../media/image19.GIF"/><Relationship Id="rId5" Type="http://schemas.openxmlformats.org/officeDocument/2006/relationships/image" Target="../media/image18.GIF"/><Relationship Id="rId4" Type="http://schemas.openxmlformats.org/officeDocument/2006/relationships/image" Target="../media/image17.GIF"/><Relationship Id="rId3" Type="http://schemas.openxmlformats.org/officeDocument/2006/relationships/image" Target="../media/image16.GIF"/><Relationship Id="rId2" Type="http://schemas.openxmlformats.org/officeDocument/2006/relationships/image" Target="../media/image15.GIF"/><Relationship Id="rId13" Type="http://schemas.openxmlformats.org/officeDocument/2006/relationships/slideLayout" Target="../slideLayouts/slideLayout7.xml"/><Relationship Id="rId12" Type="http://schemas.openxmlformats.org/officeDocument/2006/relationships/audio" Target="../media/audio1.wav"/><Relationship Id="rId11" Type="http://schemas.openxmlformats.org/officeDocument/2006/relationships/image" Target="../media/image24.GIF"/><Relationship Id="rId10" Type="http://schemas.openxmlformats.org/officeDocument/2006/relationships/image" Target="../media/image23.GIF"/><Relationship Id="rId1" Type="http://schemas.openxmlformats.org/officeDocument/2006/relationships/image" Target="../media/image14.GIF"/></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5.png"/><Relationship Id="rId2" Type="http://schemas.microsoft.com/office/2007/relationships/media" Target="../media/media1.mp3"/><Relationship Id="rId1" Type="http://schemas.openxmlformats.org/officeDocument/2006/relationships/audio" Target="../media/media1.mp3"/></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9" Type="http://schemas.openxmlformats.org/officeDocument/2006/relationships/image" Target="../media/image22.GIF"/><Relationship Id="rId8" Type="http://schemas.openxmlformats.org/officeDocument/2006/relationships/image" Target="../media/image21.GIF"/><Relationship Id="rId7" Type="http://schemas.openxmlformats.org/officeDocument/2006/relationships/image" Target="../media/image20.GIF"/><Relationship Id="rId6" Type="http://schemas.openxmlformats.org/officeDocument/2006/relationships/image" Target="../media/image19.GIF"/><Relationship Id="rId5" Type="http://schemas.openxmlformats.org/officeDocument/2006/relationships/image" Target="../media/image18.GIF"/><Relationship Id="rId4" Type="http://schemas.openxmlformats.org/officeDocument/2006/relationships/image" Target="../media/image17.GIF"/><Relationship Id="rId3" Type="http://schemas.openxmlformats.org/officeDocument/2006/relationships/image" Target="../media/image16.GIF"/><Relationship Id="rId2" Type="http://schemas.openxmlformats.org/officeDocument/2006/relationships/image" Target="../media/image15.GIF"/><Relationship Id="rId13" Type="http://schemas.openxmlformats.org/officeDocument/2006/relationships/slideLayout" Target="../slideLayouts/slideLayout7.xml"/><Relationship Id="rId12" Type="http://schemas.openxmlformats.org/officeDocument/2006/relationships/audio" Target="../media/audio1.wav"/><Relationship Id="rId11" Type="http://schemas.openxmlformats.org/officeDocument/2006/relationships/image" Target="../media/image24.GIF"/><Relationship Id="rId10" Type="http://schemas.openxmlformats.org/officeDocument/2006/relationships/image" Target="../media/image23.GIF"/><Relationship Id="rId1" Type="http://schemas.openxmlformats.org/officeDocument/2006/relationships/image" Target="../media/image14.GIF"/></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audio" Target="../media/audio3.wav"/><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image" Target="../media/image26.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9" name="Rectangle 4"/>
          <p:cNvSpPr/>
          <p:nvPr/>
        </p:nvSpPr>
        <p:spPr>
          <a:xfrm>
            <a:off x="457200" y="250825"/>
            <a:ext cx="8218488" cy="4606925"/>
          </a:xfrm>
          <a:prstGeom prst="rect">
            <a:avLst/>
          </a:prstGeom>
          <a:noFill/>
          <a:ln w="76200" cap="flat" cmpd="sng">
            <a:solidFill>
              <a:srgbClr val="FFFF66"/>
            </a:solidFill>
            <a:prstDash val="solid"/>
            <a:miter/>
            <a:headEnd type="none" w="med" len="med"/>
            <a:tailEnd type="none" w="med" len="med"/>
          </a:ln>
        </p:spPr>
        <p:txBody>
          <a:bodyPr wrap="none" anchor="ctr" anchorCtr="0"/>
          <a:p>
            <a:endParaRPr lang="en-US" sz="1600" b="0" dirty="0">
              <a:latin typeface="Arial" panose="020B0604020202020204" pitchFamily="34" charset="0"/>
            </a:endParaRPr>
          </a:p>
        </p:txBody>
      </p:sp>
      <p:sp>
        <p:nvSpPr>
          <p:cNvPr id="1030" name="Rectangle 5"/>
          <p:cNvSpPr/>
          <p:nvPr/>
        </p:nvSpPr>
        <p:spPr>
          <a:xfrm>
            <a:off x="304800" y="171450"/>
            <a:ext cx="8515350" cy="4722813"/>
          </a:xfrm>
          <a:prstGeom prst="rect">
            <a:avLst/>
          </a:prstGeom>
          <a:noFill/>
          <a:ln w="76200" cap="flat" cmpd="sng">
            <a:solidFill>
              <a:srgbClr val="FF0000"/>
            </a:solidFill>
            <a:prstDash val="solid"/>
            <a:miter/>
            <a:headEnd type="none" w="med" len="med"/>
            <a:tailEnd type="none" w="med" len="med"/>
          </a:ln>
        </p:spPr>
        <p:txBody>
          <a:bodyPr wrap="none" anchor="ctr" anchorCtr="0"/>
          <a:p>
            <a:endParaRPr lang="en-US" sz="1600" b="0" dirty="0">
              <a:latin typeface="Arial" panose="020B0604020202020204" pitchFamily="34" charset="0"/>
            </a:endParaRPr>
          </a:p>
        </p:txBody>
      </p:sp>
      <p:sp>
        <p:nvSpPr>
          <p:cNvPr id="1055" name="AutoShape 31"/>
          <p:cNvSpPr/>
          <p:nvPr/>
        </p:nvSpPr>
        <p:spPr>
          <a:xfrm rot="-5400000">
            <a:off x="6624638" y="401638"/>
            <a:ext cx="669925" cy="541337"/>
          </a:xfrm>
          <a:custGeom>
            <a:avLst/>
            <a:gdLst/>
            <a:ahLst/>
            <a:cxnLst>
              <a:cxn ang="0">
                <a:pos x="2147483647" y="0"/>
              </a:cxn>
              <a:cxn ang="0">
                <a:pos x="2147483647" y="2147483647"/>
              </a:cxn>
              <a:cxn ang="0">
                <a:pos x="2147483647" y="2147483647"/>
              </a:cxn>
              <a:cxn ang="0">
                <a:pos x="2147483647" y="2147483647"/>
              </a:cxn>
            </a:cxnLst>
            <a:pathLst>
              <a:path w="21600" h="21600">
                <a:moveTo>
                  <a:pt x="2886" y="10671"/>
                </a:moveTo>
                <a:cubicBezTo>
                  <a:pt x="2956" y="6350"/>
                  <a:pt x="6478" y="2884"/>
                  <a:pt x="10800" y="2885"/>
                </a:cubicBezTo>
                <a:cubicBezTo>
                  <a:pt x="15121" y="2885"/>
                  <a:pt x="18643" y="6350"/>
                  <a:pt x="18713" y="10671"/>
                </a:cubicBezTo>
                <a:lnTo>
                  <a:pt x="21598" y="10623"/>
                </a:lnTo>
                <a:cubicBezTo>
                  <a:pt x="21502" y="4728"/>
                  <a:pt x="16696" y="-1"/>
                  <a:pt x="10799" y="0"/>
                </a:cubicBezTo>
                <a:cubicBezTo>
                  <a:pt x="4903" y="0"/>
                  <a:pt x="97" y="4728"/>
                  <a:pt x="1" y="10623"/>
                </a:cubicBezTo>
                <a:lnTo>
                  <a:pt x="2886" y="10671"/>
                </a:lnTo>
                <a:close/>
              </a:path>
            </a:pathLst>
          </a:custGeom>
          <a:gradFill rotWithShape="1">
            <a:gsLst>
              <a:gs pos="0">
                <a:srgbClr val="C9AE78"/>
              </a:gs>
              <a:gs pos="50000">
                <a:srgbClr val="996600"/>
              </a:gs>
              <a:gs pos="100000">
                <a:srgbClr val="C9AE78"/>
              </a:gs>
            </a:gsLst>
            <a:lin ang="5400000" scaled="1"/>
            <a:tileRect/>
          </a:gradFill>
          <a:ln w="12700">
            <a:noFill/>
          </a:ln>
        </p:spPr>
        <p:txBody>
          <a:bodyPr/>
          <a:p>
            <a:endParaRPr lang="en-US"/>
          </a:p>
        </p:txBody>
      </p:sp>
      <p:sp>
        <p:nvSpPr>
          <p:cNvPr id="1056" name="Freeform 32"/>
          <p:cNvSpPr/>
          <p:nvPr/>
        </p:nvSpPr>
        <p:spPr>
          <a:xfrm>
            <a:off x="304800" y="400050"/>
            <a:ext cx="8515985" cy="4629150"/>
          </a:xfrm>
          <a:custGeom>
            <a:avLst/>
            <a:gdLst/>
            <a:ahLst/>
            <a:cxnLst>
              <a:cxn ang="0">
                <a:pos x="0" y="0"/>
              </a:cxn>
              <a:cxn ang="0">
                <a:pos x="0" y="2147483647"/>
              </a:cxn>
              <a:cxn ang="0">
                <a:pos x="2147483647" y="2147483647"/>
              </a:cxn>
              <a:cxn ang="0">
                <a:pos x="2147483647" y="2147483647"/>
              </a:cxn>
              <a:cxn ang="0">
                <a:pos x="2147483647" y="0"/>
              </a:cxn>
              <a:cxn ang="0">
                <a:pos x="0" y="0"/>
              </a:cxn>
            </a:cxnLst>
            <a:pathLst>
              <a:path w="2160" h="1440">
                <a:moveTo>
                  <a:pt x="0" y="0"/>
                </a:moveTo>
                <a:lnTo>
                  <a:pt x="0" y="1440"/>
                </a:lnTo>
                <a:lnTo>
                  <a:pt x="2160" y="1440"/>
                </a:lnTo>
                <a:lnTo>
                  <a:pt x="2160" y="288"/>
                </a:lnTo>
                <a:lnTo>
                  <a:pt x="1824" y="0"/>
                </a:lnTo>
                <a:lnTo>
                  <a:pt x="0" y="0"/>
                </a:lnTo>
                <a:close/>
              </a:path>
            </a:pathLst>
          </a:custGeom>
          <a:gradFill rotWithShape="1">
            <a:gsLst>
              <a:gs pos="0">
                <a:srgbClr val="FF0000"/>
              </a:gs>
              <a:gs pos="50000">
                <a:srgbClr val="FFFFFF"/>
              </a:gs>
              <a:gs pos="100000">
                <a:srgbClr val="FF0000"/>
              </a:gs>
            </a:gsLst>
            <a:lin ang="2700000" scaled="1"/>
            <a:tileRect/>
          </a:gradFill>
          <a:ln w="76200" cap="flat" cmpd="sng">
            <a:solidFill>
              <a:srgbClr val="FFCC66"/>
            </a:solidFill>
            <a:prstDash val="solid"/>
            <a:round/>
            <a:headEnd type="none" w="sm" len="sm"/>
            <a:tailEnd type="none" w="sm" len="sm"/>
          </a:ln>
        </p:spPr>
        <p:txBody>
          <a:bodyPr/>
          <a:p>
            <a:endParaRPr lang="en-US"/>
          </a:p>
        </p:txBody>
      </p:sp>
      <p:sp>
        <p:nvSpPr>
          <p:cNvPr id="1057" name="AutoShape 33"/>
          <p:cNvSpPr/>
          <p:nvPr/>
        </p:nvSpPr>
        <p:spPr>
          <a:xfrm rot="-5400000">
            <a:off x="2274888" y="436563"/>
            <a:ext cx="434975" cy="542925"/>
          </a:xfrm>
          <a:prstGeom prst="flowChartMagneticDrum">
            <a:avLst/>
          </a:prstGeom>
          <a:gradFill rotWithShape="1">
            <a:gsLst>
              <a:gs pos="0">
                <a:srgbClr val="996600"/>
              </a:gs>
              <a:gs pos="50000">
                <a:srgbClr val="D2BC8F"/>
              </a:gs>
              <a:gs pos="100000">
                <a:srgbClr val="996600"/>
              </a:gs>
            </a:gsLst>
            <a:lin ang="5400000" scaled="1"/>
            <a:tileRect/>
          </a:gradFill>
          <a:ln w="12700">
            <a:noFill/>
          </a:ln>
        </p:spPr>
        <p:txBody>
          <a:bodyPr wrap="none" anchor="ctr" anchorCtr="0"/>
          <a:p>
            <a:endParaRPr lang="en-US" sz="1600" b="0" dirty="0">
              <a:latin typeface="Arial" panose="020B0604020202020204" pitchFamily="34" charset="0"/>
            </a:endParaRPr>
          </a:p>
        </p:txBody>
      </p:sp>
      <p:sp>
        <p:nvSpPr>
          <p:cNvPr id="1058" name="Oval 34"/>
          <p:cNvSpPr/>
          <p:nvPr/>
        </p:nvSpPr>
        <p:spPr>
          <a:xfrm>
            <a:off x="2087563" y="182563"/>
            <a:ext cx="822325" cy="585787"/>
          </a:xfrm>
          <a:prstGeom prst="ellipse">
            <a:avLst/>
          </a:prstGeom>
          <a:gradFill rotWithShape="1">
            <a:gsLst>
              <a:gs pos="0">
                <a:srgbClr val="898989"/>
              </a:gs>
              <a:gs pos="100000">
                <a:srgbClr val="FFFFFF"/>
              </a:gs>
            </a:gsLst>
            <a:path path="shape">
              <a:fillToRect l="50000" t="50000" r="50000" b="50000"/>
            </a:path>
            <a:tileRect/>
          </a:gradFill>
          <a:ln w="12700">
            <a:noFill/>
          </a:ln>
        </p:spPr>
        <p:txBody>
          <a:bodyPr wrap="none" anchor="ctr" anchorCtr="0"/>
          <a:p>
            <a:endParaRPr lang="en-US" sz="1600" b="0" dirty="0">
              <a:latin typeface="Arial" panose="020B0604020202020204" pitchFamily="34" charset="0"/>
            </a:endParaRPr>
          </a:p>
        </p:txBody>
      </p:sp>
      <p:sp>
        <p:nvSpPr>
          <p:cNvPr id="1059" name="AutoShape 35"/>
          <p:cNvSpPr/>
          <p:nvPr/>
        </p:nvSpPr>
        <p:spPr>
          <a:xfrm rot="-5400000">
            <a:off x="2274888" y="-166687"/>
            <a:ext cx="434975" cy="542925"/>
          </a:xfrm>
          <a:prstGeom prst="flowChartMagneticDrum">
            <a:avLst/>
          </a:prstGeom>
          <a:gradFill rotWithShape="1">
            <a:gsLst>
              <a:gs pos="0">
                <a:srgbClr val="996600"/>
              </a:gs>
              <a:gs pos="50000">
                <a:srgbClr val="D2BC8F"/>
              </a:gs>
              <a:gs pos="100000">
                <a:srgbClr val="996600"/>
              </a:gs>
            </a:gsLst>
            <a:lin ang="5400000" scaled="1"/>
            <a:tileRect/>
          </a:gradFill>
          <a:ln w="12700">
            <a:noFill/>
          </a:ln>
        </p:spPr>
        <p:txBody>
          <a:bodyPr wrap="none" anchor="ctr" anchorCtr="0"/>
          <a:p>
            <a:endParaRPr lang="en-US" sz="1600" b="0" dirty="0">
              <a:latin typeface="Arial" panose="020B0604020202020204" pitchFamily="34" charset="0"/>
            </a:endParaRPr>
          </a:p>
        </p:txBody>
      </p:sp>
      <p:sp>
        <p:nvSpPr>
          <p:cNvPr id="1060" name="AutoShape 36"/>
          <p:cNvSpPr/>
          <p:nvPr/>
        </p:nvSpPr>
        <p:spPr>
          <a:xfrm rot="-5400000">
            <a:off x="1235075" y="-354012"/>
            <a:ext cx="157163" cy="1709737"/>
          </a:xfrm>
          <a:prstGeom prst="can">
            <a:avLst>
              <a:gd name="adj" fmla="val 38931"/>
            </a:avLst>
          </a:prstGeom>
          <a:gradFill rotWithShape="1">
            <a:gsLst>
              <a:gs pos="0">
                <a:srgbClr val="996600"/>
              </a:gs>
              <a:gs pos="50000">
                <a:srgbClr val="DCCBA8"/>
              </a:gs>
              <a:gs pos="100000">
                <a:srgbClr val="996600"/>
              </a:gs>
            </a:gsLst>
            <a:lin ang="0" scaled="1"/>
            <a:tileRect/>
          </a:gradFill>
          <a:ln w="12700">
            <a:noFill/>
          </a:ln>
        </p:spPr>
        <p:txBody>
          <a:bodyPr wrap="none" anchor="ctr" anchorCtr="0"/>
          <a:p>
            <a:endParaRPr lang="en-US" sz="1600" b="0" dirty="0">
              <a:latin typeface="Arial" panose="020B0604020202020204" pitchFamily="34" charset="0"/>
            </a:endParaRPr>
          </a:p>
        </p:txBody>
      </p:sp>
      <p:sp>
        <p:nvSpPr>
          <p:cNvPr id="1061" name="AutoShape 37"/>
          <p:cNvSpPr/>
          <p:nvPr/>
        </p:nvSpPr>
        <p:spPr>
          <a:xfrm rot="5400000">
            <a:off x="5649913" y="-2371725"/>
            <a:ext cx="142875" cy="5737225"/>
          </a:xfrm>
          <a:prstGeom prst="can">
            <a:avLst>
              <a:gd name="adj" fmla="val 44801"/>
            </a:avLst>
          </a:prstGeom>
          <a:gradFill rotWithShape="1">
            <a:gsLst>
              <a:gs pos="0">
                <a:srgbClr val="996600"/>
              </a:gs>
              <a:gs pos="50000">
                <a:srgbClr val="DCCBA8"/>
              </a:gs>
              <a:gs pos="100000">
                <a:srgbClr val="996600"/>
              </a:gs>
            </a:gsLst>
            <a:lin ang="0" scaled="1"/>
            <a:tileRect/>
          </a:gradFill>
          <a:ln w="12700">
            <a:noFill/>
          </a:ln>
        </p:spPr>
        <p:txBody>
          <a:bodyPr wrap="none" anchor="ctr" anchorCtr="0"/>
          <a:p>
            <a:endParaRPr lang="en-US" sz="1600" b="0" dirty="0">
              <a:latin typeface="Arial" panose="020B0604020202020204" pitchFamily="34" charset="0"/>
            </a:endParaRPr>
          </a:p>
        </p:txBody>
      </p:sp>
      <p:sp>
        <p:nvSpPr>
          <p:cNvPr id="1062" name="AutoShape 38"/>
          <p:cNvSpPr/>
          <p:nvPr/>
        </p:nvSpPr>
        <p:spPr>
          <a:xfrm rot="5400000">
            <a:off x="6597650" y="403225"/>
            <a:ext cx="669925" cy="542925"/>
          </a:xfrm>
          <a:custGeom>
            <a:avLst/>
            <a:gdLst/>
            <a:ahLst/>
            <a:cxnLst>
              <a:cxn ang="0">
                <a:pos x="2147483647" y="0"/>
              </a:cxn>
              <a:cxn ang="0">
                <a:pos x="2147483647" y="2147483647"/>
              </a:cxn>
              <a:cxn ang="0">
                <a:pos x="2147483647" y="2147483647"/>
              </a:cxn>
              <a:cxn ang="0">
                <a:pos x="2147483647" y="2147483647"/>
              </a:cxn>
            </a:cxnLst>
            <a:pathLst>
              <a:path w="21600" h="21600">
                <a:moveTo>
                  <a:pt x="2886" y="10671"/>
                </a:moveTo>
                <a:cubicBezTo>
                  <a:pt x="2956" y="6350"/>
                  <a:pt x="6478" y="2884"/>
                  <a:pt x="10800" y="2885"/>
                </a:cubicBezTo>
                <a:cubicBezTo>
                  <a:pt x="15121" y="2885"/>
                  <a:pt x="18643" y="6350"/>
                  <a:pt x="18713" y="10671"/>
                </a:cubicBezTo>
                <a:lnTo>
                  <a:pt x="21598" y="10623"/>
                </a:lnTo>
                <a:cubicBezTo>
                  <a:pt x="21502" y="4728"/>
                  <a:pt x="16696" y="-1"/>
                  <a:pt x="10799" y="0"/>
                </a:cubicBezTo>
                <a:cubicBezTo>
                  <a:pt x="4903" y="0"/>
                  <a:pt x="97" y="4728"/>
                  <a:pt x="1" y="10623"/>
                </a:cubicBezTo>
                <a:lnTo>
                  <a:pt x="2886" y="10671"/>
                </a:lnTo>
                <a:close/>
              </a:path>
            </a:pathLst>
          </a:custGeom>
          <a:gradFill rotWithShape="1">
            <a:gsLst>
              <a:gs pos="0">
                <a:srgbClr val="C9AE78"/>
              </a:gs>
              <a:gs pos="50000">
                <a:srgbClr val="996600"/>
              </a:gs>
              <a:gs pos="100000">
                <a:srgbClr val="C9AE78"/>
              </a:gs>
            </a:gsLst>
            <a:lin ang="5400000" scaled="1"/>
            <a:tileRect/>
          </a:gradFill>
          <a:ln w="12700">
            <a:noFill/>
          </a:ln>
        </p:spPr>
        <p:txBody>
          <a:bodyPr/>
          <a:p>
            <a:endParaRPr lang="en-US"/>
          </a:p>
        </p:txBody>
      </p:sp>
      <p:sp>
        <p:nvSpPr>
          <p:cNvPr id="1063" name="Text Box 39"/>
          <p:cNvSpPr txBox="1"/>
          <p:nvPr/>
        </p:nvSpPr>
        <p:spPr>
          <a:xfrm>
            <a:off x="5984875" y="344488"/>
            <a:ext cx="685800" cy="368300"/>
          </a:xfrm>
          <a:prstGeom prst="rect">
            <a:avLst/>
          </a:prstGeom>
          <a:noFill/>
          <a:ln w="9525">
            <a:noFill/>
          </a:ln>
        </p:spPr>
        <p:txBody>
          <a:bodyPr anchor="t" anchorCtr="0">
            <a:spAutoFit/>
          </a:bodyPr>
          <a:p>
            <a:pPr algn="ctr" eaLnBrk="0" hangingPunct="0">
              <a:spcBef>
                <a:spcPct val="50000"/>
              </a:spcBef>
            </a:pPr>
            <a:endParaRPr lang="en-US" sz="1800" dirty="0">
              <a:latin typeface=".VnTime" panose="020B7200000000000000" pitchFamily="34" charset="0"/>
            </a:endParaRPr>
          </a:p>
        </p:txBody>
      </p:sp>
      <p:sp>
        <p:nvSpPr>
          <p:cNvPr id="2064" name="WordArt 44"/>
          <p:cNvSpPr>
            <a:spLocks noTextEdit="1"/>
          </p:cNvSpPr>
          <p:nvPr/>
        </p:nvSpPr>
        <p:spPr>
          <a:xfrm>
            <a:off x="1165225" y="687388"/>
            <a:ext cx="7145338" cy="1508125"/>
          </a:xfrm>
          <a:prstGeom prst="rect">
            <a:avLst/>
          </a:prstGeom>
        </p:spPr>
        <p:txBody>
          <a:bodyPr wrap="none" fromWordArt="1">
            <a:prstTxWarp prst="textDeflateBottom">
              <a:avLst>
                <a:gd name="adj" fmla="val 53125"/>
              </a:avLst>
            </a:prstTxWarp>
            <a:normAutofit/>
          </a:bodyPr>
          <a:p>
            <a:pPr algn="ctr"/>
            <a:r>
              <a:rPr lang="en-US" sz="3600" b="1">
                <a:ln w="19050" cap="flat" cmpd="sng">
                  <a:solidFill>
                    <a:srgbClr val="99CCFF"/>
                  </a:solidFill>
                  <a:prstDash val="solid"/>
                  <a:round/>
                  <a:headEnd type="none" w="med" len="med"/>
                  <a:tailEnd type="none" w="med" len="med"/>
                </a:ln>
                <a:solidFill>
                  <a:srgbClr val="0000FF"/>
                </a:solidFill>
                <a:effectLst>
                  <a:outerShdw dist="107763" dir="18900000" algn="ctr" rotWithShape="0">
                    <a:srgbClr val="FF6600">
                      <a:alpha val="50000"/>
                    </a:srgbClr>
                  </a:outerShdw>
                </a:effectLst>
                <a:latin typeface="Times New Roman" panose="02020603050405020304" pitchFamily="18" charset="0"/>
                <a:ea typeface="Times New Roman" panose="02020603050405020304" pitchFamily="18" charset="0"/>
              </a:rPr>
              <a:t>NHIỆT LIỆT CHÀO MỪNG </a:t>
            </a:r>
            <a:endParaRPr lang="en-US" sz="3600" b="1">
              <a:ln w="19050" cap="flat" cmpd="sng">
                <a:solidFill>
                  <a:srgbClr val="99CCFF"/>
                </a:solidFill>
                <a:prstDash val="solid"/>
                <a:round/>
                <a:headEnd type="none" w="med" len="med"/>
                <a:tailEnd type="none" w="med" len="med"/>
              </a:ln>
              <a:solidFill>
                <a:srgbClr val="0000FF"/>
              </a:solidFill>
              <a:effectLst>
                <a:outerShdw dist="107763" dir="18900000" algn="ctr" rotWithShape="0">
                  <a:srgbClr val="FF6600">
                    <a:alpha val="50000"/>
                  </a:srgbClr>
                </a:outerShdw>
              </a:effectLst>
              <a:latin typeface="Times New Roman" panose="02020603050405020304" pitchFamily="18" charset="0"/>
              <a:ea typeface="Times New Roman" panose="02020603050405020304" pitchFamily="18" charset="0"/>
            </a:endParaRPr>
          </a:p>
        </p:txBody>
      </p:sp>
      <p:sp>
        <p:nvSpPr>
          <p:cNvPr id="2065" name="WordArt 45"/>
          <p:cNvSpPr>
            <a:spLocks noTextEdit="1"/>
          </p:cNvSpPr>
          <p:nvPr/>
        </p:nvSpPr>
        <p:spPr>
          <a:xfrm>
            <a:off x="533400" y="2000250"/>
            <a:ext cx="8153400" cy="903288"/>
          </a:xfrm>
          <a:prstGeom prst="rect">
            <a:avLst/>
          </a:prstGeom>
        </p:spPr>
        <p:txBody>
          <a:bodyPr wrap="none" fromWordArt="1">
            <a:prstTxWarp prst="textTriangleInverted">
              <a:avLst>
                <a:gd name="adj" fmla="val 50000"/>
              </a:avLst>
            </a:prstTxWarp>
            <a:normAutofit/>
          </a:bodyPr>
          <a:p>
            <a:pPr algn="ctr"/>
            <a:r>
              <a:rPr lang="en-US" sz="3600" b="1">
                <a:ln w="9525" cap="flat" cmpd="sng">
                  <a:solidFill>
                    <a:srgbClr val="CC99FF"/>
                  </a:solidFill>
                  <a:prstDash val="solid"/>
                  <a:round/>
                  <a:headEnd type="none" w="med" len="med"/>
                  <a:tailEnd type="none" w="med" len="med"/>
                </a:ln>
                <a:solidFill>
                  <a:srgbClr val="0000FF"/>
                </a:solidFill>
                <a:effectLst>
                  <a:outerShdw dist="35921" dir="2699999" algn="ctr" rotWithShape="0">
                    <a:srgbClr val="9999FF">
                      <a:alpha val="50000"/>
                    </a:srgbClr>
                  </a:outerShdw>
                </a:effectLst>
                <a:latin typeface="Times New Roman" panose="02020603050405020304" pitchFamily="18" charset="0"/>
                <a:ea typeface="Times New Roman" panose="02020603050405020304" pitchFamily="18" charset="0"/>
              </a:rPr>
              <a:t>CÁC THẦY CÔ GIÁO VỀ DỰ HỘI GIẢNG  CỤM CHUYÊN MÔN SỐ </a:t>
            </a:r>
            <a:r>
              <a:rPr lang="vi-VN" altLang="en-US" sz="3600" b="1">
                <a:ln w="9525" cap="flat" cmpd="sng">
                  <a:solidFill>
                    <a:srgbClr val="CC99FF"/>
                  </a:solidFill>
                  <a:prstDash val="solid"/>
                  <a:round/>
                  <a:headEnd type="none" w="med" len="med"/>
                  <a:tailEnd type="none" w="med" len="med"/>
                </a:ln>
                <a:solidFill>
                  <a:srgbClr val="0000FF"/>
                </a:solidFill>
                <a:effectLst>
                  <a:outerShdw dist="35921" dir="2699999" algn="ctr" rotWithShape="0">
                    <a:srgbClr val="9999FF">
                      <a:alpha val="50000"/>
                    </a:srgbClr>
                  </a:outerShdw>
                </a:effectLst>
                <a:latin typeface="Times New Roman" panose="02020603050405020304" pitchFamily="18" charset="0"/>
                <a:ea typeface="Times New Roman" panose="02020603050405020304" pitchFamily="18" charset="0"/>
              </a:rPr>
              <a:t>5</a:t>
            </a:r>
            <a:endParaRPr lang="vi-VN" altLang="en-US" sz="3600" b="1">
              <a:ln w="9525" cap="flat" cmpd="sng">
                <a:solidFill>
                  <a:srgbClr val="CC99FF"/>
                </a:solidFill>
                <a:prstDash val="solid"/>
                <a:round/>
                <a:headEnd type="none" w="med" len="med"/>
                <a:tailEnd type="none" w="med" len="med"/>
              </a:ln>
              <a:solidFill>
                <a:srgbClr val="0000FF"/>
              </a:solidFill>
              <a:effectLst>
                <a:outerShdw dist="35921" dir="2699999" algn="ctr" rotWithShape="0">
                  <a:srgbClr val="9999FF">
                    <a:alpha val="50000"/>
                  </a:srgbClr>
                </a:outerShdw>
              </a:effectLst>
              <a:latin typeface="Times New Roman" panose="02020603050405020304" pitchFamily="18" charset="0"/>
              <a:ea typeface="Times New Roman" panose="02020603050405020304" pitchFamily="18" charset="0"/>
            </a:endParaRPr>
          </a:p>
        </p:txBody>
      </p:sp>
      <p:sp>
        <p:nvSpPr>
          <p:cNvPr id="2066" name="WordArt 46" descr="Paper bag"/>
          <p:cNvSpPr>
            <a:spLocks noTextEdit="1"/>
          </p:cNvSpPr>
          <p:nvPr/>
        </p:nvSpPr>
        <p:spPr>
          <a:xfrm>
            <a:off x="3622675" y="2916238"/>
            <a:ext cx="2066925" cy="398463"/>
          </a:xfrm>
          <a:prstGeom prst="rect">
            <a:avLst/>
          </a:prstGeom>
        </p:spPr>
        <p:txBody>
          <a:bodyPr wrap="none" fromWordArt="1">
            <a:prstTxWarp prst="textPlain">
              <a:avLst>
                <a:gd name="adj" fmla="val 50000"/>
              </a:avLst>
            </a:prstTxWarp>
            <a:normAutofit fontScale="50000"/>
          </a:bodyPr>
          <a:p>
            <a:pPr algn="ctr" eaLnBrk="0" fontAlgn="base" hangingPunct="0"/>
            <a:r>
              <a:rPr lang="en-US" sz="3600" b="1" strike="noStrike" noProof="1">
                <a:ln w="9525" cap="flat" cmpd="sng">
                  <a:solidFill>
                    <a:srgbClr val="008000"/>
                  </a:solidFill>
                  <a:prstDash val="solid"/>
                  <a:headEnd type="none" w="med" len="med"/>
                  <a:tailEnd type="none" w="med" len="med"/>
                </a:ln>
                <a:blipFill rotWithShape="0">
                  <a:blip r:embed="rId1"/>
                </a:blipFill>
                <a:effectLst>
                  <a:outerShdw dist="301073" dir="12458758" sx="125000" sy="125000" algn="tl" rotWithShape="0">
                    <a:srgbClr val="C7DFD3">
                      <a:alpha val="79999"/>
                    </a:srgbClr>
                  </a:outerShdw>
                </a:effectLst>
                <a:latin typeface="Times New Roman" panose="02020603050405020304" pitchFamily="18" charset="0"/>
                <a:ea typeface="Times New Roman" panose="02020603050405020304" pitchFamily="18" charset="0"/>
                <a:cs typeface="+mn-cs"/>
              </a:rPr>
              <a:t>LỚP </a:t>
            </a:r>
            <a:r>
              <a:rPr lang="vi-VN" altLang="en-US" sz="3600" b="1" strike="noStrike" noProof="1">
                <a:ln w="9525" cap="flat" cmpd="sng">
                  <a:solidFill>
                    <a:srgbClr val="008000"/>
                  </a:solidFill>
                  <a:prstDash val="solid"/>
                  <a:headEnd type="none" w="med" len="med"/>
                  <a:tailEnd type="none" w="med" len="med"/>
                </a:ln>
                <a:blipFill rotWithShape="0">
                  <a:blip r:embed="rId1"/>
                </a:blipFill>
                <a:effectLst>
                  <a:outerShdw dist="301073" dir="12458758" sx="125000" sy="125000" algn="tl" rotWithShape="0">
                    <a:srgbClr val="C7DFD3">
                      <a:alpha val="79999"/>
                    </a:srgbClr>
                  </a:outerShdw>
                </a:effectLst>
                <a:latin typeface="Times New Roman" panose="02020603050405020304" pitchFamily="18" charset="0"/>
                <a:ea typeface="Times New Roman" panose="02020603050405020304" pitchFamily="18" charset="0"/>
                <a:cs typeface="+mn-cs"/>
              </a:rPr>
              <a:t>11</a:t>
            </a:r>
            <a:r>
              <a:rPr lang="vi-VN" altLang="en-US" sz="3600" b="1" strike="noStrike" noProof="1">
                <a:ln w="9525" cap="flat" cmpd="sng">
                  <a:solidFill>
                    <a:srgbClr val="008000"/>
                  </a:solidFill>
                  <a:prstDash val="solid"/>
                  <a:headEnd type="none" w="med" len="med"/>
                  <a:tailEnd type="none" w="med" len="med"/>
                </a:ln>
                <a:blipFill rotWithShape="0">
                  <a:blip r:embed="rId1"/>
                </a:blipFill>
                <a:effectLst>
                  <a:outerShdw dist="301073" dir="12458758" sx="125000" sy="125000" algn="tl" rotWithShape="0">
                    <a:srgbClr val="C7DFD3">
                      <a:alpha val="79999"/>
                    </a:srgbClr>
                  </a:outerShdw>
                </a:effectLst>
                <a:latin typeface="Times New Roman" panose="02020603050405020304" pitchFamily="18" charset="0"/>
                <a:ea typeface="Times New Roman" panose="02020603050405020304" pitchFamily="18" charset="0"/>
                <a:cs typeface="+mn-cs"/>
              </a:rPr>
              <a:t>B11</a:t>
            </a:r>
            <a:endParaRPr lang="vi-VN" altLang="en-US" sz="3600" b="1" strike="noStrike" noProof="1">
              <a:ln w="9525" cap="flat" cmpd="sng">
                <a:solidFill>
                  <a:srgbClr val="008000"/>
                </a:solidFill>
                <a:prstDash val="solid"/>
                <a:headEnd type="none" w="med" len="med"/>
                <a:tailEnd type="none" w="med" len="med"/>
              </a:ln>
              <a:blipFill rotWithShape="0">
                <a:blip r:embed="rId1"/>
              </a:blipFill>
              <a:effectLst>
                <a:outerShdw dist="301073" dir="12458758" sx="125000" sy="125000" algn="tl" rotWithShape="0">
                  <a:srgbClr val="C7DFD3">
                    <a:alpha val="79999"/>
                  </a:srgbClr>
                </a:outerShdw>
              </a:effectLst>
              <a:latin typeface="Times New Roman" panose="02020603050405020304" pitchFamily="18" charset="0"/>
              <a:ea typeface="Times New Roman" panose="02020603050405020304" pitchFamily="18" charset="0"/>
            </a:endParaRPr>
          </a:p>
        </p:txBody>
      </p:sp>
      <p:sp>
        <p:nvSpPr>
          <p:cNvPr id="1071" name="Text Box 47"/>
          <p:cNvSpPr txBox="1"/>
          <p:nvPr/>
        </p:nvSpPr>
        <p:spPr>
          <a:xfrm>
            <a:off x="5248910" y="4083050"/>
            <a:ext cx="3469640" cy="583565"/>
          </a:xfrm>
          <a:prstGeom prst="rect">
            <a:avLst/>
          </a:prstGeom>
          <a:noFill/>
          <a:ln w="9525">
            <a:noFill/>
          </a:ln>
        </p:spPr>
        <p:txBody>
          <a:bodyPr wrap="square" anchor="t" anchorCtr="0">
            <a:spAutoFit/>
          </a:bodyPr>
          <a:p>
            <a:pPr>
              <a:lnSpc>
                <a:spcPct val="80000"/>
              </a:lnSpc>
            </a:pPr>
            <a:r>
              <a:rPr lang="en-US" i="1" dirty="0">
                <a:solidFill>
                  <a:srgbClr val="0066FF"/>
                </a:solidFill>
                <a:latin typeface="Times New Roman" panose="02020603050405020304" pitchFamily="18" charset="0"/>
              </a:rPr>
              <a:t>Giáo viên</a:t>
            </a:r>
            <a:r>
              <a:rPr lang="en-US" i="1" dirty="0">
                <a:latin typeface="Times New Roman" panose="02020603050405020304" pitchFamily="18" charset="0"/>
              </a:rPr>
              <a:t>: Nguyễn Cao Qúy</a:t>
            </a:r>
            <a:endParaRPr lang="en-US" i="1" dirty="0">
              <a:latin typeface="Times New Roman" panose="02020603050405020304" pitchFamily="18" charset="0"/>
            </a:endParaRPr>
          </a:p>
          <a:p>
            <a:pPr>
              <a:lnSpc>
                <a:spcPct val="80000"/>
              </a:lnSpc>
            </a:pPr>
            <a:r>
              <a:rPr lang="en-US" i="1" dirty="0">
                <a:solidFill>
                  <a:srgbClr val="0066FF"/>
                </a:solidFill>
                <a:latin typeface="Times New Roman" panose="02020603050405020304" pitchFamily="18" charset="0"/>
              </a:rPr>
              <a:t>Trường</a:t>
            </a:r>
            <a:r>
              <a:rPr lang="en-US" i="1" dirty="0">
                <a:latin typeface="Times New Roman" panose="02020603050405020304" pitchFamily="18" charset="0"/>
              </a:rPr>
              <a:t>:  THPT Nguyễn Huệ</a:t>
            </a:r>
            <a:r>
              <a:rPr lang="en-US" sz="1600" i="1" dirty="0">
                <a:latin typeface="Times New Roman" panose="02020603050405020304" pitchFamily="18" charset="0"/>
              </a:rPr>
              <a:t> </a:t>
            </a:r>
            <a:endParaRPr lang="en-US" sz="1600" i="1" dirty="0">
              <a:latin typeface="Times New Roman" panose="02020603050405020304" pitchFamily="18" charset="0"/>
            </a:endParaRPr>
          </a:p>
        </p:txBody>
      </p:sp>
      <p:sp>
        <p:nvSpPr>
          <p:cNvPr id="2068" name="WordArt 49"/>
          <p:cNvSpPr>
            <a:spLocks noTextEdit="1"/>
          </p:cNvSpPr>
          <p:nvPr/>
        </p:nvSpPr>
        <p:spPr>
          <a:xfrm>
            <a:off x="2209800" y="3373438"/>
            <a:ext cx="5070475" cy="455613"/>
          </a:xfrm>
          <a:prstGeom prst="rect">
            <a:avLst/>
          </a:prstGeom>
        </p:spPr>
        <p:txBody>
          <a:bodyPr wrap="none" fromWordArt="1">
            <a:prstTxWarp prst="textPlain">
              <a:avLst>
                <a:gd name="adj" fmla="val 50000"/>
              </a:avLst>
            </a:prstTxWarp>
            <a:normAutofit fontScale="60000"/>
          </a:bodyPr>
          <a:p>
            <a:pPr algn="ctr" eaLnBrk="0" fontAlgn="base" hangingPunct="0"/>
            <a:r>
              <a:rPr lang="en-US" sz="3600" b="1" strike="noStrike" noProof="1">
                <a:gradFill rotWithShape="1">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sy="50000" kx="-2591412" rotWithShape="0">
                    <a:srgbClr val="0000FF">
                      <a:alpha val="50000"/>
                    </a:srgbClr>
                  </a:outerShdw>
                </a:effectLst>
                <a:latin typeface="Times New Roman" panose="02020603050405020304" pitchFamily="18" charset="0"/>
                <a:ea typeface="Times New Roman" panose="02020603050405020304" pitchFamily="18" charset="0"/>
                <a:cs typeface="+mn-cs"/>
              </a:rPr>
              <a:t>NĂM HỌC 20</a:t>
            </a:r>
            <a:r>
              <a:rPr lang="vi-VN" altLang="en-US" sz="3600" b="1" strike="noStrike" noProof="1">
                <a:gradFill rotWithShape="1">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sy="50000" kx="-2591412" rotWithShape="0">
                    <a:srgbClr val="0000FF">
                      <a:alpha val="50000"/>
                    </a:srgbClr>
                  </a:outerShdw>
                </a:effectLst>
                <a:latin typeface="Times New Roman" panose="02020603050405020304" pitchFamily="18" charset="0"/>
                <a:ea typeface="Times New Roman" panose="02020603050405020304" pitchFamily="18" charset="0"/>
                <a:cs typeface="+mn-cs"/>
              </a:rPr>
              <a:t>24</a:t>
            </a:r>
            <a:r>
              <a:rPr lang="en-US" sz="3600" b="1" strike="noStrike" noProof="1">
                <a:gradFill rotWithShape="1">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sy="50000" kx="-2591412" rotWithShape="0">
                    <a:srgbClr val="0000FF">
                      <a:alpha val="50000"/>
                    </a:srgbClr>
                  </a:outerShdw>
                </a:effectLst>
                <a:latin typeface="Times New Roman" panose="02020603050405020304" pitchFamily="18" charset="0"/>
                <a:ea typeface="Times New Roman" panose="02020603050405020304" pitchFamily="18" charset="0"/>
                <a:cs typeface="+mn-cs"/>
              </a:rPr>
              <a:t>-20</a:t>
            </a:r>
            <a:r>
              <a:rPr lang="vi-VN" altLang="en-US" sz="3600" b="1" strike="noStrike" noProof="1">
                <a:gradFill rotWithShape="1">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sy="50000" kx="-2591412" rotWithShape="0">
                    <a:srgbClr val="0000FF">
                      <a:alpha val="50000"/>
                    </a:srgbClr>
                  </a:outerShdw>
                </a:effectLst>
                <a:latin typeface="Times New Roman" panose="02020603050405020304" pitchFamily="18" charset="0"/>
                <a:ea typeface="Times New Roman" panose="02020603050405020304" pitchFamily="18" charset="0"/>
                <a:cs typeface="+mn-cs"/>
              </a:rPr>
              <a:t>25</a:t>
            </a:r>
            <a:endParaRPr lang="vi-VN" altLang="en-US" sz="3600" b="1" strike="noStrike" noProof="1">
              <a:gradFill rotWithShape="1">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sy="50000" kx="-2591412" rotWithShape="0">
                  <a:srgbClr val="0000FF">
                    <a:alpha val="50000"/>
                  </a:srgbClr>
                </a:outerShdw>
              </a:effectLst>
              <a:latin typeface="Times New Roman" panose="02020603050405020304" pitchFamily="18" charset="0"/>
              <a:ea typeface="Times New Roman" panose="02020603050405020304" pitchFamily="18" charset="0"/>
            </a:endParaRPr>
          </a:p>
        </p:txBody>
      </p:sp>
      <p:pic>
        <p:nvPicPr>
          <p:cNvPr id="3093" name="Ngay dau tien di hoc.WAV">
            <a:hlinkClick r:id="" action="ppaction://media"/>
          </p:cNvPr>
          <p:cNvPicPr>
            <a:picLocks noRot="1" noChangeAspect="1"/>
          </p:cNvPicPr>
          <p:nvPr>
            <a:audioFile r:link="rId2"/>
            <p:extLst>
              <p:ext uri="{DAA4B4D4-6D71-4841-9C94-3DE7FCFB9230}">
                <p14:media xmlns:p14="http://schemas.microsoft.com/office/powerpoint/2010/main" r:link="rId3"/>
              </p:ext>
            </p:extLst>
          </p:nvPr>
        </p:nvPicPr>
        <p:blipFill>
          <a:blip r:embed="rId4"/>
          <a:stretch>
            <a:fillRect/>
          </a:stretch>
        </p:blipFill>
        <p:spPr>
          <a:xfrm>
            <a:off x="4876800" y="-514350"/>
            <a:ext cx="304800" cy="228600"/>
          </a:xfrm>
          <a:prstGeom prst="rect">
            <a:avLst/>
          </a:prstGeom>
          <a:noFill/>
          <a:ln w="9525">
            <a:noFill/>
          </a:ln>
        </p:spPr>
      </p:pic>
      <p:pic>
        <p:nvPicPr>
          <p:cNvPr id="1076" name="Ngay dau tien di hoc Nhac.WAV">
            <a:hlinkClick r:id="" action="ppaction://media"/>
          </p:cNvPr>
          <p:cNvPicPr>
            <a:picLocks noRot="1" noChangeAspect="1"/>
          </p:cNvPicPr>
          <p:nvPr>
            <a:audioFile r:link="rId5"/>
            <p:extLst>
              <p:ext uri="{DAA4B4D4-6D71-4841-9C94-3DE7FCFB9230}">
                <p14:media xmlns:p14="http://schemas.microsoft.com/office/powerpoint/2010/main" r:link="rId6"/>
              </p:ext>
            </p:extLst>
          </p:nvPr>
        </p:nvPicPr>
        <p:blipFill>
          <a:blip r:embed="rId4"/>
          <a:stretch>
            <a:fillRect/>
          </a:stretch>
        </p:blipFill>
        <p:spPr>
          <a:xfrm>
            <a:off x="4343400" y="-628650"/>
            <a:ext cx="304800" cy="228600"/>
          </a:xfrm>
          <a:prstGeom prst="rect">
            <a:avLst/>
          </a:prstGeom>
          <a:noFill/>
          <a:ln w="9525">
            <a:noFill/>
          </a:ln>
        </p:spPr>
      </p:pic>
      <p:pic>
        <p:nvPicPr>
          <p:cNvPr id="135192" name="Picture 24" descr="Yacht-03-june"/>
          <p:cNvPicPr>
            <a:picLocks noChangeAspect="1"/>
          </p:cNvPicPr>
          <p:nvPr/>
        </p:nvPicPr>
        <p:blipFill>
          <a:blip r:embed="rId7"/>
          <a:stretch>
            <a:fillRect/>
          </a:stretch>
        </p:blipFill>
        <p:spPr>
          <a:xfrm>
            <a:off x="609600" y="3429000"/>
            <a:ext cx="1752600" cy="102235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6402" fill="hold"/>
                                        <p:tgtEl>
                                          <p:spTgt spid="1076"/>
                                        </p:tgtEl>
                                      </p:cBhvr>
                                    </p:cmd>
                                  </p:childTnLst>
                                </p:cTn>
                              </p:par>
                              <p:par>
                                <p:cTn id="7" presetID="10" presetClass="entr" presetSubtype="0" fill="hold" grpId="0" nodeType="withEffect">
                                  <p:stCondLst>
                                    <p:cond delay="0"/>
                                  </p:stCondLst>
                                  <p:childTnLst>
                                    <p:set>
                                      <p:cBhvr>
                                        <p:cTn id="8" dur="1" fill="hold">
                                          <p:stCondLst>
                                            <p:cond delay="0"/>
                                          </p:stCondLst>
                                        </p:cTn>
                                        <p:tgtEl>
                                          <p:spTgt spid="1029"/>
                                        </p:tgtEl>
                                        <p:attrNameLst>
                                          <p:attrName>style.visibility</p:attrName>
                                        </p:attrNameLst>
                                      </p:cBhvr>
                                      <p:to>
                                        <p:strVal val="visible"/>
                                      </p:to>
                                    </p:set>
                                    <p:animEffect transition="in" filter="fade">
                                      <p:cBhvr>
                                        <p:cTn id="9" dur="500"/>
                                        <p:tgtEl>
                                          <p:spTgt spid="1029"/>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fade">
                                      <p:cBhvr>
                                        <p:cTn id="12" dur="500"/>
                                        <p:tgtEl>
                                          <p:spTgt spid="1030"/>
                                        </p:tgtEl>
                                      </p:cBhvr>
                                    </p:animEffect>
                                  </p:childTnLst>
                                </p:cTn>
                              </p:par>
                              <p:par>
                                <p:cTn id="13" presetID="10" presetClass="entr" presetSubtype="0" fill="hold" nodeType="withEffect">
                                  <p:stCondLst>
                                    <p:cond delay="0"/>
                                  </p:stCondLst>
                                  <p:childTnLst>
                                    <p:set>
                                      <p:cBhvr>
                                        <p:cTn id="14" dur="1" fill="hold">
                                          <p:stCondLst>
                                            <p:cond delay="0"/>
                                          </p:stCondLst>
                                        </p:cTn>
                                        <p:tgtEl>
                                          <p:spTgt spid="1055"/>
                                        </p:tgtEl>
                                        <p:attrNameLst>
                                          <p:attrName>style.visibility</p:attrName>
                                        </p:attrNameLst>
                                      </p:cBhvr>
                                      <p:to>
                                        <p:strVal val="visible"/>
                                      </p:to>
                                    </p:set>
                                    <p:animEffect transition="in" filter="fade">
                                      <p:cBhvr>
                                        <p:cTn id="15" dur="500"/>
                                        <p:tgtEl>
                                          <p:spTgt spid="1055"/>
                                        </p:tgtEl>
                                      </p:cBhvr>
                                    </p:animEffect>
                                  </p:childTnLst>
                                </p:cTn>
                              </p:par>
                              <p:par>
                                <p:cTn id="16" presetID="10" presetClass="entr" presetSubtype="0" fill="hold" nodeType="withEffect">
                                  <p:stCondLst>
                                    <p:cond delay="0"/>
                                  </p:stCondLst>
                                  <p:childTnLst>
                                    <p:set>
                                      <p:cBhvr>
                                        <p:cTn id="17" dur="1" fill="hold">
                                          <p:stCondLst>
                                            <p:cond delay="0"/>
                                          </p:stCondLst>
                                        </p:cTn>
                                        <p:tgtEl>
                                          <p:spTgt spid="1056"/>
                                        </p:tgtEl>
                                        <p:attrNameLst>
                                          <p:attrName>style.visibility</p:attrName>
                                        </p:attrNameLst>
                                      </p:cBhvr>
                                      <p:to>
                                        <p:strVal val="visible"/>
                                      </p:to>
                                    </p:set>
                                    <p:animEffect transition="in" filter="fade">
                                      <p:cBhvr>
                                        <p:cTn id="18" dur="500"/>
                                        <p:tgtEl>
                                          <p:spTgt spid="105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57"/>
                                        </p:tgtEl>
                                        <p:attrNameLst>
                                          <p:attrName>style.visibility</p:attrName>
                                        </p:attrNameLst>
                                      </p:cBhvr>
                                      <p:to>
                                        <p:strVal val="visible"/>
                                      </p:to>
                                    </p:set>
                                    <p:animEffect transition="in" filter="fade">
                                      <p:cBhvr>
                                        <p:cTn id="21" dur="500"/>
                                        <p:tgtEl>
                                          <p:spTgt spid="105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58"/>
                                        </p:tgtEl>
                                        <p:attrNameLst>
                                          <p:attrName>style.visibility</p:attrName>
                                        </p:attrNameLst>
                                      </p:cBhvr>
                                      <p:to>
                                        <p:strVal val="visible"/>
                                      </p:to>
                                    </p:set>
                                    <p:animEffect transition="in" filter="fade">
                                      <p:cBhvr>
                                        <p:cTn id="24" dur="500"/>
                                        <p:tgtEl>
                                          <p:spTgt spid="105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59"/>
                                        </p:tgtEl>
                                        <p:attrNameLst>
                                          <p:attrName>style.visibility</p:attrName>
                                        </p:attrNameLst>
                                      </p:cBhvr>
                                      <p:to>
                                        <p:strVal val="visible"/>
                                      </p:to>
                                    </p:set>
                                    <p:animEffect transition="in" filter="fade">
                                      <p:cBhvr>
                                        <p:cTn id="27" dur="500"/>
                                        <p:tgtEl>
                                          <p:spTgt spid="105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60"/>
                                        </p:tgtEl>
                                        <p:attrNameLst>
                                          <p:attrName>style.visibility</p:attrName>
                                        </p:attrNameLst>
                                      </p:cBhvr>
                                      <p:to>
                                        <p:strVal val="visible"/>
                                      </p:to>
                                    </p:set>
                                    <p:animEffect transition="in" filter="fade">
                                      <p:cBhvr>
                                        <p:cTn id="30" dur="500"/>
                                        <p:tgtEl>
                                          <p:spTgt spid="106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061"/>
                                        </p:tgtEl>
                                        <p:attrNameLst>
                                          <p:attrName>style.visibility</p:attrName>
                                        </p:attrNameLst>
                                      </p:cBhvr>
                                      <p:to>
                                        <p:strVal val="visible"/>
                                      </p:to>
                                    </p:set>
                                    <p:animEffect transition="in" filter="fade">
                                      <p:cBhvr>
                                        <p:cTn id="33" dur="500"/>
                                        <p:tgtEl>
                                          <p:spTgt spid="1061"/>
                                        </p:tgtEl>
                                      </p:cBhvr>
                                    </p:animEffect>
                                  </p:childTnLst>
                                </p:cTn>
                              </p:par>
                              <p:par>
                                <p:cTn id="34" presetID="10" presetClass="entr" presetSubtype="0" fill="hold" nodeType="withEffect">
                                  <p:stCondLst>
                                    <p:cond delay="0"/>
                                  </p:stCondLst>
                                  <p:childTnLst>
                                    <p:set>
                                      <p:cBhvr>
                                        <p:cTn id="35" dur="1" fill="hold">
                                          <p:stCondLst>
                                            <p:cond delay="0"/>
                                          </p:stCondLst>
                                        </p:cTn>
                                        <p:tgtEl>
                                          <p:spTgt spid="1062"/>
                                        </p:tgtEl>
                                        <p:attrNameLst>
                                          <p:attrName>style.visibility</p:attrName>
                                        </p:attrNameLst>
                                      </p:cBhvr>
                                      <p:to>
                                        <p:strVal val="visible"/>
                                      </p:to>
                                    </p:set>
                                    <p:animEffect transition="in" filter="fade">
                                      <p:cBhvr>
                                        <p:cTn id="36" dur="500"/>
                                        <p:tgtEl>
                                          <p:spTgt spid="1062"/>
                                        </p:tgtEl>
                                      </p:cBhvr>
                                    </p:animEffect>
                                  </p:childTnLst>
                                </p:cTn>
                              </p:par>
                              <p:par>
                                <p:cTn id="37" presetID="10" presetClass="entr" presetSubtype="0" fill="hold" grpId="0" nodeType="withEffect" nodePh="1">
                                  <p:stCondLst>
                                    <p:cond delay="0"/>
                                  </p:stCondLst>
                                  <p:endCondLst>
                                    <p:cond evt="begin" delay="0">
                                      <p:tn val="37"/>
                                    </p:cond>
                                  </p:endCondLst>
                                  <p:childTnLst>
                                    <p:set>
                                      <p:cBhvr>
                                        <p:cTn id="38" dur="1" fill="hold">
                                          <p:stCondLst>
                                            <p:cond delay="0"/>
                                          </p:stCondLst>
                                        </p:cTn>
                                        <p:tgtEl>
                                          <p:spTgt spid="1063"/>
                                        </p:tgtEl>
                                        <p:attrNameLst>
                                          <p:attrName>style.visibility</p:attrName>
                                        </p:attrNameLst>
                                      </p:cBhvr>
                                      <p:to>
                                        <p:strVal val="visible"/>
                                      </p:to>
                                    </p:set>
                                    <p:animEffect transition="in" filter="fade">
                                      <p:cBhvr>
                                        <p:cTn id="39" dur="500"/>
                                        <p:tgtEl>
                                          <p:spTgt spid="1063"/>
                                        </p:tgtEl>
                                      </p:cBhvr>
                                    </p:animEffect>
                                  </p:childTnLst>
                                </p:cTn>
                              </p:par>
                              <p:par>
                                <p:cTn id="40" presetID="10" presetClass="entr" presetSubtype="0" fill="hold" nodeType="withEffect">
                                  <p:stCondLst>
                                    <p:cond delay="0"/>
                                  </p:stCondLst>
                                  <p:childTnLst>
                                    <p:set>
                                      <p:cBhvr>
                                        <p:cTn id="41" dur="1" fill="hold">
                                          <p:stCondLst>
                                            <p:cond delay="0"/>
                                          </p:stCondLst>
                                        </p:cTn>
                                        <p:tgtEl>
                                          <p:spTgt spid="2064"/>
                                        </p:tgtEl>
                                        <p:attrNameLst>
                                          <p:attrName>style.visibility</p:attrName>
                                        </p:attrNameLst>
                                      </p:cBhvr>
                                      <p:to>
                                        <p:strVal val="visible"/>
                                      </p:to>
                                    </p:set>
                                    <p:animEffect transition="in" filter="fade">
                                      <p:cBhvr>
                                        <p:cTn id="42" dur="500"/>
                                        <p:tgtEl>
                                          <p:spTgt spid="2064"/>
                                        </p:tgtEl>
                                      </p:cBhvr>
                                    </p:animEffect>
                                  </p:childTnLst>
                                </p:cTn>
                              </p:par>
                              <p:par>
                                <p:cTn id="43" presetID="10" presetClass="entr" presetSubtype="0" fill="hold" nodeType="withEffect">
                                  <p:stCondLst>
                                    <p:cond delay="0"/>
                                  </p:stCondLst>
                                  <p:childTnLst>
                                    <p:set>
                                      <p:cBhvr>
                                        <p:cTn id="44" dur="1" fill="hold">
                                          <p:stCondLst>
                                            <p:cond delay="0"/>
                                          </p:stCondLst>
                                        </p:cTn>
                                        <p:tgtEl>
                                          <p:spTgt spid="2065"/>
                                        </p:tgtEl>
                                        <p:attrNameLst>
                                          <p:attrName>style.visibility</p:attrName>
                                        </p:attrNameLst>
                                      </p:cBhvr>
                                      <p:to>
                                        <p:strVal val="visible"/>
                                      </p:to>
                                    </p:set>
                                    <p:animEffect transition="in" filter="fade">
                                      <p:cBhvr>
                                        <p:cTn id="45" dur="500"/>
                                        <p:tgtEl>
                                          <p:spTgt spid="2065"/>
                                        </p:tgtEl>
                                      </p:cBhvr>
                                    </p:animEffect>
                                  </p:childTnLst>
                                </p:cTn>
                              </p:par>
                              <p:par>
                                <p:cTn id="46" presetID="10" presetClass="entr" presetSubtype="0" fill="hold" nodeType="withEffect">
                                  <p:stCondLst>
                                    <p:cond delay="0"/>
                                  </p:stCondLst>
                                  <p:childTnLst>
                                    <p:set>
                                      <p:cBhvr>
                                        <p:cTn id="47" dur="1" fill="hold">
                                          <p:stCondLst>
                                            <p:cond delay="0"/>
                                          </p:stCondLst>
                                        </p:cTn>
                                        <p:tgtEl>
                                          <p:spTgt spid="2066"/>
                                        </p:tgtEl>
                                        <p:attrNameLst>
                                          <p:attrName>style.visibility</p:attrName>
                                        </p:attrNameLst>
                                      </p:cBhvr>
                                      <p:to>
                                        <p:strVal val="visible"/>
                                      </p:to>
                                    </p:set>
                                    <p:animEffect transition="in" filter="fade">
                                      <p:cBhvr>
                                        <p:cTn id="48" dur="500"/>
                                        <p:tgtEl>
                                          <p:spTgt spid="206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071"/>
                                        </p:tgtEl>
                                        <p:attrNameLst>
                                          <p:attrName>style.visibility</p:attrName>
                                        </p:attrNameLst>
                                      </p:cBhvr>
                                      <p:to>
                                        <p:strVal val="visible"/>
                                      </p:to>
                                    </p:set>
                                    <p:animEffect transition="in" filter="fade">
                                      <p:cBhvr>
                                        <p:cTn id="51" dur="500"/>
                                        <p:tgtEl>
                                          <p:spTgt spid="1071"/>
                                        </p:tgtEl>
                                      </p:cBhvr>
                                    </p:animEffect>
                                  </p:childTnLst>
                                </p:cTn>
                              </p:par>
                              <p:par>
                                <p:cTn id="52" presetID="10" presetClass="entr" presetSubtype="0" fill="hold" nodeType="withEffect">
                                  <p:stCondLst>
                                    <p:cond delay="0"/>
                                  </p:stCondLst>
                                  <p:childTnLst>
                                    <p:set>
                                      <p:cBhvr>
                                        <p:cTn id="53" dur="1" fill="hold">
                                          <p:stCondLst>
                                            <p:cond delay="0"/>
                                          </p:stCondLst>
                                        </p:cTn>
                                        <p:tgtEl>
                                          <p:spTgt spid="2068"/>
                                        </p:tgtEl>
                                        <p:attrNameLst>
                                          <p:attrName>style.visibility</p:attrName>
                                        </p:attrNameLst>
                                      </p:cBhvr>
                                      <p:to>
                                        <p:strVal val="visible"/>
                                      </p:to>
                                    </p:set>
                                    <p:animEffect transition="in" filter="fade">
                                      <p:cBhvr>
                                        <p:cTn id="54" dur="500"/>
                                        <p:tgtEl>
                                          <p:spTgt spid="2068"/>
                                        </p:tgtEl>
                                      </p:cBhvr>
                                    </p:animEffect>
                                  </p:childTnLst>
                                </p:cTn>
                              </p:par>
                              <p:par>
                                <p:cTn id="55" presetID="3" presetClass="entr" presetSubtype="10" fill="hold" nodeType="withEffect">
                                  <p:stCondLst>
                                    <p:cond delay="0"/>
                                  </p:stCondLst>
                                  <p:childTnLst>
                                    <p:set>
                                      <p:cBhvr>
                                        <p:cTn id="56" dur="1" fill="hold">
                                          <p:stCondLst>
                                            <p:cond delay="0"/>
                                          </p:stCondLst>
                                        </p:cTn>
                                        <p:tgtEl>
                                          <p:spTgt spid="135192"/>
                                        </p:tgtEl>
                                        <p:attrNameLst>
                                          <p:attrName>style.visibility</p:attrName>
                                        </p:attrNameLst>
                                      </p:cBhvr>
                                      <p:to>
                                        <p:strVal val="visible"/>
                                      </p:to>
                                    </p:set>
                                    <p:animEffect transition="in" filter="blinds(horizontal)">
                                      <p:cBhvr>
                                        <p:cTn id="57" dur="500"/>
                                        <p:tgtEl>
                                          <p:spTgt spid="13519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58" fill="hold" display="0">
                  <p:stCondLst>
                    <p:cond delay="indefinite"/>
                  </p:stCondLst>
                  <p:endCondLst>
                    <p:cond evt="onNext" delay="0">
                      <p:tgtEl>
                        <p:sldTgt/>
                      </p:tgtEl>
                    </p:cond>
                    <p:cond evt="onPrev" delay="0">
                      <p:tgtEl>
                        <p:sldTgt/>
                      </p:tgtEl>
                    </p:cond>
                    <p:cond evt="onStopAudio" delay="0">
                      <p:tgtEl>
                        <p:sldTgt/>
                      </p:tgtEl>
                    </p:cond>
                  </p:endCondLst>
                </p:cTn>
                <p:tgtEl>
                  <p:spTgt spid="3093"/>
                </p:tgtEl>
              </p:cMediaNode>
            </p:audio>
            <p:audio>
              <p:cMediaNode>
                <p:cTn id="59" fill="hold" display="0">
                  <p:stCondLst>
                    <p:cond delay="indefinite"/>
                  </p:stCondLst>
                  <p:endCondLst>
                    <p:cond evt="onNext" delay="0">
                      <p:tgtEl>
                        <p:sldTgt/>
                      </p:tgtEl>
                    </p:cond>
                    <p:cond evt="onPrev" delay="0">
                      <p:tgtEl>
                        <p:sldTgt/>
                      </p:tgtEl>
                    </p:cond>
                    <p:cond evt="onStopAudio" delay="0">
                      <p:tgtEl>
                        <p:sldTgt/>
                      </p:tgtEl>
                    </p:cond>
                  </p:endCondLst>
                </p:cTn>
                <p:tgtEl>
                  <p:spTgt spid="1076"/>
                </p:tgtEl>
              </p:cMediaNode>
            </p:audio>
          </p:childTnLst>
        </p:cTn>
      </p:par>
    </p:tnLst>
    <p:bldLst>
      <p:bldP spid="1029" grpId="0" animBg="1"/>
      <p:bldP spid="1030" grpId="0" animBg="1"/>
      <p:bldP spid="1057" grpId="0" animBg="1"/>
      <p:bldP spid="1058" grpId="0" animBg="1"/>
      <p:bldP spid="1059" grpId="0" animBg="1"/>
      <p:bldP spid="1060" grpId="0" animBg="1"/>
      <p:bldP spid="1061" grpId="0" animBg="1"/>
      <p:bldP spid="1063" grpId="0"/>
      <p:bldP spid="107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4" name="Table 3"/>
          <p:cNvGraphicFramePr/>
          <p:nvPr>
            <p:custDataLst>
              <p:tags r:id="rId1"/>
            </p:custDataLst>
          </p:nvPr>
        </p:nvGraphicFramePr>
        <p:xfrm>
          <a:off x="101600" y="1003300"/>
          <a:ext cx="8973185" cy="3771265"/>
        </p:xfrm>
        <a:graphic>
          <a:graphicData uri="http://schemas.openxmlformats.org/drawingml/2006/table">
            <a:tbl>
              <a:tblPr firstRow="1" bandRow="1">
                <a:tableStyleId>{5C22544A-7EE6-4342-B048-85BDC9FD1C3A}</a:tableStyleId>
              </a:tblPr>
              <a:tblGrid>
                <a:gridCol w="1832610"/>
                <a:gridCol w="1530350"/>
                <a:gridCol w="1412875"/>
                <a:gridCol w="1405255"/>
                <a:gridCol w="1430020"/>
                <a:gridCol w="1362075"/>
              </a:tblGrid>
              <a:tr h="1024255">
                <a:tc>
                  <a:txBody>
                    <a:bodyPr/>
                    <a:p>
                      <a:pPr algn="ctr">
                        <a:lnSpc>
                          <a:spcPct val="250000"/>
                        </a:lnSpc>
                        <a:buNone/>
                      </a:pPr>
                      <a:r>
                        <a:rPr lang="vi-VN" altLang="en-US" sz="2400" b="1">
                          <a:solidFill>
                            <a:srgbClr val="0000CC"/>
                          </a:solidFill>
                          <a:latin typeface="Times New Roman" panose="02020603050405020304" pitchFamily="18" charset="0"/>
                          <a:cs typeface="Times New Roman" panose="02020603050405020304" pitchFamily="18" charset="0"/>
                        </a:rPr>
                        <a:t>Năm</a:t>
                      </a:r>
                      <a:endParaRPr lang="vi-VN" altLang="en-US" sz="2400" b="1">
                        <a:solidFill>
                          <a:srgbClr val="0000CC"/>
                        </a:solidFill>
                        <a:latin typeface="Times New Roman" panose="02020603050405020304" pitchFamily="18" charset="0"/>
                        <a:cs typeface="Times New Roman" panose="02020603050405020304" pitchFamily="18" charset="0"/>
                      </a:endParaRPr>
                    </a:p>
                  </a:txBody>
                  <a:tcPr/>
                </a:tc>
                <a:tc>
                  <a:txBody>
                    <a:bodyPr/>
                    <a:p>
                      <a:pPr algn="ctr">
                        <a:lnSpc>
                          <a:spcPct val="250000"/>
                        </a:lnSpc>
                        <a:buNone/>
                      </a:pPr>
                      <a:r>
                        <a:rPr lang="vi-VN" altLang="en-US" sz="2400" b="1">
                          <a:solidFill>
                            <a:srgbClr val="0000CC"/>
                          </a:solidFill>
                          <a:latin typeface="Times New Roman" panose="02020603050405020304" pitchFamily="18" charset="0"/>
                          <a:cs typeface="Times New Roman" panose="02020603050405020304" pitchFamily="18" charset="0"/>
                        </a:rPr>
                        <a:t>2000</a:t>
                      </a:r>
                      <a:endParaRPr lang="vi-VN" altLang="en-US" sz="2400" b="1">
                        <a:solidFill>
                          <a:srgbClr val="0000CC"/>
                        </a:solidFill>
                        <a:latin typeface="Times New Roman" panose="02020603050405020304" pitchFamily="18" charset="0"/>
                        <a:cs typeface="Times New Roman" panose="02020603050405020304" pitchFamily="18" charset="0"/>
                      </a:endParaRPr>
                    </a:p>
                  </a:txBody>
                  <a:tcPr/>
                </a:tc>
                <a:tc>
                  <a:txBody>
                    <a:bodyPr/>
                    <a:p>
                      <a:pPr algn="ctr">
                        <a:lnSpc>
                          <a:spcPct val="250000"/>
                        </a:lnSpc>
                        <a:buNone/>
                      </a:pPr>
                      <a:r>
                        <a:rPr lang="vi-VN" altLang="en-US" sz="2400" b="1">
                          <a:solidFill>
                            <a:srgbClr val="0000CC"/>
                          </a:solidFill>
                          <a:latin typeface="Times New Roman" panose="02020603050405020304" pitchFamily="18" charset="0"/>
                          <a:cs typeface="Times New Roman" panose="02020603050405020304" pitchFamily="18" charset="0"/>
                        </a:rPr>
                        <a:t>2005</a:t>
                      </a:r>
                      <a:endParaRPr lang="vi-VN" altLang="en-US" sz="2400" b="1">
                        <a:solidFill>
                          <a:srgbClr val="0000CC"/>
                        </a:solidFill>
                        <a:latin typeface="Times New Roman" panose="02020603050405020304" pitchFamily="18" charset="0"/>
                        <a:cs typeface="Times New Roman" panose="02020603050405020304" pitchFamily="18" charset="0"/>
                      </a:endParaRPr>
                    </a:p>
                  </a:txBody>
                  <a:tcPr/>
                </a:tc>
                <a:tc>
                  <a:txBody>
                    <a:bodyPr/>
                    <a:p>
                      <a:pPr algn="ctr">
                        <a:lnSpc>
                          <a:spcPct val="250000"/>
                        </a:lnSpc>
                        <a:buNone/>
                      </a:pPr>
                      <a:r>
                        <a:rPr lang="vi-VN" altLang="en-US" sz="2400" b="1">
                          <a:solidFill>
                            <a:srgbClr val="0000CC"/>
                          </a:solidFill>
                          <a:latin typeface="Times New Roman" panose="02020603050405020304" pitchFamily="18" charset="0"/>
                          <a:cs typeface="Times New Roman" panose="02020603050405020304" pitchFamily="18" charset="0"/>
                        </a:rPr>
                        <a:t>2010</a:t>
                      </a:r>
                      <a:endParaRPr lang="vi-VN" altLang="en-US" sz="2400" b="1">
                        <a:solidFill>
                          <a:srgbClr val="0000CC"/>
                        </a:solidFill>
                        <a:latin typeface="Times New Roman" panose="02020603050405020304" pitchFamily="18" charset="0"/>
                        <a:cs typeface="Times New Roman" panose="02020603050405020304" pitchFamily="18" charset="0"/>
                      </a:endParaRPr>
                    </a:p>
                  </a:txBody>
                  <a:tcPr/>
                </a:tc>
                <a:tc>
                  <a:txBody>
                    <a:bodyPr/>
                    <a:p>
                      <a:pPr algn="ctr">
                        <a:lnSpc>
                          <a:spcPct val="250000"/>
                        </a:lnSpc>
                        <a:buNone/>
                      </a:pPr>
                      <a:r>
                        <a:rPr lang="vi-VN" altLang="en-US" sz="2400" b="1">
                          <a:solidFill>
                            <a:srgbClr val="0000CC"/>
                          </a:solidFill>
                          <a:latin typeface="Times New Roman" panose="02020603050405020304" pitchFamily="18" charset="0"/>
                          <a:cs typeface="Times New Roman" panose="02020603050405020304" pitchFamily="18" charset="0"/>
                        </a:rPr>
                        <a:t>2015</a:t>
                      </a:r>
                      <a:endParaRPr lang="vi-VN" altLang="en-US" sz="2400" b="1">
                        <a:solidFill>
                          <a:srgbClr val="0000CC"/>
                        </a:solidFill>
                        <a:latin typeface="Times New Roman" panose="02020603050405020304" pitchFamily="18" charset="0"/>
                        <a:cs typeface="Times New Roman" panose="02020603050405020304" pitchFamily="18" charset="0"/>
                      </a:endParaRPr>
                    </a:p>
                  </a:txBody>
                  <a:tcPr/>
                </a:tc>
                <a:tc>
                  <a:txBody>
                    <a:bodyPr/>
                    <a:p>
                      <a:pPr algn="ctr">
                        <a:lnSpc>
                          <a:spcPct val="250000"/>
                        </a:lnSpc>
                        <a:buNone/>
                      </a:pPr>
                      <a:r>
                        <a:rPr lang="vi-VN" altLang="en-US" sz="2400" b="1">
                          <a:solidFill>
                            <a:srgbClr val="0000CC"/>
                          </a:solidFill>
                          <a:latin typeface="Times New Roman" panose="02020603050405020304" pitchFamily="18" charset="0"/>
                          <a:cs typeface="Times New Roman" panose="02020603050405020304" pitchFamily="18" charset="0"/>
                        </a:rPr>
                        <a:t>2020</a:t>
                      </a:r>
                      <a:endParaRPr lang="vi-VN" altLang="en-US" sz="2400" b="1">
                        <a:solidFill>
                          <a:srgbClr val="0000CC"/>
                        </a:solidFill>
                        <a:latin typeface="Times New Roman" panose="02020603050405020304" pitchFamily="18" charset="0"/>
                        <a:cs typeface="Times New Roman" panose="02020603050405020304" pitchFamily="18" charset="0"/>
                      </a:endParaRPr>
                    </a:p>
                  </a:txBody>
                  <a:tcPr/>
                </a:tc>
              </a:tr>
              <a:tr h="1373505">
                <a:tc>
                  <a:txBody>
                    <a:bodyPr/>
                    <a:p>
                      <a:pPr algn="ctr">
                        <a:lnSpc>
                          <a:spcPct val="250000"/>
                        </a:lnSpc>
                        <a:buNone/>
                      </a:pPr>
                      <a:r>
                        <a:rPr lang="vi-VN" altLang="en-US" sz="2400" b="1">
                          <a:solidFill>
                            <a:srgbClr val="0000CC"/>
                          </a:solidFill>
                          <a:latin typeface="Times New Roman" panose="02020603050405020304" pitchFamily="18" charset="0"/>
                          <a:cs typeface="Times New Roman" panose="02020603050405020304" pitchFamily="18" charset="0"/>
                        </a:rPr>
                        <a:t>Tây </a:t>
                      </a:r>
                      <a:r>
                        <a:rPr lang="vi-VN" altLang="en-US" sz="2400" b="1">
                          <a:solidFill>
                            <a:srgbClr val="0000CC"/>
                          </a:solidFill>
                          <a:latin typeface="Times New Roman" panose="02020603050405020304" pitchFamily="18" charset="0"/>
                          <a:cs typeface="Times New Roman" panose="02020603050405020304" pitchFamily="18" charset="0"/>
                        </a:rPr>
                        <a:t>Nam Á</a:t>
                      </a:r>
                      <a:endParaRPr lang="vi-VN" altLang="en-US" sz="2400" b="1">
                        <a:solidFill>
                          <a:srgbClr val="0000CC"/>
                        </a:solidFill>
                        <a:latin typeface="Times New Roman" panose="02020603050405020304" pitchFamily="18" charset="0"/>
                        <a:cs typeface="Times New Roman" panose="02020603050405020304" pitchFamily="18" charset="0"/>
                      </a:endParaRPr>
                    </a:p>
                  </a:txBody>
                  <a:tcPr/>
                </a:tc>
                <a:tc>
                  <a:txBody>
                    <a:bodyPr/>
                    <a:p>
                      <a:pPr algn="ctr">
                        <a:lnSpc>
                          <a:spcPct val="250000"/>
                        </a:lnSpc>
                        <a:buNone/>
                      </a:pPr>
                      <a:r>
                        <a:rPr lang="vi-VN" altLang="en-US" sz="2400" b="1">
                          <a:solidFill>
                            <a:srgbClr val="0000CC"/>
                          </a:solidFill>
                          <a:latin typeface="Times New Roman" panose="02020603050405020304" pitchFamily="18" charset="0"/>
                          <a:cs typeface="Times New Roman" panose="02020603050405020304" pitchFamily="18" charset="0"/>
                        </a:rPr>
                        <a:t>1.083,1</a:t>
                      </a:r>
                      <a:endParaRPr lang="vi-VN" altLang="en-US" sz="2400" b="1">
                        <a:solidFill>
                          <a:srgbClr val="0000CC"/>
                        </a:solidFill>
                        <a:latin typeface="Times New Roman" panose="02020603050405020304" pitchFamily="18" charset="0"/>
                        <a:cs typeface="Times New Roman" panose="02020603050405020304" pitchFamily="18" charset="0"/>
                      </a:endParaRPr>
                    </a:p>
                  </a:txBody>
                  <a:tcPr/>
                </a:tc>
                <a:tc>
                  <a:txBody>
                    <a:bodyPr/>
                    <a:p>
                      <a:pPr algn="ctr">
                        <a:lnSpc>
                          <a:spcPct val="250000"/>
                        </a:lnSpc>
                        <a:buNone/>
                      </a:pPr>
                      <a:r>
                        <a:rPr lang="vi-VN" altLang="en-US" sz="2400" b="1">
                          <a:solidFill>
                            <a:srgbClr val="0000CC"/>
                          </a:solidFill>
                          <a:latin typeface="Times New Roman" panose="02020603050405020304" pitchFamily="18" charset="0"/>
                          <a:cs typeface="Times New Roman" panose="02020603050405020304" pitchFamily="18" charset="0"/>
                        </a:rPr>
                        <a:t>1.613,4</a:t>
                      </a:r>
                      <a:endParaRPr lang="vi-VN" altLang="en-US" sz="2400" b="1">
                        <a:solidFill>
                          <a:srgbClr val="0000CC"/>
                        </a:solidFill>
                        <a:latin typeface="Times New Roman" panose="02020603050405020304" pitchFamily="18" charset="0"/>
                        <a:cs typeface="Times New Roman" panose="02020603050405020304" pitchFamily="18" charset="0"/>
                      </a:endParaRPr>
                    </a:p>
                  </a:txBody>
                  <a:tcPr/>
                </a:tc>
                <a:tc>
                  <a:txBody>
                    <a:bodyPr/>
                    <a:p>
                      <a:pPr algn="ctr">
                        <a:lnSpc>
                          <a:spcPct val="250000"/>
                        </a:lnSpc>
                        <a:buNone/>
                      </a:pPr>
                      <a:r>
                        <a:rPr lang="vi-VN" altLang="en-US" sz="2400" b="1">
                          <a:solidFill>
                            <a:srgbClr val="0000CC"/>
                          </a:solidFill>
                          <a:latin typeface="Times New Roman" panose="02020603050405020304" pitchFamily="18" charset="0"/>
                          <a:cs typeface="Times New Roman" panose="02020603050405020304" pitchFamily="18" charset="0"/>
                        </a:rPr>
                        <a:t>3.260,9</a:t>
                      </a:r>
                      <a:endParaRPr lang="vi-VN" altLang="en-US" sz="2400" b="1">
                        <a:solidFill>
                          <a:srgbClr val="0000CC"/>
                        </a:solidFill>
                        <a:latin typeface="Times New Roman" panose="02020603050405020304" pitchFamily="18" charset="0"/>
                        <a:cs typeface="Times New Roman" panose="02020603050405020304" pitchFamily="18" charset="0"/>
                      </a:endParaRPr>
                    </a:p>
                  </a:txBody>
                  <a:tcPr/>
                </a:tc>
                <a:tc>
                  <a:txBody>
                    <a:bodyPr/>
                    <a:p>
                      <a:pPr algn="ctr">
                        <a:lnSpc>
                          <a:spcPct val="250000"/>
                        </a:lnSpc>
                        <a:buNone/>
                      </a:pPr>
                      <a:r>
                        <a:rPr lang="vi-VN" altLang="en-US" sz="2400" b="1">
                          <a:solidFill>
                            <a:srgbClr val="0000CC"/>
                          </a:solidFill>
                          <a:latin typeface="Times New Roman" panose="02020603050405020304" pitchFamily="18" charset="0"/>
                          <a:cs typeface="Times New Roman" panose="02020603050405020304" pitchFamily="18" charset="0"/>
                        </a:rPr>
                        <a:t>3.417,9</a:t>
                      </a:r>
                      <a:endParaRPr lang="vi-VN" altLang="en-US" sz="2400" b="1">
                        <a:solidFill>
                          <a:srgbClr val="0000CC"/>
                        </a:solidFill>
                        <a:latin typeface="Times New Roman" panose="02020603050405020304" pitchFamily="18" charset="0"/>
                        <a:cs typeface="Times New Roman" panose="02020603050405020304" pitchFamily="18" charset="0"/>
                      </a:endParaRPr>
                    </a:p>
                  </a:txBody>
                  <a:tcPr/>
                </a:tc>
                <a:tc>
                  <a:txBody>
                    <a:bodyPr/>
                    <a:p>
                      <a:pPr algn="ctr">
                        <a:lnSpc>
                          <a:spcPct val="250000"/>
                        </a:lnSpc>
                        <a:buNone/>
                      </a:pPr>
                      <a:r>
                        <a:rPr lang="vi-VN" altLang="en-US" sz="2400" b="1">
                          <a:solidFill>
                            <a:srgbClr val="0000CC"/>
                          </a:solidFill>
                          <a:latin typeface="Times New Roman" panose="02020603050405020304" pitchFamily="18" charset="0"/>
                          <a:cs typeface="Times New Roman" panose="02020603050405020304" pitchFamily="18" charset="0"/>
                        </a:rPr>
                        <a:t>3.184,2</a:t>
                      </a:r>
                      <a:endParaRPr lang="vi-VN" altLang="en-US" sz="2400" b="1">
                        <a:solidFill>
                          <a:srgbClr val="0000CC"/>
                        </a:solidFill>
                        <a:latin typeface="Times New Roman" panose="02020603050405020304" pitchFamily="18" charset="0"/>
                        <a:cs typeface="Times New Roman" panose="02020603050405020304" pitchFamily="18" charset="0"/>
                      </a:endParaRPr>
                    </a:p>
                  </a:txBody>
                  <a:tcPr/>
                </a:tc>
              </a:tr>
              <a:tr h="1373505">
                <a:tc>
                  <a:txBody>
                    <a:bodyPr/>
                    <a:p>
                      <a:pPr algn="ctr">
                        <a:lnSpc>
                          <a:spcPct val="250000"/>
                        </a:lnSpc>
                        <a:buNone/>
                      </a:pPr>
                      <a:r>
                        <a:rPr lang="vi-VN" altLang="en-US" sz="2400" b="1">
                          <a:solidFill>
                            <a:srgbClr val="0000CC"/>
                          </a:solidFill>
                          <a:latin typeface="Times New Roman" panose="02020603050405020304" pitchFamily="18" charset="0"/>
                          <a:cs typeface="Times New Roman" panose="02020603050405020304" pitchFamily="18" charset="0"/>
                        </a:rPr>
                        <a:t>Thế giới</a:t>
                      </a:r>
                      <a:endParaRPr lang="vi-VN" altLang="en-US" sz="2400" b="1">
                        <a:solidFill>
                          <a:srgbClr val="0000CC"/>
                        </a:solidFill>
                        <a:latin typeface="Times New Roman" panose="02020603050405020304" pitchFamily="18" charset="0"/>
                        <a:cs typeface="Times New Roman" panose="02020603050405020304" pitchFamily="18" charset="0"/>
                      </a:endParaRPr>
                    </a:p>
                  </a:txBody>
                  <a:tcPr/>
                </a:tc>
                <a:tc>
                  <a:txBody>
                    <a:bodyPr/>
                    <a:p>
                      <a:pPr algn="ctr">
                        <a:lnSpc>
                          <a:spcPct val="250000"/>
                        </a:lnSpc>
                        <a:buNone/>
                      </a:pPr>
                      <a:r>
                        <a:rPr lang="vi-VN" altLang="en-US" sz="2400" b="1">
                          <a:solidFill>
                            <a:srgbClr val="0000CC"/>
                          </a:solidFill>
                          <a:latin typeface="Times New Roman" panose="02020603050405020304" pitchFamily="18" charset="0"/>
                          <a:cs typeface="Times New Roman" panose="02020603050405020304" pitchFamily="18" charset="0"/>
                        </a:rPr>
                        <a:t>33.830,9</a:t>
                      </a:r>
                      <a:endParaRPr lang="vi-VN" altLang="en-US" sz="2400" b="1">
                        <a:solidFill>
                          <a:srgbClr val="0000CC"/>
                        </a:solidFill>
                        <a:latin typeface="Times New Roman" panose="02020603050405020304" pitchFamily="18" charset="0"/>
                        <a:cs typeface="Times New Roman" panose="02020603050405020304" pitchFamily="18" charset="0"/>
                      </a:endParaRPr>
                    </a:p>
                  </a:txBody>
                  <a:tcPr/>
                </a:tc>
                <a:tc>
                  <a:txBody>
                    <a:bodyPr/>
                    <a:p>
                      <a:pPr algn="ctr">
                        <a:lnSpc>
                          <a:spcPct val="250000"/>
                        </a:lnSpc>
                        <a:buNone/>
                      </a:pPr>
                      <a:r>
                        <a:rPr lang="vi-VN" altLang="en-US" sz="2400" b="1">
                          <a:solidFill>
                            <a:srgbClr val="0000CC"/>
                          </a:solidFill>
                          <a:latin typeface="Times New Roman" panose="02020603050405020304" pitchFamily="18" charset="0"/>
                          <a:cs typeface="Times New Roman" panose="02020603050405020304" pitchFamily="18" charset="0"/>
                        </a:rPr>
                        <a:t>47.779,7</a:t>
                      </a:r>
                      <a:endParaRPr lang="vi-VN" altLang="en-US" sz="2400" b="1">
                        <a:solidFill>
                          <a:srgbClr val="0000CC"/>
                        </a:solidFill>
                        <a:latin typeface="Times New Roman" panose="02020603050405020304" pitchFamily="18" charset="0"/>
                        <a:cs typeface="Times New Roman" panose="02020603050405020304" pitchFamily="18" charset="0"/>
                      </a:endParaRPr>
                    </a:p>
                  </a:txBody>
                  <a:tcPr/>
                </a:tc>
                <a:tc>
                  <a:txBody>
                    <a:bodyPr/>
                    <a:p>
                      <a:pPr algn="ctr">
                        <a:lnSpc>
                          <a:spcPct val="250000"/>
                        </a:lnSpc>
                        <a:buNone/>
                      </a:pPr>
                      <a:r>
                        <a:rPr lang="vi-VN" altLang="en-US" sz="2400" b="1">
                          <a:solidFill>
                            <a:srgbClr val="0000CC"/>
                          </a:solidFill>
                          <a:latin typeface="Times New Roman" panose="02020603050405020304" pitchFamily="18" charset="0"/>
                          <a:cs typeface="Times New Roman" panose="02020603050405020304" pitchFamily="18" charset="0"/>
                        </a:rPr>
                        <a:t>66.596,1</a:t>
                      </a:r>
                      <a:endParaRPr lang="vi-VN" altLang="en-US" sz="2400" b="1">
                        <a:solidFill>
                          <a:srgbClr val="0000CC"/>
                        </a:solidFill>
                        <a:latin typeface="Times New Roman" panose="02020603050405020304" pitchFamily="18" charset="0"/>
                        <a:cs typeface="Times New Roman" panose="02020603050405020304" pitchFamily="18" charset="0"/>
                      </a:endParaRPr>
                    </a:p>
                  </a:txBody>
                  <a:tcPr/>
                </a:tc>
                <a:tc>
                  <a:txBody>
                    <a:bodyPr/>
                    <a:p>
                      <a:pPr algn="ctr">
                        <a:lnSpc>
                          <a:spcPct val="250000"/>
                        </a:lnSpc>
                        <a:buNone/>
                      </a:pPr>
                      <a:r>
                        <a:rPr lang="vi-VN" altLang="en-US" sz="2400" b="1">
                          <a:solidFill>
                            <a:srgbClr val="0000CC"/>
                          </a:solidFill>
                          <a:latin typeface="Times New Roman" panose="02020603050405020304" pitchFamily="18" charset="0"/>
                          <a:cs typeface="Times New Roman" panose="02020603050405020304" pitchFamily="18" charset="0"/>
                        </a:rPr>
                        <a:t>75.179,2</a:t>
                      </a:r>
                      <a:endParaRPr lang="vi-VN" altLang="en-US" sz="2400" b="1">
                        <a:solidFill>
                          <a:srgbClr val="0000CC"/>
                        </a:solidFill>
                        <a:latin typeface="Times New Roman" panose="02020603050405020304" pitchFamily="18" charset="0"/>
                        <a:cs typeface="Times New Roman" panose="02020603050405020304" pitchFamily="18" charset="0"/>
                      </a:endParaRPr>
                    </a:p>
                  </a:txBody>
                  <a:tcPr/>
                </a:tc>
                <a:tc>
                  <a:txBody>
                    <a:bodyPr/>
                    <a:p>
                      <a:pPr algn="ctr">
                        <a:lnSpc>
                          <a:spcPct val="250000"/>
                        </a:lnSpc>
                        <a:buNone/>
                      </a:pPr>
                      <a:r>
                        <a:rPr lang="vi-VN" altLang="en-US" sz="2400" b="1">
                          <a:solidFill>
                            <a:srgbClr val="0000CC"/>
                          </a:solidFill>
                          <a:latin typeface="Times New Roman" panose="02020603050405020304" pitchFamily="18" charset="0"/>
                          <a:cs typeface="Times New Roman" panose="02020603050405020304" pitchFamily="18" charset="0"/>
                        </a:rPr>
                        <a:t>84.906,8</a:t>
                      </a:r>
                      <a:endParaRPr lang="vi-VN" altLang="en-US" sz="2400" b="1">
                        <a:solidFill>
                          <a:srgbClr val="0000CC"/>
                        </a:solidFill>
                        <a:latin typeface="Times New Roman" panose="02020603050405020304" pitchFamily="18" charset="0"/>
                        <a:cs typeface="Times New Roman" panose="02020603050405020304" pitchFamily="18" charset="0"/>
                      </a:endParaRPr>
                    </a:p>
                  </a:txBody>
                  <a:tcPr/>
                </a:tc>
              </a:tr>
            </a:tbl>
          </a:graphicData>
        </a:graphic>
      </p:graphicFrame>
      <p:sp>
        <p:nvSpPr>
          <p:cNvPr id="129048" name="Text Box 24"/>
          <p:cNvSpPr txBox="1"/>
          <p:nvPr/>
        </p:nvSpPr>
        <p:spPr>
          <a:xfrm>
            <a:off x="328930" y="133350"/>
            <a:ext cx="8629650" cy="1104265"/>
          </a:xfrm>
          <a:prstGeom prst="rect">
            <a:avLst/>
          </a:prstGeom>
          <a:noFill/>
          <a:ln w="9525">
            <a:noFill/>
          </a:ln>
        </p:spPr>
        <p:txBody>
          <a:bodyPr anchor="t" anchorCtr="0">
            <a:noAutofit/>
          </a:bodyPr>
          <a:p>
            <a:pPr algn="ctr">
              <a:spcBef>
                <a:spcPct val="50000"/>
              </a:spcBef>
            </a:pPr>
            <a:r>
              <a:rPr lang="vi-VN" altLang="en-US" sz="2600" dirty="0">
                <a:solidFill>
                  <a:srgbClr val="0000CC"/>
                </a:solidFill>
                <a:latin typeface="Times New Roman" panose="02020603050405020304" pitchFamily="18" charset="0"/>
              </a:rPr>
              <a:t>Bảng. Quy mô GDP của Tây Nam Á, giai đoạn 2000 - 2020</a:t>
            </a:r>
            <a:endParaRPr lang="vi-VN" altLang="en-US" sz="2800" dirty="0">
              <a:solidFill>
                <a:srgbClr val="0000CC"/>
              </a:solidFill>
              <a:latin typeface="Times New Roman" panose="02020603050405020304" pitchFamily="18" charset="0"/>
            </a:endParaRPr>
          </a:p>
          <a:p>
            <a:pPr algn="ctr">
              <a:spcBef>
                <a:spcPct val="50000"/>
              </a:spcBef>
            </a:pPr>
            <a:endParaRPr lang="vi-VN" altLang="en-US" sz="2800" dirty="0">
              <a:solidFill>
                <a:srgbClr val="0000CC"/>
              </a:solidFill>
              <a:latin typeface="Times New Roman" panose="02020603050405020304" pitchFamily="18" charset="0"/>
            </a:endParaRPr>
          </a:p>
        </p:txBody>
      </p:sp>
      <p:sp>
        <p:nvSpPr>
          <p:cNvPr id="5" name="Text Box 24"/>
          <p:cNvSpPr txBox="1"/>
          <p:nvPr/>
        </p:nvSpPr>
        <p:spPr>
          <a:xfrm>
            <a:off x="6019800" y="590550"/>
            <a:ext cx="3787140" cy="398780"/>
          </a:xfrm>
          <a:prstGeom prst="rect">
            <a:avLst/>
          </a:prstGeom>
          <a:noFill/>
          <a:ln w="9525">
            <a:noFill/>
          </a:ln>
        </p:spPr>
        <p:txBody>
          <a:bodyPr wrap="square" anchor="t" anchorCtr="0">
            <a:spAutoFit/>
          </a:bodyPr>
          <a:p>
            <a:pPr algn="ctr">
              <a:spcBef>
                <a:spcPct val="50000"/>
              </a:spcBef>
            </a:pPr>
            <a:r>
              <a:rPr lang="vi-VN" altLang="en-US" dirty="0">
                <a:solidFill>
                  <a:schemeClr val="tx1"/>
                </a:solidFill>
                <a:latin typeface="Times New Roman" panose="02020603050405020304" pitchFamily="18" charset="0"/>
              </a:rPr>
              <a:t>Đơn vị: tỉ USD</a:t>
            </a:r>
            <a:endParaRPr lang="vi-VN" altLang="en-US" dirty="0">
              <a:solidFill>
                <a:schemeClr val="tx1"/>
              </a:solidFill>
              <a:latin typeface="Times New Roman" panose="02020603050405020304" pitchFamily="18" charset="0"/>
            </a:endParaRPr>
          </a:p>
        </p:txBody>
      </p:sp>
      <p:sp>
        <p:nvSpPr>
          <p:cNvPr id="6" name="Text Box 24"/>
          <p:cNvSpPr txBox="1"/>
          <p:nvPr/>
        </p:nvSpPr>
        <p:spPr>
          <a:xfrm>
            <a:off x="4411980" y="4744720"/>
            <a:ext cx="4732020" cy="398780"/>
          </a:xfrm>
          <a:prstGeom prst="rect">
            <a:avLst/>
          </a:prstGeom>
          <a:noFill/>
          <a:ln w="9525">
            <a:noFill/>
          </a:ln>
        </p:spPr>
        <p:txBody>
          <a:bodyPr wrap="square" anchor="t" anchorCtr="0">
            <a:spAutoFit/>
          </a:bodyPr>
          <a:p>
            <a:pPr algn="ctr">
              <a:spcBef>
                <a:spcPct val="50000"/>
              </a:spcBef>
            </a:pPr>
            <a:r>
              <a:rPr lang="vi-VN" altLang="en-US" i="1" dirty="0">
                <a:solidFill>
                  <a:schemeClr val="tx1"/>
                </a:solidFill>
                <a:latin typeface="Times New Roman" panose="02020603050405020304" pitchFamily="18" charset="0"/>
              </a:rPr>
              <a:t>Nguồn: Ngân hàng thế giới, 2022</a:t>
            </a:r>
            <a:endParaRPr lang="vi-VN" altLang="en-US" i="1" dirty="0">
              <a:solidFill>
                <a:schemeClr val="tx1"/>
              </a:solidFill>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4" name="AutoShape 2"/>
          <p:cNvSpPr>
            <a:spLocks noChangeArrowheads="1"/>
          </p:cNvSpPr>
          <p:nvPr/>
        </p:nvSpPr>
        <p:spPr bwMode="auto">
          <a:xfrm>
            <a:off x="6781800" y="3143250"/>
            <a:ext cx="1905000" cy="1543050"/>
          </a:xfrm>
          <a:prstGeom prst="cloudCallout">
            <a:avLst>
              <a:gd name="adj1" fmla="val 157250"/>
              <a:gd name="adj2" fmla="val 28856"/>
            </a:avLst>
          </a:pr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anchor="ctr"/>
          <a:p>
            <a:pPr algn="ctr" fontAlgn="base">
              <a:buNone/>
            </a:pPr>
            <a:r>
              <a:rPr lang="en-AU" altLang="x-none" sz="2800" strike="noStrike" noProof="1" dirty="0">
                <a:solidFill>
                  <a:srgbClr val="FFFF00"/>
                </a:solidFill>
                <a:effectLst>
                  <a:outerShdw blurRad="38100" dist="38100" dir="2700000">
                    <a:srgbClr val="C0C0C0"/>
                  </a:outerShdw>
                </a:effectLst>
                <a:latin typeface="Times New Roman" panose="02020603050405020304" pitchFamily="18" charset="0"/>
                <a:ea typeface="+mn-ea"/>
                <a:cs typeface="+mn-cs"/>
              </a:rPr>
              <a:t>5 Giây bắt đầu</a:t>
            </a:r>
            <a:endParaRPr sz="2800" strike="noStrike" noProof="1" dirty="0">
              <a:solidFill>
                <a:srgbClr val="FFFF00"/>
              </a:solidFill>
              <a:effectLst>
                <a:outerShdw blurRad="38100" dist="38100" dir="2700000">
                  <a:srgbClr val="C0C0C0"/>
                </a:outerShdw>
              </a:effectLst>
              <a:latin typeface="Times New Roman" panose="02020603050405020304" pitchFamily="18" charset="0"/>
            </a:endParaRPr>
          </a:p>
        </p:txBody>
      </p:sp>
      <p:grpSp>
        <p:nvGrpSpPr>
          <p:cNvPr id="2" name="Group 3"/>
          <p:cNvGrpSpPr/>
          <p:nvPr/>
        </p:nvGrpSpPr>
        <p:grpSpPr>
          <a:xfrm>
            <a:off x="228600" y="3086100"/>
            <a:ext cx="1828800" cy="1085850"/>
            <a:chOff x="4450" y="0"/>
            <a:chExt cx="1118" cy="1104"/>
          </a:xfrm>
        </p:grpSpPr>
        <p:pic>
          <p:nvPicPr>
            <p:cNvPr id="11267" name="Picture 4" descr="CLOCK"/>
            <p:cNvPicPr>
              <a:picLocks noChangeAspect="1"/>
            </p:cNvPicPr>
            <p:nvPr/>
          </p:nvPicPr>
          <p:blipFill>
            <a:blip r:embed="rId1"/>
            <a:stretch>
              <a:fillRect/>
            </a:stretch>
          </p:blipFill>
          <p:spPr>
            <a:xfrm>
              <a:off x="4450" y="0"/>
              <a:ext cx="1118" cy="1104"/>
            </a:xfrm>
            <a:prstGeom prst="rect">
              <a:avLst/>
            </a:prstGeom>
            <a:noFill/>
            <a:ln w="9525">
              <a:noFill/>
            </a:ln>
          </p:spPr>
        </p:pic>
        <p:sp>
          <p:nvSpPr>
            <p:cNvPr id="11268" name="AutoShape 5"/>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p>
              <a:pPr algn="ctr" eaLnBrk="0" hangingPunct="0"/>
              <a:r>
                <a:rPr lang="en-US" sz="6600" dirty="0">
                  <a:solidFill>
                    <a:srgbClr val="FF3300"/>
                  </a:solidFill>
                  <a:latin typeface="Times New Roman" panose="02020603050405020304" pitchFamily="18" charset="0"/>
                </a:rPr>
                <a:t>01s </a:t>
              </a:r>
              <a:endParaRPr lang="en-US" sz="6600" dirty="0">
                <a:solidFill>
                  <a:srgbClr val="FF3300"/>
                </a:solidFill>
                <a:latin typeface="Times New Roman" panose="02020603050405020304" pitchFamily="18" charset="0"/>
              </a:endParaRPr>
            </a:p>
          </p:txBody>
        </p:sp>
      </p:grpSp>
      <p:grpSp>
        <p:nvGrpSpPr>
          <p:cNvPr id="3" name="Group 6"/>
          <p:cNvGrpSpPr/>
          <p:nvPr/>
        </p:nvGrpSpPr>
        <p:grpSpPr>
          <a:xfrm>
            <a:off x="228600" y="3086100"/>
            <a:ext cx="1752600" cy="1085850"/>
            <a:chOff x="4450" y="0"/>
            <a:chExt cx="1118" cy="1104"/>
          </a:xfrm>
        </p:grpSpPr>
        <p:pic>
          <p:nvPicPr>
            <p:cNvPr id="11270" name="Picture 7" descr="CLOCK"/>
            <p:cNvPicPr>
              <a:picLocks noChangeAspect="1"/>
            </p:cNvPicPr>
            <p:nvPr/>
          </p:nvPicPr>
          <p:blipFill>
            <a:blip r:embed="rId1"/>
            <a:stretch>
              <a:fillRect/>
            </a:stretch>
          </p:blipFill>
          <p:spPr>
            <a:xfrm>
              <a:off x="4450" y="0"/>
              <a:ext cx="1118" cy="1104"/>
            </a:xfrm>
            <a:prstGeom prst="rect">
              <a:avLst/>
            </a:prstGeom>
            <a:noFill/>
            <a:ln w="9525">
              <a:noFill/>
            </a:ln>
          </p:spPr>
        </p:pic>
        <p:sp>
          <p:nvSpPr>
            <p:cNvPr id="11271" name="AutoShape 8"/>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p>
              <a:pPr algn="ctr" eaLnBrk="0" hangingPunct="0"/>
              <a:r>
                <a:rPr lang="en-US" sz="6600" dirty="0">
                  <a:solidFill>
                    <a:srgbClr val="FF3300"/>
                  </a:solidFill>
                  <a:latin typeface="Times New Roman" panose="02020603050405020304" pitchFamily="18" charset="0"/>
                </a:rPr>
                <a:t>02s </a:t>
              </a:r>
              <a:endParaRPr lang="en-US" sz="6600" dirty="0">
                <a:solidFill>
                  <a:srgbClr val="FF3300"/>
                </a:solidFill>
                <a:latin typeface="Times New Roman" panose="02020603050405020304" pitchFamily="18" charset="0"/>
              </a:endParaRPr>
            </a:p>
          </p:txBody>
        </p:sp>
      </p:grpSp>
      <p:grpSp>
        <p:nvGrpSpPr>
          <p:cNvPr id="4" name="Group 9"/>
          <p:cNvGrpSpPr/>
          <p:nvPr/>
        </p:nvGrpSpPr>
        <p:grpSpPr>
          <a:xfrm>
            <a:off x="228600" y="3086100"/>
            <a:ext cx="1828800" cy="1085850"/>
            <a:chOff x="4450" y="0"/>
            <a:chExt cx="1118" cy="1104"/>
          </a:xfrm>
        </p:grpSpPr>
        <p:pic>
          <p:nvPicPr>
            <p:cNvPr id="11273" name="Picture 10" descr="CLOCK"/>
            <p:cNvPicPr>
              <a:picLocks noChangeAspect="1"/>
            </p:cNvPicPr>
            <p:nvPr/>
          </p:nvPicPr>
          <p:blipFill>
            <a:blip r:embed="rId1"/>
            <a:stretch>
              <a:fillRect/>
            </a:stretch>
          </p:blipFill>
          <p:spPr>
            <a:xfrm>
              <a:off x="4450" y="0"/>
              <a:ext cx="1118" cy="1104"/>
            </a:xfrm>
            <a:prstGeom prst="rect">
              <a:avLst/>
            </a:prstGeom>
            <a:noFill/>
            <a:ln w="9525">
              <a:noFill/>
            </a:ln>
          </p:spPr>
        </p:pic>
        <p:sp>
          <p:nvSpPr>
            <p:cNvPr id="11274" name="AutoShape 11"/>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p>
              <a:pPr algn="ctr" eaLnBrk="0" hangingPunct="0"/>
              <a:r>
                <a:rPr lang="en-US" sz="6600" dirty="0">
                  <a:solidFill>
                    <a:srgbClr val="FF3300"/>
                  </a:solidFill>
                  <a:latin typeface="Times New Roman" panose="02020603050405020304" pitchFamily="18" charset="0"/>
                </a:rPr>
                <a:t>03s </a:t>
              </a:r>
              <a:endParaRPr lang="en-US" sz="6600" dirty="0">
                <a:solidFill>
                  <a:srgbClr val="FF3300"/>
                </a:solidFill>
                <a:latin typeface="Times New Roman" panose="02020603050405020304" pitchFamily="18" charset="0"/>
              </a:endParaRPr>
            </a:p>
          </p:txBody>
        </p:sp>
      </p:grpSp>
      <p:grpSp>
        <p:nvGrpSpPr>
          <p:cNvPr id="5" name="Group 12"/>
          <p:cNvGrpSpPr/>
          <p:nvPr/>
        </p:nvGrpSpPr>
        <p:grpSpPr>
          <a:xfrm>
            <a:off x="228600" y="3086100"/>
            <a:ext cx="1828800" cy="1085850"/>
            <a:chOff x="4450" y="0"/>
            <a:chExt cx="1118" cy="1104"/>
          </a:xfrm>
        </p:grpSpPr>
        <p:pic>
          <p:nvPicPr>
            <p:cNvPr id="11276" name="Picture 13" descr="CLOCK"/>
            <p:cNvPicPr>
              <a:picLocks noChangeAspect="1"/>
            </p:cNvPicPr>
            <p:nvPr/>
          </p:nvPicPr>
          <p:blipFill>
            <a:blip r:embed="rId1"/>
            <a:stretch>
              <a:fillRect/>
            </a:stretch>
          </p:blipFill>
          <p:spPr>
            <a:xfrm>
              <a:off x="4450" y="0"/>
              <a:ext cx="1118" cy="1104"/>
            </a:xfrm>
            <a:prstGeom prst="rect">
              <a:avLst/>
            </a:prstGeom>
            <a:noFill/>
            <a:ln w="9525">
              <a:noFill/>
            </a:ln>
          </p:spPr>
        </p:pic>
        <p:sp>
          <p:nvSpPr>
            <p:cNvPr id="11277" name="AutoShape 14"/>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p>
              <a:pPr algn="ctr" eaLnBrk="0" hangingPunct="0"/>
              <a:r>
                <a:rPr lang="en-US" sz="6600" dirty="0">
                  <a:solidFill>
                    <a:srgbClr val="FF3300"/>
                  </a:solidFill>
                  <a:latin typeface="Times New Roman" panose="02020603050405020304" pitchFamily="18" charset="0"/>
                </a:rPr>
                <a:t>04s </a:t>
              </a:r>
              <a:endParaRPr lang="en-US" sz="6600" dirty="0">
                <a:solidFill>
                  <a:srgbClr val="FF3300"/>
                </a:solidFill>
                <a:latin typeface="Times New Roman" panose="02020603050405020304" pitchFamily="18" charset="0"/>
              </a:endParaRPr>
            </a:p>
          </p:txBody>
        </p:sp>
      </p:grpSp>
      <p:grpSp>
        <p:nvGrpSpPr>
          <p:cNvPr id="6" name="Group 15"/>
          <p:cNvGrpSpPr/>
          <p:nvPr/>
        </p:nvGrpSpPr>
        <p:grpSpPr>
          <a:xfrm>
            <a:off x="228600" y="3086100"/>
            <a:ext cx="1752600" cy="1085850"/>
            <a:chOff x="4450" y="0"/>
            <a:chExt cx="1118" cy="1104"/>
          </a:xfrm>
        </p:grpSpPr>
        <p:pic>
          <p:nvPicPr>
            <p:cNvPr id="11279" name="Picture 16" descr="CLOCK"/>
            <p:cNvPicPr>
              <a:picLocks noChangeAspect="1"/>
            </p:cNvPicPr>
            <p:nvPr/>
          </p:nvPicPr>
          <p:blipFill>
            <a:blip r:embed="rId1"/>
            <a:stretch>
              <a:fillRect/>
            </a:stretch>
          </p:blipFill>
          <p:spPr>
            <a:xfrm>
              <a:off x="4450" y="0"/>
              <a:ext cx="1118" cy="1104"/>
            </a:xfrm>
            <a:prstGeom prst="rect">
              <a:avLst/>
            </a:prstGeom>
            <a:noFill/>
            <a:ln w="9525">
              <a:noFill/>
            </a:ln>
          </p:spPr>
        </p:pic>
        <p:sp>
          <p:nvSpPr>
            <p:cNvPr id="11280" name="AutoShape 17"/>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p>
              <a:pPr algn="ctr" eaLnBrk="0" hangingPunct="0"/>
              <a:r>
                <a:rPr lang="en-US" sz="6600" dirty="0">
                  <a:solidFill>
                    <a:srgbClr val="FF3300"/>
                  </a:solidFill>
                  <a:latin typeface="Times New Roman" panose="02020603050405020304" pitchFamily="18" charset="0"/>
                </a:rPr>
                <a:t>05s </a:t>
              </a:r>
              <a:endParaRPr lang="en-US" sz="6600" dirty="0">
                <a:solidFill>
                  <a:srgbClr val="FF3300"/>
                </a:solidFill>
                <a:latin typeface="Times New Roman" panose="02020603050405020304" pitchFamily="18" charset="0"/>
              </a:endParaRPr>
            </a:p>
          </p:txBody>
        </p:sp>
      </p:grpSp>
      <p:sp>
        <p:nvSpPr>
          <p:cNvPr id="13360" name="AutoShape 48"/>
          <p:cNvSpPr>
            <a:spLocks noChangeArrowheads="1"/>
          </p:cNvSpPr>
          <p:nvPr/>
        </p:nvSpPr>
        <p:spPr bwMode="auto">
          <a:xfrm>
            <a:off x="6934200" y="3257550"/>
            <a:ext cx="1676400" cy="1200150"/>
          </a:xfrm>
          <a:prstGeom prst="cloudCallout">
            <a:avLst>
              <a:gd name="adj1" fmla="val 84944"/>
              <a:gd name="adj2" fmla="val -25694"/>
            </a:avLst>
          </a:pr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3200" b="1" i="1" u="none" strike="noStrike" kern="1200" cap="none" spc="0" normalizeH="0" baseline="0" noProof="0">
                <a:ln>
                  <a:noFill/>
                </a:ln>
                <a:solidFill>
                  <a:srgbClr val="FFFF00"/>
                </a:solidFill>
                <a:effectLst>
                  <a:outerShdw blurRad="38100" dist="38100" dir="2700000" algn="tl">
                    <a:srgbClr val="000000"/>
                  </a:outerShdw>
                </a:effectLst>
                <a:uLnTx/>
                <a:uFillTx/>
                <a:latin typeface="Times New Roman" panose="02020603050405020304" pitchFamily="18" charset="0"/>
                <a:ea typeface="+mn-ea"/>
                <a:cs typeface="+mn-cs"/>
              </a:rPr>
              <a:t>Đã hết 5 giây</a:t>
            </a:r>
            <a:endParaRPr kumimoji="0" lang="en-US" sz="3200" b="1" i="1" u="none" strike="noStrike" kern="1200" cap="none" spc="0" normalizeH="0" baseline="0" noProof="0">
              <a:ln>
                <a:noFill/>
              </a:ln>
              <a:solidFill>
                <a:srgbClr val="FFFF00"/>
              </a:solidFill>
              <a:effectLst>
                <a:outerShdw blurRad="38100" dist="38100" dir="2700000" algn="tl">
                  <a:srgbClr val="000000"/>
                </a:outerShdw>
              </a:effectLst>
              <a:uLnTx/>
              <a:uFillTx/>
              <a:latin typeface="Times New Roman" panose="02020603050405020304" pitchFamily="18" charset="0"/>
              <a:ea typeface="+mn-ea"/>
              <a:cs typeface="+mn-cs"/>
            </a:endParaRPr>
          </a:p>
        </p:txBody>
      </p:sp>
      <p:sp>
        <p:nvSpPr>
          <p:cNvPr id="129048" name="Text Box 24"/>
          <p:cNvSpPr txBox="1"/>
          <p:nvPr/>
        </p:nvSpPr>
        <p:spPr>
          <a:xfrm>
            <a:off x="152400" y="1817370"/>
            <a:ext cx="8686800" cy="1198880"/>
          </a:xfrm>
          <a:prstGeom prst="rect">
            <a:avLst/>
          </a:prstGeom>
          <a:noFill/>
          <a:ln w="9525">
            <a:noFill/>
          </a:ln>
        </p:spPr>
        <p:txBody>
          <a:bodyPr anchor="t" anchorCtr="0">
            <a:spAutoFit/>
          </a:bodyPr>
          <a:p>
            <a:pPr algn="ctr">
              <a:spcBef>
                <a:spcPct val="50000"/>
              </a:spcBef>
            </a:pPr>
            <a:r>
              <a:rPr lang="vi-VN" altLang="en-US" sz="3600" dirty="0">
                <a:solidFill>
                  <a:srgbClr val="0000CC"/>
                </a:solidFill>
                <a:latin typeface="Times New Roman" panose="02020603050405020304" pitchFamily="18" charset="0"/>
              </a:rPr>
              <a:t>Quy mô GDP giữa các quốc gia có sự khác biệt </a:t>
            </a:r>
            <a:r>
              <a:rPr lang="vi-VN" altLang="en-US" sz="3600" dirty="0">
                <a:solidFill>
                  <a:srgbClr val="0000CC"/>
                </a:solidFill>
                <a:latin typeface="Times New Roman" panose="02020603050405020304" pitchFamily="18" charset="0"/>
              </a:rPr>
              <a:t>lớn.</a:t>
            </a:r>
            <a:endParaRPr lang="vi-VN" altLang="en-US" sz="3600" dirty="0">
              <a:solidFill>
                <a:srgbClr val="0000CC"/>
              </a:solidFill>
              <a:latin typeface="Times New Roman" panose="02020603050405020304" pitchFamily="18" charset="0"/>
            </a:endParaRPr>
          </a:p>
        </p:txBody>
      </p:sp>
      <p:sp>
        <p:nvSpPr>
          <p:cNvPr id="10" name="Rectangle 5"/>
          <p:cNvSpPr/>
          <p:nvPr/>
        </p:nvSpPr>
        <p:spPr>
          <a:xfrm>
            <a:off x="1403350" y="171450"/>
            <a:ext cx="6772910" cy="824230"/>
          </a:xfrm>
          <a:prstGeom prst="rect">
            <a:avLst/>
          </a:prstGeom>
          <a:solidFill>
            <a:schemeClr val="accent1"/>
          </a:solidFill>
          <a:ln>
            <a:solidFill>
              <a:srgbClr val="002060"/>
            </a:solidFill>
          </a:ln>
        </p:spPr>
        <p:style>
          <a:lnRef idx="2">
            <a:schemeClr val="accent6"/>
          </a:lnRef>
          <a:fillRef idx="1">
            <a:schemeClr val="lt1"/>
          </a:fillRef>
          <a:effectRef idx="0">
            <a:schemeClr val="accent6"/>
          </a:effectRef>
          <a:fontRef idx="minor">
            <a:schemeClr val="dk1"/>
          </a:fontRef>
        </p:style>
        <p:txBody>
          <a:bodyPr anchor="ctr"/>
          <a:lstStyle>
            <a:lvl1pPr marL="0" lvl="0" indent="0" algn="l" defTabSz="914400" rtl="0" eaLnBrk="0" fontAlgn="base" latinLnBrk="0" hangingPunct="0">
              <a:lnSpc>
                <a:spcPct val="100000"/>
              </a:lnSpc>
              <a:spcBef>
                <a:spcPct val="0"/>
              </a:spcBef>
              <a:spcAft>
                <a:spcPct val="0"/>
              </a:spcAft>
              <a:buNone/>
              <a:defRPr sz="2000" b="1" i="0" u="none" kern="1200" baseline="0">
                <a:solidFill>
                  <a:schemeClr val="tx1"/>
                </a:solidFill>
                <a:latin typeface="Times New Roman" panose="02020603050405020304" pitchFamily="18" charset="0"/>
              </a:defRPr>
            </a:lvl1pPr>
            <a:lvl2pPr marL="457200" lvl="1"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2pPr>
            <a:lvl3pPr marL="914400" lvl="2"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3pPr>
            <a:lvl4pPr marL="1371600" lvl="3"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4pPr>
            <a:lvl5pPr marL="1828800" lvl="4"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5pPr>
          </a:lstStyle>
          <a:p>
            <a:pPr lvl="0" algn="ctr" eaLnBrk="1" fontAlgn="base" hangingPunct="1">
              <a:buNone/>
            </a:pPr>
            <a:endParaRPr sz="1800" b="0" strike="noStrike" noProof="1" dirty="0">
              <a:solidFill>
                <a:srgbClr val="000000"/>
              </a:solidFill>
              <a:latin typeface="Calibri" panose="020F0502020204030204" pitchFamily="34" charset="0"/>
            </a:endParaRPr>
          </a:p>
        </p:txBody>
      </p:sp>
      <p:sp>
        <p:nvSpPr>
          <p:cNvPr id="11" name="TextBox 60"/>
          <p:cNvSpPr txBox="1"/>
          <p:nvPr/>
        </p:nvSpPr>
        <p:spPr>
          <a:xfrm>
            <a:off x="702310" y="209550"/>
            <a:ext cx="7984490" cy="737870"/>
          </a:xfrm>
          <a:prstGeom prst="rect">
            <a:avLst/>
          </a:prstGeom>
          <a:noFill/>
          <a:ln w="9525">
            <a:noFill/>
          </a:ln>
        </p:spPr>
        <p:txBody>
          <a:bodyPr wrap="square" anchor="t" anchorCtr="0">
            <a:noAutofit/>
          </a:bodyPr>
          <a:p>
            <a:pPr algn="ctr"/>
            <a:r>
              <a:rPr lang="vi-VN" altLang="en-US" sz="2400" dirty="0">
                <a:latin typeface="Times New Roman" panose="02020603050405020304" pitchFamily="18" charset="0"/>
              </a:rPr>
              <a:t>TÌNH HÌNH PHÁT TRIỂN KINH TẾ </a:t>
            </a:r>
            <a:endParaRPr lang="vi-VN" altLang="en-US" sz="2400" dirty="0">
              <a:latin typeface="Times New Roman" panose="02020603050405020304" pitchFamily="18" charset="0"/>
            </a:endParaRPr>
          </a:p>
          <a:p>
            <a:pPr algn="ctr"/>
            <a:r>
              <a:rPr lang="vi-VN" altLang="en-US" sz="2400" dirty="0">
                <a:latin typeface="Times New Roman" panose="02020603050405020304" pitchFamily="18" charset="0"/>
              </a:rPr>
              <a:t>KHU VỰC TÂY NAM Á</a:t>
            </a:r>
            <a:endParaRPr lang="vi-VN" altLang="en-US" sz="2400" dirty="0">
              <a:latin typeface="Times New Roman" panose="02020603050405020304" pitchFamily="18" charset="0"/>
            </a:endParaRPr>
          </a:p>
        </p:txBody>
      </p:sp>
      <p:sp>
        <p:nvSpPr>
          <p:cNvPr id="12" name="Rectangle 5"/>
          <p:cNvSpPr/>
          <p:nvPr/>
        </p:nvSpPr>
        <p:spPr>
          <a:xfrm>
            <a:off x="152400" y="1233805"/>
            <a:ext cx="2734945" cy="455930"/>
          </a:xfrm>
          <a:prstGeom prst="rect">
            <a:avLst/>
          </a:prstGeom>
          <a:solidFill>
            <a:schemeClr val="accent1"/>
          </a:solidFill>
          <a:ln>
            <a:solidFill>
              <a:srgbClr val="002060"/>
            </a:solidFill>
          </a:ln>
        </p:spPr>
        <p:style>
          <a:lnRef idx="2">
            <a:schemeClr val="accent6"/>
          </a:lnRef>
          <a:fillRef idx="1">
            <a:schemeClr val="lt1"/>
          </a:fillRef>
          <a:effectRef idx="0">
            <a:schemeClr val="accent6"/>
          </a:effectRef>
          <a:fontRef idx="minor">
            <a:schemeClr val="dk1"/>
          </a:fontRef>
        </p:style>
        <p:txBody>
          <a:bodyPr anchor="ctr"/>
          <a:lstStyle>
            <a:lvl1pPr marL="0" lvl="0" indent="0" algn="l" defTabSz="914400" rtl="0" eaLnBrk="0" fontAlgn="base" latinLnBrk="0" hangingPunct="0">
              <a:lnSpc>
                <a:spcPct val="100000"/>
              </a:lnSpc>
              <a:spcBef>
                <a:spcPct val="0"/>
              </a:spcBef>
              <a:spcAft>
                <a:spcPct val="0"/>
              </a:spcAft>
              <a:buNone/>
              <a:defRPr sz="2000" b="1" i="0" u="none" kern="1200" baseline="0">
                <a:solidFill>
                  <a:schemeClr val="tx1"/>
                </a:solidFill>
                <a:latin typeface="Times New Roman" panose="02020603050405020304" pitchFamily="18" charset="0"/>
              </a:defRPr>
            </a:lvl1pPr>
            <a:lvl2pPr marL="457200" lvl="1"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2pPr>
            <a:lvl3pPr marL="914400" lvl="2"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3pPr>
            <a:lvl4pPr marL="1371600" lvl="3"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4pPr>
            <a:lvl5pPr marL="1828800" lvl="4"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5pPr>
          </a:lstStyle>
          <a:p>
            <a:pPr lvl="0" algn="ctr" eaLnBrk="1" fontAlgn="base" hangingPunct="1">
              <a:buNone/>
            </a:pPr>
            <a:endParaRPr sz="1800" b="0" strike="noStrike" noProof="1" dirty="0">
              <a:solidFill>
                <a:srgbClr val="000000"/>
              </a:solidFill>
              <a:latin typeface="Calibri" panose="020F0502020204030204" pitchFamily="34" charset="0"/>
            </a:endParaRPr>
          </a:p>
        </p:txBody>
      </p:sp>
      <p:sp>
        <p:nvSpPr>
          <p:cNvPr id="13" name="TextBox 60"/>
          <p:cNvSpPr txBox="1"/>
          <p:nvPr/>
        </p:nvSpPr>
        <p:spPr>
          <a:xfrm>
            <a:off x="228600" y="1200150"/>
            <a:ext cx="2604135" cy="467995"/>
          </a:xfrm>
          <a:prstGeom prst="rect">
            <a:avLst/>
          </a:prstGeom>
          <a:noFill/>
          <a:ln w="9525">
            <a:noFill/>
          </a:ln>
        </p:spPr>
        <p:txBody>
          <a:bodyPr wrap="square" anchor="t" anchorCtr="0">
            <a:noAutofit/>
          </a:bodyPr>
          <a:p>
            <a:pPr algn="ctr"/>
            <a:r>
              <a:rPr lang="vi-VN" altLang="en-US" sz="2800" dirty="0">
                <a:latin typeface="Times New Roman" panose="02020603050405020304" pitchFamily="18" charset="0"/>
              </a:rPr>
              <a:t>1. Quy mô </a:t>
            </a:r>
            <a:r>
              <a:rPr lang="vi-VN" altLang="en-US" sz="2800" dirty="0">
                <a:latin typeface="Times New Roman" panose="02020603050405020304" pitchFamily="18" charset="0"/>
              </a:rPr>
              <a:t>GDP</a:t>
            </a:r>
            <a:endParaRPr lang="vi-VN" altLang="en-US" sz="2800" dirty="0">
              <a:latin typeface="Times New Roman" panose="02020603050405020304" pitchFamily="18" charset="0"/>
            </a:endParaRPr>
          </a:p>
        </p:txBody>
      </p:sp>
      <p:sp>
        <p:nvSpPr>
          <p:cNvPr id="7" name="TextBox 60"/>
          <p:cNvSpPr txBox="1"/>
          <p:nvPr/>
        </p:nvSpPr>
        <p:spPr>
          <a:xfrm>
            <a:off x="3057525" y="3257550"/>
            <a:ext cx="2877185" cy="1047750"/>
          </a:xfrm>
          <a:prstGeom prst="rect">
            <a:avLst/>
          </a:prstGeom>
          <a:noFill/>
          <a:ln w="9525">
            <a:noFill/>
          </a:ln>
        </p:spPr>
        <p:txBody>
          <a:bodyPr wrap="square" anchor="t" anchorCtr="0">
            <a:noAutofit/>
          </a:bodyPr>
          <a:p>
            <a:pPr algn="ctr"/>
            <a:r>
              <a:rPr lang="vi-VN" altLang="en-US" sz="6000" dirty="0">
                <a:solidFill>
                  <a:srgbClr val="FF0000"/>
                </a:solidFill>
                <a:latin typeface="Times New Roman" panose="02020603050405020304" pitchFamily="18" charset="0"/>
              </a:rPr>
              <a:t>ĐÚNG</a:t>
            </a:r>
            <a:endParaRPr lang="vi-VN" altLang="en-US" sz="6000" dirty="0">
              <a:solidFill>
                <a:srgbClr val="FF0000"/>
              </a:solidFill>
              <a:latin typeface="Times New Roman" panose="02020603050405020304" pitchFamily="18" charset="0"/>
            </a:endParaRPr>
          </a:p>
        </p:txBody>
      </p:sp>
    </p:spTree>
  </p:cSld>
  <p:clrMapOvr>
    <a:masterClrMapping/>
  </p:clrMapOvr>
  <p:transition spd="slow" advClick="0">
    <p:zoom/>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29048"/>
                                        </p:tgtEl>
                                        <p:attrNameLst>
                                          <p:attrName>style.visibility</p:attrName>
                                        </p:attrNameLst>
                                      </p:cBhvr>
                                      <p:to>
                                        <p:strVal val="visible"/>
                                      </p:to>
                                    </p:set>
                                    <p:animEffect transition="in" filter="fade">
                                      <p:cBhvr>
                                        <p:cTn id="7" dur="770" decel="100000"/>
                                        <p:tgtEl>
                                          <p:spTgt spid="129048"/>
                                        </p:tgtEl>
                                      </p:cBhvr>
                                    </p:animEffect>
                                    <p:animScale>
                                      <p:cBhvr>
                                        <p:cTn id="8" dur="770" decel="100000"/>
                                        <p:tgtEl>
                                          <p:spTgt spid="129048"/>
                                        </p:tgtEl>
                                      </p:cBhvr>
                                      <p:from x="10000" y="10000"/>
                                      <p:to x="200000" y="450000"/>
                                    </p:animScale>
                                    <p:animScale>
                                      <p:cBhvr>
                                        <p:cTn id="9" dur="1230" accel="100000" fill="hold">
                                          <p:stCondLst>
                                            <p:cond delay="770"/>
                                          </p:stCondLst>
                                        </p:cTn>
                                        <p:tgtEl>
                                          <p:spTgt spid="129048"/>
                                        </p:tgtEl>
                                      </p:cBhvr>
                                      <p:from x="200000" y="450000"/>
                                      <p:to x="100000" y="100000"/>
                                    </p:animScale>
                                    <p:set>
                                      <p:cBhvr>
                                        <p:cTn id="10" dur="770" fill="hold"/>
                                        <p:tgtEl>
                                          <p:spTgt spid="129048"/>
                                        </p:tgtEl>
                                        <p:attrNameLst>
                                          <p:attrName>ppt_x</p:attrName>
                                        </p:attrNameLst>
                                      </p:cBhvr>
                                      <p:to>
                                        <p:strVal val="(0.5)"/>
                                      </p:to>
                                    </p:set>
                                    <p:anim from="(0.5)" to="(#ppt_x)" calcmode="lin" valueType="num">
                                      <p:cBhvr>
                                        <p:cTn id="11" dur="1230" accel="100000" fill="hold">
                                          <p:stCondLst>
                                            <p:cond delay="770"/>
                                          </p:stCondLst>
                                        </p:cTn>
                                        <p:tgtEl>
                                          <p:spTgt spid="129048"/>
                                        </p:tgtEl>
                                        <p:attrNameLst>
                                          <p:attrName>ppt_x</p:attrName>
                                        </p:attrNameLst>
                                      </p:cBhvr>
                                    </p:anim>
                                    <p:set>
                                      <p:cBhvr>
                                        <p:cTn id="12" dur="770" fill="hold"/>
                                        <p:tgtEl>
                                          <p:spTgt spid="129048"/>
                                        </p:tgtEl>
                                        <p:attrNameLst>
                                          <p:attrName>ppt_y</p:attrName>
                                        </p:attrNameLst>
                                      </p:cBhvr>
                                      <p:to>
                                        <p:strVal val="(#ppt_y+0.4)"/>
                                      </p:to>
                                    </p:set>
                                    <p:anim from="(#ppt_y+0.4)" to="(#ppt_y)" calcmode="lin" valueType="num">
                                      <p:cBhvr>
                                        <p:cTn id="13" dur="1230" accel="100000" fill="hold">
                                          <p:stCondLst>
                                            <p:cond delay="770"/>
                                          </p:stCondLst>
                                        </p:cTn>
                                        <p:tgtEl>
                                          <p:spTgt spid="129048"/>
                                        </p:tgtEl>
                                        <p:attrNameLst>
                                          <p:attrName>ppt_y</p:attrName>
                                        </p:attrNameLst>
                                      </p:cBhvr>
                                    </p:anim>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20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20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20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20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13314"/>
                                        </p:tgtEl>
                                        <p:attrNameLst>
                                          <p:attrName>style.visibility</p:attrName>
                                        </p:attrNameLst>
                                      </p:cBhvr>
                                      <p:to>
                                        <p:strVal val="visible"/>
                                      </p:to>
                                    </p:set>
                                    <p:animEffect transition="in" filter="checkerboard(across)">
                                      <p:cBhvr>
                                        <p:cTn id="30" dur="1000"/>
                                        <p:tgtEl>
                                          <p:spTgt spid="13314"/>
                                        </p:tgtEl>
                                      </p:cBhvr>
                                    </p:animEffect>
                                  </p:childTnLst>
                                  <p:subTnLst>
                                    <p:audio>
                                      <p:cMediaNode vol="0">
                                        <p:cTn display="0" masterRel="sameClick">
                                          <p:stCondLst>
                                            <p:cond evt="begin" delay="0">
                                              <p:tn val="28"/>
                                            </p:cond>
                                          </p:stCondLst>
                                          <p:endCondLst>
                                            <p:cond evt="onStopAudio" delay="0">
                                              <p:tgtEl>
                                                <p:sldTgt/>
                                              </p:tgtEl>
                                            </p:cond>
                                          </p:endCondLst>
                                        </p:cTn>
                                        <p:tgtEl>
                                          <p:sndTgt r:embed="rId3" name="REC04.wav"/>
                                        </p:tgtEl>
                                      </p:cMediaNode>
                                    </p:audio>
                                  </p:subTnLst>
                                </p:cTn>
                              </p:par>
                            </p:childTnLst>
                          </p:cTn>
                        </p:par>
                        <p:par>
                          <p:cTn id="31" fill="hold">
                            <p:stCondLst>
                              <p:cond delay="1000"/>
                            </p:stCondLst>
                            <p:childTnLst>
                              <p:par>
                                <p:cTn id="32" presetID="5" presetClass="exit" presetSubtype="10" fill="hold" grpId="1" nodeType="afterEffect">
                                  <p:stCondLst>
                                    <p:cond delay="500"/>
                                  </p:stCondLst>
                                  <p:childTnLst>
                                    <p:animEffect transition="out" filter="checkerboard(across)">
                                      <p:cBhvr>
                                        <p:cTn id="33" dur="500"/>
                                        <p:tgtEl>
                                          <p:spTgt spid="13314"/>
                                        </p:tgtEl>
                                      </p:cBhvr>
                                    </p:animEffect>
                                    <p:set>
                                      <p:cBhvr>
                                        <p:cTn id="34" dur="1" fill="hold">
                                          <p:stCondLst>
                                            <p:cond delay="499"/>
                                          </p:stCondLst>
                                        </p:cTn>
                                        <p:tgtEl>
                                          <p:spTgt spid="13314"/>
                                        </p:tgtEl>
                                        <p:attrNameLst>
                                          <p:attrName>style.visibility</p:attrName>
                                        </p:attrNameLst>
                                      </p:cBhvr>
                                      <p:to>
                                        <p:strVal val="hidden"/>
                                      </p:to>
                                    </p:set>
                                  </p:childTnLst>
                                  <p:subTnLst>
                                    <p:audio>
                                      <p:cMediaNode vol="7000">
                                        <p:cTn display="0" masterRel="sameClick">
                                          <p:stCondLst>
                                            <p:cond evt="begin" delay="0">
                                              <p:tn val="32"/>
                                            </p:cond>
                                          </p:stCondLst>
                                          <p:endCondLst>
                                            <p:cond evt="onStopAudio" delay="0">
                                              <p:tgtEl>
                                                <p:sldTgt/>
                                              </p:tgtEl>
                                            </p:cond>
                                          </p:endCondLst>
                                        </p:cTn>
                                        <p:tgtEl>
                                          <p:sndTgt r:embed="rId3" name="REC04.wav"/>
                                        </p:tgtEl>
                                      </p:cMediaNode>
                                    </p:audio>
                                  </p:subTnLst>
                                </p:cTn>
                              </p:par>
                            </p:childTnLst>
                          </p:cTn>
                        </p:par>
                        <p:par>
                          <p:cTn id="35" fill="hold">
                            <p:stCondLst>
                              <p:cond delay="2000"/>
                            </p:stCondLst>
                            <p:childTnLst>
                              <p:par>
                                <p:cTn id="36" presetID="1" presetClass="entr" presetSubtype="0" fill="hold" nodeType="afterEffect">
                                  <p:stCondLst>
                                    <p:cond delay="1000"/>
                                  </p:stCondLst>
                                  <p:childTnLst>
                                    <p:set>
                                      <p:cBhvr>
                                        <p:cTn id="37" dur="1" fill="hold">
                                          <p:stCondLst>
                                            <p:cond delay="0"/>
                                          </p:stCondLst>
                                        </p:cTn>
                                        <p:tgtEl>
                                          <p:spTgt spid="2"/>
                                        </p:tgtEl>
                                        <p:attrNameLst>
                                          <p:attrName>style.visibility</p:attrName>
                                        </p:attrNameLst>
                                      </p:cBhvr>
                                      <p:to>
                                        <p:strVal val="visible"/>
                                      </p:to>
                                    </p:set>
                                  </p:childTnLst>
                                  <p:subTnLst>
                                    <p:audio>
                                      <p:cMediaNode vol="100000">
                                        <p:cTn display="0" masterRel="sameClick">
                                          <p:stCondLst>
                                            <p:cond evt="begin" delay="0">
                                              <p:tn val="36"/>
                                            </p:cond>
                                          </p:stCondLst>
                                          <p:endCondLst>
                                            <p:cond evt="onStopAudio" delay="0">
                                              <p:tgtEl>
                                                <p:sldTgt/>
                                              </p:tgtEl>
                                            </p:cond>
                                          </p:endCondLst>
                                        </p:cTn>
                                        <p:tgtEl>
                                          <p:sndTgt r:embed="rId4" name="DING.WAV"/>
                                        </p:tgtEl>
                                      </p:cMediaNode>
                                    </p:audio>
                                  </p:subTnLst>
                                </p:cTn>
                              </p:par>
                            </p:childTnLst>
                          </p:cTn>
                        </p:par>
                        <p:par>
                          <p:cTn id="38" fill="hold">
                            <p:stCondLst>
                              <p:cond delay="3000"/>
                            </p:stCondLst>
                            <p:childTnLst>
                              <p:par>
                                <p:cTn id="39" presetID="1" presetClass="entr" presetSubtype="0" fill="hold" nodeType="afterEffect">
                                  <p:stCondLst>
                                    <p:cond delay="1000"/>
                                  </p:stCondLst>
                                  <p:childTnLst>
                                    <p:set>
                                      <p:cBhvr>
                                        <p:cTn id="40" dur="1" fill="hold">
                                          <p:stCondLst>
                                            <p:cond delay="0"/>
                                          </p:stCondLst>
                                        </p:cTn>
                                        <p:tgtEl>
                                          <p:spTgt spid="3"/>
                                        </p:tgtEl>
                                        <p:attrNameLst>
                                          <p:attrName>style.visibility</p:attrName>
                                        </p:attrNameLst>
                                      </p:cBhvr>
                                      <p:to>
                                        <p:strVal val="visible"/>
                                      </p:to>
                                    </p:set>
                                  </p:childTnLst>
                                  <p:subTnLst>
                                    <p:audio>
                                      <p:cMediaNode vol="100000">
                                        <p:cTn display="0" masterRel="sameClick">
                                          <p:stCondLst>
                                            <p:cond evt="begin" delay="0">
                                              <p:tn val="39"/>
                                            </p:cond>
                                          </p:stCondLst>
                                          <p:endCondLst>
                                            <p:cond evt="onStopAudio" delay="0">
                                              <p:tgtEl>
                                                <p:sldTgt/>
                                              </p:tgtEl>
                                            </p:cond>
                                          </p:endCondLst>
                                        </p:cTn>
                                        <p:tgtEl>
                                          <p:sndTgt r:embed="rId4" name="DING.WAV"/>
                                        </p:tgtEl>
                                      </p:cMediaNode>
                                    </p:audio>
                                  </p:subTnLst>
                                </p:cTn>
                              </p:par>
                            </p:childTnLst>
                          </p:cTn>
                        </p:par>
                        <p:par>
                          <p:cTn id="41" fill="hold">
                            <p:stCondLst>
                              <p:cond delay="4000"/>
                            </p:stCondLst>
                            <p:childTnLst>
                              <p:par>
                                <p:cTn id="42" presetID="1" presetClass="entr" presetSubtype="0" fill="hold" nodeType="afterEffect">
                                  <p:stCondLst>
                                    <p:cond delay="1000"/>
                                  </p:stCondLst>
                                  <p:childTnLst>
                                    <p:set>
                                      <p:cBhvr>
                                        <p:cTn id="43" dur="1" fill="hold">
                                          <p:stCondLst>
                                            <p:cond delay="0"/>
                                          </p:stCondLst>
                                        </p:cTn>
                                        <p:tgtEl>
                                          <p:spTgt spid="4"/>
                                        </p:tgtEl>
                                        <p:attrNameLst>
                                          <p:attrName>style.visibility</p:attrName>
                                        </p:attrNameLst>
                                      </p:cBhvr>
                                      <p:to>
                                        <p:strVal val="visible"/>
                                      </p:to>
                                    </p:set>
                                  </p:childTnLst>
                                  <p:subTnLst>
                                    <p:audio>
                                      <p:cMediaNode vol="100000">
                                        <p:cTn display="0" masterRel="sameClick">
                                          <p:stCondLst>
                                            <p:cond evt="begin" delay="0">
                                              <p:tn val="42"/>
                                            </p:cond>
                                          </p:stCondLst>
                                          <p:endCondLst>
                                            <p:cond evt="onStopAudio" delay="0">
                                              <p:tgtEl>
                                                <p:sldTgt/>
                                              </p:tgtEl>
                                            </p:cond>
                                          </p:endCondLst>
                                        </p:cTn>
                                        <p:tgtEl>
                                          <p:sndTgt r:embed="rId4" name="DING.WAV"/>
                                        </p:tgtEl>
                                      </p:cMediaNode>
                                    </p:audio>
                                  </p:subTnLst>
                                </p:cTn>
                              </p:par>
                            </p:childTnLst>
                          </p:cTn>
                        </p:par>
                        <p:par>
                          <p:cTn id="44" fill="hold">
                            <p:stCondLst>
                              <p:cond delay="5000"/>
                            </p:stCondLst>
                            <p:childTnLst>
                              <p:par>
                                <p:cTn id="45" presetID="1" presetClass="entr" presetSubtype="0" fill="hold" nodeType="afterEffect">
                                  <p:stCondLst>
                                    <p:cond delay="1000"/>
                                  </p:stCondLst>
                                  <p:childTnLst>
                                    <p:set>
                                      <p:cBhvr>
                                        <p:cTn id="46" dur="1" fill="hold">
                                          <p:stCondLst>
                                            <p:cond delay="0"/>
                                          </p:stCondLst>
                                        </p:cTn>
                                        <p:tgtEl>
                                          <p:spTgt spid="5"/>
                                        </p:tgtEl>
                                        <p:attrNameLst>
                                          <p:attrName>style.visibility</p:attrName>
                                        </p:attrNameLst>
                                      </p:cBhvr>
                                      <p:to>
                                        <p:strVal val="visible"/>
                                      </p:to>
                                    </p:set>
                                  </p:childTnLst>
                                  <p:subTnLst>
                                    <p:audio>
                                      <p:cMediaNode vol="100000">
                                        <p:cTn display="0" masterRel="sameClick">
                                          <p:stCondLst>
                                            <p:cond evt="begin" delay="0">
                                              <p:tn val="45"/>
                                            </p:cond>
                                          </p:stCondLst>
                                          <p:endCondLst>
                                            <p:cond evt="onStopAudio" delay="0">
                                              <p:tgtEl>
                                                <p:sldTgt/>
                                              </p:tgtEl>
                                            </p:cond>
                                          </p:endCondLst>
                                        </p:cTn>
                                        <p:tgtEl>
                                          <p:sndTgt r:embed="rId4" name="DING.WAV"/>
                                        </p:tgtEl>
                                      </p:cMediaNode>
                                    </p:audio>
                                  </p:subTnLst>
                                </p:cTn>
                              </p:par>
                            </p:childTnLst>
                          </p:cTn>
                        </p:par>
                        <p:par>
                          <p:cTn id="47" fill="hold">
                            <p:stCondLst>
                              <p:cond delay="6000"/>
                            </p:stCondLst>
                            <p:childTnLst>
                              <p:par>
                                <p:cTn id="48" presetID="1" presetClass="entr" presetSubtype="0" fill="hold" nodeType="afterEffect">
                                  <p:stCondLst>
                                    <p:cond delay="1000"/>
                                  </p:stCondLst>
                                  <p:childTnLst>
                                    <p:set>
                                      <p:cBhvr>
                                        <p:cTn id="49" dur="1" fill="hold">
                                          <p:stCondLst>
                                            <p:cond delay="0"/>
                                          </p:stCondLst>
                                        </p:cTn>
                                        <p:tgtEl>
                                          <p:spTgt spid="6"/>
                                        </p:tgtEl>
                                        <p:attrNameLst>
                                          <p:attrName>style.visibility</p:attrName>
                                        </p:attrNameLst>
                                      </p:cBhvr>
                                      <p:to>
                                        <p:strVal val="visible"/>
                                      </p:to>
                                    </p:set>
                                  </p:childTnLst>
                                  <p:subTnLst>
                                    <p:audio>
                                      <p:cMediaNode vol="100000">
                                        <p:cTn display="0" masterRel="sameClick">
                                          <p:stCondLst>
                                            <p:cond evt="begin" delay="0">
                                              <p:tn val="48"/>
                                            </p:cond>
                                          </p:stCondLst>
                                          <p:endCondLst>
                                            <p:cond evt="onStopAudio" delay="0">
                                              <p:tgtEl>
                                                <p:sldTgt/>
                                              </p:tgtEl>
                                            </p:cond>
                                          </p:endCondLst>
                                        </p:cTn>
                                        <p:tgtEl>
                                          <p:sndTgt r:embed="rId4" name="DING.WAV"/>
                                        </p:tgtEl>
                                      </p:cMediaNode>
                                    </p:audio>
                                  </p:subTnLst>
                                </p:cTn>
                              </p:par>
                            </p:childTnLst>
                          </p:cTn>
                        </p:par>
                        <p:par>
                          <p:cTn id="50" fill="hold">
                            <p:stCondLst>
                              <p:cond delay="7000"/>
                            </p:stCondLst>
                            <p:childTnLst>
                              <p:par>
                                <p:cTn id="51" presetID="5" presetClass="entr" presetSubtype="5" fill="hold" grpId="0" nodeType="afterEffect">
                                  <p:stCondLst>
                                    <p:cond delay="0"/>
                                  </p:stCondLst>
                                  <p:childTnLst>
                                    <p:set>
                                      <p:cBhvr>
                                        <p:cTn id="52" dur="1" fill="hold">
                                          <p:stCondLst>
                                            <p:cond delay="0"/>
                                          </p:stCondLst>
                                        </p:cTn>
                                        <p:tgtEl>
                                          <p:spTgt spid="13360"/>
                                        </p:tgtEl>
                                        <p:attrNameLst>
                                          <p:attrName>style.visibility</p:attrName>
                                        </p:attrNameLst>
                                      </p:cBhvr>
                                      <p:to>
                                        <p:strVal val="visible"/>
                                      </p:to>
                                    </p:set>
                                    <p:animEffect transition="in" filter="checkerboard(down)">
                                      <p:cBhvr>
                                        <p:cTn id="53" dur="1000"/>
                                        <p:tgtEl>
                                          <p:spTgt spid="13360"/>
                                        </p:tgtEl>
                                      </p:cBhvr>
                                    </p:animEffect>
                                  </p:childTnLst>
                                  <p:subTnLst>
                                    <p:audio>
                                      <p:cMediaNode>
                                        <p:cTn display="0" masterRel="sameClick">
                                          <p:stCondLst>
                                            <p:cond evt="begin" delay="0">
                                              <p:tn val="51"/>
                                            </p:cond>
                                          </p:stCondLst>
                                          <p:endCondLst>
                                            <p:cond evt="onStopAudio" delay="0">
                                              <p:tgtEl>
                                                <p:sldTgt/>
                                              </p:tgtEl>
                                            </p:cond>
                                          </p:endCondLst>
                                        </p:cTn>
                                        <p:tgtEl>
                                          <p:sndTgt r:embed="rId3" name="REC04.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5000" fill="hold">
                                          <p:stCondLst>
                                            <p:cond delay="0"/>
                                          </p:stCondLst>
                                        </p:cTn>
                                        <p:tgtEl>
                                          <p:spTgt spid="7"/>
                                        </p:tgtEl>
                                        <p:attrNameLst>
                                          <p:attrName>style.visibility</p:attrName>
                                        </p:attrNameLst>
                                      </p:cBhvr>
                                      <p:to>
                                        <p:strVal val="visible"/>
                                      </p:to>
                                    </p:set>
                                    <p:animEffect transition="in" filter="fade">
                                      <p:cBhvr>
                                        <p:cTn id="58" dur="5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bldLvl="0" animBg="1"/>
      <p:bldP spid="13314" grpId="1" bldLvl="0" animBg="1"/>
      <p:bldP spid="13360" grpId="0" bldLvl="0" animBg="1"/>
      <p:bldP spid="129048" grpId="0"/>
      <p:bldP spid="10" grpId="0" bldLvl="0" animBg="1"/>
      <p:bldP spid="11" grpId="0"/>
      <p:bldP spid="12" grpId="0" bldLvl="0" animBg="1"/>
      <p:bldP spid="13"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9048" name="Text Box 24"/>
          <p:cNvSpPr txBox="1"/>
          <p:nvPr/>
        </p:nvSpPr>
        <p:spPr>
          <a:xfrm>
            <a:off x="-238125" y="109855"/>
            <a:ext cx="9435465" cy="862330"/>
          </a:xfrm>
          <a:prstGeom prst="rect">
            <a:avLst/>
          </a:prstGeom>
          <a:noFill/>
          <a:ln w="9525">
            <a:noFill/>
          </a:ln>
        </p:spPr>
        <p:txBody>
          <a:bodyPr anchor="t" anchorCtr="0">
            <a:noAutofit/>
          </a:bodyPr>
          <a:p>
            <a:pPr algn="ctr">
              <a:spcBef>
                <a:spcPct val="50000"/>
              </a:spcBef>
            </a:pPr>
            <a:r>
              <a:rPr lang="vi-VN" altLang="en-US" sz="2600" dirty="0">
                <a:solidFill>
                  <a:srgbClr val="0000CC"/>
                </a:solidFill>
                <a:latin typeface="Times New Roman" panose="02020603050405020304" pitchFamily="18" charset="0"/>
              </a:rPr>
              <a:t>Bảng. Quy mô GDP của một số quốc gia Tây Nam Á, năm 2020</a:t>
            </a:r>
            <a:endParaRPr lang="vi-VN" altLang="en-US" sz="2600" dirty="0">
              <a:solidFill>
                <a:srgbClr val="0000CC"/>
              </a:solidFill>
              <a:latin typeface="Times New Roman" panose="02020603050405020304" pitchFamily="18" charset="0"/>
            </a:endParaRPr>
          </a:p>
        </p:txBody>
      </p:sp>
      <p:sp>
        <p:nvSpPr>
          <p:cNvPr id="5" name="Text Box 24"/>
          <p:cNvSpPr txBox="1"/>
          <p:nvPr/>
        </p:nvSpPr>
        <p:spPr>
          <a:xfrm>
            <a:off x="6185535" y="514350"/>
            <a:ext cx="2676525" cy="398780"/>
          </a:xfrm>
          <a:prstGeom prst="rect">
            <a:avLst/>
          </a:prstGeom>
          <a:noFill/>
          <a:ln w="9525">
            <a:noFill/>
          </a:ln>
        </p:spPr>
        <p:txBody>
          <a:bodyPr wrap="square" anchor="t" anchorCtr="0">
            <a:spAutoFit/>
          </a:bodyPr>
          <a:p>
            <a:pPr algn="ctr">
              <a:spcBef>
                <a:spcPct val="50000"/>
              </a:spcBef>
            </a:pPr>
            <a:r>
              <a:rPr lang="vi-VN" altLang="en-US" dirty="0">
                <a:solidFill>
                  <a:schemeClr val="tx1"/>
                </a:solidFill>
                <a:latin typeface="Times New Roman" panose="02020603050405020304" pitchFamily="18" charset="0"/>
              </a:rPr>
              <a:t>Đơn vị: tỉ USD</a:t>
            </a:r>
            <a:endParaRPr lang="vi-VN" altLang="en-US" dirty="0">
              <a:solidFill>
                <a:schemeClr val="tx1"/>
              </a:solidFill>
              <a:latin typeface="Times New Roman" panose="02020603050405020304" pitchFamily="18" charset="0"/>
            </a:endParaRPr>
          </a:p>
        </p:txBody>
      </p:sp>
      <p:graphicFrame>
        <p:nvGraphicFramePr>
          <p:cNvPr id="4" name="Table 3"/>
          <p:cNvGraphicFramePr/>
          <p:nvPr>
            <p:custDataLst>
              <p:tags r:id="rId1"/>
            </p:custDataLst>
          </p:nvPr>
        </p:nvGraphicFramePr>
        <p:xfrm>
          <a:off x="126365" y="913130"/>
          <a:ext cx="9017000" cy="3872865"/>
        </p:xfrm>
        <a:graphic>
          <a:graphicData uri="http://schemas.openxmlformats.org/drawingml/2006/table">
            <a:tbl>
              <a:tblPr firstRow="1" bandRow="1">
                <a:tableStyleId>{5C22544A-7EE6-4342-B048-85BDC9FD1C3A}</a:tableStyleId>
              </a:tblPr>
              <a:tblGrid>
                <a:gridCol w="2896235"/>
                <a:gridCol w="1613535"/>
                <a:gridCol w="3098165"/>
                <a:gridCol w="1409065"/>
              </a:tblGrid>
              <a:tr h="422275">
                <a:tc>
                  <a:txBody>
                    <a:bodyPr/>
                    <a:p>
                      <a:pPr>
                        <a:buNone/>
                      </a:pPr>
                      <a:r>
                        <a:rPr lang="vi-VN" altLang="en-US" sz="2400">
                          <a:solidFill>
                            <a:schemeClr val="tx1"/>
                          </a:solidFill>
                          <a:latin typeface="Times New Roman" panose="02020603050405020304" pitchFamily="18" charset="0"/>
                          <a:cs typeface="Times New Roman" panose="02020603050405020304" pitchFamily="18" charset="0"/>
                        </a:rPr>
                        <a:t>Quốc gia</a:t>
                      </a:r>
                      <a:endParaRPr lang="vi-VN" altLang="en-US" sz="2400">
                        <a:solidFill>
                          <a:schemeClr val="tx1"/>
                        </a:solidFill>
                        <a:latin typeface="Times New Roman" panose="02020603050405020304" pitchFamily="18" charset="0"/>
                        <a:cs typeface="Times New Roman" panose="02020603050405020304" pitchFamily="18" charset="0"/>
                      </a:endParaRPr>
                    </a:p>
                  </a:txBody>
                  <a:tcPr/>
                </a:tc>
                <a:tc>
                  <a:txBody>
                    <a:bodyPr/>
                    <a:p>
                      <a:pPr>
                        <a:buNone/>
                      </a:pPr>
                      <a:r>
                        <a:rPr lang="vi-VN" altLang="en-US" sz="2400">
                          <a:solidFill>
                            <a:srgbClr val="0000CC"/>
                          </a:solidFill>
                          <a:latin typeface="Times New Roman" panose="02020603050405020304" pitchFamily="18" charset="0"/>
                          <a:cs typeface="Times New Roman" panose="02020603050405020304" pitchFamily="18" charset="0"/>
                        </a:rPr>
                        <a:t>GDP</a:t>
                      </a:r>
                      <a:endParaRPr lang="vi-VN" altLang="en-US" sz="2400">
                        <a:solidFill>
                          <a:srgbClr val="0000CC"/>
                        </a:solidFill>
                        <a:latin typeface="Times New Roman" panose="02020603050405020304" pitchFamily="18" charset="0"/>
                        <a:cs typeface="Times New Roman" panose="02020603050405020304" pitchFamily="18" charset="0"/>
                      </a:endParaRPr>
                    </a:p>
                  </a:txBody>
                  <a:tcPr/>
                </a:tc>
                <a:tc>
                  <a:txBody>
                    <a:bodyPr/>
                    <a:p>
                      <a:pPr>
                        <a:buNone/>
                      </a:pPr>
                      <a:r>
                        <a:rPr lang="vi-VN" altLang="en-US" sz="2400">
                          <a:solidFill>
                            <a:schemeClr val="tx1"/>
                          </a:solidFill>
                          <a:latin typeface="Times New Roman" panose="02020603050405020304" pitchFamily="18" charset="0"/>
                          <a:cs typeface="Times New Roman" panose="02020603050405020304" pitchFamily="18" charset="0"/>
                        </a:rPr>
                        <a:t>Quốc gia</a:t>
                      </a:r>
                      <a:endParaRPr lang="vi-VN" altLang="en-US" sz="2400">
                        <a:solidFill>
                          <a:schemeClr val="tx1"/>
                        </a:solidFill>
                        <a:latin typeface="Times New Roman" panose="02020603050405020304" pitchFamily="18" charset="0"/>
                        <a:cs typeface="Times New Roman" panose="02020603050405020304" pitchFamily="18" charset="0"/>
                      </a:endParaRPr>
                    </a:p>
                  </a:txBody>
                  <a:tcPr/>
                </a:tc>
                <a:tc>
                  <a:txBody>
                    <a:bodyPr/>
                    <a:p>
                      <a:pPr>
                        <a:buNone/>
                      </a:pPr>
                      <a:r>
                        <a:rPr lang="vi-VN" altLang="en-US" sz="2400">
                          <a:solidFill>
                            <a:srgbClr val="0000CC"/>
                          </a:solidFill>
                          <a:latin typeface="Times New Roman" panose="02020603050405020304" pitchFamily="18" charset="0"/>
                          <a:cs typeface="Times New Roman" panose="02020603050405020304" pitchFamily="18" charset="0"/>
                        </a:rPr>
                        <a:t>GDP</a:t>
                      </a:r>
                      <a:endParaRPr lang="vi-VN" altLang="en-US" sz="2400">
                        <a:solidFill>
                          <a:srgbClr val="0000CC"/>
                        </a:solidFill>
                        <a:latin typeface="Times New Roman" panose="02020603050405020304" pitchFamily="18" charset="0"/>
                        <a:cs typeface="Times New Roman" panose="02020603050405020304" pitchFamily="18" charset="0"/>
                      </a:endParaRPr>
                    </a:p>
                  </a:txBody>
                  <a:tcPr/>
                </a:tc>
              </a:tr>
              <a:tr h="443865">
                <a:tc>
                  <a:txBody>
                    <a:bodyPr/>
                    <a:p>
                      <a:pPr>
                        <a:buNone/>
                      </a:pPr>
                      <a:r>
                        <a:rPr lang="vi-VN" altLang="en-US" sz="2400" b="1">
                          <a:latin typeface="Times New Roman" panose="02020603050405020304" pitchFamily="18" charset="0"/>
                          <a:cs typeface="Times New Roman" panose="02020603050405020304" pitchFamily="18" charset="0"/>
                        </a:rPr>
                        <a:t>Ả-rập Xê-út</a:t>
                      </a:r>
                      <a:endParaRPr lang="vi-VN" altLang="en-US" sz="2400" b="1">
                        <a:latin typeface="Times New Roman" panose="02020603050405020304" pitchFamily="18" charset="0"/>
                        <a:cs typeface="Times New Roman" panose="02020603050405020304" pitchFamily="18" charset="0"/>
                      </a:endParaRPr>
                    </a:p>
                  </a:txBody>
                  <a:tcPr/>
                </a:tc>
                <a:tc>
                  <a:txBody>
                    <a:bodyPr/>
                    <a:p>
                      <a:pPr>
                        <a:buNone/>
                      </a:pPr>
                      <a:r>
                        <a:rPr lang="vi-VN" altLang="en-US" sz="2400" b="1">
                          <a:solidFill>
                            <a:srgbClr val="0000CC"/>
                          </a:solidFill>
                          <a:latin typeface="Times New Roman" panose="02020603050405020304" pitchFamily="18" charset="0"/>
                          <a:cs typeface="Times New Roman" panose="02020603050405020304" pitchFamily="18" charset="0"/>
                        </a:rPr>
                        <a:t>703,4</a:t>
                      </a:r>
                      <a:endParaRPr lang="vi-VN" altLang="en-US" sz="2400" b="1">
                        <a:solidFill>
                          <a:srgbClr val="0000CC"/>
                        </a:solidFill>
                        <a:latin typeface="Times New Roman" panose="02020603050405020304" pitchFamily="18" charset="0"/>
                        <a:cs typeface="Times New Roman" panose="02020603050405020304" pitchFamily="18" charset="0"/>
                      </a:endParaRPr>
                    </a:p>
                  </a:txBody>
                  <a:tcPr/>
                </a:tc>
                <a:tc>
                  <a:txBody>
                    <a:bodyPr/>
                    <a:p>
                      <a:pPr>
                        <a:buNone/>
                      </a:pPr>
                      <a:r>
                        <a:rPr lang="vi-VN" altLang="en-US" sz="2400" b="1">
                          <a:latin typeface="Times New Roman" panose="02020603050405020304" pitchFamily="18" charset="0"/>
                          <a:cs typeface="Times New Roman" panose="02020603050405020304" pitchFamily="18" charset="0"/>
                        </a:rPr>
                        <a:t>I-rắc</a:t>
                      </a:r>
                      <a:endParaRPr lang="vi-VN" altLang="en-US" sz="2400" b="1">
                        <a:latin typeface="Times New Roman" panose="02020603050405020304" pitchFamily="18" charset="0"/>
                        <a:cs typeface="Times New Roman" panose="02020603050405020304" pitchFamily="18" charset="0"/>
                      </a:endParaRPr>
                    </a:p>
                  </a:txBody>
                  <a:tcPr/>
                </a:tc>
                <a:tc>
                  <a:txBody>
                    <a:bodyPr/>
                    <a:p>
                      <a:pPr>
                        <a:buNone/>
                      </a:pPr>
                      <a:r>
                        <a:rPr lang="vi-VN" altLang="en-US" sz="2400" b="1">
                          <a:solidFill>
                            <a:srgbClr val="0000CC"/>
                          </a:solidFill>
                          <a:latin typeface="Times New Roman" panose="02020603050405020304" pitchFamily="18" charset="0"/>
                          <a:cs typeface="Times New Roman" panose="02020603050405020304" pitchFamily="18" charset="0"/>
                        </a:rPr>
                        <a:t>184,4</a:t>
                      </a:r>
                      <a:endParaRPr lang="vi-VN" altLang="en-US" sz="2400" b="1">
                        <a:solidFill>
                          <a:srgbClr val="0000CC"/>
                        </a:solidFill>
                        <a:latin typeface="Times New Roman" panose="02020603050405020304" pitchFamily="18" charset="0"/>
                        <a:cs typeface="Times New Roman" panose="02020603050405020304" pitchFamily="18" charset="0"/>
                      </a:endParaRPr>
                    </a:p>
                  </a:txBody>
                  <a:tcPr/>
                </a:tc>
              </a:tr>
              <a:tr h="444500">
                <a:tc>
                  <a:txBody>
                    <a:bodyPr/>
                    <a:p>
                      <a:pPr>
                        <a:buNone/>
                      </a:pPr>
                      <a:r>
                        <a:rPr lang="vi-VN" altLang="en-US" sz="2400" b="1">
                          <a:latin typeface="Times New Roman" panose="02020603050405020304" pitchFamily="18" charset="0"/>
                          <a:cs typeface="Times New Roman" panose="02020603050405020304" pitchFamily="18" charset="0"/>
                        </a:rPr>
                        <a:t>A-déc-bai-gian</a:t>
                      </a:r>
                      <a:endParaRPr lang="vi-VN" altLang="en-US" sz="2400" b="1">
                        <a:latin typeface="Times New Roman" panose="02020603050405020304" pitchFamily="18" charset="0"/>
                        <a:cs typeface="Times New Roman" panose="02020603050405020304" pitchFamily="18" charset="0"/>
                      </a:endParaRPr>
                    </a:p>
                  </a:txBody>
                  <a:tcPr/>
                </a:tc>
                <a:tc>
                  <a:txBody>
                    <a:bodyPr/>
                    <a:p>
                      <a:pPr>
                        <a:buNone/>
                      </a:pPr>
                      <a:r>
                        <a:rPr lang="vi-VN" altLang="en-US" sz="2400" b="1">
                          <a:solidFill>
                            <a:srgbClr val="0000CC"/>
                          </a:solidFill>
                          <a:latin typeface="Times New Roman" panose="02020603050405020304" pitchFamily="18" charset="0"/>
                          <a:cs typeface="Times New Roman" panose="02020603050405020304" pitchFamily="18" charset="0"/>
                        </a:rPr>
                        <a:t>42,7</a:t>
                      </a:r>
                      <a:endParaRPr lang="vi-VN" altLang="en-US" sz="2400" b="1">
                        <a:solidFill>
                          <a:srgbClr val="0000CC"/>
                        </a:solidFill>
                        <a:latin typeface="Times New Roman" panose="02020603050405020304" pitchFamily="18" charset="0"/>
                        <a:cs typeface="Times New Roman" panose="02020603050405020304" pitchFamily="18" charset="0"/>
                      </a:endParaRPr>
                    </a:p>
                  </a:txBody>
                  <a:tcPr/>
                </a:tc>
                <a:tc>
                  <a:txBody>
                    <a:bodyPr/>
                    <a:p>
                      <a:pPr>
                        <a:buNone/>
                      </a:pPr>
                      <a:r>
                        <a:rPr lang="vi-VN" altLang="en-US" sz="2400" b="1">
                          <a:latin typeface="Times New Roman" panose="02020603050405020304" pitchFamily="18" charset="0"/>
                          <a:cs typeface="Times New Roman" panose="02020603050405020304" pitchFamily="18" charset="0"/>
                        </a:rPr>
                        <a:t>I-xra-en</a:t>
                      </a:r>
                      <a:endParaRPr lang="vi-VN" altLang="en-US" sz="2400" b="1">
                        <a:latin typeface="Times New Roman" panose="02020603050405020304" pitchFamily="18" charset="0"/>
                        <a:cs typeface="Times New Roman" panose="02020603050405020304" pitchFamily="18" charset="0"/>
                      </a:endParaRPr>
                    </a:p>
                  </a:txBody>
                  <a:tcPr/>
                </a:tc>
                <a:tc>
                  <a:txBody>
                    <a:bodyPr/>
                    <a:p>
                      <a:pPr>
                        <a:buNone/>
                      </a:pPr>
                      <a:r>
                        <a:rPr lang="vi-VN" altLang="en-US" sz="2400" b="1">
                          <a:solidFill>
                            <a:srgbClr val="0000CC"/>
                          </a:solidFill>
                          <a:latin typeface="Times New Roman" panose="02020603050405020304" pitchFamily="18" charset="0"/>
                          <a:cs typeface="Times New Roman" panose="02020603050405020304" pitchFamily="18" charset="0"/>
                        </a:rPr>
                        <a:t>407,1</a:t>
                      </a:r>
                      <a:endParaRPr lang="vi-VN" altLang="en-US" sz="2400" b="1">
                        <a:solidFill>
                          <a:srgbClr val="0000CC"/>
                        </a:solidFill>
                        <a:latin typeface="Times New Roman" panose="02020603050405020304" pitchFamily="18" charset="0"/>
                        <a:cs typeface="Times New Roman" panose="02020603050405020304" pitchFamily="18" charset="0"/>
                      </a:endParaRPr>
                    </a:p>
                  </a:txBody>
                  <a:tcPr/>
                </a:tc>
              </a:tr>
              <a:tr h="443865">
                <a:tc>
                  <a:txBody>
                    <a:bodyPr/>
                    <a:p>
                      <a:pPr>
                        <a:buNone/>
                      </a:pPr>
                      <a:r>
                        <a:rPr lang="vi-VN" altLang="en-US" sz="2400" b="1">
                          <a:latin typeface="Times New Roman" panose="02020603050405020304" pitchFamily="18" charset="0"/>
                          <a:cs typeface="Times New Roman" panose="02020603050405020304" pitchFamily="18" charset="0"/>
                        </a:rPr>
                        <a:t>Ca-ta</a:t>
                      </a:r>
                      <a:endParaRPr lang="vi-VN" altLang="en-US" sz="2400" b="1">
                        <a:latin typeface="Times New Roman" panose="02020603050405020304" pitchFamily="18" charset="0"/>
                        <a:cs typeface="Times New Roman" panose="02020603050405020304" pitchFamily="18" charset="0"/>
                      </a:endParaRPr>
                    </a:p>
                  </a:txBody>
                  <a:tcPr/>
                </a:tc>
                <a:tc>
                  <a:txBody>
                    <a:bodyPr/>
                    <a:p>
                      <a:pPr>
                        <a:buNone/>
                      </a:pPr>
                      <a:r>
                        <a:rPr lang="vi-VN" altLang="en-US" sz="2400" b="1">
                          <a:solidFill>
                            <a:srgbClr val="0000CC"/>
                          </a:solidFill>
                          <a:latin typeface="Times New Roman" panose="02020603050405020304" pitchFamily="18" charset="0"/>
                          <a:cs typeface="Times New Roman" panose="02020603050405020304" pitchFamily="18" charset="0"/>
                        </a:rPr>
                        <a:t>144,4</a:t>
                      </a:r>
                      <a:endParaRPr lang="vi-VN" altLang="en-US" sz="2400" b="1">
                        <a:solidFill>
                          <a:srgbClr val="0000CC"/>
                        </a:solidFill>
                        <a:latin typeface="Times New Roman" panose="02020603050405020304" pitchFamily="18" charset="0"/>
                        <a:cs typeface="Times New Roman" panose="02020603050405020304" pitchFamily="18" charset="0"/>
                      </a:endParaRPr>
                    </a:p>
                  </a:txBody>
                  <a:tcPr/>
                </a:tc>
                <a:tc>
                  <a:txBody>
                    <a:bodyPr/>
                    <a:p>
                      <a:pPr>
                        <a:buNone/>
                      </a:pPr>
                      <a:r>
                        <a:rPr lang="vi-VN" altLang="en-US" sz="2400" b="1">
                          <a:latin typeface="Times New Roman" panose="02020603050405020304" pitchFamily="18" charset="0"/>
                          <a:cs typeface="Times New Roman" panose="02020603050405020304" pitchFamily="18" charset="0"/>
                        </a:rPr>
                        <a:t>Li-băng</a:t>
                      </a:r>
                      <a:endParaRPr lang="vi-VN" altLang="en-US" sz="2400" b="1">
                        <a:latin typeface="Times New Roman" panose="02020603050405020304" pitchFamily="18" charset="0"/>
                        <a:cs typeface="Times New Roman" panose="02020603050405020304" pitchFamily="18" charset="0"/>
                      </a:endParaRPr>
                    </a:p>
                  </a:txBody>
                  <a:tcPr/>
                </a:tc>
                <a:tc>
                  <a:txBody>
                    <a:bodyPr/>
                    <a:p>
                      <a:pPr>
                        <a:buNone/>
                      </a:pPr>
                      <a:r>
                        <a:rPr lang="vi-VN" altLang="en-US" sz="2400" b="1">
                          <a:solidFill>
                            <a:srgbClr val="0000CC"/>
                          </a:solidFill>
                          <a:latin typeface="Times New Roman" panose="02020603050405020304" pitchFamily="18" charset="0"/>
                          <a:cs typeface="Times New Roman" panose="02020603050405020304" pitchFamily="18" charset="0"/>
                        </a:rPr>
                        <a:t>25,9</a:t>
                      </a:r>
                      <a:endParaRPr lang="vi-VN" altLang="en-US" sz="2400" b="1">
                        <a:solidFill>
                          <a:srgbClr val="0000CC"/>
                        </a:solidFill>
                        <a:latin typeface="Times New Roman" panose="02020603050405020304" pitchFamily="18" charset="0"/>
                        <a:cs typeface="Times New Roman" panose="02020603050405020304" pitchFamily="18" charset="0"/>
                      </a:endParaRPr>
                    </a:p>
                  </a:txBody>
                  <a:tcPr/>
                </a:tc>
              </a:tr>
              <a:tr h="443865">
                <a:tc>
                  <a:txBody>
                    <a:bodyPr/>
                    <a:p>
                      <a:pPr>
                        <a:buNone/>
                      </a:pPr>
                      <a:r>
                        <a:rPr lang="vi-VN" altLang="en-US" sz="2400" b="1">
                          <a:latin typeface="Times New Roman" panose="02020603050405020304" pitchFamily="18" charset="0"/>
                          <a:cs typeface="Times New Roman" panose="02020603050405020304" pitchFamily="18" charset="0"/>
                        </a:rPr>
                        <a:t>Cô- oét</a:t>
                      </a:r>
                      <a:endParaRPr lang="vi-VN" altLang="en-US" sz="2400" b="1">
                        <a:latin typeface="Times New Roman" panose="02020603050405020304" pitchFamily="18" charset="0"/>
                        <a:cs typeface="Times New Roman" panose="02020603050405020304" pitchFamily="18" charset="0"/>
                      </a:endParaRPr>
                    </a:p>
                  </a:txBody>
                  <a:tcPr/>
                </a:tc>
                <a:tc>
                  <a:txBody>
                    <a:bodyPr/>
                    <a:p>
                      <a:pPr>
                        <a:buNone/>
                      </a:pPr>
                      <a:r>
                        <a:rPr lang="vi-VN" altLang="en-US" sz="2400" b="1">
                          <a:solidFill>
                            <a:srgbClr val="0000CC"/>
                          </a:solidFill>
                          <a:latin typeface="Times New Roman" panose="02020603050405020304" pitchFamily="18" charset="0"/>
                          <a:cs typeface="Times New Roman" panose="02020603050405020304" pitchFamily="18" charset="0"/>
                        </a:rPr>
                        <a:t>106,0</a:t>
                      </a:r>
                      <a:endParaRPr lang="vi-VN" altLang="en-US" sz="2400" b="1">
                        <a:solidFill>
                          <a:srgbClr val="0000CC"/>
                        </a:solidFill>
                        <a:latin typeface="Times New Roman" panose="02020603050405020304" pitchFamily="18" charset="0"/>
                        <a:cs typeface="Times New Roman" panose="02020603050405020304" pitchFamily="18" charset="0"/>
                      </a:endParaRPr>
                    </a:p>
                  </a:txBody>
                  <a:tcPr/>
                </a:tc>
                <a:tc>
                  <a:txBody>
                    <a:bodyPr/>
                    <a:p>
                      <a:pPr>
                        <a:buNone/>
                      </a:pPr>
                      <a:r>
                        <a:rPr lang="vi-VN" altLang="en-US" sz="2400" b="1">
                          <a:latin typeface="Times New Roman" panose="02020603050405020304" pitchFamily="18" charset="0"/>
                          <a:cs typeface="Times New Roman" panose="02020603050405020304" pitchFamily="18" charset="0"/>
                        </a:rPr>
                        <a:t>Ô-man</a:t>
                      </a:r>
                      <a:endParaRPr lang="vi-VN" altLang="en-US" sz="2400" b="1">
                        <a:latin typeface="Times New Roman" panose="02020603050405020304" pitchFamily="18" charset="0"/>
                        <a:cs typeface="Times New Roman" panose="02020603050405020304" pitchFamily="18" charset="0"/>
                      </a:endParaRPr>
                    </a:p>
                  </a:txBody>
                  <a:tcPr/>
                </a:tc>
                <a:tc>
                  <a:txBody>
                    <a:bodyPr/>
                    <a:p>
                      <a:pPr>
                        <a:buNone/>
                      </a:pPr>
                      <a:r>
                        <a:rPr lang="vi-VN" altLang="en-US" sz="2400" b="1">
                          <a:solidFill>
                            <a:srgbClr val="0000CC"/>
                          </a:solidFill>
                          <a:latin typeface="Times New Roman" panose="02020603050405020304" pitchFamily="18" charset="0"/>
                          <a:cs typeface="Times New Roman" panose="02020603050405020304" pitchFamily="18" charset="0"/>
                        </a:rPr>
                        <a:t>74,0</a:t>
                      </a:r>
                      <a:endParaRPr lang="vi-VN" altLang="en-US" sz="2400" b="1">
                        <a:solidFill>
                          <a:srgbClr val="0000CC"/>
                        </a:solidFill>
                        <a:latin typeface="Times New Roman" panose="02020603050405020304" pitchFamily="18" charset="0"/>
                        <a:cs typeface="Times New Roman" panose="02020603050405020304" pitchFamily="18" charset="0"/>
                      </a:endParaRPr>
                    </a:p>
                  </a:txBody>
                  <a:tcPr/>
                </a:tc>
              </a:tr>
              <a:tr h="444500">
                <a:tc>
                  <a:txBody>
                    <a:bodyPr/>
                    <a:p>
                      <a:pPr>
                        <a:buNone/>
                      </a:pPr>
                      <a:r>
                        <a:rPr lang="vi-VN" altLang="en-US" sz="2400" b="1">
                          <a:latin typeface="Times New Roman" panose="02020603050405020304" pitchFamily="18" charset="0"/>
                          <a:cs typeface="Times New Roman" panose="02020603050405020304" pitchFamily="18" charset="0"/>
                        </a:rPr>
                        <a:t>Gioóc-đa-ni</a:t>
                      </a:r>
                      <a:endParaRPr lang="vi-VN" altLang="en-US" sz="2400" b="1">
                        <a:latin typeface="Times New Roman" panose="02020603050405020304" pitchFamily="18" charset="0"/>
                        <a:cs typeface="Times New Roman" panose="02020603050405020304" pitchFamily="18" charset="0"/>
                      </a:endParaRPr>
                    </a:p>
                  </a:txBody>
                  <a:tcPr/>
                </a:tc>
                <a:tc>
                  <a:txBody>
                    <a:bodyPr/>
                    <a:p>
                      <a:pPr>
                        <a:buNone/>
                      </a:pPr>
                      <a:r>
                        <a:rPr lang="vi-VN" altLang="en-US" sz="2400" b="1">
                          <a:solidFill>
                            <a:srgbClr val="0000CC"/>
                          </a:solidFill>
                          <a:latin typeface="Times New Roman" panose="02020603050405020304" pitchFamily="18" charset="0"/>
                          <a:cs typeface="Times New Roman" panose="02020603050405020304" pitchFamily="18" charset="0"/>
                        </a:rPr>
                        <a:t>47,3</a:t>
                      </a:r>
                      <a:endParaRPr lang="vi-VN" altLang="en-US" sz="2400" b="1">
                        <a:solidFill>
                          <a:srgbClr val="0000CC"/>
                        </a:solidFill>
                        <a:latin typeface="Times New Roman" panose="02020603050405020304" pitchFamily="18" charset="0"/>
                        <a:cs typeface="Times New Roman" panose="02020603050405020304" pitchFamily="18" charset="0"/>
                      </a:endParaRPr>
                    </a:p>
                  </a:txBody>
                  <a:tcPr/>
                </a:tc>
                <a:tc>
                  <a:txBody>
                    <a:bodyPr/>
                    <a:p>
                      <a:pPr>
                        <a:buNone/>
                      </a:pPr>
                      <a:r>
                        <a:rPr lang="vi-VN" altLang="en-US" sz="2400" b="1">
                          <a:latin typeface="Times New Roman" panose="02020603050405020304" pitchFamily="18" charset="0"/>
                          <a:cs typeface="Times New Roman" panose="02020603050405020304" pitchFamily="18" charset="0"/>
                        </a:rPr>
                        <a:t>Thổ Nhĩ Kỳ</a:t>
                      </a:r>
                      <a:endParaRPr lang="vi-VN" altLang="en-US" sz="2400" b="1">
                        <a:latin typeface="Times New Roman" panose="02020603050405020304" pitchFamily="18" charset="0"/>
                        <a:cs typeface="Times New Roman" panose="02020603050405020304" pitchFamily="18" charset="0"/>
                      </a:endParaRPr>
                    </a:p>
                  </a:txBody>
                  <a:tcPr/>
                </a:tc>
                <a:tc>
                  <a:txBody>
                    <a:bodyPr/>
                    <a:p>
                      <a:pPr>
                        <a:buNone/>
                      </a:pPr>
                      <a:r>
                        <a:rPr lang="vi-VN" altLang="en-US" sz="2400" b="1">
                          <a:solidFill>
                            <a:srgbClr val="0000CC"/>
                          </a:solidFill>
                          <a:latin typeface="Times New Roman" panose="02020603050405020304" pitchFamily="18" charset="0"/>
                          <a:cs typeface="Times New Roman" panose="02020603050405020304" pitchFamily="18" charset="0"/>
                        </a:rPr>
                        <a:t>720,0</a:t>
                      </a:r>
                      <a:endParaRPr lang="vi-VN" altLang="en-US" sz="2400" b="1">
                        <a:solidFill>
                          <a:srgbClr val="0000CC"/>
                        </a:solidFill>
                        <a:latin typeface="Times New Roman" panose="02020603050405020304" pitchFamily="18" charset="0"/>
                        <a:cs typeface="Times New Roman" panose="02020603050405020304" pitchFamily="18" charset="0"/>
                      </a:endParaRPr>
                    </a:p>
                  </a:txBody>
                  <a:tcPr/>
                </a:tc>
              </a:tr>
              <a:tr h="444500">
                <a:tc>
                  <a:txBody>
                    <a:bodyPr/>
                    <a:p>
                      <a:pPr>
                        <a:buNone/>
                      </a:pPr>
                      <a:r>
                        <a:rPr lang="vi-VN" altLang="en-US" sz="2400" b="1">
                          <a:latin typeface="Times New Roman" panose="02020603050405020304" pitchFamily="18" charset="0"/>
                          <a:cs typeface="Times New Roman" panose="02020603050405020304" pitchFamily="18" charset="0"/>
                        </a:rPr>
                        <a:t>Gru-di-da</a:t>
                      </a:r>
                      <a:endParaRPr lang="vi-VN" altLang="en-US" sz="2400" b="1">
                        <a:latin typeface="Times New Roman" panose="02020603050405020304" pitchFamily="18" charset="0"/>
                        <a:cs typeface="Times New Roman" panose="02020603050405020304" pitchFamily="18" charset="0"/>
                      </a:endParaRPr>
                    </a:p>
                  </a:txBody>
                  <a:tcPr/>
                </a:tc>
                <a:tc>
                  <a:txBody>
                    <a:bodyPr/>
                    <a:p>
                      <a:pPr>
                        <a:buNone/>
                      </a:pPr>
                      <a:r>
                        <a:rPr lang="vi-VN" altLang="en-US" sz="2400" b="1">
                          <a:solidFill>
                            <a:srgbClr val="0000CC"/>
                          </a:solidFill>
                          <a:latin typeface="Times New Roman" panose="02020603050405020304" pitchFamily="18" charset="0"/>
                          <a:cs typeface="Times New Roman" panose="02020603050405020304" pitchFamily="18" charset="0"/>
                        </a:rPr>
                        <a:t>15,8</a:t>
                      </a:r>
                      <a:endParaRPr lang="vi-VN" altLang="en-US" sz="2400" b="1">
                        <a:solidFill>
                          <a:srgbClr val="0000CC"/>
                        </a:solidFill>
                        <a:latin typeface="Times New Roman" panose="02020603050405020304" pitchFamily="18" charset="0"/>
                        <a:cs typeface="Times New Roman" panose="02020603050405020304" pitchFamily="18" charset="0"/>
                      </a:endParaRPr>
                    </a:p>
                  </a:txBody>
                  <a:tcPr/>
                </a:tc>
                <a:tc>
                  <a:txBody>
                    <a:bodyPr/>
                    <a:p>
                      <a:pPr>
                        <a:buNone/>
                      </a:pPr>
                      <a:r>
                        <a:rPr lang="vi-VN" altLang="en-US" sz="2400" b="1">
                          <a:latin typeface="Times New Roman" panose="02020603050405020304" pitchFamily="18" charset="0"/>
                          <a:cs typeface="Times New Roman" panose="02020603050405020304" pitchFamily="18" charset="0"/>
                        </a:rPr>
                        <a:t>Y-ê-men</a:t>
                      </a:r>
                      <a:endParaRPr lang="vi-VN" altLang="en-US" sz="2400" b="1">
                        <a:latin typeface="Times New Roman" panose="02020603050405020304" pitchFamily="18" charset="0"/>
                        <a:cs typeface="Times New Roman" panose="02020603050405020304" pitchFamily="18" charset="0"/>
                      </a:endParaRPr>
                    </a:p>
                  </a:txBody>
                  <a:tcPr/>
                </a:tc>
                <a:tc>
                  <a:txBody>
                    <a:bodyPr/>
                    <a:p>
                      <a:pPr>
                        <a:buNone/>
                      </a:pPr>
                      <a:r>
                        <a:rPr lang="vi-VN" altLang="en-US" sz="2400" b="1">
                          <a:solidFill>
                            <a:srgbClr val="0000CC"/>
                          </a:solidFill>
                          <a:latin typeface="Times New Roman" panose="02020603050405020304" pitchFamily="18" charset="0"/>
                          <a:cs typeface="Times New Roman" panose="02020603050405020304" pitchFamily="18" charset="0"/>
                        </a:rPr>
                        <a:t>18,8</a:t>
                      </a:r>
                      <a:endParaRPr lang="vi-VN" altLang="en-US" sz="2400" b="1">
                        <a:solidFill>
                          <a:srgbClr val="0000CC"/>
                        </a:solidFill>
                        <a:latin typeface="Times New Roman" panose="02020603050405020304" pitchFamily="18" charset="0"/>
                        <a:cs typeface="Times New Roman" panose="02020603050405020304" pitchFamily="18" charset="0"/>
                      </a:endParaRPr>
                    </a:p>
                  </a:txBody>
                  <a:tcPr/>
                </a:tc>
              </a:tr>
              <a:tr h="785495">
                <a:tc>
                  <a:txBody>
                    <a:bodyPr/>
                    <a:p>
                      <a:pPr>
                        <a:buNone/>
                      </a:pPr>
                      <a:r>
                        <a:rPr lang="vi-VN" altLang="en-US" sz="2400" b="1">
                          <a:latin typeface="Times New Roman" panose="02020603050405020304" pitchFamily="18" charset="0"/>
                          <a:cs typeface="Times New Roman" panose="02020603050405020304" pitchFamily="18" charset="0"/>
                        </a:rPr>
                        <a:t>I-ran</a:t>
                      </a:r>
                      <a:endParaRPr lang="vi-VN" altLang="en-US" sz="2400" b="1">
                        <a:latin typeface="Times New Roman" panose="02020603050405020304" pitchFamily="18" charset="0"/>
                        <a:cs typeface="Times New Roman" panose="02020603050405020304" pitchFamily="18" charset="0"/>
                      </a:endParaRPr>
                    </a:p>
                  </a:txBody>
                  <a:tcPr/>
                </a:tc>
                <a:tc>
                  <a:txBody>
                    <a:bodyPr/>
                    <a:p>
                      <a:pPr>
                        <a:buNone/>
                      </a:pPr>
                      <a:r>
                        <a:rPr lang="vi-VN" altLang="en-US" sz="2400" b="1">
                          <a:solidFill>
                            <a:srgbClr val="0000CC"/>
                          </a:solidFill>
                          <a:latin typeface="Times New Roman" panose="02020603050405020304" pitchFamily="18" charset="0"/>
                          <a:cs typeface="Times New Roman" panose="02020603050405020304" pitchFamily="18" charset="0"/>
                        </a:rPr>
                        <a:t>203,4</a:t>
                      </a:r>
                      <a:endParaRPr lang="vi-VN" altLang="en-US" sz="2400" b="1">
                        <a:solidFill>
                          <a:srgbClr val="0000CC"/>
                        </a:solidFill>
                        <a:latin typeface="Times New Roman" panose="02020603050405020304" pitchFamily="18" charset="0"/>
                        <a:cs typeface="Times New Roman" panose="02020603050405020304" pitchFamily="18" charset="0"/>
                      </a:endParaRPr>
                    </a:p>
                  </a:txBody>
                  <a:tcPr/>
                </a:tc>
                <a:tc>
                  <a:txBody>
                    <a:bodyPr/>
                    <a:p>
                      <a:pPr>
                        <a:buNone/>
                      </a:pPr>
                      <a:r>
                        <a:rPr lang="vi-VN" altLang="en-US" sz="2400" b="1">
                          <a:latin typeface="Times New Roman" panose="02020603050405020304" pitchFamily="18" charset="0"/>
                          <a:cs typeface="Times New Roman" panose="02020603050405020304" pitchFamily="18" charset="0"/>
                        </a:rPr>
                        <a:t>Các Tiểu vương quốc Ả rập Thống nhất</a:t>
                      </a:r>
                      <a:endParaRPr lang="vi-VN" altLang="en-US" sz="2400" b="1">
                        <a:latin typeface="Times New Roman" panose="02020603050405020304" pitchFamily="18" charset="0"/>
                        <a:cs typeface="Times New Roman" panose="02020603050405020304" pitchFamily="18" charset="0"/>
                      </a:endParaRPr>
                    </a:p>
                  </a:txBody>
                  <a:tcPr/>
                </a:tc>
                <a:tc>
                  <a:txBody>
                    <a:bodyPr/>
                    <a:p>
                      <a:pPr>
                        <a:buNone/>
                      </a:pPr>
                      <a:r>
                        <a:rPr lang="vi-VN" altLang="en-US" sz="2400" b="1">
                          <a:solidFill>
                            <a:srgbClr val="0000CC"/>
                          </a:solidFill>
                          <a:latin typeface="Times New Roman" panose="02020603050405020304" pitchFamily="18" charset="0"/>
                          <a:cs typeface="Times New Roman" panose="02020603050405020304" pitchFamily="18" charset="0"/>
                        </a:rPr>
                        <a:t>358,8</a:t>
                      </a:r>
                      <a:endParaRPr lang="vi-VN" altLang="en-US" sz="2400" b="1">
                        <a:solidFill>
                          <a:srgbClr val="0000CC"/>
                        </a:solidFill>
                        <a:latin typeface="Times New Roman" panose="02020603050405020304" pitchFamily="18" charset="0"/>
                        <a:cs typeface="Times New Roman" panose="02020603050405020304" pitchFamily="18" charset="0"/>
                      </a:endParaRPr>
                    </a:p>
                  </a:txBody>
                  <a:tcPr/>
                </a:tc>
              </a:tr>
            </a:tbl>
          </a:graphicData>
        </a:graphic>
      </p:graphicFrame>
      <p:sp>
        <p:nvSpPr>
          <p:cNvPr id="6" name="Text Box 24"/>
          <p:cNvSpPr txBox="1"/>
          <p:nvPr/>
        </p:nvSpPr>
        <p:spPr>
          <a:xfrm>
            <a:off x="0" y="4792980"/>
            <a:ext cx="4326255" cy="314325"/>
          </a:xfrm>
          <a:prstGeom prst="rect">
            <a:avLst/>
          </a:prstGeom>
          <a:noFill/>
          <a:ln w="9525">
            <a:noFill/>
          </a:ln>
        </p:spPr>
        <p:txBody>
          <a:bodyPr wrap="square" anchor="t" anchorCtr="0">
            <a:noAutofit/>
          </a:bodyPr>
          <a:p>
            <a:pPr algn="ctr">
              <a:spcBef>
                <a:spcPct val="50000"/>
              </a:spcBef>
            </a:pPr>
            <a:r>
              <a:rPr lang="vi-VN" altLang="en-US" i="1" dirty="0">
                <a:solidFill>
                  <a:schemeClr val="tx1"/>
                </a:solidFill>
                <a:latin typeface="Times New Roman" panose="02020603050405020304" pitchFamily="18" charset="0"/>
              </a:rPr>
              <a:t>Nguồn: Ngân hàng thế giới, 2022</a:t>
            </a:r>
            <a:endParaRPr lang="vi-VN" altLang="en-US" i="1" dirty="0">
              <a:solidFill>
                <a:schemeClr val="tx1"/>
              </a:solidFill>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4" name="AutoShape 2"/>
          <p:cNvSpPr>
            <a:spLocks noChangeArrowheads="1"/>
          </p:cNvSpPr>
          <p:nvPr/>
        </p:nvSpPr>
        <p:spPr bwMode="auto">
          <a:xfrm>
            <a:off x="6781800" y="3143250"/>
            <a:ext cx="1905000" cy="1543050"/>
          </a:xfrm>
          <a:prstGeom prst="cloudCallout">
            <a:avLst>
              <a:gd name="adj1" fmla="val 157250"/>
              <a:gd name="adj2" fmla="val 28856"/>
            </a:avLst>
          </a:pr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anchor="ctr"/>
          <a:p>
            <a:pPr algn="ctr" fontAlgn="base">
              <a:buNone/>
            </a:pPr>
            <a:r>
              <a:rPr lang="en-AU" altLang="x-none" sz="2800" strike="noStrike" noProof="1" dirty="0">
                <a:solidFill>
                  <a:srgbClr val="FFFF00"/>
                </a:solidFill>
                <a:effectLst>
                  <a:outerShdw blurRad="38100" dist="38100" dir="2700000">
                    <a:srgbClr val="C0C0C0"/>
                  </a:outerShdw>
                </a:effectLst>
                <a:latin typeface="Times New Roman" panose="02020603050405020304" pitchFamily="18" charset="0"/>
                <a:ea typeface="+mn-ea"/>
                <a:cs typeface="+mn-cs"/>
              </a:rPr>
              <a:t>5 Giây bắt đầu</a:t>
            </a:r>
            <a:endParaRPr sz="2800" strike="noStrike" noProof="1" dirty="0">
              <a:solidFill>
                <a:srgbClr val="FFFF00"/>
              </a:solidFill>
              <a:effectLst>
                <a:outerShdw blurRad="38100" dist="38100" dir="2700000">
                  <a:srgbClr val="C0C0C0"/>
                </a:outerShdw>
              </a:effectLst>
              <a:latin typeface="Times New Roman" panose="02020603050405020304" pitchFamily="18" charset="0"/>
            </a:endParaRPr>
          </a:p>
        </p:txBody>
      </p:sp>
      <p:grpSp>
        <p:nvGrpSpPr>
          <p:cNvPr id="2" name="Group 3"/>
          <p:cNvGrpSpPr/>
          <p:nvPr/>
        </p:nvGrpSpPr>
        <p:grpSpPr>
          <a:xfrm>
            <a:off x="228600" y="3086100"/>
            <a:ext cx="1828800" cy="1085850"/>
            <a:chOff x="4450" y="0"/>
            <a:chExt cx="1118" cy="1104"/>
          </a:xfrm>
        </p:grpSpPr>
        <p:pic>
          <p:nvPicPr>
            <p:cNvPr id="11267" name="Picture 4" descr="CLOCK"/>
            <p:cNvPicPr>
              <a:picLocks noChangeAspect="1"/>
            </p:cNvPicPr>
            <p:nvPr/>
          </p:nvPicPr>
          <p:blipFill>
            <a:blip r:embed="rId1"/>
            <a:stretch>
              <a:fillRect/>
            </a:stretch>
          </p:blipFill>
          <p:spPr>
            <a:xfrm>
              <a:off x="4450" y="0"/>
              <a:ext cx="1118" cy="1104"/>
            </a:xfrm>
            <a:prstGeom prst="rect">
              <a:avLst/>
            </a:prstGeom>
            <a:noFill/>
            <a:ln w="9525">
              <a:noFill/>
            </a:ln>
          </p:spPr>
        </p:pic>
        <p:sp>
          <p:nvSpPr>
            <p:cNvPr id="11268" name="AutoShape 5"/>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p>
              <a:pPr algn="ctr" eaLnBrk="0" hangingPunct="0"/>
              <a:r>
                <a:rPr lang="en-US" sz="6600" dirty="0">
                  <a:solidFill>
                    <a:srgbClr val="FF3300"/>
                  </a:solidFill>
                  <a:latin typeface="Times New Roman" panose="02020603050405020304" pitchFamily="18" charset="0"/>
                </a:rPr>
                <a:t>01s </a:t>
              </a:r>
              <a:endParaRPr lang="en-US" sz="6600" dirty="0">
                <a:solidFill>
                  <a:srgbClr val="FF3300"/>
                </a:solidFill>
                <a:latin typeface="Times New Roman" panose="02020603050405020304" pitchFamily="18" charset="0"/>
              </a:endParaRPr>
            </a:p>
          </p:txBody>
        </p:sp>
      </p:grpSp>
      <p:grpSp>
        <p:nvGrpSpPr>
          <p:cNvPr id="3" name="Group 6"/>
          <p:cNvGrpSpPr/>
          <p:nvPr/>
        </p:nvGrpSpPr>
        <p:grpSpPr>
          <a:xfrm>
            <a:off x="228600" y="3086100"/>
            <a:ext cx="1752600" cy="1085850"/>
            <a:chOff x="4450" y="0"/>
            <a:chExt cx="1118" cy="1104"/>
          </a:xfrm>
        </p:grpSpPr>
        <p:pic>
          <p:nvPicPr>
            <p:cNvPr id="11270" name="Picture 7" descr="CLOCK"/>
            <p:cNvPicPr>
              <a:picLocks noChangeAspect="1"/>
            </p:cNvPicPr>
            <p:nvPr/>
          </p:nvPicPr>
          <p:blipFill>
            <a:blip r:embed="rId1"/>
            <a:stretch>
              <a:fillRect/>
            </a:stretch>
          </p:blipFill>
          <p:spPr>
            <a:xfrm>
              <a:off x="4450" y="0"/>
              <a:ext cx="1118" cy="1104"/>
            </a:xfrm>
            <a:prstGeom prst="rect">
              <a:avLst/>
            </a:prstGeom>
            <a:noFill/>
            <a:ln w="9525">
              <a:noFill/>
            </a:ln>
          </p:spPr>
        </p:pic>
        <p:sp>
          <p:nvSpPr>
            <p:cNvPr id="11271" name="AutoShape 8"/>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p>
              <a:pPr algn="ctr" eaLnBrk="0" hangingPunct="0"/>
              <a:r>
                <a:rPr lang="en-US" sz="6600" dirty="0">
                  <a:solidFill>
                    <a:srgbClr val="FF3300"/>
                  </a:solidFill>
                  <a:latin typeface="Times New Roman" panose="02020603050405020304" pitchFamily="18" charset="0"/>
                </a:rPr>
                <a:t>02s </a:t>
              </a:r>
              <a:endParaRPr lang="en-US" sz="6600" dirty="0">
                <a:solidFill>
                  <a:srgbClr val="FF3300"/>
                </a:solidFill>
                <a:latin typeface="Times New Roman" panose="02020603050405020304" pitchFamily="18" charset="0"/>
              </a:endParaRPr>
            </a:p>
          </p:txBody>
        </p:sp>
      </p:grpSp>
      <p:grpSp>
        <p:nvGrpSpPr>
          <p:cNvPr id="4" name="Group 9"/>
          <p:cNvGrpSpPr/>
          <p:nvPr/>
        </p:nvGrpSpPr>
        <p:grpSpPr>
          <a:xfrm>
            <a:off x="228600" y="3086100"/>
            <a:ext cx="1828800" cy="1085850"/>
            <a:chOff x="4450" y="0"/>
            <a:chExt cx="1118" cy="1104"/>
          </a:xfrm>
        </p:grpSpPr>
        <p:pic>
          <p:nvPicPr>
            <p:cNvPr id="11273" name="Picture 10" descr="CLOCK"/>
            <p:cNvPicPr>
              <a:picLocks noChangeAspect="1"/>
            </p:cNvPicPr>
            <p:nvPr/>
          </p:nvPicPr>
          <p:blipFill>
            <a:blip r:embed="rId1"/>
            <a:stretch>
              <a:fillRect/>
            </a:stretch>
          </p:blipFill>
          <p:spPr>
            <a:xfrm>
              <a:off x="4450" y="0"/>
              <a:ext cx="1118" cy="1104"/>
            </a:xfrm>
            <a:prstGeom prst="rect">
              <a:avLst/>
            </a:prstGeom>
            <a:noFill/>
            <a:ln w="9525">
              <a:noFill/>
            </a:ln>
          </p:spPr>
        </p:pic>
        <p:sp>
          <p:nvSpPr>
            <p:cNvPr id="11274" name="AutoShape 11"/>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p>
              <a:pPr algn="ctr" eaLnBrk="0" hangingPunct="0"/>
              <a:r>
                <a:rPr lang="en-US" sz="6600" dirty="0">
                  <a:solidFill>
                    <a:srgbClr val="FF3300"/>
                  </a:solidFill>
                  <a:latin typeface="Times New Roman" panose="02020603050405020304" pitchFamily="18" charset="0"/>
                </a:rPr>
                <a:t>03s </a:t>
              </a:r>
              <a:endParaRPr lang="en-US" sz="6600" dirty="0">
                <a:solidFill>
                  <a:srgbClr val="FF3300"/>
                </a:solidFill>
                <a:latin typeface="Times New Roman" panose="02020603050405020304" pitchFamily="18" charset="0"/>
              </a:endParaRPr>
            </a:p>
          </p:txBody>
        </p:sp>
      </p:grpSp>
      <p:grpSp>
        <p:nvGrpSpPr>
          <p:cNvPr id="5" name="Group 12"/>
          <p:cNvGrpSpPr/>
          <p:nvPr/>
        </p:nvGrpSpPr>
        <p:grpSpPr>
          <a:xfrm>
            <a:off x="228600" y="3086100"/>
            <a:ext cx="1828800" cy="1085850"/>
            <a:chOff x="4450" y="0"/>
            <a:chExt cx="1118" cy="1104"/>
          </a:xfrm>
        </p:grpSpPr>
        <p:pic>
          <p:nvPicPr>
            <p:cNvPr id="11276" name="Picture 13" descr="CLOCK"/>
            <p:cNvPicPr>
              <a:picLocks noChangeAspect="1"/>
            </p:cNvPicPr>
            <p:nvPr/>
          </p:nvPicPr>
          <p:blipFill>
            <a:blip r:embed="rId1"/>
            <a:stretch>
              <a:fillRect/>
            </a:stretch>
          </p:blipFill>
          <p:spPr>
            <a:xfrm>
              <a:off x="4450" y="0"/>
              <a:ext cx="1118" cy="1104"/>
            </a:xfrm>
            <a:prstGeom prst="rect">
              <a:avLst/>
            </a:prstGeom>
            <a:noFill/>
            <a:ln w="9525">
              <a:noFill/>
            </a:ln>
          </p:spPr>
        </p:pic>
        <p:sp>
          <p:nvSpPr>
            <p:cNvPr id="11277" name="AutoShape 14"/>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p>
              <a:pPr algn="ctr" eaLnBrk="0" hangingPunct="0"/>
              <a:r>
                <a:rPr lang="en-US" sz="6600" dirty="0">
                  <a:solidFill>
                    <a:srgbClr val="FF3300"/>
                  </a:solidFill>
                  <a:latin typeface="Times New Roman" panose="02020603050405020304" pitchFamily="18" charset="0"/>
                </a:rPr>
                <a:t>04s </a:t>
              </a:r>
              <a:endParaRPr lang="en-US" sz="6600" dirty="0">
                <a:solidFill>
                  <a:srgbClr val="FF3300"/>
                </a:solidFill>
                <a:latin typeface="Times New Roman" panose="02020603050405020304" pitchFamily="18" charset="0"/>
              </a:endParaRPr>
            </a:p>
          </p:txBody>
        </p:sp>
      </p:grpSp>
      <p:grpSp>
        <p:nvGrpSpPr>
          <p:cNvPr id="6" name="Group 15"/>
          <p:cNvGrpSpPr/>
          <p:nvPr/>
        </p:nvGrpSpPr>
        <p:grpSpPr>
          <a:xfrm>
            <a:off x="228600" y="3086100"/>
            <a:ext cx="1752600" cy="1085850"/>
            <a:chOff x="4450" y="0"/>
            <a:chExt cx="1118" cy="1104"/>
          </a:xfrm>
        </p:grpSpPr>
        <p:pic>
          <p:nvPicPr>
            <p:cNvPr id="11279" name="Picture 16" descr="CLOCK"/>
            <p:cNvPicPr>
              <a:picLocks noChangeAspect="1"/>
            </p:cNvPicPr>
            <p:nvPr/>
          </p:nvPicPr>
          <p:blipFill>
            <a:blip r:embed="rId1"/>
            <a:stretch>
              <a:fillRect/>
            </a:stretch>
          </p:blipFill>
          <p:spPr>
            <a:xfrm>
              <a:off x="4450" y="0"/>
              <a:ext cx="1118" cy="1104"/>
            </a:xfrm>
            <a:prstGeom prst="rect">
              <a:avLst/>
            </a:prstGeom>
            <a:noFill/>
            <a:ln w="9525">
              <a:noFill/>
            </a:ln>
          </p:spPr>
        </p:pic>
        <p:sp>
          <p:nvSpPr>
            <p:cNvPr id="11280" name="AutoShape 17"/>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p>
              <a:pPr algn="ctr" eaLnBrk="0" hangingPunct="0"/>
              <a:r>
                <a:rPr lang="en-US" sz="6600" dirty="0">
                  <a:solidFill>
                    <a:srgbClr val="FF3300"/>
                  </a:solidFill>
                  <a:latin typeface="Times New Roman" panose="02020603050405020304" pitchFamily="18" charset="0"/>
                </a:rPr>
                <a:t>05s </a:t>
              </a:r>
              <a:endParaRPr lang="en-US" sz="6600" dirty="0">
                <a:solidFill>
                  <a:srgbClr val="FF3300"/>
                </a:solidFill>
                <a:latin typeface="Times New Roman" panose="02020603050405020304" pitchFamily="18" charset="0"/>
              </a:endParaRPr>
            </a:p>
          </p:txBody>
        </p:sp>
      </p:grpSp>
      <p:sp>
        <p:nvSpPr>
          <p:cNvPr id="13360" name="AutoShape 48"/>
          <p:cNvSpPr>
            <a:spLocks noChangeArrowheads="1"/>
          </p:cNvSpPr>
          <p:nvPr/>
        </p:nvSpPr>
        <p:spPr bwMode="auto">
          <a:xfrm>
            <a:off x="6934200" y="3257550"/>
            <a:ext cx="1676400" cy="1200150"/>
          </a:xfrm>
          <a:prstGeom prst="cloudCallout">
            <a:avLst>
              <a:gd name="adj1" fmla="val 84944"/>
              <a:gd name="adj2" fmla="val -25694"/>
            </a:avLst>
          </a:pr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3200" b="1" i="1" u="none" strike="noStrike" kern="1200" cap="none" spc="0" normalizeH="0" baseline="0" noProof="0">
                <a:ln>
                  <a:noFill/>
                </a:ln>
                <a:solidFill>
                  <a:srgbClr val="FFFF00"/>
                </a:solidFill>
                <a:effectLst>
                  <a:outerShdw blurRad="38100" dist="38100" dir="2700000" algn="tl">
                    <a:srgbClr val="000000"/>
                  </a:outerShdw>
                </a:effectLst>
                <a:uLnTx/>
                <a:uFillTx/>
                <a:latin typeface="Times New Roman" panose="02020603050405020304" pitchFamily="18" charset="0"/>
                <a:ea typeface="+mn-ea"/>
                <a:cs typeface="+mn-cs"/>
              </a:rPr>
              <a:t>Đã hết 5 giây</a:t>
            </a:r>
            <a:endParaRPr kumimoji="0" lang="en-US" sz="3200" b="1" i="1" u="none" strike="noStrike" kern="1200" cap="none" spc="0" normalizeH="0" baseline="0" noProof="0">
              <a:ln>
                <a:noFill/>
              </a:ln>
              <a:solidFill>
                <a:srgbClr val="FFFF00"/>
              </a:solidFill>
              <a:effectLst>
                <a:outerShdw blurRad="38100" dist="38100" dir="2700000" algn="tl">
                  <a:srgbClr val="000000"/>
                </a:outerShdw>
              </a:effectLst>
              <a:uLnTx/>
              <a:uFillTx/>
              <a:latin typeface="Times New Roman" panose="02020603050405020304" pitchFamily="18" charset="0"/>
              <a:ea typeface="+mn-ea"/>
              <a:cs typeface="+mn-cs"/>
            </a:endParaRPr>
          </a:p>
        </p:txBody>
      </p:sp>
      <p:sp>
        <p:nvSpPr>
          <p:cNvPr id="129048" name="Text Box 24"/>
          <p:cNvSpPr txBox="1"/>
          <p:nvPr/>
        </p:nvSpPr>
        <p:spPr>
          <a:xfrm>
            <a:off x="152400" y="1817370"/>
            <a:ext cx="8686800" cy="1753235"/>
          </a:xfrm>
          <a:prstGeom prst="rect">
            <a:avLst/>
          </a:prstGeom>
          <a:noFill/>
          <a:ln w="9525">
            <a:noFill/>
          </a:ln>
        </p:spPr>
        <p:txBody>
          <a:bodyPr anchor="t" anchorCtr="0">
            <a:spAutoFit/>
          </a:bodyPr>
          <a:p>
            <a:pPr algn="ctr">
              <a:spcBef>
                <a:spcPct val="50000"/>
              </a:spcBef>
            </a:pPr>
            <a:r>
              <a:rPr lang="vi-VN" altLang="en-US" sz="3600" dirty="0">
                <a:solidFill>
                  <a:srgbClr val="0000CC"/>
                </a:solidFill>
                <a:latin typeface="Times New Roman" panose="02020603050405020304" pitchFamily="18" charset="0"/>
              </a:rPr>
              <a:t>+ Các quốc gia có quy mô GDP lớn nhất năm 2020 là: Thổ Nhĩ Kỳ, Ả - rập Xê - út, Ca-ta, Y-ê-men...</a:t>
            </a:r>
            <a:endParaRPr lang="vi-VN" altLang="en-US" sz="3600" dirty="0">
              <a:solidFill>
                <a:srgbClr val="0000CC"/>
              </a:solidFill>
              <a:latin typeface="Times New Roman" panose="02020603050405020304" pitchFamily="18" charset="0"/>
            </a:endParaRPr>
          </a:p>
        </p:txBody>
      </p:sp>
      <p:sp>
        <p:nvSpPr>
          <p:cNvPr id="10" name="Rectangle 5"/>
          <p:cNvSpPr/>
          <p:nvPr/>
        </p:nvSpPr>
        <p:spPr>
          <a:xfrm>
            <a:off x="1403350" y="171450"/>
            <a:ext cx="6772910" cy="824230"/>
          </a:xfrm>
          <a:prstGeom prst="rect">
            <a:avLst/>
          </a:prstGeom>
          <a:solidFill>
            <a:schemeClr val="accent1"/>
          </a:solidFill>
          <a:ln>
            <a:solidFill>
              <a:srgbClr val="002060"/>
            </a:solidFill>
          </a:ln>
        </p:spPr>
        <p:style>
          <a:lnRef idx="2">
            <a:schemeClr val="accent6"/>
          </a:lnRef>
          <a:fillRef idx="1">
            <a:schemeClr val="lt1"/>
          </a:fillRef>
          <a:effectRef idx="0">
            <a:schemeClr val="accent6"/>
          </a:effectRef>
          <a:fontRef idx="minor">
            <a:schemeClr val="dk1"/>
          </a:fontRef>
        </p:style>
        <p:txBody>
          <a:bodyPr anchor="ctr"/>
          <a:lstStyle>
            <a:lvl1pPr marL="0" lvl="0" indent="0" algn="l" defTabSz="914400" rtl="0" eaLnBrk="0" fontAlgn="base" latinLnBrk="0" hangingPunct="0">
              <a:lnSpc>
                <a:spcPct val="100000"/>
              </a:lnSpc>
              <a:spcBef>
                <a:spcPct val="0"/>
              </a:spcBef>
              <a:spcAft>
                <a:spcPct val="0"/>
              </a:spcAft>
              <a:buNone/>
              <a:defRPr sz="2000" b="1" i="0" u="none" kern="1200" baseline="0">
                <a:solidFill>
                  <a:schemeClr val="tx1"/>
                </a:solidFill>
                <a:latin typeface="Times New Roman" panose="02020603050405020304" pitchFamily="18" charset="0"/>
              </a:defRPr>
            </a:lvl1pPr>
            <a:lvl2pPr marL="457200" lvl="1"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2pPr>
            <a:lvl3pPr marL="914400" lvl="2"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3pPr>
            <a:lvl4pPr marL="1371600" lvl="3"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4pPr>
            <a:lvl5pPr marL="1828800" lvl="4"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5pPr>
          </a:lstStyle>
          <a:p>
            <a:pPr lvl="0" algn="ctr" eaLnBrk="1" fontAlgn="base" hangingPunct="1">
              <a:buNone/>
            </a:pPr>
            <a:endParaRPr sz="1800" b="0" strike="noStrike" noProof="1" dirty="0">
              <a:solidFill>
                <a:srgbClr val="000000"/>
              </a:solidFill>
              <a:latin typeface="Calibri" panose="020F0502020204030204" pitchFamily="34" charset="0"/>
            </a:endParaRPr>
          </a:p>
        </p:txBody>
      </p:sp>
      <p:sp>
        <p:nvSpPr>
          <p:cNvPr id="11" name="TextBox 60"/>
          <p:cNvSpPr txBox="1"/>
          <p:nvPr/>
        </p:nvSpPr>
        <p:spPr>
          <a:xfrm>
            <a:off x="702310" y="209550"/>
            <a:ext cx="7984490" cy="737870"/>
          </a:xfrm>
          <a:prstGeom prst="rect">
            <a:avLst/>
          </a:prstGeom>
          <a:noFill/>
          <a:ln w="9525">
            <a:noFill/>
          </a:ln>
        </p:spPr>
        <p:txBody>
          <a:bodyPr wrap="square" anchor="t" anchorCtr="0">
            <a:noAutofit/>
          </a:bodyPr>
          <a:p>
            <a:pPr algn="ctr"/>
            <a:r>
              <a:rPr lang="vi-VN" altLang="en-US" sz="2400" dirty="0">
                <a:latin typeface="Times New Roman" panose="02020603050405020304" pitchFamily="18" charset="0"/>
              </a:rPr>
              <a:t>TÌNH HÌNH PHÁT TRIỂN KINH TẾ </a:t>
            </a:r>
            <a:endParaRPr lang="vi-VN" altLang="en-US" sz="2400" dirty="0">
              <a:latin typeface="Times New Roman" panose="02020603050405020304" pitchFamily="18" charset="0"/>
            </a:endParaRPr>
          </a:p>
          <a:p>
            <a:pPr algn="ctr"/>
            <a:r>
              <a:rPr lang="vi-VN" altLang="en-US" sz="2400" dirty="0">
                <a:latin typeface="Times New Roman" panose="02020603050405020304" pitchFamily="18" charset="0"/>
              </a:rPr>
              <a:t>KHU VỰC TÂY NAM Á</a:t>
            </a:r>
            <a:endParaRPr lang="vi-VN" altLang="en-US" sz="2400" dirty="0">
              <a:latin typeface="Times New Roman" panose="02020603050405020304" pitchFamily="18" charset="0"/>
            </a:endParaRPr>
          </a:p>
        </p:txBody>
      </p:sp>
      <p:sp>
        <p:nvSpPr>
          <p:cNvPr id="12" name="Rectangle 5"/>
          <p:cNvSpPr/>
          <p:nvPr/>
        </p:nvSpPr>
        <p:spPr>
          <a:xfrm>
            <a:off x="152400" y="1233805"/>
            <a:ext cx="2734945" cy="455930"/>
          </a:xfrm>
          <a:prstGeom prst="rect">
            <a:avLst/>
          </a:prstGeom>
          <a:solidFill>
            <a:schemeClr val="accent1"/>
          </a:solidFill>
          <a:ln>
            <a:solidFill>
              <a:srgbClr val="002060"/>
            </a:solidFill>
          </a:ln>
        </p:spPr>
        <p:style>
          <a:lnRef idx="2">
            <a:schemeClr val="accent6"/>
          </a:lnRef>
          <a:fillRef idx="1">
            <a:schemeClr val="lt1"/>
          </a:fillRef>
          <a:effectRef idx="0">
            <a:schemeClr val="accent6"/>
          </a:effectRef>
          <a:fontRef idx="minor">
            <a:schemeClr val="dk1"/>
          </a:fontRef>
        </p:style>
        <p:txBody>
          <a:bodyPr anchor="ctr"/>
          <a:lstStyle>
            <a:lvl1pPr marL="0" lvl="0" indent="0" algn="l" defTabSz="914400" rtl="0" eaLnBrk="0" fontAlgn="base" latinLnBrk="0" hangingPunct="0">
              <a:lnSpc>
                <a:spcPct val="100000"/>
              </a:lnSpc>
              <a:spcBef>
                <a:spcPct val="0"/>
              </a:spcBef>
              <a:spcAft>
                <a:spcPct val="0"/>
              </a:spcAft>
              <a:buNone/>
              <a:defRPr sz="2000" b="1" i="0" u="none" kern="1200" baseline="0">
                <a:solidFill>
                  <a:schemeClr val="tx1"/>
                </a:solidFill>
                <a:latin typeface="Times New Roman" panose="02020603050405020304" pitchFamily="18" charset="0"/>
              </a:defRPr>
            </a:lvl1pPr>
            <a:lvl2pPr marL="457200" lvl="1"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2pPr>
            <a:lvl3pPr marL="914400" lvl="2"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3pPr>
            <a:lvl4pPr marL="1371600" lvl="3"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4pPr>
            <a:lvl5pPr marL="1828800" lvl="4"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5pPr>
          </a:lstStyle>
          <a:p>
            <a:pPr lvl="0" algn="ctr" eaLnBrk="1" fontAlgn="base" hangingPunct="1">
              <a:buNone/>
            </a:pPr>
            <a:endParaRPr sz="1800" b="0" strike="noStrike" noProof="1" dirty="0">
              <a:solidFill>
                <a:srgbClr val="000000"/>
              </a:solidFill>
              <a:latin typeface="Calibri" panose="020F0502020204030204" pitchFamily="34" charset="0"/>
            </a:endParaRPr>
          </a:p>
        </p:txBody>
      </p:sp>
      <p:sp>
        <p:nvSpPr>
          <p:cNvPr id="13" name="TextBox 60"/>
          <p:cNvSpPr txBox="1"/>
          <p:nvPr/>
        </p:nvSpPr>
        <p:spPr>
          <a:xfrm>
            <a:off x="228600" y="1200150"/>
            <a:ext cx="2604135" cy="467995"/>
          </a:xfrm>
          <a:prstGeom prst="rect">
            <a:avLst/>
          </a:prstGeom>
          <a:noFill/>
          <a:ln w="9525">
            <a:noFill/>
          </a:ln>
        </p:spPr>
        <p:txBody>
          <a:bodyPr wrap="square" anchor="t" anchorCtr="0">
            <a:noAutofit/>
          </a:bodyPr>
          <a:p>
            <a:pPr algn="ctr"/>
            <a:r>
              <a:rPr lang="vi-VN" altLang="en-US" sz="2800" dirty="0">
                <a:latin typeface="Times New Roman" panose="02020603050405020304" pitchFamily="18" charset="0"/>
              </a:rPr>
              <a:t>1. Quy mô </a:t>
            </a:r>
            <a:r>
              <a:rPr lang="vi-VN" altLang="en-US" sz="2800" dirty="0">
                <a:latin typeface="Times New Roman" panose="02020603050405020304" pitchFamily="18" charset="0"/>
              </a:rPr>
              <a:t>GDP</a:t>
            </a:r>
            <a:endParaRPr lang="vi-VN" altLang="en-US" sz="2800" dirty="0">
              <a:latin typeface="Times New Roman" panose="02020603050405020304" pitchFamily="18" charset="0"/>
            </a:endParaRPr>
          </a:p>
        </p:txBody>
      </p:sp>
      <p:sp>
        <p:nvSpPr>
          <p:cNvPr id="7" name="TextBox 60"/>
          <p:cNvSpPr txBox="1"/>
          <p:nvPr/>
        </p:nvSpPr>
        <p:spPr>
          <a:xfrm>
            <a:off x="3057525" y="3570605"/>
            <a:ext cx="2877185" cy="1047750"/>
          </a:xfrm>
          <a:prstGeom prst="rect">
            <a:avLst/>
          </a:prstGeom>
          <a:noFill/>
          <a:ln w="9525">
            <a:noFill/>
          </a:ln>
        </p:spPr>
        <p:txBody>
          <a:bodyPr wrap="square" anchor="t" anchorCtr="0">
            <a:noAutofit/>
          </a:bodyPr>
          <a:p>
            <a:pPr algn="ctr"/>
            <a:r>
              <a:rPr lang="vi-VN" altLang="en-US" sz="6000" dirty="0">
                <a:solidFill>
                  <a:srgbClr val="FF0000"/>
                </a:solidFill>
                <a:latin typeface="Times New Roman" panose="02020603050405020304" pitchFamily="18" charset="0"/>
              </a:rPr>
              <a:t>SAI</a:t>
            </a:r>
            <a:endParaRPr lang="vi-VN" altLang="en-US" sz="6000" dirty="0">
              <a:solidFill>
                <a:srgbClr val="FF0000"/>
              </a:solidFill>
              <a:latin typeface="Times New Roman" panose="02020603050405020304" pitchFamily="18" charset="0"/>
            </a:endParaRPr>
          </a:p>
        </p:txBody>
      </p:sp>
    </p:spTree>
  </p:cSld>
  <p:clrMapOvr>
    <a:masterClrMapping/>
  </p:clrMapOvr>
  <p:transition spd="slow" advClick="0">
    <p:zoom/>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20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20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20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1" presetClass="entr" presetSubtype="0" fill="hold" grpId="0" nodeType="clickEffect">
                                  <p:stCondLst>
                                    <p:cond delay="0"/>
                                  </p:stCondLst>
                                  <p:childTnLst>
                                    <p:set>
                                      <p:cBhvr>
                                        <p:cTn id="20" dur="1" fill="hold">
                                          <p:stCondLst>
                                            <p:cond delay="0"/>
                                          </p:stCondLst>
                                        </p:cTn>
                                        <p:tgtEl>
                                          <p:spTgt spid="129048"/>
                                        </p:tgtEl>
                                        <p:attrNameLst>
                                          <p:attrName>style.visibility</p:attrName>
                                        </p:attrNameLst>
                                      </p:cBhvr>
                                      <p:to>
                                        <p:strVal val="visible"/>
                                      </p:to>
                                    </p:set>
                                    <p:animEffect transition="in" filter="fade">
                                      <p:cBhvr>
                                        <p:cTn id="21" dur="770" decel="100000"/>
                                        <p:tgtEl>
                                          <p:spTgt spid="129048"/>
                                        </p:tgtEl>
                                      </p:cBhvr>
                                    </p:animEffect>
                                    <p:animScale>
                                      <p:cBhvr>
                                        <p:cTn id="22" dur="770" decel="100000"/>
                                        <p:tgtEl>
                                          <p:spTgt spid="129048"/>
                                        </p:tgtEl>
                                      </p:cBhvr>
                                      <p:from x="10000" y="10000"/>
                                      <p:to x="200000" y="450000"/>
                                    </p:animScale>
                                    <p:animScale>
                                      <p:cBhvr>
                                        <p:cTn id="23" dur="1230" accel="100000" fill="hold">
                                          <p:stCondLst>
                                            <p:cond delay="770"/>
                                          </p:stCondLst>
                                        </p:cTn>
                                        <p:tgtEl>
                                          <p:spTgt spid="129048"/>
                                        </p:tgtEl>
                                      </p:cBhvr>
                                      <p:from x="200000" y="450000"/>
                                      <p:to x="100000" y="100000"/>
                                    </p:animScale>
                                    <p:set>
                                      <p:cBhvr>
                                        <p:cTn id="24" dur="770" fill="hold"/>
                                        <p:tgtEl>
                                          <p:spTgt spid="129048"/>
                                        </p:tgtEl>
                                        <p:attrNameLst>
                                          <p:attrName>ppt_x</p:attrName>
                                        </p:attrNameLst>
                                      </p:cBhvr>
                                      <p:to>
                                        <p:strVal val="(0.5)"/>
                                      </p:to>
                                    </p:set>
                                    <p:anim from="(0.5)" to="(#ppt_x)" calcmode="lin" valueType="num">
                                      <p:cBhvr>
                                        <p:cTn id="25" dur="1230" accel="100000" fill="hold">
                                          <p:stCondLst>
                                            <p:cond delay="770"/>
                                          </p:stCondLst>
                                        </p:cTn>
                                        <p:tgtEl>
                                          <p:spTgt spid="129048"/>
                                        </p:tgtEl>
                                        <p:attrNameLst>
                                          <p:attrName>ppt_x</p:attrName>
                                        </p:attrNameLst>
                                      </p:cBhvr>
                                    </p:anim>
                                    <p:set>
                                      <p:cBhvr>
                                        <p:cTn id="26" dur="770" fill="hold"/>
                                        <p:tgtEl>
                                          <p:spTgt spid="129048"/>
                                        </p:tgtEl>
                                        <p:attrNameLst>
                                          <p:attrName>ppt_y</p:attrName>
                                        </p:attrNameLst>
                                      </p:cBhvr>
                                      <p:to>
                                        <p:strVal val="(#ppt_y+0.4)"/>
                                      </p:to>
                                    </p:set>
                                    <p:anim from="(#ppt_y+0.4)" to="(#ppt_y)" calcmode="lin" valueType="num">
                                      <p:cBhvr>
                                        <p:cTn id="27" dur="1230" accel="100000" fill="hold">
                                          <p:stCondLst>
                                            <p:cond delay="770"/>
                                          </p:stCondLst>
                                        </p:cTn>
                                        <p:tgtEl>
                                          <p:spTgt spid="129048"/>
                                        </p:tgtEl>
                                        <p:attrNameLst>
                                          <p:attrName>ppt_y</p:attrName>
                                        </p:attrNameLst>
                                      </p:cBhvr>
                                    </p:anim>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3314"/>
                                        </p:tgtEl>
                                        <p:attrNameLst>
                                          <p:attrName>style.visibility</p:attrName>
                                        </p:attrNameLst>
                                      </p:cBhvr>
                                      <p:to>
                                        <p:strVal val="visible"/>
                                      </p:to>
                                    </p:set>
                                    <p:animEffect transition="in" filter="checkerboard(across)">
                                      <p:cBhvr>
                                        <p:cTn id="32" dur="1000"/>
                                        <p:tgtEl>
                                          <p:spTgt spid="13314"/>
                                        </p:tgtEl>
                                      </p:cBhvr>
                                    </p:animEffect>
                                  </p:childTnLst>
                                  <p:subTnLst>
                                    <p:audio>
                                      <p:cMediaNode vol="0">
                                        <p:cTn display="0" masterRel="sameClick">
                                          <p:stCondLst>
                                            <p:cond evt="begin" delay="0">
                                              <p:tn val="30"/>
                                            </p:cond>
                                          </p:stCondLst>
                                          <p:endCondLst>
                                            <p:cond evt="onStopAudio" delay="0">
                                              <p:tgtEl>
                                                <p:sldTgt/>
                                              </p:tgtEl>
                                            </p:cond>
                                          </p:endCondLst>
                                        </p:cTn>
                                        <p:tgtEl>
                                          <p:sndTgt r:embed="rId3" name="REC04.wav"/>
                                        </p:tgtEl>
                                      </p:cMediaNode>
                                    </p:audio>
                                  </p:subTnLst>
                                </p:cTn>
                              </p:par>
                            </p:childTnLst>
                          </p:cTn>
                        </p:par>
                        <p:par>
                          <p:cTn id="33" fill="hold">
                            <p:stCondLst>
                              <p:cond delay="1000"/>
                            </p:stCondLst>
                            <p:childTnLst>
                              <p:par>
                                <p:cTn id="34" presetID="5" presetClass="exit" presetSubtype="10" fill="hold" grpId="1" nodeType="afterEffect">
                                  <p:stCondLst>
                                    <p:cond delay="500"/>
                                  </p:stCondLst>
                                  <p:childTnLst>
                                    <p:animEffect transition="out" filter="checkerboard(across)">
                                      <p:cBhvr>
                                        <p:cTn id="35" dur="500"/>
                                        <p:tgtEl>
                                          <p:spTgt spid="13314"/>
                                        </p:tgtEl>
                                      </p:cBhvr>
                                    </p:animEffect>
                                    <p:set>
                                      <p:cBhvr>
                                        <p:cTn id="36" dur="1" fill="hold">
                                          <p:stCondLst>
                                            <p:cond delay="499"/>
                                          </p:stCondLst>
                                        </p:cTn>
                                        <p:tgtEl>
                                          <p:spTgt spid="13314"/>
                                        </p:tgtEl>
                                        <p:attrNameLst>
                                          <p:attrName>style.visibility</p:attrName>
                                        </p:attrNameLst>
                                      </p:cBhvr>
                                      <p:to>
                                        <p:strVal val="hidden"/>
                                      </p:to>
                                    </p:set>
                                  </p:childTnLst>
                                  <p:subTnLst>
                                    <p:audio>
                                      <p:cMediaNode vol="7000">
                                        <p:cTn display="0" masterRel="sameClick">
                                          <p:stCondLst>
                                            <p:cond evt="begin" delay="0">
                                              <p:tn val="34"/>
                                            </p:cond>
                                          </p:stCondLst>
                                          <p:endCondLst>
                                            <p:cond evt="onStopAudio" delay="0">
                                              <p:tgtEl>
                                                <p:sldTgt/>
                                              </p:tgtEl>
                                            </p:cond>
                                          </p:endCondLst>
                                        </p:cTn>
                                        <p:tgtEl>
                                          <p:sndTgt r:embed="rId3" name="REC04.wav"/>
                                        </p:tgtEl>
                                      </p:cMediaNode>
                                    </p:audio>
                                  </p:subTnLst>
                                </p:cTn>
                              </p:par>
                            </p:childTnLst>
                          </p:cTn>
                        </p:par>
                        <p:par>
                          <p:cTn id="37" fill="hold">
                            <p:stCondLst>
                              <p:cond delay="2000"/>
                            </p:stCondLst>
                            <p:childTnLst>
                              <p:par>
                                <p:cTn id="38" presetID="1" presetClass="entr" presetSubtype="0" fill="hold" nodeType="afterEffect">
                                  <p:stCondLst>
                                    <p:cond delay="1000"/>
                                  </p:stCondLst>
                                  <p:childTnLst>
                                    <p:set>
                                      <p:cBhvr>
                                        <p:cTn id="39" dur="1" fill="hold">
                                          <p:stCondLst>
                                            <p:cond delay="0"/>
                                          </p:stCondLst>
                                        </p:cTn>
                                        <p:tgtEl>
                                          <p:spTgt spid="2"/>
                                        </p:tgtEl>
                                        <p:attrNameLst>
                                          <p:attrName>style.visibility</p:attrName>
                                        </p:attrNameLst>
                                      </p:cBhvr>
                                      <p:to>
                                        <p:strVal val="visible"/>
                                      </p:to>
                                    </p:set>
                                  </p:childTnLst>
                                  <p:subTnLst>
                                    <p:audio>
                                      <p:cMediaNode vol="100000">
                                        <p:cTn display="0" masterRel="sameClick">
                                          <p:stCondLst>
                                            <p:cond evt="begin" delay="0">
                                              <p:tn val="38"/>
                                            </p:cond>
                                          </p:stCondLst>
                                          <p:endCondLst>
                                            <p:cond evt="onStopAudio" delay="0">
                                              <p:tgtEl>
                                                <p:sldTgt/>
                                              </p:tgtEl>
                                            </p:cond>
                                          </p:endCondLst>
                                        </p:cTn>
                                        <p:tgtEl>
                                          <p:sndTgt r:embed="rId4" name="DING.WAV"/>
                                        </p:tgtEl>
                                      </p:cMediaNode>
                                    </p:audio>
                                  </p:subTnLst>
                                </p:cTn>
                              </p:par>
                            </p:childTnLst>
                          </p:cTn>
                        </p:par>
                        <p:par>
                          <p:cTn id="40" fill="hold">
                            <p:stCondLst>
                              <p:cond delay="3000"/>
                            </p:stCondLst>
                            <p:childTnLst>
                              <p:par>
                                <p:cTn id="41" presetID="1" presetClass="entr" presetSubtype="0" fill="hold" nodeType="afterEffect">
                                  <p:stCondLst>
                                    <p:cond delay="1000"/>
                                  </p:stCondLst>
                                  <p:childTnLst>
                                    <p:set>
                                      <p:cBhvr>
                                        <p:cTn id="42" dur="1" fill="hold">
                                          <p:stCondLst>
                                            <p:cond delay="0"/>
                                          </p:stCondLst>
                                        </p:cTn>
                                        <p:tgtEl>
                                          <p:spTgt spid="3"/>
                                        </p:tgtEl>
                                        <p:attrNameLst>
                                          <p:attrName>style.visibility</p:attrName>
                                        </p:attrNameLst>
                                      </p:cBhvr>
                                      <p:to>
                                        <p:strVal val="visible"/>
                                      </p:to>
                                    </p:set>
                                  </p:childTnLst>
                                  <p:subTnLst>
                                    <p:audio>
                                      <p:cMediaNode vol="100000">
                                        <p:cTn display="0" masterRel="sameClick">
                                          <p:stCondLst>
                                            <p:cond evt="begin" delay="0">
                                              <p:tn val="41"/>
                                            </p:cond>
                                          </p:stCondLst>
                                          <p:endCondLst>
                                            <p:cond evt="onStopAudio" delay="0">
                                              <p:tgtEl>
                                                <p:sldTgt/>
                                              </p:tgtEl>
                                            </p:cond>
                                          </p:endCondLst>
                                        </p:cTn>
                                        <p:tgtEl>
                                          <p:sndTgt r:embed="rId4" name="DING.WAV"/>
                                        </p:tgtEl>
                                      </p:cMediaNode>
                                    </p:audio>
                                  </p:subTnLst>
                                </p:cTn>
                              </p:par>
                            </p:childTnLst>
                          </p:cTn>
                        </p:par>
                        <p:par>
                          <p:cTn id="43" fill="hold">
                            <p:stCondLst>
                              <p:cond delay="4000"/>
                            </p:stCondLst>
                            <p:childTnLst>
                              <p:par>
                                <p:cTn id="44" presetID="1" presetClass="entr" presetSubtype="0" fill="hold" nodeType="afterEffect">
                                  <p:stCondLst>
                                    <p:cond delay="1000"/>
                                  </p:stCondLst>
                                  <p:childTnLst>
                                    <p:set>
                                      <p:cBhvr>
                                        <p:cTn id="45" dur="1" fill="hold">
                                          <p:stCondLst>
                                            <p:cond delay="0"/>
                                          </p:stCondLst>
                                        </p:cTn>
                                        <p:tgtEl>
                                          <p:spTgt spid="4"/>
                                        </p:tgtEl>
                                        <p:attrNameLst>
                                          <p:attrName>style.visibility</p:attrName>
                                        </p:attrNameLst>
                                      </p:cBhvr>
                                      <p:to>
                                        <p:strVal val="visible"/>
                                      </p:to>
                                    </p:set>
                                  </p:childTnLst>
                                  <p:subTnLst>
                                    <p:audio>
                                      <p:cMediaNode vol="100000">
                                        <p:cTn display="0" masterRel="sameClick">
                                          <p:stCondLst>
                                            <p:cond evt="begin" delay="0">
                                              <p:tn val="44"/>
                                            </p:cond>
                                          </p:stCondLst>
                                          <p:endCondLst>
                                            <p:cond evt="onStopAudio" delay="0">
                                              <p:tgtEl>
                                                <p:sldTgt/>
                                              </p:tgtEl>
                                            </p:cond>
                                          </p:endCondLst>
                                        </p:cTn>
                                        <p:tgtEl>
                                          <p:sndTgt r:embed="rId4" name="DING.WAV"/>
                                        </p:tgtEl>
                                      </p:cMediaNode>
                                    </p:audio>
                                  </p:subTnLst>
                                </p:cTn>
                              </p:par>
                            </p:childTnLst>
                          </p:cTn>
                        </p:par>
                        <p:par>
                          <p:cTn id="46" fill="hold">
                            <p:stCondLst>
                              <p:cond delay="5000"/>
                            </p:stCondLst>
                            <p:childTnLst>
                              <p:par>
                                <p:cTn id="47" presetID="1" presetClass="entr" presetSubtype="0" fill="hold" nodeType="afterEffect">
                                  <p:stCondLst>
                                    <p:cond delay="1000"/>
                                  </p:stCondLst>
                                  <p:childTnLst>
                                    <p:set>
                                      <p:cBhvr>
                                        <p:cTn id="48" dur="1" fill="hold">
                                          <p:stCondLst>
                                            <p:cond delay="0"/>
                                          </p:stCondLst>
                                        </p:cTn>
                                        <p:tgtEl>
                                          <p:spTgt spid="5"/>
                                        </p:tgtEl>
                                        <p:attrNameLst>
                                          <p:attrName>style.visibility</p:attrName>
                                        </p:attrNameLst>
                                      </p:cBhvr>
                                      <p:to>
                                        <p:strVal val="visible"/>
                                      </p:to>
                                    </p:set>
                                  </p:childTnLst>
                                  <p:subTnLst>
                                    <p:audio>
                                      <p:cMediaNode vol="100000">
                                        <p:cTn display="0" masterRel="sameClick">
                                          <p:stCondLst>
                                            <p:cond evt="begin" delay="0">
                                              <p:tn val="47"/>
                                            </p:cond>
                                          </p:stCondLst>
                                          <p:endCondLst>
                                            <p:cond evt="onStopAudio" delay="0">
                                              <p:tgtEl>
                                                <p:sldTgt/>
                                              </p:tgtEl>
                                            </p:cond>
                                          </p:endCondLst>
                                        </p:cTn>
                                        <p:tgtEl>
                                          <p:sndTgt r:embed="rId4" name="DING.WAV"/>
                                        </p:tgtEl>
                                      </p:cMediaNode>
                                    </p:audio>
                                  </p:subTnLst>
                                </p:cTn>
                              </p:par>
                            </p:childTnLst>
                          </p:cTn>
                        </p:par>
                        <p:par>
                          <p:cTn id="49" fill="hold">
                            <p:stCondLst>
                              <p:cond delay="6000"/>
                            </p:stCondLst>
                            <p:childTnLst>
                              <p:par>
                                <p:cTn id="50" presetID="1" presetClass="entr" presetSubtype="0" fill="hold" nodeType="afterEffect">
                                  <p:stCondLst>
                                    <p:cond delay="1000"/>
                                  </p:stCondLst>
                                  <p:childTnLst>
                                    <p:set>
                                      <p:cBhvr>
                                        <p:cTn id="51" dur="1" fill="hold">
                                          <p:stCondLst>
                                            <p:cond delay="0"/>
                                          </p:stCondLst>
                                        </p:cTn>
                                        <p:tgtEl>
                                          <p:spTgt spid="6"/>
                                        </p:tgtEl>
                                        <p:attrNameLst>
                                          <p:attrName>style.visibility</p:attrName>
                                        </p:attrNameLst>
                                      </p:cBhvr>
                                      <p:to>
                                        <p:strVal val="visible"/>
                                      </p:to>
                                    </p:set>
                                  </p:childTnLst>
                                  <p:subTnLst>
                                    <p:audio>
                                      <p:cMediaNode vol="100000">
                                        <p:cTn display="0" masterRel="sameClick">
                                          <p:stCondLst>
                                            <p:cond evt="begin" delay="0">
                                              <p:tn val="50"/>
                                            </p:cond>
                                          </p:stCondLst>
                                          <p:endCondLst>
                                            <p:cond evt="onStopAudio" delay="0">
                                              <p:tgtEl>
                                                <p:sldTgt/>
                                              </p:tgtEl>
                                            </p:cond>
                                          </p:endCondLst>
                                        </p:cTn>
                                        <p:tgtEl>
                                          <p:sndTgt r:embed="rId4" name="DING.WAV"/>
                                        </p:tgtEl>
                                      </p:cMediaNode>
                                    </p:audio>
                                  </p:subTnLst>
                                </p:cTn>
                              </p:par>
                            </p:childTnLst>
                          </p:cTn>
                        </p:par>
                        <p:par>
                          <p:cTn id="52" fill="hold">
                            <p:stCondLst>
                              <p:cond delay="7000"/>
                            </p:stCondLst>
                            <p:childTnLst>
                              <p:par>
                                <p:cTn id="53" presetID="5" presetClass="entr" presetSubtype="5" fill="hold" grpId="0" nodeType="afterEffect">
                                  <p:stCondLst>
                                    <p:cond delay="0"/>
                                  </p:stCondLst>
                                  <p:childTnLst>
                                    <p:set>
                                      <p:cBhvr>
                                        <p:cTn id="54" dur="1" fill="hold">
                                          <p:stCondLst>
                                            <p:cond delay="0"/>
                                          </p:stCondLst>
                                        </p:cTn>
                                        <p:tgtEl>
                                          <p:spTgt spid="13360"/>
                                        </p:tgtEl>
                                        <p:attrNameLst>
                                          <p:attrName>style.visibility</p:attrName>
                                        </p:attrNameLst>
                                      </p:cBhvr>
                                      <p:to>
                                        <p:strVal val="visible"/>
                                      </p:to>
                                    </p:set>
                                    <p:animEffect transition="in" filter="checkerboard(down)">
                                      <p:cBhvr>
                                        <p:cTn id="55" dur="1000"/>
                                        <p:tgtEl>
                                          <p:spTgt spid="13360"/>
                                        </p:tgtEl>
                                      </p:cBhvr>
                                    </p:animEffect>
                                  </p:childTnLst>
                                  <p:subTnLst>
                                    <p:audio>
                                      <p:cMediaNode>
                                        <p:cTn display="0" masterRel="sameClick">
                                          <p:stCondLst>
                                            <p:cond evt="begin" delay="0">
                                              <p:tn val="53"/>
                                            </p:cond>
                                          </p:stCondLst>
                                          <p:endCondLst>
                                            <p:cond evt="onStopAudio" delay="0">
                                              <p:tgtEl>
                                                <p:sldTgt/>
                                              </p:tgtEl>
                                            </p:cond>
                                          </p:endCondLst>
                                        </p:cTn>
                                        <p:tgtEl>
                                          <p:sndTgt r:embed="rId3" name="REC04.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5000" fill="hold">
                                          <p:stCondLst>
                                            <p:cond delay="0"/>
                                          </p:stCondLst>
                                        </p:cTn>
                                        <p:tgtEl>
                                          <p:spTgt spid="7"/>
                                        </p:tgtEl>
                                        <p:attrNameLst>
                                          <p:attrName>style.visibility</p:attrName>
                                        </p:attrNameLst>
                                      </p:cBhvr>
                                      <p:to>
                                        <p:strVal val="visible"/>
                                      </p:to>
                                    </p:set>
                                    <p:animEffect transition="in" filter="fade">
                                      <p:cBhvr>
                                        <p:cTn id="60" dur="5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bldLvl="0" animBg="1"/>
      <p:bldP spid="13314" grpId="1" bldLvl="0" animBg="1"/>
      <p:bldP spid="13360" grpId="0" bldLvl="0" animBg="1"/>
      <p:bldP spid="129048" grpId="0"/>
      <p:bldP spid="10" grpId="0" bldLvl="0" animBg="1"/>
      <p:bldP spid="11" grpId="0"/>
      <p:bldP spid="12" grpId="0" bldLvl="0" animBg="1"/>
      <p:bldP spid="13"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9048" name="Text Box 24"/>
          <p:cNvSpPr txBox="1"/>
          <p:nvPr/>
        </p:nvSpPr>
        <p:spPr>
          <a:xfrm>
            <a:off x="22860" y="57150"/>
            <a:ext cx="9121140" cy="561975"/>
          </a:xfrm>
          <a:prstGeom prst="rect">
            <a:avLst/>
          </a:prstGeom>
          <a:noFill/>
          <a:ln w="9525">
            <a:noFill/>
          </a:ln>
        </p:spPr>
        <p:txBody>
          <a:bodyPr anchor="t" anchorCtr="0">
            <a:noAutofit/>
          </a:bodyPr>
          <a:p>
            <a:pPr algn="ctr">
              <a:spcBef>
                <a:spcPct val="50000"/>
              </a:spcBef>
            </a:pPr>
            <a:r>
              <a:rPr lang="vi-VN" altLang="en-US" sz="2600" dirty="0">
                <a:solidFill>
                  <a:srgbClr val="0000CC"/>
                </a:solidFill>
                <a:latin typeface="Times New Roman" panose="02020603050405020304" pitchFamily="18" charset="0"/>
              </a:rPr>
              <a:t>Bảng. Quy mô GDP của một số quốc gia Tây Nam Á, năm </a:t>
            </a:r>
            <a:r>
              <a:rPr lang="vi-VN" altLang="en-US" sz="2600" dirty="0">
                <a:solidFill>
                  <a:srgbClr val="0000CC"/>
                </a:solidFill>
                <a:latin typeface="Times New Roman" panose="02020603050405020304" pitchFamily="18" charset="0"/>
              </a:rPr>
              <a:t>2020</a:t>
            </a:r>
            <a:endParaRPr lang="vi-VN" altLang="en-US" sz="2600" dirty="0">
              <a:solidFill>
                <a:srgbClr val="0000CC"/>
              </a:solidFill>
              <a:latin typeface="Times New Roman" panose="02020603050405020304" pitchFamily="18" charset="0"/>
            </a:endParaRPr>
          </a:p>
        </p:txBody>
      </p:sp>
      <p:sp>
        <p:nvSpPr>
          <p:cNvPr id="5" name="Text Box 24"/>
          <p:cNvSpPr txBox="1"/>
          <p:nvPr/>
        </p:nvSpPr>
        <p:spPr>
          <a:xfrm>
            <a:off x="6553200" y="514350"/>
            <a:ext cx="2548255" cy="398780"/>
          </a:xfrm>
          <a:prstGeom prst="rect">
            <a:avLst/>
          </a:prstGeom>
          <a:noFill/>
          <a:ln w="9525">
            <a:noFill/>
          </a:ln>
        </p:spPr>
        <p:txBody>
          <a:bodyPr wrap="square" anchor="t" anchorCtr="0">
            <a:spAutoFit/>
          </a:bodyPr>
          <a:p>
            <a:pPr algn="ctr">
              <a:spcBef>
                <a:spcPct val="50000"/>
              </a:spcBef>
            </a:pPr>
            <a:r>
              <a:rPr lang="vi-VN" altLang="en-US" dirty="0">
                <a:solidFill>
                  <a:schemeClr val="tx1"/>
                </a:solidFill>
                <a:latin typeface="Times New Roman" panose="02020603050405020304" pitchFamily="18" charset="0"/>
              </a:rPr>
              <a:t>Đơn vị: tỉ USD</a:t>
            </a:r>
            <a:endParaRPr lang="vi-VN" altLang="en-US" dirty="0">
              <a:solidFill>
                <a:schemeClr val="tx1"/>
              </a:solidFill>
              <a:latin typeface="Times New Roman" panose="02020603050405020304" pitchFamily="18" charset="0"/>
            </a:endParaRPr>
          </a:p>
        </p:txBody>
      </p:sp>
      <p:graphicFrame>
        <p:nvGraphicFramePr>
          <p:cNvPr id="4" name="Table 3"/>
          <p:cNvGraphicFramePr/>
          <p:nvPr>
            <p:custDataLst>
              <p:tags r:id="rId1"/>
            </p:custDataLst>
          </p:nvPr>
        </p:nvGraphicFramePr>
        <p:xfrm>
          <a:off x="45720" y="892810"/>
          <a:ext cx="9056370" cy="3887470"/>
        </p:xfrm>
        <a:graphic>
          <a:graphicData uri="http://schemas.openxmlformats.org/drawingml/2006/table">
            <a:tbl>
              <a:tblPr firstRow="1" bandRow="1">
                <a:tableStyleId>{5C22544A-7EE6-4342-B048-85BDC9FD1C3A}</a:tableStyleId>
              </a:tblPr>
              <a:tblGrid>
                <a:gridCol w="2908935"/>
                <a:gridCol w="1619885"/>
                <a:gridCol w="3112770"/>
                <a:gridCol w="1414780"/>
              </a:tblGrid>
              <a:tr h="433705">
                <a:tc>
                  <a:txBody>
                    <a:bodyPr/>
                    <a:p>
                      <a:pPr>
                        <a:buNone/>
                      </a:pPr>
                      <a:r>
                        <a:rPr lang="vi-VN" altLang="en-US" sz="2400">
                          <a:solidFill>
                            <a:schemeClr val="tx1"/>
                          </a:solidFill>
                          <a:latin typeface="Times New Roman" panose="02020603050405020304" pitchFamily="18" charset="0"/>
                          <a:cs typeface="Times New Roman" panose="02020603050405020304" pitchFamily="18" charset="0"/>
                        </a:rPr>
                        <a:t>Quốc gia</a:t>
                      </a:r>
                      <a:endParaRPr lang="vi-VN" altLang="en-US" sz="2400">
                        <a:solidFill>
                          <a:schemeClr val="tx1"/>
                        </a:solidFill>
                        <a:latin typeface="Times New Roman" panose="02020603050405020304" pitchFamily="18" charset="0"/>
                        <a:cs typeface="Times New Roman" panose="02020603050405020304" pitchFamily="18" charset="0"/>
                      </a:endParaRPr>
                    </a:p>
                  </a:txBody>
                  <a:tcPr/>
                </a:tc>
                <a:tc>
                  <a:txBody>
                    <a:bodyPr/>
                    <a:p>
                      <a:pPr>
                        <a:buNone/>
                      </a:pPr>
                      <a:r>
                        <a:rPr lang="vi-VN" altLang="en-US" sz="2400">
                          <a:solidFill>
                            <a:schemeClr val="tx1"/>
                          </a:solidFill>
                          <a:latin typeface="Times New Roman" panose="02020603050405020304" pitchFamily="18" charset="0"/>
                          <a:cs typeface="Times New Roman" panose="02020603050405020304" pitchFamily="18" charset="0"/>
                        </a:rPr>
                        <a:t>GDP</a:t>
                      </a:r>
                      <a:endParaRPr lang="vi-VN" altLang="en-US" sz="2400">
                        <a:solidFill>
                          <a:schemeClr val="tx1"/>
                        </a:solidFill>
                        <a:latin typeface="Times New Roman" panose="02020603050405020304" pitchFamily="18" charset="0"/>
                        <a:cs typeface="Times New Roman" panose="02020603050405020304" pitchFamily="18" charset="0"/>
                      </a:endParaRPr>
                    </a:p>
                  </a:txBody>
                  <a:tcPr/>
                </a:tc>
                <a:tc>
                  <a:txBody>
                    <a:bodyPr/>
                    <a:p>
                      <a:pPr>
                        <a:buNone/>
                      </a:pPr>
                      <a:r>
                        <a:rPr lang="vi-VN" altLang="en-US" sz="2400">
                          <a:solidFill>
                            <a:schemeClr val="tx1"/>
                          </a:solidFill>
                          <a:latin typeface="Times New Roman" panose="02020603050405020304" pitchFamily="18" charset="0"/>
                          <a:cs typeface="Times New Roman" panose="02020603050405020304" pitchFamily="18" charset="0"/>
                        </a:rPr>
                        <a:t>Quốc gia</a:t>
                      </a:r>
                      <a:endParaRPr lang="vi-VN" altLang="en-US" sz="2400">
                        <a:solidFill>
                          <a:schemeClr val="tx1"/>
                        </a:solidFill>
                        <a:latin typeface="Times New Roman" panose="02020603050405020304" pitchFamily="18" charset="0"/>
                        <a:cs typeface="Times New Roman" panose="02020603050405020304" pitchFamily="18" charset="0"/>
                      </a:endParaRPr>
                    </a:p>
                  </a:txBody>
                  <a:tcPr/>
                </a:tc>
                <a:tc>
                  <a:txBody>
                    <a:bodyPr/>
                    <a:p>
                      <a:pPr>
                        <a:buNone/>
                      </a:pPr>
                      <a:r>
                        <a:rPr lang="vi-VN" altLang="en-US" sz="2400">
                          <a:solidFill>
                            <a:schemeClr val="tx1"/>
                          </a:solidFill>
                          <a:latin typeface="Times New Roman" panose="02020603050405020304" pitchFamily="18" charset="0"/>
                          <a:cs typeface="Times New Roman" panose="02020603050405020304" pitchFamily="18" charset="0"/>
                        </a:rPr>
                        <a:t>GDP</a:t>
                      </a:r>
                      <a:endParaRPr lang="vi-VN" altLang="en-US" sz="2400">
                        <a:solidFill>
                          <a:schemeClr val="tx1"/>
                        </a:solidFill>
                        <a:latin typeface="Times New Roman" panose="02020603050405020304" pitchFamily="18" charset="0"/>
                        <a:cs typeface="Times New Roman" panose="02020603050405020304" pitchFamily="18" charset="0"/>
                      </a:endParaRPr>
                    </a:p>
                  </a:txBody>
                  <a:tcPr/>
                </a:tc>
              </a:tr>
              <a:tr h="444500">
                <a:tc>
                  <a:txBody>
                    <a:bodyPr/>
                    <a:p>
                      <a:pPr>
                        <a:buNone/>
                      </a:pPr>
                      <a:r>
                        <a:rPr lang="vi-VN" altLang="en-US" sz="2400" b="1">
                          <a:solidFill>
                            <a:srgbClr val="FF0000"/>
                          </a:solidFill>
                          <a:latin typeface="Times New Roman" panose="02020603050405020304" pitchFamily="18" charset="0"/>
                          <a:cs typeface="Times New Roman" panose="02020603050405020304" pitchFamily="18" charset="0"/>
                        </a:rPr>
                        <a:t>Ả-rập Xê-út</a:t>
                      </a:r>
                      <a:endParaRPr lang="vi-VN" altLang="en-US" sz="2400" b="1">
                        <a:solidFill>
                          <a:srgbClr val="FF0000"/>
                        </a:solidFill>
                        <a:latin typeface="Times New Roman" panose="02020603050405020304" pitchFamily="18" charset="0"/>
                        <a:cs typeface="Times New Roman" panose="02020603050405020304" pitchFamily="18" charset="0"/>
                      </a:endParaRPr>
                    </a:p>
                  </a:txBody>
                  <a:tcPr/>
                </a:tc>
                <a:tc>
                  <a:txBody>
                    <a:bodyPr/>
                    <a:p>
                      <a:pPr>
                        <a:buNone/>
                      </a:pPr>
                      <a:r>
                        <a:rPr lang="vi-VN" altLang="en-US" sz="2400" b="1">
                          <a:solidFill>
                            <a:srgbClr val="FF0000"/>
                          </a:solidFill>
                          <a:latin typeface="Times New Roman" panose="02020603050405020304" pitchFamily="18" charset="0"/>
                          <a:cs typeface="Times New Roman" panose="02020603050405020304" pitchFamily="18" charset="0"/>
                        </a:rPr>
                        <a:t>703,4</a:t>
                      </a:r>
                      <a:endParaRPr lang="vi-VN" altLang="en-US" sz="2400" b="1">
                        <a:solidFill>
                          <a:srgbClr val="FF0000"/>
                        </a:solidFill>
                        <a:latin typeface="Times New Roman" panose="02020603050405020304" pitchFamily="18" charset="0"/>
                        <a:cs typeface="Times New Roman" panose="02020603050405020304" pitchFamily="18" charset="0"/>
                      </a:endParaRPr>
                    </a:p>
                  </a:txBody>
                  <a:tcPr/>
                </a:tc>
                <a:tc>
                  <a:txBody>
                    <a:bodyPr/>
                    <a:p>
                      <a:pPr>
                        <a:buNone/>
                      </a:pPr>
                      <a:r>
                        <a:rPr lang="vi-VN" altLang="en-US" sz="2400" b="1">
                          <a:solidFill>
                            <a:srgbClr val="0000CC"/>
                          </a:solidFill>
                          <a:latin typeface="Times New Roman" panose="02020603050405020304" pitchFamily="18" charset="0"/>
                          <a:cs typeface="Times New Roman" panose="02020603050405020304" pitchFamily="18" charset="0"/>
                        </a:rPr>
                        <a:t>I-rắc</a:t>
                      </a:r>
                      <a:endParaRPr lang="vi-VN" altLang="en-US" sz="2400" b="1">
                        <a:solidFill>
                          <a:srgbClr val="0000CC"/>
                        </a:solidFill>
                        <a:latin typeface="Times New Roman" panose="02020603050405020304" pitchFamily="18" charset="0"/>
                        <a:cs typeface="Times New Roman" panose="02020603050405020304" pitchFamily="18" charset="0"/>
                      </a:endParaRPr>
                    </a:p>
                  </a:txBody>
                  <a:tcPr/>
                </a:tc>
                <a:tc>
                  <a:txBody>
                    <a:bodyPr/>
                    <a:p>
                      <a:pPr>
                        <a:buNone/>
                      </a:pPr>
                      <a:r>
                        <a:rPr lang="vi-VN" altLang="en-US" sz="2400" b="1">
                          <a:solidFill>
                            <a:srgbClr val="0000CC"/>
                          </a:solidFill>
                          <a:latin typeface="Times New Roman" panose="02020603050405020304" pitchFamily="18" charset="0"/>
                          <a:cs typeface="Times New Roman" panose="02020603050405020304" pitchFamily="18" charset="0"/>
                        </a:rPr>
                        <a:t>184,4</a:t>
                      </a:r>
                      <a:endParaRPr lang="vi-VN" altLang="en-US" sz="2400" b="1">
                        <a:solidFill>
                          <a:srgbClr val="0000CC"/>
                        </a:solidFill>
                        <a:latin typeface="Times New Roman" panose="02020603050405020304" pitchFamily="18" charset="0"/>
                        <a:cs typeface="Times New Roman" panose="02020603050405020304" pitchFamily="18" charset="0"/>
                      </a:endParaRPr>
                    </a:p>
                  </a:txBody>
                  <a:tcPr/>
                </a:tc>
              </a:tr>
              <a:tr h="444500">
                <a:tc>
                  <a:txBody>
                    <a:bodyPr/>
                    <a:p>
                      <a:pPr>
                        <a:buNone/>
                      </a:pPr>
                      <a:r>
                        <a:rPr lang="vi-VN" altLang="en-US" sz="2400" b="1">
                          <a:solidFill>
                            <a:srgbClr val="0000CC"/>
                          </a:solidFill>
                          <a:latin typeface="Times New Roman" panose="02020603050405020304" pitchFamily="18" charset="0"/>
                          <a:cs typeface="Times New Roman" panose="02020603050405020304" pitchFamily="18" charset="0"/>
                        </a:rPr>
                        <a:t>A-déc-bai-gian</a:t>
                      </a:r>
                      <a:endParaRPr lang="vi-VN" altLang="en-US" sz="2400" b="1">
                        <a:solidFill>
                          <a:srgbClr val="0000CC"/>
                        </a:solidFill>
                        <a:latin typeface="Times New Roman" panose="02020603050405020304" pitchFamily="18" charset="0"/>
                        <a:cs typeface="Times New Roman" panose="02020603050405020304" pitchFamily="18" charset="0"/>
                      </a:endParaRPr>
                    </a:p>
                  </a:txBody>
                  <a:tcPr/>
                </a:tc>
                <a:tc>
                  <a:txBody>
                    <a:bodyPr/>
                    <a:p>
                      <a:pPr>
                        <a:buNone/>
                      </a:pPr>
                      <a:r>
                        <a:rPr lang="vi-VN" altLang="en-US" sz="2400" b="1">
                          <a:solidFill>
                            <a:srgbClr val="0000CC"/>
                          </a:solidFill>
                          <a:latin typeface="Times New Roman" panose="02020603050405020304" pitchFamily="18" charset="0"/>
                          <a:cs typeface="Times New Roman" panose="02020603050405020304" pitchFamily="18" charset="0"/>
                        </a:rPr>
                        <a:t>42,7</a:t>
                      </a:r>
                      <a:endParaRPr lang="vi-VN" altLang="en-US" sz="2400" b="1">
                        <a:solidFill>
                          <a:srgbClr val="0000CC"/>
                        </a:solidFill>
                        <a:latin typeface="Times New Roman" panose="02020603050405020304" pitchFamily="18" charset="0"/>
                        <a:cs typeface="Times New Roman" panose="02020603050405020304" pitchFamily="18" charset="0"/>
                      </a:endParaRPr>
                    </a:p>
                  </a:txBody>
                  <a:tcPr/>
                </a:tc>
                <a:tc>
                  <a:txBody>
                    <a:bodyPr/>
                    <a:p>
                      <a:pPr>
                        <a:buNone/>
                      </a:pPr>
                      <a:r>
                        <a:rPr lang="vi-VN" altLang="en-US" sz="2400" b="1">
                          <a:solidFill>
                            <a:srgbClr val="FF0000"/>
                          </a:solidFill>
                          <a:latin typeface="Times New Roman" panose="02020603050405020304" pitchFamily="18" charset="0"/>
                          <a:cs typeface="Times New Roman" panose="02020603050405020304" pitchFamily="18" charset="0"/>
                        </a:rPr>
                        <a:t>I-xra-en</a:t>
                      </a:r>
                      <a:endParaRPr lang="vi-VN" altLang="en-US" sz="2400" b="1">
                        <a:solidFill>
                          <a:srgbClr val="FF0000"/>
                        </a:solidFill>
                        <a:latin typeface="Times New Roman" panose="02020603050405020304" pitchFamily="18" charset="0"/>
                        <a:cs typeface="Times New Roman" panose="02020603050405020304" pitchFamily="18" charset="0"/>
                      </a:endParaRPr>
                    </a:p>
                  </a:txBody>
                  <a:tcPr/>
                </a:tc>
                <a:tc>
                  <a:txBody>
                    <a:bodyPr/>
                    <a:p>
                      <a:pPr>
                        <a:buNone/>
                      </a:pPr>
                      <a:r>
                        <a:rPr lang="vi-VN" altLang="en-US" sz="2400" b="1">
                          <a:solidFill>
                            <a:srgbClr val="FF0000"/>
                          </a:solidFill>
                          <a:latin typeface="Times New Roman" panose="02020603050405020304" pitchFamily="18" charset="0"/>
                          <a:cs typeface="Times New Roman" panose="02020603050405020304" pitchFamily="18" charset="0"/>
                        </a:rPr>
                        <a:t>407,1</a:t>
                      </a:r>
                      <a:endParaRPr lang="vi-VN" altLang="en-US" sz="2400" b="1">
                        <a:solidFill>
                          <a:srgbClr val="FF0000"/>
                        </a:solidFill>
                        <a:latin typeface="Times New Roman" panose="02020603050405020304" pitchFamily="18" charset="0"/>
                        <a:cs typeface="Times New Roman" panose="02020603050405020304" pitchFamily="18" charset="0"/>
                      </a:endParaRPr>
                    </a:p>
                  </a:txBody>
                  <a:tcPr/>
                </a:tc>
              </a:tr>
              <a:tr h="444500">
                <a:tc>
                  <a:txBody>
                    <a:bodyPr/>
                    <a:p>
                      <a:pPr>
                        <a:buNone/>
                      </a:pPr>
                      <a:r>
                        <a:rPr lang="vi-VN" altLang="en-US" sz="2400" b="1">
                          <a:solidFill>
                            <a:srgbClr val="0000CC"/>
                          </a:solidFill>
                          <a:latin typeface="Times New Roman" panose="02020603050405020304" pitchFamily="18" charset="0"/>
                          <a:cs typeface="Times New Roman" panose="02020603050405020304" pitchFamily="18" charset="0"/>
                        </a:rPr>
                        <a:t>Ca-ta</a:t>
                      </a:r>
                      <a:endParaRPr lang="vi-VN" altLang="en-US" sz="2400" b="1">
                        <a:solidFill>
                          <a:srgbClr val="0000CC"/>
                        </a:solidFill>
                        <a:latin typeface="Times New Roman" panose="02020603050405020304" pitchFamily="18" charset="0"/>
                        <a:cs typeface="Times New Roman" panose="02020603050405020304" pitchFamily="18" charset="0"/>
                      </a:endParaRPr>
                    </a:p>
                  </a:txBody>
                  <a:tcPr/>
                </a:tc>
                <a:tc>
                  <a:txBody>
                    <a:bodyPr/>
                    <a:p>
                      <a:pPr>
                        <a:buNone/>
                      </a:pPr>
                      <a:r>
                        <a:rPr lang="vi-VN" altLang="en-US" sz="2400" b="1">
                          <a:solidFill>
                            <a:srgbClr val="0000CC"/>
                          </a:solidFill>
                          <a:latin typeface="Times New Roman" panose="02020603050405020304" pitchFamily="18" charset="0"/>
                          <a:cs typeface="Times New Roman" panose="02020603050405020304" pitchFamily="18" charset="0"/>
                        </a:rPr>
                        <a:t>144,4</a:t>
                      </a:r>
                      <a:endParaRPr lang="vi-VN" altLang="en-US" sz="2400" b="1">
                        <a:solidFill>
                          <a:srgbClr val="0000CC"/>
                        </a:solidFill>
                        <a:latin typeface="Times New Roman" panose="02020603050405020304" pitchFamily="18" charset="0"/>
                        <a:cs typeface="Times New Roman" panose="02020603050405020304" pitchFamily="18" charset="0"/>
                      </a:endParaRPr>
                    </a:p>
                  </a:txBody>
                  <a:tcPr/>
                </a:tc>
                <a:tc>
                  <a:txBody>
                    <a:bodyPr/>
                    <a:p>
                      <a:pPr>
                        <a:buNone/>
                      </a:pPr>
                      <a:r>
                        <a:rPr lang="vi-VN" altLang="en-US" sz="2400" b="1">
                          <a:solidFill>
                            <a:srgbClr val="0000CC"/>
                          </a:solidFill>
                          <a:latin typeface="Times New Roman" panose="02020603050405020304" pitchFamily="18" charset="0"/>
                          <a:cs typeface="Times New Roman" panose="02020603050405020304" pitchFamily="18" charset="0"/>
                        </a:rPr>
                        <a:t>Li-băng</a:t>
                      </a:r>
                      <a:endParaRPr lang="vi-VN" altLang="en-US" sz="2400" b="1">
                        <a:solidFill>
                          <a:srgbClr val="0000CC"/>
                        </a:solidFill>
                        <a:latin typeface="Times New Roman" panose="02020603050405020304" pitchFamily="18" charset="0"/>
                        <a:cs typeface="Times New Roman" panose="02020603050405020304" pitchFamily="18" charset="0"/>
                      </a:endParaRPr>
                    </a:p>
                  </a:txBody>
                  <a:tcPr/>
                </a:tc>
                <a:tc>
                  <a:txBody>
                    <a:bodyPr/>
                    <a:p>
                      <a:pPr>
                        <a:buNone/>
                      </a:pPr>
                      <a:r>
                        <a:rPr lang="vi-VN" altLang="en-US" sz="2400" b="1">
                          <a:solidFill>
                            <a:srgbClr val="0000CC"/>
                          </a:solidFill>
                          <a:latin typeface="Times New Roman" panose="02020603050405020304" pitchFamily="18" charset="0"/>
                          <a:cs typeface="Times New Roman" panose="02020603050405020304" pitchFamily="18" charset="0"/>
                        </a:rPr>
                        <a:t>25,9</a:t>
                      </a:r>
                      <a:endParaRPr lang="vi-VN" altLang="en-US" sz="2400" b="1">
                        <a:solidFill>
                          <a:srgbClr val="0000CC"/>
                        </a:solidFill>
                        <a:latin typeface="Times New Roman" panose="02020603050405020304" pitchFamily="18" charset="0"/>
                        <a:cs typeface="Times New Roman" panose="02020603050405020304" pitchFamily="18" charset="0"/>
                      </a:endParaRPr>
                    </a:p>
                  </a:txBody>
                  <a:tcPr/>
                </a:tc>
              </a:tr>
              <a:tr h="444500">
                <a:tc>
                  <a:txBody>
                    <a:bodyPr/>
                    <a:p>
                      <a:pPr>
                        <a:buNone/>
                      </a:pPr>
                      <a:r>
                        <a:rPr lang="vi-VN" altLang="en-US" sz="2400" b="1">
                          <a:solidFill>
                            <a:srgbClr val="0000CC"/>
                          </a:solidFill>
                          <a:latin typeface="Times New Roman" panose="02020603050405020304" pitchFamily="18" charset="0"/>
                          <a:cs typeface="Times New Roman" panose="02020603050405020304" pitchFamily="18" charset="0"/>
                        </a:rPr>
                        <a:t>Cô- oét</a:t>
                      </a:r>
                      <a:endParaRPr lang="vi-VN" altLang="en-US" sz="2400" b="1">
                        <a:solidFill>
                          <a:srgbClr val="0000CC"/>
                        </a:solidFill>
                        <a:latin typeface="Times New Roman" panose="02020603050405020304" pitchFamily="18" charset="0"/>
                        <a:cs typeface="Times New Roman" panose="02020603050405020304" pitchFamily="18" charset="0"/>
                      </a:endParaRPr>
                    </a:p>
                  </a:txBody>
                  <a:tcPr/>
                </a:tc>
                <a:tc>
                  <a:txBody>
                    <a:bodyPr/>
                    <a:p>
                      <a:pPr>
                        <a:buNone/>
                      </a:pPr>
                      <a:r>
                        <a:rPr lang="vi-VN" altLang="en-US" sz="2400" b="1">
                          <a:solidFill>
                            <a:srgbClr val="0000CC"/>
                          </a:solidFill>
                          <a:latin typeface="Times New Roman" panose="02020603050405020304" pitchFamily="18" charset="0"/>
                          <a:cs typeface="Times New Roman" panose="02020603050405020304" pitchFamily="18" charset="0"/>
                        </a:rPr>
                        <a:t>106,0</a:t>
                      </a:r>
                      <a:endParaRPr lang="vi-VN" altLang="en-US" sz="2400" b="1">
                        <a:solidFill>
                          <a:srgbClr val="0000CC"/>
                        </a:solidFill>
                        <a:latin typeface="Times New Roman" panose="02020603050405020304" pitchFamily="18" charset="0"/>
                        <a:cs typeface="Times New Roman" panose="02020603050405020304" pitchFamily="18" charset="0"/>
                      </a:endParaRPr>
                    </a:p>
                  </a:txBody>
                  <a:tcPr/>
                </a:tc>
                <a:tc>
                  <a:txBody>
                    <a:bodyPr/>
                    <a:p>
                      <a:pPr>
                        <a:buNone/>
                      </a:pPr>
                      <a:r>
                        <a:rPr lang="vi-VN" altLang="en-US" sz="2400" b="1">
                          <a:solidFill>
                            <a:srgbClr val="0000CC"/>
                          </a:solidFill>
                          <a:latin typeface="Times New Roman" panose="02020603050405020304" pitchFamily="18" charset="0"/>
                          <a:cs typeface="Times New Roman" panose="02020603050405020304" pitchFamily="18" charset="0"/>
                        </a:rPr>
                        <a:t>Ô-man</a:t>
                      </a:r>
                      <a:endParaRPr lang="vi-VN" altLang="en-US" sz="2400" b="1">
                        <a:solidFill>
                          <a:srgbClr val="0000CC"/>
                        </a:solidFill>
                        <a:latin typeface="Times New Roman" panose="02020603050405020304" pitchFamily="18" charset="0"/>
                        <a:cs typeface="Times New Roman" panose="02020603050405020304" pitchFamily="18" charset="0"/>
                      </a:endParaRPr>
                    </a:p>
                  </a:txBody>
                  <a:tcPr/>
                </a:tc>
                <a:tc>
                  <a:txBody>
                    <a:bodyPr/>
                    <a:p>
                      <a:pPr>
                        <a:buNone/>
                      </a:pPr>
                      <a:r>
                        <a:rPr lang="vi-VN" altLang="en-US" sz="2400" b="1">
                          <a:solidFill>
                            <a:srgbClr val="0000CC"/>
                          </a:solidFill>
                          <a:latin typeface="Times New Roman" panose="02020603050405020304" pitchFamily="18" charset="0"/>
                          <a:cs typeface="Times New Roman" panose="02020603050405020304" pitchFamily="18" charset="0"/>
                        </a:rPr>
                        <a:t>74,0</a:t>
                      </a:r>
                      <a:endParaRPr lang="vi-VN" altLang="en-US" sz="2400" b="1">
                        <a:solidFill>
                          <a:srgbClr val="0000CC"/>
                        </a:solidFill>
                        <a:latin typeface="Times New Roman" panose="02020603050405020304" pitchFamily="18" charset="0"/>
                        <a:cs typeface="Times New Roman" panose="02020603050405020304" pitchFamily="18" charset="0"/>
                      </a:endParaRPr>
                    </a:p>
                  </a:txBody>
                  <a:tcPr/>
                </a:tc>
              </a:tr>
              <a:tr h="444500">
                <a:tc>
                  <a:txBody>
                    <a:bodyPr/>
                    <a:p>
                      <a:pPr>
                        <a:buNone/>
                      </a:pPr>
                      <a:r>
                        <a:rPr lang="vi-VN" altLang="en-US" sz="2400" b="1">
                          <a:solidFill>
                            <a:srgbClr val="0000CC"/>
                          </a:solidFill>
                          <a:latin typeface="Times New Roman" panose="02020603050405020304" pitchFamily="18" charset="0"/>
                          <a:cs typeface="Times New Roman" panose="02020603050405020304" pitchFamily="18" charset="0"/>
                        </a:rPr>
                        <a:t>Gioóc-đa-ni</a:t>
                      </a:r>
                      <a:endParaRPr lang="vi-VN" altLang="en-US" sz="2400" b="1">
                        <a:solidFill>
                          <a:srgbClr val="0000CC"/>
                        </a:solidFill>
                        <a:latin typeface="Times New Roman" panose="02020603050405020304" pitchFamily="18" charset="0"/>
                        <a:cs typeface="Times New Roman" panose="02020603050405020304" pitchFamily="18" charset="0"/>
                      </a:endParaRPr>
                    </a:p>
                  </a:txBody>
                  <a:tcPr/>
                </a:tc>
                <a:tc>
                  <a:txBody>
                    <a:bodyPr/>
                    <a:p>
                      <a:pPr>
                        <a:buNone/>
                      </a:pPr>
                      <a:r>
                        <a:rPr lang="vi-VN" altLang="en-US" sz="2400" b="1">
                          <a:solidFill>
                            <a:srgbClr val="0000CC"/>
                          </a:solidFill>
                          <a:latin typeface="Times New Roman" panose="02020603050405020304" pitchFamily="18" charset="0"/>
                          <a:cs typeface="Times New Roman" panose="02020603050405020304" pitchFamily="18" charset="0"/>
                        </a:rPr>
                        <a:t>47,3</a:t>
                      </a:r>
                      <a:endParaRPr lang="vi-VN" altLang="en-US" sz="2400" b="1">
                        <a:solidFill>
                          <a:srgbClr val="0000CC"/>
                        </a:solidFill>
                        <a:latin typeface="Times New Roman" panose="02020603050405020304" pitchFamily="18" charset="0"/>
                        <a:cs typeface="Times New Roman" panose="02020603050405020304" pitchFamily="18" charset="0"/>
                      </a:endParaRPr>
                    </a:p>
                  </a:txBody>
                  <a:tcPr/>
                </a:tc>
                <a:tc>
                  <a:txBody>
                    <a:bodyPr/>
                    <a:p>
                      <a:pPr>
                        <a:buNone/>
                      </a:pPr>
                      <a:r>
                        <a:rPr lang="vi-VN" altLang="en-US" sz="2400" b="1">
                          <a:solidFill>
                            <a:srgbClr val="FF0000"/>
                          </a:solidFill>
                          <a:latin typeface="Times New Roman" panose="02020603050405020304" pitchFamily="18" charset="0"/>
                          <a:cs typeface="Times New Roman" panose="02020603050405020304" pitchFamily="18" charset="0"/>
                        </a:rPr>
                        <a:t>Thổ Nhĩ Kỳ</a:t>
                      </a:r>
                      <a:endParaRPr lang="vi-VN" altLang="en-US" sz="2400" b="1">
                        <a:solidFill>
                          <a:srgbClr val="FF0000"/>
                        </a:solidFill>
                        <a:latin typeface="Times New Roman" panose="02020603050405020304" pitchFamily="18" charset="0"/>
                        <a:cs typeface="Times New Roman" panose="02020603050405020304" pitchFamily="18" charset="0"/>
                      </a:endParaRPr>
                    </a:p>
                  </a:txBody>
                  <a:tcPr/>
                </a:tc>
                <a:tc>
                  <a:txBody>
                    <a:bodyPr/>
                    <a:p>
                      <a:pPr>
                        <a:buNone/>
                      </a:pPr>
                      <a:r>
                        <a:rPr lang="vi-VN" altLang="en-US" sz="2400" b="1">
                          <a:solidFill>
                            <a:srgbClr val="FF0000"/>
                          </a:solidFill>
                          <a:latin typeface="Times New Roman" panose="02020603050405020304" pitchFamily="18" charset="0"/>
                          <a:cs typeface="Times New Roman" panose="02020603050405020304" pitchFamily="18" charset="0"/>
                        </a:rPr>
                        <a:t>720,0</a:t>
                      </a:r>
                      <a:endParaRPr lang="vi-VN" altLang="en-US" sz="2400" b="1">
                        <a:solidFill>
                          <a:srgbClr val="FF0000"/>
                        </a:solidFill>
                        <a:latin typeface="Times New Roman" panose="02020603050405020304" pitchFamily="18" charset="0"/>
                        <a:cs typeface="Times New Roman" panose="02020603050405020304" pitchFamily="18" charset="0"/>
                      </a:endParaRPr>
                    </a:p>
                  </a:txBody>
                  <a:tcPr/>
                </a:tc>
              </a:tr>
              <a:tr h="444500">
                <a:tc>
                  <a:txBody>
                    <a:bodyPr/>
                    <a:p>
                      <a:pPr>
                        <a:buNone/>
                      </a:pPr>
                      <a:r>
                        <a:rPr lang="vi-VN" altLang="en-US" sz="2400" b="1">
                          <a:solidFill>
                            <a:srgbClr val="0000CC"/>
                          </a:solidFill>
                          <a:latin typeface="Times New Roman" panose="02020603050405020304" pitchFamily="18" charset="0"/>
                          <a:cs typeface="Times New Roman" panose="02020603050405020304" pitchFamily="18" charset="0"/>
                        </a:rPr>
                        <a:t>Gru-di-da</a:t>
                      </a:r>
                      <a:endParaRPr lang="vi-VN" altLang="en-US" sz="2400" b="1">
                        <a:solidFill>
                          <a:srgbClr val="0000CC"/>
                        </a:solidFill>
                        <a:latin typeface="Times New Roman" panose="02020603050405020304" pitchFamily="18" charset="0"/>
                        <a:cs typeface="Times New Roman" panose="02020603050405020304" pitchFamily="18" charset="0"/>
                      </a:endParaRPr>
                    </a:p>
                  </a:txBody>
                  <a:tcPr/>
                </a:tc>
                <a:tc>
                  <a:txBody>
                    <a:bodyPr/>
                    <a:p>
                      <a:pPr>
                        <a:buNone/>
                      </a:pPr>
                      <a:r>
                        <a:rPr lang="vi-VN" altLang="en-US" sz="2400" b="1">
                          <a:solidFill>
                            <a:srgbClr val="0000CC"/>
                          </a:solidFill>
                          <a:latin typeface="Times New Roman" panose="02020603050405020304" pitchFamily="18" charset="0"/>
                          <a:cs typeface="Times New Roman" panose="02020603050405020304" pitchFamily="18" charset="0"/>
                        </a:rPr>
                        <a:t>15,8</a:t>
                      </a:r>
                      <a:endParaRPr lang="vi-VN" altLang="en-US" sz="2400" b="1">
                        <a:solidFill>
                          <a:srgbClr val="0000CC"/>
                        </a:solidFill>
                        <a:latin typeface="Times New Roman" panose="02020603050405020304" pitchFamily="18" charset="0"/>
                        <a:cs typeface="Times New Roman" panose="02020603050405020304" pitchFamily="18" charset="0"/>
                      </a:endParaRPr>
                    </a:p>
                  </a:txBody>
                  <a:tcPr/>
                </a:tc>
                <a:tc>
                  <a:txBody>
                    <a:bodyPr/>
                    <a:p>
                      <a:pPr>
                        <a:buNone/>
                      </a:pPr>
                      <a:r>
                        <a:rPr lang="vi-VN" altLang="en-US" sz="2400" b="1">
                          <a:solidFill>
                            <a:srgbClr val="0000CC"/>
                          </a:solidFill>
                          <a:latin typeface="Times New Roman" panose="02020603050405020304" pitchFamily="18" charset="0"/>
                          <a:cs typeface="Times New Roman" panose="02020603050405020304" pitchFamily="18" charset="0"/>
                        </a:rPr>
                        <a:t>Y-ê-men</a:t>
                      </a:r>
                      <a:endParaRPr lang="vi-VN" altLang="en-US" sz="2400" b="1">
                        <a:solidFill>
                          <a:srgbClr val="0000CC"/>
                        </a:solidFill>
                        <a:latin typeface="Times New Roman" panose="02020603050405020304" pitchFamily="18" charset="0"/>
                        <a:cs typeface="Times New Roman" panose="02020603050405020304" pitchFamily="18" charset="0"/>
                      </a:endParaRPr>
                    </a:p>
                  </a:txBody>
                  <a:tcPr/>
                </a:tc>
                <a:tc>
                  <a:txBody>
                    <a:bodyPr/>
                    <a:p>
                      <a:pPr>
                        <a:buNone/>
                      </a:pPr>
                      <a:r>
                        <a:rPr lang="vi-VN" altLang="en-US" sz="2400" b="1">
                          <a:solidFill>
                            <a:srgbClr val="0000CC"/>
                          </a:solidFill>
                          <a:latin typeface="Times New Roman" panose="02020603050405020304" pitchFamily="18" charset="0"/>
                          <a:cs typeface="Times New Roman" panose="02020603050405020304" pitchFamily="18" charset="0"/>
                        </a:rPr>
                        <a:t>18,8</a:t>
                      </a:r>
                      <a:endParaRPr lang="vi-VN" altLang="en-US" sz="2400" b="1">
                        <a:solidFill>
                          <a:srgbClr val="0000CC"/>
                        </a:solidFill>
                        <a:latin typeface="Times New Roman" panose="02020603050405020304" pitchFamily="18" charset="0"/>
                        <a:cs typeface="Times New Roman" panose="02020603050405020304" pitchFamily="18" charset="0"/>
                      </a:endParaRPr>
                    </a:p>
                  </a:txBody>
                  <a:tcPr/>
                </a:tc>
              </a:tr>
              <a:tr h="786765">
                <a:tc>
                  <a:txBody>
                    <a:bodyPr/>
                    <a:p>
                      <a:pPr>
                        <a:buNone/>
                      </a:pPr>
                      <a:r>
                        <a:rPr lang="vi-VN" altLang="en-US" sz="2400" b="1">
                          <a:solidFill>
                            <a:srgbClr val="0000CC"/>
                          </a:solidFill>
                          <a:latin typeface="Times New Roman" panose="02020603050405020304" pitchFamily="18" charset="0"/>
                          <a:cs typeface="Times New Roman" panose="02020603050405020304" pitchFamily="18" charset="0"/>
                        </a:rPr>
                        <a:t>I-ran</a:t>
                      </a:r>
                      <a:endParaRPr lang="vi-VN" altLang="en-US" sz="2400" b="1">
                        <a:solidFill>
                          <a:srgbClr val="0000CC"/>
                        </a:solidFill>
                        <a:latin typeface="Times New Roman" panose="02020603050405020304" pitchFamily="18" charset="0"/>
                        <a:cs typeface="Times New Roman" panose="02020603050405020304" pitchFamily="18" charset="0"/>
                      </a:endParaRPr>
                    </a:p>
                  </a:txBody>
                  <a:tcPr/>
                </a:tc>
                <a:tc>
                  <a:txBody>
                    <a:bodyPr/>
                    <a:p>
                      <a:pPr>
                        <a:buNone/>
                      </a:pPr>
                      <a:r>
                        <a:rPr lang="vi-VN" altLang="en-US" sz="2400" b="1">
                          <a:solidFill>
                            <a:srgbClr val="0000CC"/>
                          </a:solidFill>
                          <a:latin typeface="Times New Roman" panose="02020603050405020304" pitchFamily="18" charset="0"/>
                          <a:cs typeface="Times New Roman" panose="02020603050405020304" pitchFamily="18" charset="0"/>
                        </a:rPr>
                        <a:t>203,4</a:t>
                      </a:r>
                      <a:endParaRPr lang="vi-VN" altLang="en-US" sz="2400" b="1">
                        <a:solidFill>
                          <a:srgbClr val="0000CC"/>
                        </a:solidFill>
                        <a:latin typeface="Times New Roman" panose="02020603050405020304" pitchFamily="18" charset="0"/>
                        <a:cs typeface="Times New Roman" panose="02020603050405020304" pitchFamily="18" charset="0"/>
                      </a:endParaRPr>
                    </a:p>
                  </a:txBody>
                  <a:tcPr/>
                </a:tc>
                <a:tc>
                  <a:txBody>
                    <a:bodyPr/>
                    <a:p>
                      <a:pPr>
                        <a:buNone/>
                      </a:pPr>
                      <a:r>
                        <a:rPr lang="vi-VN" altLang="en-US" sz="2400" b="1">
                          <a:solidFill>
                            <a:srgbClr val="FF0000"/>
                          </a:solidFill>
                          <a:latin typeface="Times New Roman" panose="02020603050405020304" pitchFamily="18" charset="0"/>
                          <a:cs typeface="Times New Roman" panose="02020603050405020304" pitchFamily="18" charset="0"/>
                        </a:rPr>
                        <a:t>Các Tiểu vương quốc Ả rập Thống nhất</a:t>
                      </a:r>
                      <a:endParaRPr lang="vi-VN" altLang="en-US" sz="2400" b="1">
                        <a:solidFill>
                          <a:srgbClr val="FF0000"/>
                        </a:solidFill>
                        <a:latin typeface="Times New Roman" panose="02020603050405020304" pitchFamily="18" charset="0"/>
                        <a:cs typeface="Times New Roman" panose="02020603050405020304" pitchFamily="18" charset="0"/>
                      </a:endParaRPr>
                    </a:p>
                  </a:txBody>
                  <a:tcPr/>
                </a:tc>
                <a:tc>
                  <a:txBody>
                    <a:bodyPr/>
                    <a:p>
                      <a:pPr>
                        <a:buNone/>
                      </a:pPr>
                      <a:r>
                        <a:rPr lang="vi-VN" altLang="en-US" sz="2400" b="1">
                          <a:solidFill>
                            <a:srgbClr val="FF0000"/>
                          </a:solidFill>
                          <a:latin typeface="Times New Roman" panose="02020603050405020304" pitchFamily="18" charset="0"/>
                          <a:cs typeface="Times New Roman" panose="02020603050405020304" pitchFamily="18" charset="0"/>
                        </a:rPr>
                        <a:t>358,8</a:t>
                      </a:r>
                      <a:endParaRPr lang="vi-VN" altLang="en-US" sz="2400" b="1">
                        <a:solidFill>
                          <a:srgbClr val="FF0000"/>
                        </a:solidFill>
                        <a:latin typeface="Times New Roman" panose="02020603050405020304" pitchFamily="18" charset="0"/>
                        <a:cs typeface="Times New Roman" panose="02020603050405020304" pitchFamily="18" charset="0"/>
                      </a:endParaRPr>
                    </a:p>
                  </a:txBody>
                  <a:tcPr/>
                </a:tc>
              </a:tr>
            </a:tbl>
          </a:graphicData>
        </a:graphic>
      </p:graphicFrame>
      <p:sp>
        <p:nvSpPr>
          <p:cNvPr id="6" name="Text Box 24"/>
          <p:cNvSpPr txBox="1"/>
          <p:nvPr/>
        </p:nvSpPr>
        <p:spPr>
          <a:xfrm>
            <a:off x="76200" y="4781550"/>
            <a:ext cx="4732020" cy="314325"/>
          </a:xfrm>
          <a:prstGeom prst="rect">
            <a:avLst/>
          </a:prstGeom>
          <a:noFill/>
          <a:ln w="9525">
            <a:noFill/>
          </a:ln>
        </p:spPr>
        <p:txBody>
          <a:bodyPr wrap="square" anchor="t" anchorCtr="0">
            <a:noAutofit/>
          </a:bodyPr>
          <a:p>
            <a:pPr algn="ctr">
              <a:spcBef>
                <a:spcPct val="50000"/>
              </a:spcBef>
            </a:pPr>
            <a:r>
              <a:rPr lang="vi-VN" altLang="en-US" i="1" dirty="0">
                <a:solidFill>
                  <a:schemeClr val="tx1"/>
                </a:solidFill>
                <a:latin typeface="Times New Roman" panose="02020603050405020304" pitchFamily="18" charset="0"/>
              </a:rPr>
              <a:t>Nguồn: Ngân hàng thế giới, 2022</a:t>
            </a:r>
            <a:endParaRPr lang="vi-VN" altLang="en-US" i="1" dirty="0">
              <a:solidFill>
                <a:schemeClr val="tx1"/>
              </a:solidFill>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4" name="AutoShape 2"/>
          <p:cNvSpPr>
            <a:spLocks noChangeArrowheads="1"/>
          </p:cNvSpPr>
          <p:nvPr/>
        </p:nvSpPr>
        <p:spPr bwMode="auto">
          <a:xfrm>
            <a:off x="6781800" y="3143250"/>
            <a:ext cx="1905000" cy="1543050"/>
          </a:xfrm>
          <a:prstGeom prst="cloudCallout">
            <a:avLst>
              <a:gd name="adj1" fmla="val 157250"/>
              <a:gd name="adj2" fmla="val 28856"/>
            </a:avLst>
          </a:pr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anchor="ctr"/>
          <a:p>
            <a:pPr algn="ctr" fontAlgn="base">
              <a:buNone/>
            </a:pPr>
            <a:r>
              <a:rPr lang="en-AU" altLang="x-none" sz="2800" strike="noStrike" noProof="1" dirty="0">
                <a:solidFill>
                  <a:srgbClr val="FFFF00"/>
                </a:solidFill>
                <a:effectLst>
                  <a:outerShdw blurRad="38100" dist="38100" dir="2700000">
                    <a:srgbClr val="C0C0C0"/>
                  </a:outerShdw>
                </a:effectLst>
                <a:latin typeface="Times New Roman" panose="02020603050405020304" pitchFamily="18" charset="0"/>
                <a:ea typeface="+mn-ea"/>
                <a:cs typeface="+mn-cs"/>
              </a:rPr>
              <a:t>5 Giây bắt đầu</a:t>
            </a:r>
            <a:endParaRPr sz="2800" strike="noStrike" noProof="1" dirty="0">
              <a:solidFill>
                <a:srgbClr val="FFFF00"/>
              </a:solidFill>
              <a:effectLst>
                <a:outerShdw blurRad="38100" dist="38100" dir="2700000">
                  <a:srgbClr val="C0C0C0"/>
                </a:outerShdw>
              </a:effectLst>
              <a:latin typeface="Times New Roman" panose="02020603050405020304" pitchFamily="18" charset="0"/>
            </a:endParaRPr>
          </a:p>
        </p:txBody>
      </p:sp>
      <p:grpSp>
        <p:nvGrpSpPr>
          <p:cNvPr id="2" name="Group 3"/>
          <p:cNvGrpSpPr/>
          <p:nvPr/>
        </p:nvGrpSpPr>
        <p:grpSpPr>
          <a:xfrm>
            <a:off x="228600" y="3086100"/>
            <a:ext cx="1828800" cy="1085850"/>
            <a:chOff x="4450" y="0"/>
            <a:chExt cx="1118" cy="1104"/>
          </a:xfrm>
        </p:grpSpPr>
        <p:pic>
          <p:nvPicPr>
            <p:cNvPr id="11267" name="Picture 4" descr="CLOCK"/>
            <p:cNvPicPr>
              <a:picLocks noChangeAspect="1"/>
            </p:cNvPicPr>
            <p:nvPr/>
          </p:nvPicPr>
          <p:blipFill>
            <a:blip r:embed="rId1"/>
            <a:stretch>
              <a:fillRect/>
            </a:stretch>
          </p:blipFill>
          <p:spPr>
            <a:xfrm>
              <a:off x="4450" y="0"/>
              <a:ext cx="1118" cy="1104"/>
            </a:xfrm>
            <a:prstGeom prst="rect">
              <a:avLst/>
            </a:prstGeom>
            <a:noFill/>
            <a:ln w="9525">
              <a:noFill/>
            </a:ln>
          </p:spPr>
        </p:pic>
        <p:sp>
          <p:nvSpPr>
            <p:cNvPr id="11268" name="AutoShape 5"/>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p>
              <a:pPr algn="ctr" eaLnBrk="0" hangingPunct="0"/>
              <a:r>
                <a:rPr lang="en-US" sz="6600" dirty="0">
                  <a:solidFill>
                    <a:srgbClr val="FF3300"/>
                  </a:solidFill>
                  <a:latin typeface="Times New Roman" panose="02020603050405020304" pitchFamily="18" charset="0"/>
                </a:rPr>
                <a:t>01s </a:t>
              </a:r>
              <a:endParaRPr lang="en-US" sz="6600" dirty="0">
                <a:solidFill>
                  <a:srgbClr val="FF3300"/>
                </a:solidFill>
                <a:latin typeface="Times New Roman" panose="02020603050405020304" pitchFamily="18" charset="0"/>
              </a:endParaRPr>
            </a:p>
          </p:txBody>
        </p:sp>
      </p:grpSp>
      <p:grpSp>
        <p:nvGrpSpPr>
          <p:cNvPr id="3" name="Group 6"/>
          <p:cNvGrpSpPr/>
          <p:nvPr/>
        </p:nvGrpSpPr>
        <p:grpSpPr>
          <a:xfrm>
            <a:off x="228600" y="3086100"/>
            <a:ext cx="1752600" cy="1085850"/>
            <a:chOff x="4450" y="0"/>
            <a:chExt cx="1118" cy="1104"/>
          </a:xfrm>
        </p:grpSpPr>
        <p:pic>
          <p:nvPicPr>
            <p:cNvPr id="11270" name="Picture 7" descr="CLOCK"/>
            <p:cNvPicPr>
              <a:picLocks noChangeAspect="1"/>
            </p:cNvPicPr>
            <p:nvPr/>
          </p:nvPicPr>
          <p:blipFill>
            <a:blip r:embed="rId1"/>
            <a:stretch>
              <a:fillRect/>
            </a:stretch>
          </p:blipFill>
          <p:spPr>
            <a:xfrm>
              <a:off x="4450" y="0"/>
              <a:ext cx="1118" cy="1104"/>
            </a:xfrm>
            <a:prstGeom prst="rect">
              <a:avLst/>
            </a:prstGeom>
            <a:noFill/>
            <a:ln w="9525">
              <a:noFill/>
            </a:ln>
          </p:spPr>
        </p:pic>
        <p:sp>
          <p:nvSpPr>
            <p:cNvPr id="11271" name="AutoShape 8"/>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p>
              <a:pPr algn="ctr" eaLnBrk="0" hangingPunct="0"/>
              <a:r>
                <a:rPr lang="en-US" sz="6600" dirty="0">
                  <a:solidFill>
                    <a:srgbClr val="FF3300"/>
                  </a:solidFill>
                  <a:latin typeface="Times New Roman" panose="02020603050405020304" pitchFamily="18" charset="0"/>
                </a:rPr>
                <a:t>02s </a:t>
              </a:r>
              <a:endParaRPr lang="en-US" sz="6600" dirty="0">
                <a:solidFill>
                  <a:srgbClr val="FF3300"/>
                </a:solidFill>
                <a:latin typeface="Times New Roman" panose="02020603050405020304" pitchFamily="18" charset="0"/>
              </a:endParaRPr>
            </a:p>
          </p:txBody>
        </p:sp>
      </p:grpSp>
      <p:grpSp>
        <p:nvGrpSpPr>
          <p:cNvPr id="4" name="Group 9"/>
          <p:cNvGrpSpPr/>
          <p:nvPr/>
        </p:nvGrpSpPr>
        <p:grpSpPr>
          <a:xfrm>
            <a:off x="228600" y="3086100"/>
            <a:ext cx="1828800" cy="1085850"/>
            <a:chOff x="4450" y="0"/>
            <a:chExt cx="1118" cy="1104"/>
          </a:xfrm>
        </p:grpSpPr>
        <p:pic>
          <p:nvPicPr>
            <p:cNvPr id="11273" name="Picture 10" descr="CLOCK"/>
            <p:cNvPicPr>
              <a:picLocks noChangeAspect="1"/>
            </p:cNvPicPr>
            <p:nvPr/>
          </p:nvPicPr>
          <p:blipFill>
            <a:blip r:embed="rId1"/>
            <a:stretch>
              <a:fillRect/>
            </a:stretch>
          </p:blipFill>
          <p:spPr>
            <a:xfrm>
              <a:off x="4450" y="0"/>
              <a:ext cx="1118" cy="1104"/>
            </a:xfrm>
            <a:prstGeom prst="rect">
              <a:avLst/>
            </a:prstGeom>
            <a:noFill/>
            <a:ln w="9525">
              <a:noFill/>
            </a:ln>
          </p:spPr>
        </p:pic>
        <p:sp>
          <p:nvSpPr>
            <p:cNvPr id="11274" name="AutoShape 11"/>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p>
              <a:pPr algn="ctr" eaLnBrk="0" hangingPunct="0"/>
              <a:r>
                <a:rPr lang="en-US" sz="6600" dirty="0">
                  <a:solidFill>
                    <a:srgbClr val="FF3300"/>
                  </a:solidFill>
                  <a:latin typeface="Times New Roman" panose="02020603050405020304" pitchFamily="18" charset="0"/>
                </a:rPr>
                <a:t>03s </a:t>
              </a:r>
              <a:endParaRPr lang="en-US" sz="6600" dirty="0">
                <a:solidFill>
                  <a:srgbClr val="FF3300"/>
                </a:solidFill>
                <a:latin typeface="Times New Roman" panose="02020603050405020304" pitchFamily="18" charset="0"/>
              </a:endParaRPr>
            </a:p>
          </p:txBody>
        </p:sp>
      </p:grpSp>
      <p:grpSp>
        <p:nvGrpSpPr>
          <p:cNvPr id="5" name="Group 12"/>
          <p:cNvGrpSpPr/>
          <p:nvPr/>
        </p:nvGrpSpPr>
        <p:grpSpPr>
          <a:xfrm>
            <a:off x="228600" y="3086100"/>
            <a:ext cx="1828800" cy="1085850"/>
            <a:chOff x="4450" y="0"/>
            <a:chExt cx="1118" cy="1104"/>
          </a:xfrm>
        </p:grpSpPr>
        <p:pic>
          <p:nvPicPr>
            <p:cNvPr id="11276" name="Picture 13" descr="CLOCK"/>
            <p:cNvPicPr>
              <a:picLocks noChangeAspect="1"/>
            </p:cNvPicPr>
            <p:nvPr/>
          </p:nvPicPr>
          <p:blipFill>
            <a:blip r:embed="rId1"/>
            <a:stretch>
              <a:fillRect/>
            </a:stretch>
          </p:blipFill>
          <p:spPr>
            <a:xfrm>
              <a:off x="4450" y="0"/>
              <a:ext cx="1118" cy="1104"/>
            </a:xfrm>
            <a:prstGeom prst="rect">
              <a:avLst/>
            </a:prstGeom>
            <a:noFill/>
            <a:ln w="9525">
              <a:noFill/>
            </a:ln>
          </p:spPr>
        </p:pic>
        <p:sp>
          <p:nvSpPr>
            <p:cNvPr id="11277" name="AutoShape 14"/>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p>
              <a:pPr algn="ctr" eaLnBrk="0" hangingPunct="0"/>
              <a:r>
                <a:rPr lang="en-US" sz="6600" dirty="0">
                  <a:solidFill>
                    <a:srgbClr val="FF3300"/>
                  </a:solidFill>
                  <a:latin typeface="Times New Roman" panose="02020603050405020304" pitchFamily="18" charset="0"/>
                </a:rPr>
                <a:t>04s </a:t>
              </a:r>
              <a:endParaRPr lang="en-US" sz="6600" dirty="0">
                <a:solidFill>
                  <a:srgbClr val="FF3300"/>
                </a:solidFill>
                <a:latin typeface="Times New Roman" panose="02020603050405020304" pitchFamily="18" charset="0"/>
              </a:endParaRPr>
            </a:p>
          </p:txBody>
        </p:sp>
      </p:grpSp>
      <p:grpSp>
        <p:nvGrpSpPr>
          <p:cNvPr id="6" name="Group 15"/>
          <p:cNvGrpSpPr/>
          <p:nvPr/>
        </p:nvGrpSpPr>
        <p:grpSpPr>
          <a:xfrm>
            <a:off x="228600" y="3086100"/>
            <a:ext cx="1752600" cy="1085850"/>
            <a:chOff x="4450" y="0"/>
            <a:chExt cx="1118" cy="1104"/>
          </a:xfrm>
        </p:grpSpPr>
        <p:pic>
          <p:nvPicPr>
            <p:cNvPr id="11279" name="Picture 16" descr="CLOCK"/>
            <p:cNvPicPr>
              <a:picLocks noChangeAspect="1"/>
            </p:cNvPicPr>
            <p:nvPr/>
          </p:nvPicPr>
          <p:blipFill>
            <a:blip r:embed="rId1"/>
            <a:stretch>
              <a:fillRect/>
            </a:stretch>
          </p:blipFill>
          <p:spPr>
            <a:xfrm>
              <a:off x="4450" y="0"/>
              <a:ext cx="1118" cy="1104"/>
            </a:xfrm>
            <a:prstGeom prst="rect">
              <a:avLst/>
            </a:prstGeom>
            <a:noFill/>
            <a:ln w="9525">
              <a:noFill/>
            </a:ln>
          </p:spPr>
        </p:pic>
        <p:sp>
          <p:nvSpPr>
            <p:cNvPr id="11280" name="AutoShape 17"/>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p>
              <a:pPr algn="ctr" eaLnBrk="0" hangingPunct="0"/>
              <a:r>
                <a:rPr lang="en-US" sz="6600" dirty="0">
                  <a:solidFill>
                    <a:srgbClr val="FF3300"/>
                  </a:solidFill>
                  <a:latin typeface="Times New Roman" panose="02020603050405020304" pitchFamily="18" charset="0"/>
                </a:rPr>
                <a:t>05s </a:t>
              </a:r>
              <a:endParaRPr lang="en-US" sz="6600" dirty="0">
                <a:solidFill>
                  <a:srgbClr val="FF3300"/>
                </a:solidFill>
                <a:latin typeface="Times New Roman" panose="02020603050405020304" pitchFamily="18" charset="0"/>
              </a:endParaRPr>
            </a:p>
          </p:txBody>
        </p:sp>
      </p:grpSp>
      <p:sp>
        <p:nvSpPr>
          <p:cNvPr id="13360" name="AutoShape 48"/>
          <p:cNvSpPr>
            <a:spLocks noChangeArrowheads="1"/>
          </p:cNvSpPr>
          <p:nvPr/>
        </p:nvSpPr>
        <p:spPr bwMode="auto">
          <a:xfrm>
            <a:off x="6934200" y="3257550"/>
            <a:ext cx="1676400" cy="1200150"/>
          </a:xfrm>
          <a:prstGeom prst="cloudCallout">
            <a:avLst>
              <a:gd name="adj1" fmla="val 84944"/>
              <a:gd name="adj2" fmla="val -25694"/>
            </a:avLst>
          </a:pr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3200" b="1" i="1" u="none" strike="noStrike" kern="1200" cap="none" spc="0" normalizeH="0" baseline="0" noProof="0">
                <a:ln>
                  <a:noFill/>
                </a:ln>
                <a:solidFill>
                  <a:srgbClr val="FFFF00"/>
                </a:solidFill>
                <a:effectLst>
                  <a:outerShdw blurRad="38100" dist="38100" dir="2700000" algn="tl">
                    <a:srgbClr val="000000"/>
                  </a:outerShdw>
                </a:effectLst>
                <a:uLnTx/>
                <a:uFillTx/>
                <a:latin typeface="Times New Roman" panose="02020603050405020304" pitchFamily="18" charset="0"/>
                <a:ea typeface="+mn-ea"/>
                <a:cs typeface="+mn-cs"/>
              </a:rPr>
              <a:t>Đã hết 5 giây</a:t>
            </a:r>
            <a:endParaRPr kumimoji="0" lang="en-US" sz="3200" b="1" i="1" u="none" strike="noStrike" kern="1200" cap="none" spc="0" normalizeH="0" baseline="0" noProof="0">
              <a:ln>
                <a:noFill/>
              </a:ln>
              <a:solidFill>
                <a:srgbClr val="FFFF00"/>
              </a:solidFill>
              <a:effectLst>
                <a:outerShdw blurRad="38100" dist="38100" dir="2700000" algn="tl">
                  <a:srgbClr val="000000"/>
                </a:outerShdw>
              </a:effectLst>
              <a:uLnTx/>
              <a:uFillTx/>
              <a:latin typeface="Times New Roman" panose="02020603050405020304" pitchFamily="18" charset="0"/>
              <a:ea typeface="+mn-ea"/>
              <a:cs typeface="+mn-cs"/>
            </a:endParaRPr>
          </a:p>
        </p:txBody>
      </p:sp>
      <p:sp>
        <p:nvSpPr>
          <p:cNvPr id="129048" name="Text Box 24"/>
          <p:cNvSpPr txBox="1"/>
          <p:nvPr/>
        </p:nvSpPr>
        <p:spPr>
          <a:xfrm>
            <a:off x="152400" y="1817370"/>
            <a:ext cx="8686800" cy="1198880"/>
          </a:xfrm>
          <a:prstGeom prst="rect">
            <a:avLst/>
          </a:prstGeom>
          <a:noFill/>
          <a:ln w="9525">
            <a:noFill/>
          </a:ln>
        </p:spPr>
        <p:txBody>
          <a:bodyPr anchor="t" anchorCtr="0">
            <a:spAutoFit/>
          </a:bodyPr>
          <a:p>
            <a:pPr algn="ctr">
              <a:spcBef>
                <a:spcPct val="50000"/>
              </a:spcBef>
            </a:pPr>
            <a:r>
              <a:rPr lang="vi-VN" altLang="en-US" sz="3600" dirty="0">
                <a:solidFill>
                  <a:srgbClr val="0000CC"/>
                </a:solidFill>
                <a:latin typeface="Times New Roman" panose="02020603050405020304" pitchFamily="18" charset="0"/>
              </a:rPr>
              <a:t>+ Các quốc gia có quy mô GDP nhỏ nhất năm 2020 là: Gru-di-a, Y- ê-men, Li-</a:t>
            </a:r>
            <a:r>
              <a:rPr lang="vi-VN" altLang="en-US" sz="3600" dirty="0">
                <a:solidFill>
                  <a:srgbClr val="0000CC"/>
                </a:solidFill>
                <a:latin typeface="Times New Roman" panose="02020603050405020304" pitchFamily="18" charset="0"/>
              </a:rPr>
              <a:t>băng...</a:t>
            </a:r>
            <a:endParaRPr lang="vi-VN" altLang="en-US" sz="3600" dirty="0">
              <a:solidFill>
                <a:srgbClr val="0000CC"/>
              </a:solidFill>
              <a:latin typeface="Times New Roman" panose="02020603050405020304" pitchFamily="18" charset="0"/>
            </a:endParaRPr>
          </a:p>
        </p:txBody>
      </p:sp>
      <p:sp>
        <p:nvSpPr>
          <p:cNvPr id="10" name="Rectangle 5"/>
          <p:cNvSpPr/>
          <p:nvPr/>
        </p:nvSpPr>
        <p:spPr>
          <a:xfrm>
            <a:off x="1403350" y="171450"/>
            <a:ext cx="6772910" cy="824230"/>
          </a:xfrm>
          <a:prstGeom prst="rect">
            <a:avLst/>
          </a:prstGeom>
          <a:solidFill>
            <a:schemeClr val="accent1"/>
          </a:solidFill>
          <a:ln>
            <a:solidFill>
              <a:srgbClr val="002060"/>
            </a:solidFill>
          </a:ln>
        </p:spPr>
        <p:style>
          <a:lnRef idx="2">
            <a:schemeClr val="accent6"/>
          </a:lnRef>
          <a:fillRef idx="1">
            <a:schemeClr val="lt1"/>
          </a:fillRef>
          <a:effectRef idx="0">
            <a:schemeClr val="accent6"/>
          </a:effectRef>
          <a:fontRef idx="minor">
            <a:schemeClr val="dk1"/>
          </a:fontRef>
        </p:style>
        <p:txBody>
          <a:bodyPr anchor="ctr"/>
          <a:lstStyle>
            <a:lvl1pPr marL="0" lvl="0" indent="0" algn="l" defTabSz="914400" rtl="0" eaLnBrk="0" fontAlgn="base" latinLnBrk="0" hangingPunct="0">
              <a:lnSpc>
                <a:spcPct val="100000"/>
              </a:lnSpc>
              <a:spcBef>
                <a:spcPct val="0"/>
              </a:spcBef>
              <a:spcAft>
                <a:spcPct val="0"/>
              </a:spcAft>
              <a:buNone/>
              <a:defRPr sz="2000" b="1" i="0" u="none" kern="1200" baseline="0">
                <a:solidFill>
                  <a:schemeClr val="tx1"/>
                </a:solidFill>
                <a:latin typeface="Times New Roman" panose="02020603050405020304" pitchFamily="18" charset="0"/>
              </a:defRPr>
            </a:lvl1pPr>
            <a:lvl2pPr marL="457200" lvl="1"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2pPr>
            <a:lvl3pPr marL="914400" lvl="2"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3pPr>
            <a:lvl4pPr marL="1371600" lvl="3"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4pPr>
            <a:lvl5pPr marL="1828800" lvl="4"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5pPr>
          </a:lstStyle>
          <a:p>
            <a:pPr lvl="0" algn="ctr" eaLnBrk="1" fontAlgn="base" hangingPunct="1">
              <a:buNone/>
            </a:pPr>
            <a:endParaRPr sz="1800" b="0" strike="noStrike" noProof="1" dirty="0">
              <a:solidFill>
                <a:srgbClr val="000000"/>
              </a:solidFill>
              <a:latin typeface="Calibri" panose="020F0502020204030204" pitchFamily="34" charset="0"/>
            </a:endParaRPr>
          </a:p>
        </p:txBody>
      </p:sp>
      <p:sp>
        <p:nvSpPr>
          <p:cNvPr id="11" name="TextBox 60"/>
          <p:cNvSpPr txBox="1"/>
          <p:nvPr/>
        </p:nvSpPr>
        <p:spPr>
          <a:xfrm>
            <a:off x="702310" y="209550"/>
            <a:ext cx="7984490" cy="737870"/>
          </a:xfrm>
          <a:prstGeom prst="rect">
            <a:avLst/>
          </a:prstGeom>
          <a:noFill/>
          <a:ln w="9525">
            <a:noFill/>
          </a:ln>
        </p:spPr>
        <p:txBody>
          <a:bodyPr wrap="square" anchor="t" anchorCtr="0">
            <a:noAutofit/>
          </a:bodyPr>
          <a:p>
            <a:pPr algn="ctr"/>
            <a:r>
              <a:rPr lang="vi-VN" altLang="en-US" sz="2400" dirty="0">
                <a:latin typeface="Times New Roman" panose="02020603050405020304" pitchFamily="18" charset="0"/>
              </a:rPr>
              <a:t>TÌNH HÌNH PHÁT TRIỂN KINH TẾ </a:t>
            </a:r>
            <a:endParaRPr lang="vi-VN" altLang="en-US" sz="2400" dirty="0">
              <a:latin typeface="Times New Roman" panose="02020603050405020304" pitchFamily="18" charset="0"/>
            </a:endParaRPr>
          </a:p>
          <a:p>
            <a:pPr algn="ctr"/>
            <a:r>
              <a:rPr lang="vi-VN" altLang="en-US" sz="2400" dirty="0">
                <a:latin typeface="Times New Roman" panose="02020603050405020304" pitchFamily="18" charset="0"/>
              </a:rPr>
              <a:t>KHU VỰC TÂY NAM Á</a:t>
            </a:r>
            <a:endParaRPr lang="vi-VN" altLang="en-US" sz="2400" dirty="0">
              <a:latin typeface="Times New Roman" panose="02020603050405020304" pitchFamily="18" charset="0"/>
            </a:endParaRPr>
          </a:p>
        </p:txBody>
      </p:sp>
      <p:sp>
        <p:nvSpPr>
          <p:cNvPr id="12" name="Rectangle 5"/>
          <p:cNvSpPr/>
          <p:nvPr/>
        </p:nvSpPr>
        <p:spPr>
          <a:xfrm>
            <a:off x="152400" y="1233805"/>
            <a:ext cx="2734945" cy="455930"/>
          </a:xfrm>
          <a:prstGeom prst="rect">
            <a:avLst/>
          </a:prstGeom>
          <a:solidFill>
            <a:schemeClr val="accent1"/>
          </a:solidFill>
          <a:ln>
            <a:solidFill>
              <a:srgbClr val="002060"/>
            </a:solidFill>
          </a:ln>
        </p:spPr>
        <p:style>
          <a:lnRef idx="2">
            <a:schemeClr val="accent6"/>
          </a:lnRef>
          <a:fillRef idx="1">
            <a:schemeClr val="lt1"/>
          </a:fillRef>
          <a:effectRef idx="0">
            <a:schemeClr val="accent6"/>
          </a:effectRef>
          <a:fontRef idx="minor">
            <a:schemeClr val="dk1"/>
          </a:fontRef>
        </p:style>
        <p:txBody>
          <a:bodyPr anchor="ctr"/>
          <a:lstStyle>
            <a:lvl1pPr marL="0" lvl="0" indent="0" algn="l" defTabSz="914400" rtl="0" eaLnBrk="0" fontAlgn="base" latinLnBrk="0" hangingPunct="0">
              <a:lnSpc>
                <a:spcPct val="100000"/>
              </a:lnSpc>
              <a:spcBef>
                <a:spcPct val="0"/>
              </a:spcBef>
              <a:spcAft>
                <a:spcPct val="0"/>
              </a:spcAft>
              <a:buNone/>
              <a:defRPr sz="2000" b="1" i="0" u="none" kern="1200" baseline="0">
                <a:solidFill>
                  <a:schemeClr val="tx1"/>
                </a:solidFill>
                <a:latin typeface="Times New Roman" panose="02020603050405020304" pitchFamily="18" charset="0"/>
              </a:defRPr>
            </a:lvl1pPr>
            <a:lvl2pPr marL="457200" lvl="1"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2pPr>
            <a:lvl3pPr marL="914400" lvl="2"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3pPr>
            <a:lvl4pPr marL="1371600" lvl="3"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4pPr>
            <a:lvl5pPr marL="1828800" lvl="4"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5pPr>
          </a:lstStyle>
          <a:p>
            <a:pPr lvl="0" algn="ctr" eaLnBrk="1" fontAlgn="base" hangingPunct="1">
              <a:buNone/>
            </a:pPr>
            <a:endParaRPr sz="1800" b="0" strike="noStrike" noProof="1" dirty="0">
              <a:solidFill>
                <a:srgbClr val="000000"/>
              </a:solidFill>
              <a:latin typeface="Calibri" panose="020F0502020204030204" pitchFamily="34" charset="0"/>
            </a:endParaRPr>
          </a:p>
        </p:txBody>
      </p:sp>
      <p:sp>
        <p:nvSpPr>
          <p:cNvPr id="13" name="TextBox 60"/>
          <p:cNvSpPr txBox="1"/>
          <p:nvPr/>
        </p:nvSpPr>
        <p:spPr>
          <a:xfrm>
            <a:off x="228600" y="1200150"/>
            <a:ext cx="2604135" cy="467995"/>
          </a:xfrm>
          <a:prstGeom prst="rect">
            <a:avLst/>
          </a:prstGeom>
          <a:noFill/>
          <a:ln w="9525">
            <a:noFill/>
          </a:ln>
        </p:spPr>
        <p:txBody>
          <a:bodyPr wrap="square" anchor="t" anchorCtr="0">
            <a:noAutofit/>
          </a:bodyPr>
          <a:p>
            <a:pPr algn="ctr"/>
            <a:r>
              <a:rPr lang="vi-VN" altLang="en-US" sz="2800" dirty="0">
                <a:latin typeface="Times New Roman" panose="02020603050405020304" pitchFamily="18" charset="0"/>
              </a:rPr>
              <a:t>1. Quy mô </a:t>
            </a:r>
            <a:r>
              <a:rPr lang="vi-VN" altLang="en-US" sz="2800" dirty="0">
                <a:latin typeface="Times New Roman" panose="02020603050405020304" pitchFamily="18" charset="0"/>
              </a:rPr>
              <a:t>GDP</a:t>
            </a:r>
            <a:endParaRPr lang="vi-VN" altLang="en-US" sz="2800" dirty="0">
              <a:latin typeface="Times New Roman" panose="02020603050405020304" pitchFamily="18" charset="0"/>
            </a:endParaRPr>
          </a:p>
        </p:txBody>
      </p:sp>
      <p:sp>
        <p:nvSpPr>
          <p:cNvPr id="7" name="TextBox 60"/>
          <p:cNvSpPr txBox="1"/>
          <p:nvPr/>
        </p:nvSpPr>
        <p:spPr>
          <a:xfrm>
            <a:off x="3057525" y="3257550"/>
            <a:ext cx="2877185" cy="1047750"/>
          </a:xfrm>
          <a:prstGeom prst="rect">
            <a:avLst/>
          </a:prstGeom>
          <a:noFill/>
          <a:ln w="9525">
            <a:noFill/>
          </a:ln>
        </p:spPr>
        <p:txBody>
          <a:bodyPr wrap="square" anchor="t" anchorCtr="0">
            <a:noAutofit/>
          </a:bodyPr>
          <a:p>
            <a:pPr algn="ctr"/>
            <a:r>
              <a:rPr lang="vi-VN" altLang="en-US" sz="6000" dirty="0">
                <a:solidFill>
                  <a:srgbClr val="FF0000"/>
                </a:solidFill>
                <a:latin typeface="Times New Roman" panose="02020603050405020304" pitchFamily="18" charset="0"/>
              </a:rPr>
              <a:t>ĐÚNG</a:t>
            </a:r>
            <a:endParaRPr lang="vi-VN" altLang="en-US" sz="6000" dirty="0">
              <a:solidFill>
                <a:srgbClr val="FF0000"/>
              </a:solidFill>
              <a:latin typeface="Times New Roman" panose="02020603050405020304" pitchFamily="18" charset="0"/>
            </a:endParaRPr>
          </a:p>
        </p:txBody>
      </p:sp>
    </p:spTree>
  </p:cSld>
  <p:clrMapOvr>
    <a:masterClrMapping/>
  </p:clrMapOvr>
  <p:transition spd="slow" advClick="0">
    <p:zoom/>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20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20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20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1" presetClass="entr" presetSubtype="0" fill="hold" grpId="0" nodeType="clickEffect">
                                  <p:stCondLst>
                                    <p:cond delay="0"/>
                                  </p:stCondLst>
                                  <p:childTnLst>
                                    <p:set>
                                      <p:cBhvr>
                                        <p:cTn id="20" dur="1" fill="hold">
                                          <p:stCondLst>
                                            <p:cond delay="0"/>
                                          </p:stCondLst>
                                        </p:cTn>
                                        <p:tgtEl>
                                          <p:spTgt spid="129048"/>
                                        </p:tgtEl>
                                        <p:attrNameLst>
                                          <p:attrName>style.visibility</p:attrName>
                                        </p:attrNameLst>
                                      </p:cBhvr>
                                      <p:to>
                                        <p:strVal val="visible"/>
                                      </p:to>
                                    </p:set>
                                    <p:animEffect transition="in" filter="fade">
                                      <p:cBhvr>
                                        <p:cTn id="21" dur="770" decel="100000"/>
                                        <p:tgtEl>
                                          <p:spTgt spid="129048"/>
                                        </p:tgtEl>
                                      </p:cBhvr>
                                    </p:animEffect>
                                    <p:animScale>
                                      <p:cBhvr>
                                        <p:cTn id="22" dur="770" decel="100000"/>
                                        <p:tgtEl>
                                          <p:spTgt spid="129048"/>
                                        </p:tgtEl>
                                      </p:cBhvr>
                                      <p:from x="10000" y="10000"/>
                                      <p:to x="200000" y="450000"/>
                                    </p:animScale>
                                    <p:animScale>
                                      <p:cBhvr>
                                        <p:cTn id="23" dur="1230" accel="100000" fill="hold">
                                          <p:stCondLst>
                                            <p:cond delay="770"/>
                                          </p:stCondLst>
                                        </p:cTn>
                                        <p:tgtEl>
                                          <p:spTgt spid="129048"/>
                                        </p:tgtEl>
                                      </p:cBhvr>
                                      <p:from x="200000" y="450000"/>
                                      <p:to x="100000" y="100000"/>
                                    </p:animScale>
                                    <p:set>
                                      <p:cBhvr>
                                        <p:cTn id="24" dur="770" fill="hold"/>
                                        <p:tgtEl>
                                          <p:spTgt spid="129048"/>
                                        </p:tgtEl>
                                        <p:attrNameLst>
                                          <p:attrName>ppt_x</p:attrName>
                                        </p:attrNameLst>
                                      </p:cBhvr>
                                      <p:to>
                                        <p:strVal val="(0.5)"/>
                                      </p:to>
                                    </p:set>
                                    <p:anim from="(0.5)" to="(#ppt_x)" calcmode="lin" valueType="num">
                                      <p:cBhvr>
                                        <p:cTn id="25" dur="1230" accel="100000" fill="hold">
                                          <p:stCondLst>
                                            <p:cond delay="770"/>
                                          </p:stCondLst>
                                        </p:cTn>
                                        <p:tgtEl>
                                          <p:spTgt spid="129048"/>
                                        </p:tgtEl>
                                        <p:attrNameLst>
                                          <p:attrName>ppt_x</p:attrName>
                                        </p:attrNameLst>
                                      </p:cBhvr>
                                    </p:anim>
                                    <p:set>
                                      <p:cBhvr>
                                        <p:cTn id="26" dur="770" fill="hold"/>
                                        <p:tgtEl>
                                          <p:spTgt spid="129048"/>
                                        </p:tgtEl>
                                        <p:attrNameLst>
                                          <p:attrName>ppt_y</p:attrName>
                                        </p:attrNameLst>
                                      </p:cBhvr>
                                      <p:to>
                                        <p:strVal val="(#ppt_y+0.4)"/>
                                      </p:to>
                                    </p:set>
                                    <p:anim from="(#ppt_y+0.4)" to="(#ppt_y)" calcmode="lin" valueType="num">
                                      <p:cBhvr>
                                        <p:cTn id="27" dur="1230" accel="100000" fill="hold">
                                          <p:stCondLst>
                                            <p:cond delay="770"/>
                                          </p:stCondLst>
                                        </p:cTn>
                                        <p:tgtEl>
                                          <p:spTgt spid="129048"/>
                                        </p:tgtEl>
                                        <p:attrNameLst>
                                          <p:attrName>ppt_y</p:attrName>
                                        </p:attrNameLst>
                                      </p:cBhvr>
                                    </p:anim>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3314"/>
                                        </p:tgtEl>
                                        <p:attrNameLst>
                                          <p:attrName>style.visibility</p:attrName>
                                        </p:attrNameLst>
                                      </p:cBhvr>
                                      <p:to>
                                        <p:strVal val="visible"/>
                                      </p:to>
                                    </p:set>
                                    <p:animEffect transition="in" filter="checkerboard(across)">
                                      <p:cBhvr>
                                        <p:cTn id="32" dur="1000"/>
                                        <p:tgtEl>
                                          <p:spTgt spid="13314"/>
                                        </p:tgtEl>
                                      </p:cBhvr>
                                    </p:animEffect>
                                  </p:childTnLst>
                                  <p:subTnLst>
                                    <p:audio>
                                      <p:cMediaNode vol="0">
                                        <p:cTn display="0" masterRel="sameClick">
                                          <p:stCondLst>
                                            <p:cond evt="begin" delay="0">
                                              <p:tn val="30"/>
                                            </p:cond>
                                          </p:stCondLst>
                                          <p:endCondLst>
                                            <p:cond evt="onStopAudio" delay="0">
                                              <p:tgtEl>
                                                <p:sldTgt/>
                                              </p:tgtEl>
                                            </p:cond>
                                          </p:endCondLst>
                                        </p:cTn>
                                        <p:tgtEl>
                                          <p:sndTgt r:embed="rId3" name="REC04.wav"/>
                                        </p:tgtEl>
                                      </p:cMediaNode>
                                    </p:audio>
                                  </p:subTnLst>
                                </p:cTn>
                              </p:par>
                            </p:childTnLst>
                          </p:cTn>
                        </p:par>
                        <p:par>
                          <p:cTn id="33" fill="hold">
                            <p:stCondLst>
                              <p:cond delay="1000"/>
                            </p:stCondLst>
                            <p:childTnLst>
                              <p:par>
                                <p:cTn id="34" presetID="5" presetClass="exit" presetSubtype="10" fill="hold" grpId="1" nodeType="afterEffect">
                                  <p:stCondLst>
                                    <p:cond delay="500"/>
                                  </p:stCondLst>
                                  <p:childTnLst>
                                    <p:animEffect transition="out" filter="checkerboard(across)">
                                      <p:cBhvr>
                                        <p:cTn id="35" dur="500"/>
                                        <p:tgtEl>
                                          <p:spTgt spid="13314"/>
                                        </p:tgtEl>
                                      </p:cBhvr>
                                    </p:animEffect>
                                    <p:set>
                                      <p:cBhvr>
                                        <p:cTn id="36" dur="1" fill="hold">
                                          <p:stCondLst>
                                            <p:cond delay="499"/>
                                          </p:stCondLst>
                                        </p:cTn>
                                        <p:tgtEl>
                                          <p:spTgt spid="13314"/>
                                        </p:tgtEl>
                                        <p:attrNameLst>
                                          <p:attrName>style.visibility</p:attrName>
                                        </p:attrNameLst>
                                      </p:cBhvr>
                                      <p:to>
                                        <p:strVal val="hidden"/>
                                      </p:to>
                                    </p:set>
                                  </p:childTnLst>
                                  <p:subTnLst>
                                    <p:audio>
                                      <p:cMediaNode vol="7000">
                                        <p:cTn display="0" masterRel="sameClick">
                                          <p:stCondLst>
                                            <p:cond evt="begin" delay="0">
                                              <p:tn val="34"/>
                                            </p:cond>
                                          </p:stCondLst>
                                          <p:endCondLst>
                                            <p:cond evt="onStopAudio" delay="0">
                                              <p:tgtEl>
                                                <p:sldTgt/>
                                              </p:tgtEl>
                                            </p:cond>
                                          </p:endCondLst>
                                        </p:cTn>
                                        <p:tgtEl>
                                          <p:sndTgt r:embed="rId3" name="REC04.wav"/>
                                        </p:tgtEl>
                                      </p:cMediaNode>
                                    </p:audio>
                                  </p:subTnLst>
                                </p:cTn>
                              </p:par>
                            </p:childTnLst>
                          </p:cTn>
                        </p:par>
                        <p:par>
                          <p:cTn id="37" fill="hold">
                            <p:stCondLst>
                              <p:cond delay="2000"/>
                            </p:stCondLst>
                            <p:childTnLst>
                              <p:par>
                                <p:cTn id="38" presetID="1" presetClass="entr" presetSubtype="0" fill="hold" nodeType="afterEffect">
                                  <p:stCondLst>
                                    <p:cond delay="1000"/>
                                  </p:stCondLst>
                                  <p:childTnLst>
                                    <p:set>
                                      <p:cBhvr>
                                        <p:cTn id="39" dur="1" fill="hold">
                                          <p:stCondLst>
                                            <p:cond delay="0"/>
                                          </p:stCondLst>
                                        </p:cTn>
                                        <p:tgtEl>
                                          <p:spTgt spid="2"/>
                                        </p:tgtEl>
                                        <p:attrNameLst>
                                          <p:attrName>style.visibility</p:attrName>
                                        </p:attrNameLst>
                                      </p:cBhvr>
                                      <p:to>
                                        <p:strVal val="visible"/>
                                      </p:to>
                                    </p:set>
                                  </p:childTnLst>
                                  <p:subTnLst>
                                    <p:audio>
                                      <p:cMediaNode vol="100000">
                                        <p:cTn display="0" masterRel="sameClick">
                                          <p:stCondLst>
                                            <p:cond evt="begin" delay="0">
                                              <p:tn val="38"/>
                                            </p:cond>
                                          </p:stCondLst>
                                          <p:endCondLst>
                                            <p:cond evt="onStopAudio" delay="0">
                                              <p:tgtEl>
                                                <p:sldTgt/>
                                              </p:tgtEl>
                                            </p:cond>
                                          </p:endCondLst>
                                        </p:cTn>
                                        <p:tgtEl>
                                          <p:sndTgt r:embed="rId4" name="DING.WAV"/>
                                        </p:tgtEl>
                                      </p:cMediaNode>
                                    </p:audio>
                                  </p:subTnLst>
                                </p:cTn>
                              </p:par>
                            </p:childTnLst>
                          </p:cTn>
                        </p:par>
                        <p:par>
                          <p:cTn id="40" fill="hold">
                            <p:stCondLst>
                              <p:cond delay="3000"/>
                            </p:stCondLst>
                            <p:childTnLst>
                              <p:par>
                                <p:cTn id="41" presetID="1" presetClass="entr" presetSubtype="0" fill="hold" nodeType="afterEffect">
                                  <p:stCondLst>
                                    <p:cond delay="1000"/>
                                  </p:stCondLst>
                                  <p:childTnLst>
                                    <p:set>
                                      <p:cBhvr>
                                        <p:cTn id="42" dur="1" fill="hold">
                                          <p:stCondLst>
                                            <p:cond delay="0"/>
                                          </p:stCondLst>
                                        </p:cTn>
                                        <p:tgtEl>
                                          <p:spTgt spid="3"/>
                                        </p:tgtEl>
                                        <p:attrNameLst>
                                          <p:attrName>style.visibility</p:attrName>
                                        </p:attrNameLst>
                                      </p:cBhvr>
                                      <p:to>
                                        <p:strVal val="visible"/>
                                      </p:to>
                                    </p:set>
                                  </p:childTnLst>
                                  <p:subTnLst>
                                    <p:audio>
                                      <p:cMediaNode vol="100000">
                                        <p:cTn display="0" masterRel="sameClick">
                                          <p:stCondLst>
                                            <p:cond evt="begin" delay="0">
                                              <p:tn val="41"/>
                                            </p:cond>
                                          </p:stCondLst>
                                          <p:endCondLst>
                                            <p:cond evt="onStopAudio" delay="0">
                                              <p:tgtEl>
                                                <p:sldTgt/>
                                              </p:tgtEl>
                                            </p:cond>
                                          </p:endCondLst>
                                        </p:cTn>
                                        <p:tgtEl>
                                          <p:sndTgt r:embed="rId4" name="DING.WAV"/>
                                        </p:tgtEl>
                                      </p:cMediaNode>
                                    </p:audio>
                                  </p:subTnLst>
                                </p:cTn>
                              </p:par>
                            </p:childTnLst>
                          </p:cTn>
                        </p:par>
                        <p:par>
                          <p:cTn id="43" fill="hold">
                            <p:stCondLst>
                              <p:cond delay="4000"/>
                            </p:stCondLst>
                            <p:childTnLst>
                              <p:par>
                                <p:cTn id="44" presetID="1" presetClass="entr" presetSubtype="0" fill="hold" nodeType="afterEffect">
                                  <p:stCondLst>
                                    <p:cond delay="1000"/>
                                  </p:stCondLst>
                                  <p:childTnLst>
                                    <p:set>
                                      <p:cBhvr>
                                        <p:cTn id="45" dur="1" fill="hold">
                                          <p:stCondLst>
                                            <p:cond delay="0"/>
                                          </p:stCondLst>
                                        </p:cTn>
                                        <p:tgtEl>
                                          <p:spTgt spid="4"/>
                                        </p:tgtEl>
                                        <p:attrNameLst>
                                          <p:attrName>style.visibility</p:attrName>
                                        </p:attrNameLst>
                                      </p:cBhvr>
                                      <p:to>
                                        <p:strVal val="visible"/>
                                      </p:to>
                                    </p:set>
                                  </p:childTnLst>
                                  <p:subTnLst>
                                    <p:audio>
                                      <p:cMediaNode vol="100000">
                                        <p:cTn display="0" masterRel="sameClick">
                                          <p:stCondLst>
                                            <p:cond evt="begin" delay="0">
                                              <p:tn val="44"/>
                                            </p:cond>
                                          </p:stCondLst>
                                          <p:endCondLst>
                                            <p:cond evt="onStopAudio" delay="0">
                                              <p:tgtEl>
                                                <p:sldTgt/>
                                              </p:tgtEl>
                                            </p:cond>
                                          </p:endCondLst>
                                        </p:cTn>
                                        <p:tgtEl>
                                          <p:sndTgt r:embed="rId4" name="DING.WAV"/>
                                        </p:tgtEl>
                                      </p:cMediaNode>
                                    </p:audio>
                                  </p:subTnLst>
                                </p:cTn>
                              </p:par>
                            </p:childTnLst>
                          </p:cTn>
                        </p:par>
                        <p:par>
                          <p:cTn id="46" fill="hold">
                            <p:stCondLst>
                              <p:cond delay="5000"/>
                            </p:stCondLst>
                            <p:childTnLst>
                              <p:par>
                                <p:cTn id="47" presetID="1" presetClass="entr" presetSubtype="0" fill="hold" nodeType="afterEffect">
                                  <p:stCondLst>
                                    <p:cond delay="1000"/>
                                  </p:stCondLst>
                                  <p:childTnLst>
                                    <p:set>
                                      <p:cBhvr>
                                        <p:cTn id="48" dur="1" fill="hold">
                                          <p:stCondLst>
                                            <p:cond delay="0"/>
                                          </p:stCondLst>
                                        </p:cTn>
                                        <p:tgtEl>
                                          <p:spTgt spid="5"/>
                                        </p:tgtEl>
                                        <p:attrNameLst>
                                          <p:attrName>style.visibility</p:attrName>
                                        </p:attrNameLst>
                                      </p:cBhvr>
                                      <p:to>
                                        <p:strVal val="visible"/>
                                      </p:to>
                                    </p:set>
                                  </p:childTnLst>
                                  <p:subTnLst>
                                    <p:audio>
                                      <p:cMediaNode vol="100000">
                                        <p:cTn display="0" masterRel="sameClick">
                                          <p:stCondLst>
                                            <p:cond evt="begin" delay="0">
                                              <p:tn val="47"/>
                                            </p:cond>
                                          </p:stCondLst>
                                          <p:endCondLst>
                                            <p:cond evt="onStopAudio" delay="0">
                                              <p:tgtEl>
                                                <p:sldTgt/>
                                              </p:tgtEl>
                                            </p:cond>
                                          </p:endCondLst>
                                        </p:cTn>
                                        <p:tgtEl>
                                          <p:sndTgt r:embed="rId4" name="DING.WAV"/>
                                        </p:tgtEl>
                                      </p:cMediaNode>
                                    </p:audio>
                                  </p:subTnLst>
                                </p:cTn>
                              </p:par>
                            </p:childTnLst>
                          </p:cTn>
                        </p:par>
                        <p:par>
                          <p:cTn id="49" fill="hold">
                            <p:stCondLst>
                              <p:cond delay="6000"/>
                            </p:stCondLst>
                            <p:childTnLst>
                              <p:par>
                                <p:cTn id="50" presetID="1" presetClass="entr" presetSubtype="0" fill="hold" nodeType="afterEffect">
                                  <p:stCondLst>
                                    <p:cond delay="1000"/>
                                  </p:stCondLst>
                                  <p:childTnLst>
                                    <p:set>
                                      <p:cBhvr>
                                        <p:cTn id="51" dur="1" fill="hold">
                                          <p:stCondLst>
                                            <p:cond delay="0"/>
                                          </p:stCondLst>
                                        </p:cTn>
                                        <p:tgtEl>
                                          <p:spTgt spid="6"/>
                                        </p:tgtEl>
                                        <p:attrNameLst>
                                          <p:attrName>style.visibility</p:attrName>
                                        </p:attrNameLst>
                                      </p:cBhvr>
                                      <p:to>
                                        <p:strVal val="visible"/>
                                      </p:to>
                                    </p:set>
                                  </p:childTnLst>
                                  <p:subTnLst>
                                    <p:audio>
                                      <p:cMediaNode vol="100000">
                                        <p:cTn display="0" masterRel="sameClick">
                                          <p:stCondLst>
                                            <p:cond evt="begin" delay="0">
                                              <p:tn val="50"/>
                                            </p:cond>
                                          </p:stCondLst>
                                          <p:endCondLst>
                                            <p:cond evt="onStopAudio" delay="0">
                                              <p:tgtEl>
                                                <p:sldTgt/>
                                              </p:tgtEl>
                                            </p:cond>
                                          </p:endCondLst>
                                        </p:cTn>
                                        <p:tgtEl>
                                          <p:sndTgt r:embed="rId4" name="DING.WAV"/>
                                        </p:tgtEl>
                                      </p:cMediaNode>
                                    </p:audio>
                                  </p:subTnLst>
                                </p:cTn>
                              </p:par>
                            </p:childTnLst>
                          </p:cTn>
                        </p:par>
                        <p:par>
                          <p:cTn id="52" fill="hold">
                            <p:stCondLst>
                              <p:cond delay="7000"/>
                            </p:stCondLst>
                            <p:childTnLst>
                              <p:par>
                                <p:cTn id="53" presetID="5" presetClass="entr" presetSubtype="5" fill="hold" grpId="0" nodeType="afterEffect">
                                  <p:stCondLst>
                                    <p:cond delay="0"/>
                                  </p:stCondLst>
                                  <p:childTnLst>
                                    <p:set>
                                      <p:cBhvr>
                                        <p:cTn id="54" dur="1" fill="hold">
                                          <p:stCondLst>
                                            <p:cond delay="0"/>
                                          </p:stCondLst>
                                        </p:cTn>
                                        <p:tgtEl>
                                          <p:spTgt spid="13360"/>
                                        </p:tgtEl>
                                        <p:attrNameLst>
                                          <p:attrName>style.visibility</p:attrName>
                                        </p:attrNameLst>
                                      </p:cBhvr>
                                      <p:to>
                                        <p:strVal val="visible"/>
                                      </p:to>
                                    </p:set>
                                    <p:animEffect transition="in" filter="checkerboard(down)">
                                      <p:cBhvr>
                                        <p:cTn id="55" dur="1000"/>
                                        <p:tgtEl>
                                          <p:spTgt spid="13360"/>
                                        </p:tgtEl>
                                      </p:cBhvr>
                                    </p:animEffect>
                                  </p:childTnLst>
                                  <p:subTnLst>
                                    <p:audio>
                                      <p:cMediaNode>
                                        <p:cTn display="0" masterRel="sameClick">
                                          <p:stCondLst>
                                            <p:cond evt="begin" delay="0">
                                              <p:tn val="53"/>
                                            </p:cond>
                                          </p:stCondLst>
                                          <p:endCondLst>
                                            <p:cond evt="onStopAudio" delay="0">
                                              <p:tgtEl>
                                                <p:sldTgt/>
                                              </p:tgtEl>
                                            </p:cond>
                                          </p:endCondLst>
                                        </p:cTn>
                                        <p:tgtEl>
                                          <p:sndTgt r:embed="rId3" name="REC04.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5000" fill="hold">
                                          <p:stCondLst>
                                            <p:cond delay="0"/>
                                          </p:stCondLst>
                                        </p:cTn>
                                        <p:tgtEl>
                                          <p:spTgt spid="7"/>
                                        </p:tgtEl>
                                        <p:attrNameLst>
                                          <p:attrName>style.visibility</p:attrName>
                                        </p:attrNameLst>
                                      </p:cBhvr>
                                      <p:to>
                                        <p:strVal val="visible"/>
                                      </p:to>
                                    </p:set>
                                    <p:animEffect transition="in" filter="fade">
                                      <p:cBhvr>
                                        <p:cTn id="60" dur="5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bldLvl="0" animBg="1"/>
      <p:bldP spid="13314" grpId="1" bldLvl="0" animBg="1"/>
      <p:bldP spid="13360" grpId="0" bldLvl="0" animBg="1"/>
      <p:bldP spid="129048" grpId="0"/>
      <p:bldP spid="10" grpId="0" bldLvl="0" animBg="1"/>
      <p:bldP spid="11" grpId="0"/>
      <p:bldP spid="12" grpId="0" bldLvl="0" animBg="1"/>
      <p:bldP spid="13"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9048" name="Text Box 24"/>
          <p:cNvSpPr txBox="1"/>
          <p:nvPr/>
        </p:nvSpPr>
        <p:spPr>
          <a:xfrm>
            <a:off x="-48260" y="57150"/>
            <a:ext cx="9245600" cy="571500"/>
          </a:xfrm>
          <a:prstGeom prst="rect">
            <a:avLst/>
          </a:prstGeom>
          <a:noFill/>
          <a:ln w="9525">
            <a:noFill/>
          </a:ln>
        </p:spPr>
        <p:txBody>
          <a:bodyPr anchor="t" anchorCtr="0">
            <a:noAutofit/>
          </a:bodyPr>
          <a:p>
            <a:pPr algn="ctr">
              <a:spcBef>
                <a:spcPct val="50000"/>
              </a:spcBef>
            </a:pPr>
            <a:r>
              <a:rPr lang="vi-VN" altLang="en-US" sz="2600" dirty="0">
                <a:solidFill>
                  <a:srgbClr val="0000CC"/>
                </a:solidFill>
                <a:latin typeface="Times New Roman" panose="02020603050405020304" pitchFamily="18" charset="0"/>
              </a:rPr>
              <a:t>Bảng. Quy mô GDP của một số quốc gia Tây Nam Á, năm 2020</a:t>
            </a:r>
            <a:endParaRPr lang="vi-VN" altLang="en-US" sz="2600" dirty="0">
              <a:solidFill>
                <a:srgbClr val="0000CC"/>
              </a:solidFill>
              <a:latin typeface="Times New Roman" panose="02020603050405020304" pitchFamily="18" charset="0"/>
            </a:endParaRPr>
          </a:p>
        </p:txBody>
      </p:sp>
      <p:sp>
        <p:nvSpPr>
          <p:cNvPr id="5" name="Text Box 24"/>
          <p:cNvSpPr txBox="1"/>
          <p:nvPr/>
        </p:nvSpPr>
        <p:spPr>
          <a:xfrm>
            <a:off x="6705600" y="438150"/>
            <a:ext cx="2143125" cy="398780"/>
          </a:xfrm>
          <a:prstGeom prst="rect">
            <a:avLst/>
          </a:prstGeom>
          <a:noFill/>
          <a:ln w="9525">
            <a:noFill/>
          </a:ln>
        </p:spPr>
        <p:txBody>
          <a:bodyPr wrap="square" anchor="t" anchorCtr="0">
            <a:spAutoFit/>
          </a:bodyPr>
          <a:p>
            <a:pPr algn="ctr">
              <a:spcBef>
                <a:spcPct val="50000"/>
              </a:spcBef>
            </a:pPr>
            <a:r>
              <a:rPr lang="vi-VN" altLang="en-US" dirty="0">
                <a:solidFill>
                  <a:schemeClr val="tx1"/>
                </a:solidFill>
                <a:latin typeface="Times New Roman" panose="02020603050405020304" pitchFamily="18" charset="0"/>
              </a:rPr>
              <a:t>Đơn vị: tỉ USD</a:t>
            </a:r>
            <a:endParaRPr lang="vi-VN" altLang="en-US" dirty="0">
              <a:solidFill>
                <a:schemeClr val="tx1"/>
              </a:solidFill>
              <a:latin typeface="Times New Roman" panose="02020603050405020304" pitchFamily="18" charset="0"/>
            </a:endParaRPr>
          </a:p>
        </p:txBody>
      </p:sp>
      <p:graphicFrame>
        <p:nvGraphicFramePr>
          <p:cNvPr id="4" name="Table 3"/>
          <p:cNvGraphicFramePr/>
          <p:nvPr>
            <p:custDataLst>
              <p:tags r:id="rId1"/>
            </p:custDataLst>
          </p:nvPr>
        </p:nvGraphicFramePr>
        <p:xfrm>
          <a:off x="66040" y="947420"/>
          <a:ext cx="8959850" cy="3832860"/>
        </p:xfrm>
        <a:graphic>
          <a:graphicData uri="http://schemas.openxmlformats.org/drawingml/2006/table">
            <a:tbl>
              <a:tblPr firstRow="1" bandRow="1">
                <a:tableStyleId>{5C22544A-7EE6-4342-B048-85BDC9FD1C3A}</a:tableStyleId>
              </a:tblPr>
              <a:tblGrid>
                <a:gridCol w="2877185"/>
                <a:gridCol w="1603375"/>
                <a:gridCol w="3079750"/>
                <a:gridCol w="1399540"/>
              </a:tblGrid>
              <a:tr h="427355">
                <a:tc>
                  <a:txBody>
                    <a:bodyPr/>
                    <a:p>
                      <a:pPr>
                        <a:buNone/>
                      </a:pPr>
                      <a:r>
                        <a:rPr lang="vi-VN" altLang="en-US" sz="2400">
                          <a:solidFill>
                            <a:schemeClr val="tx1"/>
                          </a:solidFill>
                          <a:latin typeface="Times New Roman" panose="02020603050405020304" pitchFamily="18" charset="0"/>
                          <a:cs typeface="Times New Roman" panose="02020603050405020304" pitchFamily="18" charset="0"/>
                        </a:rPr>
                        <a:t>Quốc gia</a:t>
                      </a:r>
                      <a:endParaRPr lang="vi-VN" altLang="en-US" sz="2400">
                        <a:solidFill>
                          <a:schemeClr val="tx1"/>
                        </a:solidFill>
                        <a:latin typeface="Times New Roman" panose="02020603050405020304" pitchFamily="18" charset="0"/>
                        <a:cs typeface="Times New Roman" panose="02020603050405020304" pitchFamily="18" charset="0"/>
                      </a:endParaRPr>
                    </a:p>
                  </a:txBody>
                  <a:tcPr/>
                </a:tc>
                <a:tc>
                  <a:txBody>
                    <a:bodyPr/>
                    <a:p>
                      <a:pPr>
                        <a:buNone/>
                      </a:pPr>
                      <a:r>
                        <a:rPr lang="vi-VN" altLang="en-US" sz="2400">
                          <a:solidFill>
                            <a:schemeClr val="tx1"/>
                          </a:solidFill>
                          <a:latin typeface="Times New Roman" panose="02020603050405020304" pitchFamily="18" charset="0"/>
                          <a:cs typeface="Times New Roman" panose="02020603050405020304" pitchFamily="18" charset="0"/>
                        </a:rPr>
                        <a:t>GDP</a:t>
                      </a:r>
                      <a:endParaRPr lang="vi-VN" altLang="en-US" sz="2400">
                        <a:solidFill>
                          <a:schemeClr val="tx1"/>
                        </a:solidFill>
                        <a:latin typeface="Times New Roman" panose="02020603050405020304" pitchFamily="18" charset="0"/>
                        <a:cs typeface="Times New Roman" panose="02020603050405020304" pitchFamily="18" charset="0"/>
                      </a:endParaRPr>
                    </a:p>
                  </a:txBody>
                  <a:tcPr/>
                </a:tc>
                <a:tc>
                  <a:txBody>
                    <a:bodyPr/>
                    <a:p>
                      <a:pPr>
                        <a:buNone/>
                      </a:pPr>
                      <a:r>
                        <a:rPr lang="vi-VN" altLang="en-US" sz="2400">
                          <a:solidFill>
                            <a:schemeClr val="tx1"/>
                          </a:solidFill>
                          <a:latin typeface="Times New Roman" panose="02020603050405020304" pitchFamily="18" charset="0"/>
                          <a:cs typeface="Times New Roman" panose="02020603050405020304" pitchFamily="18" charset="0"/>
                        </a:rPr>
                        <a:t>Quốc gia</a:t>
                      </a:r>
                      <a:endParaRPr lang="vi-VN" altLang="en-US" sz="2400">
                        <a:solidFill>
                          <a:schemeClr val="tx1"/>
                        </a:solidFill>
                        <a:latin typeface="Times New Roman" panose="02020603050405020304" pitchFamily="18" charset="0"/>
                        <a:cs typeface="Times New Roman" panose="02020603050405020304" pitchFamily="18" charset="0"/>
                      </a:endParaRPr>
                    </a:p>
                  </a:txBody>
                  <a:tcPr/>
                </a:tc>
                <a:tc>
                  <a:txBody>
                    <a:bodyPr/>
                    <a:p>
                      <a:pPr>
                        <a:buNone/>
                      </a:pPr>
                      <a:r>
                        <a:rPr lang="vi-VN" altLang="en-US" sz="2400">
                          <a:solidFill>
                            <a:schemeClr val="tx1"/>
                          </a:solidFill>
                          <a:latin typeface="Times New Roman" panose="02020603050405020304" pitchFamily="18" charset="0"/>
                          <a:cs typeface="Times New Roman" panose="02020603050405020304" pitchFamily="18" charset="0"/>
                        </a:rPr>
                        <a:t>GDP</a:t>
                      </a:r>
                      <a:endParaRPr lang="vi-VN" altLang="en-US" sz="2400">
                        <a:solidFill>
                          <a:schemeClr val="tx1"/>
                        </a:solidFill>
                        <a:latin typeface="Times New Roman" panose="02020603050405020304" pitchFamily="18" charset="0"/>
                        <a:cs typeface="Times New Roman" panose="02020603050405020304" pitchFamily="18" charset="0"/>
                      </a:endParaRPr>
                    </a:p>
                  </a:txBody>
                  <a:tcPr/>
                </a:tc>
              </a:tr>
              <a:tr h="438785">
                <a:tc>
                  <a:txBody>
                    <a:bodyPr/>
                    <a:p>
                      <a:pPr>
                        <a:buNone/>
                      </a:pPr>
                      <a:r>
                        <a:rPr lang="vi-VN" altLang="en-US" sz="2400" b="1">
                          <a:solidFill>
                            <a:srgbClr val="0000CC"/>
                          </a:solidFill>
                          <a:latin typeface="Times New Roman" panose="02020603050405020304" pitchFamily="18" charset="0"/>
                          <a:cs typeface="Times New Roman" panose="02020603050405020304" pitchFamily="18" charset="0"/>
                        </a:rPr>
                        <a:t>Ả-rập Xê-út</a:t>
                      </a:r>
                      <a:endParaRPr lang="vi-VN" altLang="en-US" sz="2400" b="1">
                        <a:solidFill>
                          <a:srgbClr val="0000CC"/>
                        </a:solidFill>
                        <a:latin typeface="Times New Roman" panose="02020603050405020304" pitchFamily="18" charset="0"/>
                        <a:cs typeface="Times New Roman" panose="02020603050405020304" pitchFamily="18" charset="0"/>
                      </a:endParaRPr>
                    </a:p>
                  </a:txBody>
                  <a:tcPr/>
                </a:tc>
                <a:tc>
                  <a:txBody>
                    <a:bodyPr/>
                    <a:p>
                      <a:pPr>
                        <a:buNone/>
                      </a:pPr>
                      <a:r>
                        <a:rPr lang="vi-VN" altLang="en-US" sz="2400" b="1">
                          <a:solidFill>
                            <a:srgbClr val="0000CC"/>
                          </a:solidFill>
                          <a:latin typeface="Times New Roman" panose="02020603050405020304" pitchFamily="18" charset="0"/>
                          <a:cs typeface="Times New Roman" panose="02020603050405020304" pitchFamily="18" charset="0"/>
                        </a:rPr>
                        <a:t>703,4</a:t>
                      </a:r>
                      <a:endParaRPr lang="vi-VN" altLang="en-US" sz="2400" b="1">
                        <a:solidFill>
                          <a:srgbClr val="0000CC"/>
                        </a:solidFill>
                        <a:latin typeface="Times New Roman" panose="02020603050405020304" pitchFamily="18" charset="0"/>
                        <a:cs typeface="Times New Roman" panose="02020603050405020304" pitchFamily="18" charset="0"/>
                      </a:endParaRPr>
                    </a:p>
                  </a:txBody>
                  <a:tcPr/>
                </a:tc>
                <a:tc>
                  <a:txBody>
                    <a:bodyPr/>
                    <a:p>
                      <a:pPr>
                        <a:buNone/>
                      </a:pPr>
                      <a:r>
                        <a:rPr lang="vi-VN" altLang="en-US" sz="2400" b="1">
                          <a:solidFill>
                            <a:srgbClr val="0000CC"/>
                          </a:solidFill>
                          <a:latin typeface="Times New Roman" panose="02020603050405020304" pitchFamily="18" charset="0"/>
                          <a:cs typeface="Times New Roman" panose="02020603050405020304" pitchFamily="18" charset="0"/>
                        </a:rPr>
                        <a:t>I-rắc</a:t>
                      </a:r>
                      <a:endParaRPr lang="vi-VN" altLang="en-US" sz="2400" b="1">
                        <a:solidFill>
                          <a:srgbClr val="0000CC"/>
                        </a:solidFill>
                        <a:latin typeface="Times New Roman" panose="02020603050405020304" pitchFamily="18" charset="0"/>
                        <a:cs typeface="Times New Roman" panose="02020603050405020304" pitchFamily="18" charset="0"/>
                      </a:endParaRPr>
                    </a:p>
                  </a:txBody>
                  <a:tcPr/>
                </a:tc>
                <a:tc>
                  <a:txBody>
                    <a:bodyPr/>
                    <a:p>
                      <a:pPr>
                        <a:buNone/>
                      </a:pPr>
                      <a:r>
                        <a:rPr lang="vi-VN" altLang="en-US" sz="2400" b="1">
                          <a:solidFill>
                            <a:srgbClr val="0000CC"/>
                          </a:solidFill>
                          <a:latin typeface="Times New Roman" panose="02020603050405020304" pitchFamily="18" charset="0"/>
                          <a:cs typeface="Times New Roman" panose="02020603050405020304" pitchFamily="18" charset="0"/>
                        </a:rPr>
                        <a:t>184,4</a:t>
                      </a:r>
                      <a:endParaRPr lang="vi-VN" altLang="en-US" sz="2400" b="1">
                        <a:solidFill>
                          <a:srgbClr val="0000CC"/>
                        </a:solidFill>
                        <a:latin typeface="Times New Roman" panose="02020603050405020304" pitchFamily="18" charset="0"/>
                        <a:cs typeface="Times New Roman" panose="02020603050405020304" pitchFamily="18" charset="0"/>
                      </a:endParaRPr>
                    </a:p>
                  </a:txBody>
                  <a:tcPr/>
                </a:tc>
              </a:tr>
              <a:tr h="438150">
                <a:tc>
                  <a:txBody>
                    <a:bodyPr/>
                    <a:p>
                      <a:pPr>
                        <a:buNone/>
                      </a:pPr>
                      <a:r>
                        <a:rPr lang="vi-VN" altLang="en-US" sz="2400" b="1">
                          <a:solidFill>
                            <a:srgbClr val="FF0000"/>
                          </a:solidFill>
                          <a:latin typeface="Times New Roman" panose="02020603050405020304" pitchFamily="18" charset="0"/>
                          <a:cs typeface="Times New Roman" panose="02020603050405020304" pitchFamily="18" charset="0"/>
                        </a:rPr>
                        <a:t>A-déc-bai-gian</a:t>
                      </a:r>
                      <a:endParaRPr lang="vi-VN" altLang="en-US" sz="2400" b="1">
                        <a:solidFill>
                          <a:srgbClr val="FF0000"/>
                        </a:solidFill>
                        <a:latin typeface="Times New Roman" panose="02020603050405020304" pitchFamily="18" charset="0"/>
                        <a:cs typeface="Times New Roman" panose="02020603050405020304" pitchFamily="18" charset="0"/>
                      </a:endParaRPr>
                    </a:p>
                  </a:txBody>
                  <a:tcPr/>
                </a:tc>
                <a:tc>
                  <a:txBody>
                    <a:bodyPr/>
                    <a:p>
                      <a:pPr>
                        <a:buNone/>
                      </a:pPr>
                      <a:r>
                        <a:rPr lang="vi-VN" altLang="en-US" sz="2400" b="1">
                          <a:solidFill>
                            <a:srgbClr val="FF0000"/>
                          </a:solidFill>
                          <a:latin typeface="Times New Roman" panose="02020603050405020304" pitchFamily="18" charset="0"/>
                          <a:cs typeface="Times New Roman" panose="02020603050405020304" pitchFamily="18" charset="0"/>
                        </a:rPr>
                        <a:t>42,7</a:t>
                      </a:r>
                      <a:endParaRPr lang="vi-VN" altLang="en-US" sz="2400" b="1">
                        <a:solidFill>
                          <a:srgbClr val="FF0000"/>
                        </a:solidFill>
                        <a:latin typeface="Times New Roman" panose="02020603050405020304" pitchFamily="18" charset="0"/>
                        <a:cs typeface="Times New Roman" panose="02020603050405020304" pitchFamily="18" charset="0"/>
                      </a:endParaRPr>
                    </a:p>
                  </a:txBody>
                  <a:tcPr/>
                </a:tc>
                <a:tc>
                  <a:txBody>
                    <a:bodyPr/>
                    <a:p>
                      <a:pPr>
                        <a:buNone/>
                      </a:pPr>
                      <a:r>
                        <a:rPr lang="vi-VN" altLang="en-US" sz="2400" b="1">
                          <a:solidFill>
                            <a:srgbClr val="0000CC"/>
                          </a:solidFill>
                          <a:latin typeface="Times New Roman" panose="02020603050405020304" pitchFamily="18" charset="0"/>
                          <a:cs typeface="Times New Roman" panose="02020603050405020304" pitchFamily="18" charset="0"/>
                        </a:rPr>
                        <a:t>I-xra-en</a:t>
                      </a:r>
                      <a:endParaRPr lang="vi-VN" altLang="en-US" sz="2400" b="1">
                        <a:solidFill>
                          <a:srgbClr val="0000CC"/>
                        </a:solidFill>
                        <a:latin typeface="Times New Roman" panose="02020603050405020304" pitchFamily="18" charset="0"/>
                        <a:cs typeface="Times New Roman" panose="02020603050405020304" pitchFamily="18" charset="0"/>
                      </a:endParaRPr>
                    </a:p>
                  </a:txBody>
                  <a:tcPr/>
                </a:tc>
                <a:tc>
                  <a:txBody>
                    <a:bodyPr/>
                    <a:p>
                      <a:pPr>
                        <a:buNone/>
                      </a:pPr>
                      <a:r>
                        <a:rPr lang="vi-VN" altLang="en-US" sz="2400" b="1">
                          <a:solidFill>
                            <a:srgbClr val="0000CC"/>
                          </a:solidFill>
                          <a:latin typeface="Times New Roman" panose="02020603050405020304" pitchFamily="18" charset="0"/>
                          <a:cs typeface="Times New Roman" panose="02020603050405020304" pitchFamily="18" charset="0"/>
                        </a:rPr>
                        <a:t>407,1</a:t>
                      </a:r>
                      <a:endParaRPr lang="vi-VN" altLang="en-US" sz="2400" b="1">
                        <a:solidFill>
                          <a:srgbClr val="0000CC"/>
                        </a:solidFill>
                        <a:latin typeface="Times New Roman" panose="02020603050405020304" pitchFamily="18" charset="0"/>
                        <a:cs typeface="Times New Roman" panose="02020603050405020304" pitchFamily="18" charset="0"/>
                      </a:endParaRPr>
                    </a:p>
                  </a:txBody>
                  <a:tcPr/>
                </a:tc>
              </a:tr>
              <a:tr h="438150">
                <a:tc>
                  <a:txBody>
                    <a:bodyPr/>
                    <a:p>
                      <a:pPr>
                        <a:buNone/>
                      </a:pPr>
                      <a:r>
                        <a:rPr lang="vi-VN" altLang="en-US" sz="2400" b="1">
                          <a:solidFill>
                            <a:srgbClr val="0000CC"/>
                          </a:solidFill>
                          <a:latin typeface="Times New Roman" panose="02020603050405020304" pitchFamily="18" charset="0"/>
                          <a:cs typeface="Times New Roman" panose="02020603050405020304" pitchFamily="18" charset="0"/>
                        </a:rPr>
                        <a:t>Ca-ta</a:t>
                      </a:r>
                      <a:endParaRPr lang="vi-VN" altLang="en-US" sz="2400" b="1">
                        <a:solidFill>
                          <a:srgbClr val="0000CC"/>
                        </a:solidFill>
                        <a:latin typeface="Times New Roman" panose="02020603050405020304" pitchFamily="18" charset="0"/>
                        <a:cs typeface="Times New Roman" panose="02020603050405020304" pitchFamily="18" charset="0"/>
                      </a:endParaRPr>
                    </a:p>
                  </a:txBody>
                  <a:tcPr/>
                </a:tc>
                <a:tc>
                  <a:txBody>
                    <a:bodyPr/>
                    <a:p>
                      <a:pPr>
                        <a:buNone/>
                      </a:pPr>
                      <a:r>
                        <a:rPr lang="vi-VN" altLang="en-US" sz="2400" b="1">
                          <a:solidFill>
                            <a:srgbClr val="0000CC"/>
                          </a:solidFill>
                          <a:latin typeface="Times New Roman" panose="02020603050405020304" pitchFamily="18" charset="0"/>
                          <a:cs typeface="Times New Roman" panose="02020603050405020304" pitchFamily="18" charset="0"/>
                        </a:rPr>
                        <a:t>144,4</a:t>
                      </a:r>
                      <a:endParaRPr lang="vi-VN" altLang="en-US" sz="2400" b="1">
                        <a:solidFill>
                          <a:srgbClr val="0000CC"/>
                        </a:solidFill>
                        <a:latin typeface="Times New Roman" panose="02020603050405020304" pitchFamily="18" charset="0"/>
                        <a:cs typeface="Times New Roman" panose="02020603050405020304" pitchFamily="18" charset="0"/>
                      </a:endParaRPr>
                    </a:p>
                  </a:txBody>
                  <a:tcPr/>
                </a:tc>
                <a:tc>
                  <a:txBody>
                    <a:bodyPr/>
                    <a:p>
                      <a:pPr>
                        <a:buNone/>
                      </a:pPr>
                      <a:r>
                        <a:rPr lang="vi-VN" altLang="en-US" sz="2400" b="1">
                          <a:solidFill>
                            <a:srgbClr val="FF0000"/>
                          </a:solidFill>
                          <a:latin typeface="Times New Roman" panose="02020603050405020304" pitchFamily="18" charset="0"/>
                          <a:cs typeface="Times New Roman" panose="02020603050405020304" pitchFamily="18" charset="0"/>
                        </a:rPr>
                        <a:t>Li-băng</a:t>
                      </a:r>
                      <a:endParaRPr lang="vi-VN" altLang="en-US" sz="2400" b="1">
                        <a:solidFill>
                          <a:srgbClr val="FF0000"/>
                        </a:solidFill>
                        <a:latin typeface="Times New Roman" panose="02020603050405020304" pitchFamily="18" charset="0"/>
                        <a:cs typeface="Times New Roman" panose="02020603050405020304" pitchFamily="18" charset="0"/>
                      </a:endParaRPr>
                    </a:p>
                  </a:txBody>
                  <a:tcPr/>
                </a:tc>
                <a:tc>
                  <a:txBody>
                    <a:bodyPr/>
                    <a:p>
                      <a:pPr>
                        <a:buNone/>
                      </a:pPr>
                      <a:r>
                        <a:rPr lang="vi-VN" altLang="en-US" sz="2400" b="1">
                          <a:solidFill>
                            <a:srgbClr val="FF0000"/>
                          </a:solidFill>
                          <a:latin typeface="Times New Roman" panose="02020603050405020304" pitchFamily="18" charset="0"/>
                          <a:cs typeface="Times New Roman" panose="02020603050405020304" pitchFamily="18" charset="0"/>
                        </a:rPr>
                        <a:t>25,9</a:t>
                      </a:r>
                      <a:endParaRPr lang="vi-VN" altLang="en-US" sz="2400" b="1">
                        <a:solidFill>
                          <a:srgbClr val="FF0000"/>
                        </a:solidFill>
                        <a:latin typeface="Times New Roman" panose="02020603050405020304" pitchFamily="18" charset="0"/>
                        <a:cs typeface="Times New Roman" panose="02020603050405020304" pitchFamily="18" charset="0"/>
                      </a:endParaRPr>
                    </a:p>
                  </a:txBody>
                  <a:tcPr/>
                </a:tc>
              </a:tr>
              <a:tr h="438150">
                <a:tc>
                  <a:txBody>
                    <a:bodyPr/>
                    <a:p>
                      <a:pPr>
                        <a:buNone/>
                      </a:pPr>
                      <a:r>
                        <a:rPr lang="vi-VN" altLang="en-US" sz="2400" b="1">
                          <a:solidFill>
                            <a:srgbClr val="0000CC"/>
                          </a:solidFill>
                          <a:latin typeface="Times New Roman" panose="02020603050405020304" pitchFamily="18" charset="0"/>
                          <a:cs typeface="Times New Roman" panose="02020603050405020304" pitchFamily="18" charset="0"/>
                        </a:rPr>
                        <a:t>Cô- oét</a:t>
                      </a:r>
                      <a:endParaRPr lang="vi-VN" altLang="en-US" sz="2400" b="1">
                        <a:solidFill>
                          <a:srgbClr val="0000CC"/>
                        </a:solidFill>
                        <a:latin typeface="Times New Roman" panose="02020603050405020304" pitchFamily="18" charset="0"/>
                        <a:cs typeface="Times New Roman" panose="02020603050405020304" pitchFamily="18" charset="0"/>
                      </a:endParaRPr>
                    </a:p>
                  </a:txBody>
                  <a:tcPr/>
                </a:tc>
                <a:tc>
                  <a:txBody>
                    <a:bodyPr/>
                    <a:p>
                      <a:pPr>
                        <a:buNone/>
                      </a:pPr>
                      <a:r>
                        <a:rPr lang="vi-VN" altLang="en-US" sz="2400" b="1">
                          <a:solidFill>
                            <a:srgbClr val="0000CC"/>
                          </a:solidFill>
                          <a:latin typeface="Times New Roman" panose="02020603050405020304" pitchFamily="18" charset="0"/>
                          <a:cs typeface="Times New Roman" panose="02020603050405020304" pitchFamily="18" charset="0"/>
                        </a:rPr>
                        <a:t>106,0</a:t>
                      </a:r>
                      <a:endParaRPr lang="vi-VN" altLang="en-US" sz="2400" b="1">
                        <a:solidFill>
                          <a:srgbClr val="0000CC"/>
                        </a:solidFill>
                        <a:latin typeface="Times New Roman" panose="02020603050405020304" pitchFamily="18" charset="0"/>
                        <a:cs typeface="Times New Roman" panose="02020603050405020304" pitchFamily="18" charset="0"/>
                      </a:endParaRPr>
                    </a:p>
                  </a:txBody>
                  <a:tcPr/>
                </a:tc>
                <a:tc>
                  <a:txBody>
                    <a:bodyPr/>
                    <a:p>
                      <a:pPr>
                        <a:buNone/>
                      </a:pPr>
                      <a:r>
                        <a:rPr lang="vi-VN" altLang="en-US" sz="2400" b="1">
                          <a:solidFill>
                            <a:srgbClr val="0000CC"/>
                          </a:solidFill>
                          <a:latin typeface="Times New Roman" panose="02020603050405020304" pitchFamily="18" charset="0"/>
                          <a:cs typeface="Times New Roman" panose="02020603050405020304" pitchFamily="18" charset="0"/>
                        </a:rPr>
                        <a:t>Ô-man</a:t>
                      </a:r>
                      <a:endParaRPr lang="vi-VN" altLang="en-US" sz="2400" b="1">
                        <a:solidFill>
                          <a:srgbClr val="0000CC"/>
                        </a:solidFill>
                        <a:latin typeface="Times New Roman" panose="02020603050405020304" pitchFamily="18" charset="0"/>
                        <a:cs typeface="Times New Roman" panose="02020603050405020304" pitchFamily="18" charset="0"/>
                      </a:endParaRPr>
                    </a:p>
                  </a:txBody>
                  <a:tcPr/>
                </a:tc>
                <a:tc>
                  <a:txBody>
                    <a:bodyPr/>
                    <a:p>
                      <a:pPr>
                        <a:buNone/>
                      </a:pPr>
                      <a:r>
                        <a:rPr lang="vi-VN" altLang="en-US" sz="2400" b="1">
                          <a:solidFill>
                            <a:srgbClr val="0000CC"/>
                          </a:solidFill>
                          <a:latin typeface="Times New Roman" panose="02020603050405020304" pitchFamily="18" charset="0"/>
                          <a:cs typeface="Times New Roman" panose="02020603050405020304" pitchFamily="18" charset="0"/>
                        </a:rPr>
                        <a:t>74,0</a:t>
                      </a:r>
                      <a:endParaRPr lang="vi-VN" altLang="en-US" sz="2400" b="1">
                        <a:solidFill>
                          <a:srgbClr val="0000CC"/>
                        </a:solidFill>
                        <a:latin typeface="Times New Roman" panose="02020603050405020304" pitchFamily="18" charset="0"/>
                        <a:cs typeface="Times New Roman" panose="02020603050405020304" pitchFamily="18" charset="0"/>
                      </a:endParaRPr>
                    </a:p>
                  </a:txBody>
                  <a:tcPr/>
                </a:tc>
              </a:tr>
              <a:tr h="438785">
                <a:tc>
                  <a:txBody>
                    <a:bodyPr/>
                    <a:p>
                      <a:pPr>
                        <a:buNone/>
                      </a:pPr>
                      <a:r>
                        <a:rPr lang="vi-VN" altLang="en-US" sz="2400" b="1">
                          <a:solidFill>
                            <a:srgbClr val="0000CC"/>
                          </a:solidFill>
                          <a:latin typeface="Times New Roman" panose="02020603050405020304" pitchFamily="18" charset="0"/>
                          <a:cs typeface="Times New Roman" panose="02020603050405020304" pitchFamily="18" charset="0"/>
                        </a:rPr>
                        <a:t>Gioóc-đa-ni</a:t>
                      </a:r>
                      <a:endParaRPr lang="vi-VN" altLang="en-US" sz="2400" b="1">
                        <a:solidFill>
                          <a:srgbClr val="0000CC"/>
                        </a:solidFill>
                        <a:latin typeface="Times New Roman" panose="02020603050405020304" pitchFamily="18" charset="0"/>
                        <a:cs typeface="Times New Roman" panose="02020603050405020304" pitchFamily="18" charset="0"/>
                      </a:endParaRPr>
                    </a:p>
                  </a:txBody>
                  <a:tcPr/>
                </a:tc>
                <a:tc>
                  <a:txBody>
                    <a:bodyPr/>
                    <a:p>
                      <a:pPr>
                        <a:buNone/>
                      </a:pPr>
                      <a:r>
                        <a:rPr lang="vi-VN" altLang="en-US" sz="2400" b="1">
                          <a:solidFill>
                            <a:srgbClr val="0000CC"/>
                          </a:solidFill>
                          <a:latin typeface="Times New Roman" panose="02020603050405020304" pitchFamily="18" charset="0"/>
                          <a:cs typeface="Times New Roman" panose="02020603050405020304" pitchFamily="18" charset="0"/>
                        </a:rPr>
                        <a:t>47,3</a:t>
                      </a:r>
                      <a:endParaRPr lang="vi-VN" altLang="en-US" sz="2400" b="1">
                        <a:solidFill>
                          <a:srgbClr val="0000CC"/>
                        </a:solidFill>
                        <a:latin typeface="Times New Roman" panose="02020603050405020304" pitchFamily="18" charset="0"/>
                        <a:cs typeface="Times New Roman" panose="02020603050405020304" pitchFamily="18" charset="0"/>
                      </a:endParaRPr>
                    </a:p>
                  </a:txBody>
                  <a:tcPr/>
                </a:tc>
                <a:tc>
                  <a:txBody>
                    <a:bodyPr/>
                    <a:p>
                      <a:pPr>
                        <a:buNone/>
                      </a:pPr>
                      <a:r>
                        <a:rPr lang="vi-VN" altLang="en-US" sz="2400" b="1">
                          <a:solidFill>
                            <a:srgbClr val="0000CC"/>
                          </a:solidFill>
                          <a:latin typeface="Times New Roman" panose="02020603050405020304" pitchFamily="18" charset="0"/>
                          <a:cs typeface="Times New Roman" panose="02020603050405020304" pitchFamily="18" charset="0"/>
                        </a:rPr>
                        <a:t>Thổ Nhĩ Kỳ</a:t>
                      </a:r>
                      <a:endParaRPr lang="vi-VN" altLang="en-US" sz="2400" b="1">
                        <a:solidFill>
                          <a:srgbClr val="0000CC"/>
                        </a:solidFill>
                        <a:latin typeface="Times New Roman" panose="02020603050405020304" pitchFamily="18" charset="0"/>
                        <a:cs typeface="Times New Roman" panose="02020603050405020304" pitchFamily="18" charset="0"/>
                      </a:endParaRPr>
                    </a:p>
                  </a:txBody>
                  <a:tcPr/>
                </a:tc>
                <a:tc>
                  <a:txBody>
                    <a:bodyPr/>
                    <a:p>
                      <a:pPr>
                        <a:buNone/>
                      </a:pPr>
                      <a:r>
                        <a:rPr lang="vi-VN" altLang="en-US" sz="2400" b="1">
                          <a:solidFill>
                            <a:srgbClr val="0000CC"/>
                          </a:solidFill>
                          <a:latin typeface="Times New Roman" panose="02020603050405020304" pitchFamily="18" charset="0"/>
                          <a:cs typeface="Times New Roman" panose="02020603050405020304" pitchFamily="18" charset="0"/>
                        </a:rPr>
                        <a:t>720,0</a:t>
                      </a:r>
                      <a:endParaRPr lang="vi-VN" altLang="en-US" sz="2400" b="1">
                        <a:solidFill>
                          <a:srgbClr val="0000CC"/>
                        </a:solidFill>
                        <a:latin typeface="Times New Roman" panose="02020603050405020304" pitchFamily="18" charset="0"/>
                        <a:cs typeface="Times New Roman" panose="02020603050405020304" pitchFamily="18" charset="0"/>
                      </a:endParaRPr>
                    </a:p>
                  </a:txBody>
                  <a:tcPr/>
                </a:tc>
              </a:tr>
              <a:tr h="437515">
                <a:tc>
                  <a:txBody>
                    <a:bodyPr/>
                    <a:p>
                      <a:pPr>
                        <a:buNone/>
                      </a:pPr>
                      <a:r>
                        <a:rPr lang="vi-VN" altLang="en-US" sz="2400" b="1">
                          <a:solidFill>
                            <a:srgbClr val="FF0000"/>
                          </a:solidFill>
                          <a:latin typeface="Times New Roman" panose="02020603050405020304" pitchFamily="18" charset="0"/>
                          <a:cs typeface="Times New Roman" panose="02020603050405020304" pitchFamily="18" charset="0"/>
                        </a:rPr>
                        <a:t>Gru-di-da</a:t>
                      </a:r>
                      <a:endParaRPr lang="vi-VN" altLang="en-US" sz="2400" b="1">
                        <a:solidFill>
                          <a:srgbClr val="FF0000"/>
                        </a:solidFill>
                        <a:latin typeface="Times New Roman" panose="02020603050405020304" pitchFamily="18" charset="0"/>
                        <a:cs typeface="Times New Roman" panose="02020603050405020304" pitchFamily="18" charset="0"/>
                      </a:endParaRPr>
                    </a:p>
                  </a:txBody>
                  <a:tcPr/>
                </a:tc>
                <a:tc>
                  <a:txBody>
                    <a:bodyPr/>
                    <a:p>
                      <a:pPr>
                        <a:buNone/>
                      </a:pPr>
                      <a:r>
                        <a:rPr lang="vi-VN" altLang="en-US" sz="2400" b="1">
                          <a:solidFill>
                            <a:srgbClr val="FF0000"/>
                          </a:solidFill>
                          <a:latin typeface="Times New Roman" panose="02020603050405020304" pitchFamily="18" charset="0"/>
                          <a:cs typeface="Times New Roman" panose="02020603050405020304" pitchFamily="18" charset="0"/>
                        </a:rPr>
                        <a:t>15,8</a:t>
                      </a:r>
                      <a:endParaRPr lang="vi-VN" altLang="en-US" sz="2400" b="1">
                        <a:solidFill>
                          <a:srgbClr val="FF0000"/>
                        </a:solidFill>
                        <a:latin typeface="Times New Roman" panose="02020603050405020304" pitchFamily="18" charset="0"/>
                        <a:cs typeface="Times New Roman" panose="02020603050405020304" pitchFamily="18" charset="0"/>
                      </a:endParaRPr>
                    </a:p>
                  </a:txBody>
                  <a:tcPr/>
                </a:tc>
                <a:tc>
                  <a:txBody>
                    <a:bodyPr/>
                    <a:p>
                      <a:pPr>
                        <a:buNone/>
                      </a:pPr>
                      <a:r>
                        <a:rPr lang="vi-VN" altLang="en-US" sz="2400" b="1">
                          <a:solidFill>
                            <a:srgbClr val="FF0000"/>
                          </a:solidFill>
                          <a:latin typeface="Times New Roman" panose="02020603050405020304" pitchFamily="18" charset="0"/>
                          <a:cs typeface="Times New Roman" panose="02020603050405020304" pitchFamily="18" charset="0"/>
                        </a:rPr>
                        <a:t>Y-ê-men</a:t>
                      </a:r>
                      <a:endParaRPr lang="vi-VN" altLang="en-US" sz="2400" b="1">
                        <a:solidFill>
                          <a:srgbClr val="FF0000"/>
                        </a:solidFill>
                        <a:latin typeface="Times New Roman" panose="02020603050405020304" pitchFamily="18" charset="0"/>
                        <a:cs typeface="Times New Roman" panose="02020603050405020304" pitchFamily="18" charset="0"/>
                      </a:endParaRPr>
                    </a:p>
                  </a:txBody>
                  <a:tcPr/>
                </a:tc>
                <a:tc>
                  <a:txBody>
                    <a:bodyPr/>
                    <a:p>
                      <a:pPr>
                        <a:buNone/>
                      </a:pPr>
                      <a:r>
                        <a:rPr lang="vi-VN" altLang="en-US" sz="2400" b="1">
                          <a:solidFill>
                            <a:srgbClr val="FF0000"/>
                          </a:solidFill>
                          <a:latin typeface="Times New Roman" panose="02020603050405020304" pitchFamily="18" charset="0"/>
                          <a:cs typeface="Times New Roman" panose="02020603050405020304" pitchFamily="18" charset="0"/>
                        </a:rPr>
                        <a:t>18,8</a:t>
                      </a:r>
                      <a:endParaRPr lang="vi-VN" altLang="en-US" sz="2400" b="1">
                        <a:solidFill>
                          <a:srgbClr val="FF0000"/>
                        </a:solidFill>
                        <a:latin typeface="Times New Roman" panose="02020603050405020304" pitchFamily="18" charset="0"/>
                        <a:cs typeface="Times New Roman" panose="02020603050405020304" pitchFamily="18" charset="0"/>
                      </a:endParaRPr>
                    </a:p>
                  </a:txBody>
                  <a:tcPr/>
                </a:tc>
              </a:tr>
              <a:tr h="775970">
                <a:tc>
                  <a:txBody>
                    <a:bodyPr/>
                    <a:p>
                      <a:pPr>
                        <a:buNone/>
                      </a:pPr>
                      <a:r>
                        <a:rPr lang="vi-VN" altLang="en-US" sz="2400" b="1">
                          <a:solidFill>
                            <a:srgbClr val="0000CC"/>
                          </a:solidFill>
                          <a:latin typeface="Times New Roman" panose="02020603050405020304" pitchFamily="18" charset="0"/>
                          <a:cs typeface="Times New Roman" panose="02020603050405020304" pitchFamily="18" charset="0"/>
                        </a:rPr>
                        <a:t>I-ran</a:t>
                      </a:r>
                      <a:endParaRPr lang="vi-VN" altLang="en-US" sz="2400" b="1">
                        <a:solidFill>
                          <a:srgbClr val="0000CC"/>
                        </a:solidFill>
                        <a:latin typeface="Times New Roman" panose="02020603050405020304" pitchFamily="18" charset="0"/>
                        <a:cs typeface="Times New Roman" panose="02020603050405020304" pitchFamily="18" charset="0"/>
                      </a:endParaRPr>
                    </a:p>
                  </a:txBody>
                  <a:tcPr/>
                </a:tc>
                <a:tc>
                  <a:txBody>
                    <a:bodyPr/>
                    <a:p>
                      <a:pPr>
                        <a:buNone/>
                      </a:pPr>
                      <a:r>
                        <a:rPr lang="vi-VN" altLang="en-US" sz="2400" b="1">
                          <a:solidFill>
                            <a:srgbClr val="0000CC"/>
                          </a:solidFill>
                          <a:latin typeface="Times New Roman" panose="02020603050405020304" pitchFamily="18" charset="0"/>
                          <a:cs typeface="Times New Roman" panose="02020603050405020304" pitchFamily="18" charset="0"/>
                        </a:rPr>
                        <a:t>203,4</a:t>
                      </a:r>
                      <a:endParaRPr lang="vi-VN" altLang="en-US" sz="2400" b="1">
                        <a:solidFill>
                          <a:srgbClr val="0000CC"/>
                        </a:solidFill>
                        <a:latin typeface="Times New Roman" panose="02020603050405020304" pitchFamily="18" charset="0"/>
                        <a:cs typeface="Times New Roman" panose="02020603050405020304" pitchFamily="18" charset="0"/>
                      </a:endParaRPr>
                    </a:p>
                  </a:txBody>
                  <a:tcPr/>
                </a:tc>
                <a:tc>
                  <a:txBody>
                    <a:bodyPr/>
                    <a:p>
                      <a:pPr>
                        <a:buNone/>
                      </a:pPr>
                      <a:r>
                        <a:rPr lang="vi-VN" altLang="en-US" sz="2400" b="1">
                          <a:solidFill>
                            <a:srgbClr val="0000CC"/>
                          </a:solidFill>
                          <a:latin typeface="Times New Roman" panose="02020603050405020304" pitchFamily="18" charset="0"/>
                          <a:cs typeface="Times New Roman" panose="02020603050405020304" pitchFamily="18" charset="0"/>
                        </a:rPr>
                        <a:t>Các Tiểu vương quốc Ả rập Thống nhất</a:t>
                      </a:r>
                      <a:endParaRPr lang="vi-VN" altLang="en-US" sz="2400" b="1">
                        <a:solidFill>
                          <a:srgbClr val="0000CC"/>
                        </a:solidFill>
                        <a:latin typeface="Times New Roman" panose="02020603050405020304" pitchFamily="18" charset="0"/>
                        <a:cs typeface="Times New Roman" panose="02020603050405020304" pitchFamily="18" charset="0"/>
                      </a:endParaRPr>
                    </a:p>
                  </a:txBody>
                  <a:tcPr/>
                </a:tc>
                <a:tc>
                  <a:txBody>
                    <a:bodyPr/>
                    <a:p>
                      <a:pPr>
                        <a:buNone/>
                      </a:pPr>
                      <a:r>
                        <a:rPr lang="vi-VN" altLang="en-US" sz="2400" b="1">
                          <a:solidFill>
                            <a:srgbClr val="0000CC"/>
                          </a:solidFill>
                          <a:latin typeface="Times New Roman" panose="02020603050405020304" pitchFamily="18" charset="0"/>
                          <a:cs typeface="Times New Roman" panose="02020603050405020304" pitchFamily="18" charset="0"/>
                        </a:rPr>
                        <a:t>358,8</a:t>
                      </a:r>
                      <a:endParaRPr lang="vi-VN" altLang="en-US" sz="2400" b="1">
                        <a:solidFill>
                          <a:srgbClr val="0000CC"/>
                        </a:solidFill>
                        <a:latin typeface="Times New Roman" panose="02020603050405020304" pitchFamily="18" charset="0"/>
                        <a:cs typeface="Times New Roman" panose="02020603050405020304" pitchFamily="18" charset="0"/>
                      </a:endParaRPr>
                    </a:p>
                  </a:txBody>
                  <a:tcPr/>
                </a:tc>
              </a:tr>
            </a:tbl>
          </a:graphicData>
        </a:graphic>
      </p:graphicFrame>
      <p:sp>
        <p:nvSpPr>
          <p:cNvPr id="6" name="Text Box 24"/>
          <p:cNvSpPr txBox="1"/>
          <p:nvPr/>
        </p:nvSpPr>
        <p:spPr>
          <a:xfrm>
            <a:off x="-228600" y="4705350"/>
            <a:ext cx="4732020" cy="314325"/>
          </a:xfrm>
          <a:prstGeom prst="rect">
            <a:avLst/>
          </a:prstGeom>
          <a:noFill/>
          <a:ln w="9525">
            <a:noFill/>
          </a:ln>
        </p:spPr>
        <p:txBody>
          <a:bodyPr wrap="square" anchor="t" anchorCtr="0">
            <a:noAutofit/>
          </a:bodyPr>
          <a:p>
            <a:pPr algn="ctr">
              <a:spcBef>
                <a:spcPct val="50000"/>
              </a:spcBef>
            </a:pPr>
            <a:r>
              <a:rPr lang="vi-VN" altLang="en-US" i="1" dirty="0">
                <a:solidFill>
                  <a:schemeClr val="tx1"/>
                </a:solidFill>
                <a:latin typeface="Times New Roman" panose="02020603050405020304" pitchFamily="18" charset="0"/>
              </a:rPr>
              <a:t>Nguồn: Ngân hàng thế giới, 2022</a:t>
            </a:r>
            <a:endParaRPr lang="vi-VN" altLang="en-US" i="1" dirty="0">
              <a:solidFill>
                <a:schemeClr val="tx1"/>
              </a:solidFill>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4" name="AutoShape 2"/>
          <p:cNvSpPr>
            <a:spLocks noChangeArrowheads="1"/>
          </p:cNvSpPr>
          <p:nvPr/>
        </p:nvSpPr>
        <p:spPr bwMode="auto">
          <a:xfrm>
            <a:off x="6781800" y="3143250"/>
            <a:ext cx="1905000" cy="1543050"/>
          </a:xfrm>
          <a:prstGeom prst="cloudCallout">
            <a:avLst>
              <a:gd name="adj1" fmla="val 157250"/>
              <a:gd name="adj2" fmla="val 28856"/>
            </a:avLst>
          </a:pr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anchor="ctr"/>
          <a:p>
            <a:pPr algn="ctr" fontAlgn="base">
              <a:buNone/>
            </a:pPr>
            <a:r>
              <a:rPr lang="en-AU" altLang="x-none" sz="2800" strike="noStrike" noProof="1" dirty="0">
                <a:solidFill>
                  <a:srgbClr val="FFFF00"/>
                </a:solidFill>
                <a:effectLst>
                  <a:outerShdw blurRad="38100" dist="38100" dir="2700000">
                    <a:srgbClr val="C0C0C0"/>
                  </a:outerShdw>
                </a:effectLst>
                <a:latin typeface="Times New Roman" panose="02020603050405020304" pitchFamily="18" charset="0"/>
                <a:ea typeface="+mn-ea"/>
                <a:cs typeface="+mn-cs"/>
              </a:rPr>
              <a:t>5 Giây bắt đầu</a:t>
            </a:r>
            <a:endParaRPr sz="2800" strike="noStrike" noProof="1" dirty="0">
              <a:solidFill>
                <a:srgbClr val="FFFF00"/>
              </a:solidFill>
              <a:effectLst>
                <a:outerShdw blurRad="38100" dist="38100" dir="2700000">
                  <a:srgbClr val="C0C0C0"/>
                </a:outerShdw>
              </a:effectLst>
              <a:latin typeface="Times New Roman" panose="02020603050405020304" pitchFamily="18" charset="0"/>
            </a:endParaRPr>
          </a:p>
        </p:txBody>
      </p:sp>
      <p:grpSp>
        <p:nvGrpSpPr>
          <p:cNvPr id="2" name="Group 3"/>
          <p:cNvGrpSpPr/>
          <p:nvPr/>
        </p:nvGrpSpPr>
        <p:grpSpPr>
          <a:xfrm>
            <a:off x="228600" y="3086100"/>
            <a:ext cx="1828800" cy="1085850"/>
            <a:chOff x="4450" y="0"/>
            <a:chExt cx="1118" cy="1104"/>
          </a:xfrm>
        </p:grpSpPr>
        <p:pic>
          <p:nvPicPr>
            <p:cNvPr id="11267" name="Picture 4" descr="CLOCK"/>
            <p:cNvPicPr>
              <a:picLocks noChangeAspect="1"/>
            </p:cNvPicPr>
            <p:nvPr/>
          </p:nvPicPr>
          <p:blipFill>
            <a:blip r:embed="rId1"/>
            <a:stretch>
              <a:fillRect/>
            </a:stretch>
          </p:blipFill>
          <p:spPr>
            <a:xfrm>
              <a:off x="4450" y="0"/>
              <a:ext cx="1118" cy="1104"/>
            </a:xfrm>
            <a:prstGeom prst="rect">
              <a:avLst/>
            </a:prstGeom>
            <a:noFill/>
            <a:ln w="9525">
              <a:noFill/>
            </a:ln>
          </p:spPr>
        </p:pic>
        <p:sp>
          <p:nvSpPr>
            <p:cNvPr id="11268" name="AutoShape 5"/>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p>
              <a:pPr algn="ctr" eaLnBrk="0" hangingPunct="0"/>
              <a:r>
                <a:rPr lang="en-US" sz="6600" dirty="0">
                  <a:solidFill>
                    <a:srgbClr val="FF3300"/>
                  </a:solidFill>
                  <a:latin typeface="Times New Roman" panose="02020603050405020304" pitchFamily="18" charset="0"/>
                </a:rPr>
                <a:t>01s </a:t>
              </a:r>
              <a:endParaRPr lang="en-US" sz="6600" dirty="0">
                <a:solidFill>
                  <a:srgbClr val="FF3300"/>
                </a:solidFill>
                <a:latin typeface="Times New Roman" panose="02020603050405020304" pitchFamily="18" charset="0"/>
              </a:endParaRPr>
            </a:p>
          </p:txBody>
        </p:sp>
      </p:grpSp>
      <p:grpSp>
        <p:nvGrpSpPr>
          <p:cNvPr id="3" name="Group 6"/>
          <p:cNvGrpSpPr/>
          <p:nvPr/>
        </p:nvGrpSpPr>
        <p:grpSpPr>
          <a:xfrm>
            <a:off x="228600" y="3086100"/>
            <a:ext cx="1752600" cy="1085850"/>
            <a:chOff x="4450" y="0"/>
            <a:chExt cx="1118" cy="1104"/>
          </a:xfrm>
        </p:grpSpPr>
        <p:pic>
          <p:nvPicPr>
            <p:cNvPr id="11270" name="Picture 7" descr="CLOCK"/>
            <p:cNvPicPr>
              <a:picLocks noChangeAspect="1"/>
            </p:cNvPicPr>
            <p:nvPr/>
          </p:nvPicPr>
          <p:blipFill>
            <a:blip r:embed="rId1"/>
            <a:stretch>
              <a:fillRect/>
            </a:stretch>
          </p:blipFill>
          <p:spPr>
            <a:xfrm>
              <a:off x="4450" y="0"/>
              <a:ext cx="1118" cy="1104"/>
            </a:xfrm>
            <a:prstGeom prst="rect">
              <a:avLst/>
            </a:prstGeom>
            <a:noFill/>
            <a:ln w="9525">
              <a:noFill/>
            </a:ln>
          </p:spPr>
        </p:pic>
        <p:sp>
          <p:nvSpPr>
            <p:cNvPr id="11271" name="AutoShape 8"/>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p>
              <a:pPr algn="ctr" eaLnBrk="0" hangingPunct="0"/>
              <a:r>
                <a:rPr lang="en-US" sz="6600" dirty="0">
                  <a:solidFill>
                    <a:srgbClr val="FF3300"/>
                  </a:solidFill>
                  <a:latin typeface="Times New Roman" panose="02020603050405020304" pitchFamily="18" charset="0"/>
                </a:rPr>
                <a:t>02s </a:t>
              </a:r>
              <a:endParaRPr lang="en-US" sz="6600" dirty="0">
                <a:solidFill>
                  <a:srgbClr val="FF3300"/>
                </a:solidFill>
                <a:latin typeface="Times New Roman" panose="02020603050405020304" pitchFamily="18" charset="0"/>
              </a:endParaRPr>
            </a:p>
          </p:txBody>
        </p:sp>
      </p:grpSp>
      <p:grpSp>
        <p:nvGrpSpPr>
          <p:cNvPr id="4" name="Group 9"/>
          <p:cNvGrpSpPr/>
          <p:nvPr/>
        </p:nvGrpSpPr>
        <p:grpSpPr>
          <a:xfrm>
            <a:off x="228600" y="3086100"/>
            <a:ext cx="1828800" cy="1085850"/>
            <a:chOff x="4450" y="0"/>
            <a:chExt cx="1118" cy="1104"/>
          </a:xfrm>
        </p:grpSpPr>
        <p:pic>
          <p:nvPicPr>
            <p:cNvPr id="11273" name="Picture 10" descr="CLOCK"/>
            <p:cNvPicPr>
              <a:picLocks noChangeAspect="1"/>
            </p:cNvPicPr>
            <p:nvPr/>
          </p:nvPicPr>
          <p:blipFill>
            <a:blip r:embed="rId1"/>
            <a:stretch>
              <a:fillRect/>
            </a:stretch>
          </p:blipFill>
          <p:spPr>
            <a:xfrm>
              <a:off x="4450" y="0"/>
              <a:ext cx="1118" cy="1104"/>
            </a:xfrm>
            <a:prstGeom prst="rect">
              <a:avLst/>
            </a:prstGeom>
            <a:noFill/>
            <a:ln w="9525">
              <a:noFill/>
            </a:ln>
          </p:spPr>
        </p:pic>
        <p:sp>
          <p:nvSpPr>
            <p:cNvPr id="11274" name="AutoShape 11"/>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p>
              <a:pPr algn="ctr" eaLnBrk="0" hangingPunct="0"/>
              <a:r>
                <a:rPr lang="en-US" sz="6600" dirty="0">
                  <a:solidFill>
                    <a:srgbClr val="FF3300"/>
                  </a:solidFill>
                  <a:latin typeface="Times New Roman" panose="02020603050405020304" pitchFamily="18" charset="0"/>
                </a:rPr>
                <a:t>03s </a:t>
              </a:r>
              <a:endParaRPr lang="en-US" sz="6600" dirty="0">
                <a:solidFill>
                  <a:srgbClr val="FF3300"/>
                </a:solidFill>
                <a:latin typeface="Times New Roman" panose="02020603050405020304" pitchFamily="18" charset="0"/>
              </a:endParaRPr>
            </a:p>
          </p:txBody>
        </p:sp>
      </p:grpSp>
      <p:grpSp>
        <p:nvGrpSpPr>
          <p:cNvPr id="5" name="Group 12"/>
          <p:cNvGrpSpPr/>
          <p:nvPr/>
        </p:nvGrpSpPr>
        <p:grpSpPr>
          <a:xfrm>
            <a:off x="228600" y="3086100"/>
            <a:ext cx="1828800" cy="1085850"/>
            <a:chOff x="4450" y="0"/>
            <a:chExt cx="1118" cy="1104"/>
          </a:xfrm>
        </p:grpSpPr>
        <p:pic>
          <p:nvPicPr>
            <p:cNvPr id="11276" name="Picture 13" descr="CLOCK"/>
            <p:cNvPicPr>
              <a:picLocks noChangeAspect="1"/>
            </p:cNvPicPr>
            <p:nvPr/>
          </p:nvPicPr>
          <p:blipFill>
            <a:blip r:embed="rId1"/>
            <a:stretch>
              <a:fillRect/>
            </a:stretch>
          </p:blipFill>
          <p:spPr>
            <a:xfrm>
              <a:off x="4450" y="0"/>
              <a:ext cx="1118" cy="1104"/>
            </a:xfrm>
            <a:prstGeom prst="rect">
              <a:avLst/>
            </a:prstGeom>
            <a:noFill/>
            <a:ln w="9525">
              <a:noFill/>
            </a:ln>
          </p:spPr>
        </p:pic>
        <p:sp>
          <p:nvSpPr>
            <p:cNvPr id="11277" name="AutoShape 14"/>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p>
              <a:pPr algn="ctr" eaLnBrk="0" hangingPunct="0"/>
              <a:r>
                <a:rPr lang="en-US" sz="6600" dirty="0">
                  <a:solidFill>
                    <a:srgbClr val="FF3300"/>
                  </a:solidFill>
                  <a:latin typeface="Times New Roman" panose="02020603050405020304" pitchFamily="18" charset="0"/>
                </a:rPr>
                <a:t>04s </a:t>
              </a:r>
              <a:endParaRPr lang="en-US" sz="6600" dirty="0">
                <a:solidFill>
                  <a:srgbClr val="FF3300"/>
                </a:solidFill>
                <a:latin typeface="Times New Roman" panose="02020603050405020304" pitchFamily="18" charset="0"/>
              </a:endParaRPr>
            </a:p>
          </p:txBody>
        </p:sp>
      </p:grpSp>
      <p:grpSp>
        <p:nvGrpSpPr>
          <p:cNvPr id="6" name="Group 15"/>
          <p:cNvGrpSpPr/>
          <p:nvPr/>
        </p:nvGrpSpPr>
        <p:grpSpPr>
          <a:xfrm>
            <a:off x="228600" y="3086100"/>
            <a:ext cx="1752600" cy="1085850"/>
            <a:chOff x="4450" y="0"/>
            <a:chExt cx="1118" cy="1104"/>
          </a:xfrm>
        </p:grpSpPr>
        <p:pic>
          <p:nvPicPr>
            <p:cNvPr id="11279" name="Picture 16" descr="CLOCK"/>
            <p:cNvPicPr>
              <a:picLocks noChangeAspect="1"/>
            </p:cNvPicPr>
            <p:nvPr/>
          </p:nvPicPr>
          <p:blipFill>
            <a:blip r:embed="rId1"/>
            <a:stretch>
              <a:fillRect/>
            </a:stretch>
          </p:blipFill>
          <p:spPr>
            <a:xfrm>
              <a:off x="4450" y="0"/>
              <a:ext cx="1118" cy="1104"/>
            </a:xfrm>
            <a:prstGeom prst="rect">
              <a:avLst/>
            </a:prstGeom>
            <a:noFill/>
            <a:ln w="9525">
              <a:noFill/>
            </a:ln>
          </p:spPr>
        </p:pic>
        <p:sp>
          <p:nvSpPr>
            <p:cNvPr id="11280" name="AutoShape 17"/>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p>
              <a:pPr algn="ctr" eaLnBrk="0" hangingPunct="0"/>
              <a:r>
                <a:rPr lang="en-US" sz="6600" dirty="0">
                  <a:solidFill>
                    <a:srgbClr val="FF3300"/>
                  </a:solidFill>
                  <a:latin typeface="Times New Roman" panose="02020603050405020304" pitchFamily="18" charset="0"/>
                </a:rPr>
                <a:t>05s </a:t>
              </a:r>
              <a:endParaRPr lang="en-US" sz="6600" dirty="0">
                <a:solidFill>
                  <a:srgbClr val="FF3300"/>
                </a:solidFill>
                <a:latin typeface="Times New Roman" panose="02020603050405020304" pitchFamily="18" charset="0"/>
              </a:endParaRPr>
            </a:p>
          </p:txBody>
        </p:sp>
      </p:grpSp>
      <p:sp>
        <p:nvSpPr>
          <p:cNvPr id="13360" name="AutoShape 48"/>
          <p:cNvSpPr>
            <a:spLocks noChangeArrowheads="1"/>
          </p:cNvSpPr>
          <p:nvPr/>
        </p:nvSpPr>
        <p:spPr bwMode="auto">
          <a:xfrm>
            <a:off x="6934200" y="3257550"/>
            <a:ext cx="1676400" cy="1200150"/>
          </a:xfrm>
          <a:prstGeom prst="cloudCallout">
            <a:avLst>
              <a:gd name="adj1" fmla="val 84944"/>
              <a:gd name="adj2" fmla="val -25694"/>
            </a:avLst>
          </a:pr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3200" b="1" i="1" u="none" strike="noStrike" kern="1200" cap="none" spc="0" normalizeH="0" baseline="0" noProof="0">
                <a:ln>
                  <a:noFill/>
                </a:ln>
                <a:solidFill>
                  <a:srgbClr val="FFFF00"/>
                </a:solidFill>
                <a:effectLst>
                  <a:outerShdw blurRad="38100" dist="38100" dir="2700000" algn="tl">
                    <a:srgbClr val="000000"/>
                  </a:outerShdw>
                </a:effectLst>
                <a:uLnTx/>
                <a:uFillTx/>
                <a:latin typeface="Times New Roman" panose="02020603050405020304" pitchFamily="18" charset="0"/>
                <a:ea typeface="+mn-ea"/>
                <a:cs typeface="+mn-cs"/>
              </a:rPr>
              <a:t>Đã hết 5 giây</a:t>
            </a:r>
            <a:endParaRPr kumimoji="0" lang="en-US" sz="3200" b="1" i="1" u="none" strike="noStrike" kern="1200" cap="none" spc="0" normalizeH="0" baseline="0" noProof="0">
              <a:ln>
                <a:noFill/>
              </a:ln>
              <a:solidFill>
                <a:srgbClr val="FFFF00"/>
              </a:solidFill>
              <a:effectLst>
                <a:outerShdw blurRad="38100" dist="38100" dir="2700000" algn="tl">
                  <a:srgbClr val="000000"/>
                </a:outerShdw>
              </a:effectLst>
              <a:uLnTx/>
              <a:uFillTx/>
              <a:latin typeface="Times New Roman" panose="02020603050405020304" pitchFamily="18" charset="0"/>
              <a:ea typeface="+mn-ea"/>
              <a:cs typeface="+mn-cs"/>
            </a:endParaRPr>
          </a:p>
        </p:txBody>
      </p:sp>
      <p:sp>
        <p:nvSpPr>
          <p:cNvPr id="129048" name="Text Box 24"/>
          <p:cNvSpPr txBox="1"/>
          <p:nvPr/>
        </p:nvSpPr>
        <p:spPr>
          <a:xfrm>
            <a:off x="914400" y="601345"/>
            <a:ext cx="6968490" cy="1260475"/>
          </a:xfrm>
          <a:prstGeom prst="rect">
            <a:avLst/>
          </a:prstGeom>
          <a:noFill/>
          <a:ln w="9525">
            <a:noFill/>
          </a:ln>
        </p:spPr>
        <p:txBody>
          <a:bodyPr anchor="t" anchorCtr="0">
            <a:noAutofit/>
          </a:bodyPr>
          <a:p>
            <a:pPr algn="ctr">
              <a:spcBef>
                <a:spcPct val="50000"/>
              </a:spcBef>
            </a:pPr>
            <a:r>
              <a:rPr lang="vi-VN" altLang="en-US" sz="3600" dirty="0">
                <a:solidFill>
                  <a:srgbClr val="0000CC"/>
                </a:solidFill>
                <a:latin typeface="Times New Roman" panose="02020603050405020304" pitchFamily="18" charset="0"/>
              </a:rPr>
              <a:t>Nguyên nhân chính dẫn đến sự chênh lệch GDP </a:t>
            </a:r>
            <a:r>
              <a:rPr lang="vi-VN" altLang="en-US" sz="3600" dirty="0">
                <a:solidFill>
                  <a:srgbClr val="0000CC"/>
                </a:solidFill>
                <a:latin typeface="Times New Roman" panose="02020603050405020304" pitchFamily="18" charset="0"/>
              </a:rPr>
              <a:t>lớn là do sự phân bố đồng đều của tài nguyên dầu mỏ, chính sách phát triển và sự hỗ </a:t>
            </a:r>
            <a:r>
              <a:rPr lang="vi-VN" altLang="en-US" sz="3600" dirty="0">
                <a:solidFill>
                  <a:srgbClr val="0000CC"/>
                </a:solidFill>
                <a:latin typeface="Times New Roman" panose="02020603050405020304" pitchFamily="18" charset="0"/>
              </a:rPr>
              <a:t>trợ của các cường </a:t>
            </a:r>
            <a:r>
              <a:rPr lang="vi-VN" altLang="en-US" sz="3600" dirty="0">
                <a:solidFill>
                  <a:srgbClr val="0000CC"/>
                </a:solidFill>
                <a:latin typeface="Times New Roman" panose="02020603050405020304" pitchFamily="18" charset="0"/>
              </a:rPr>
              <a:t>quốc...</a:t>
            </a:r>
            <a:endParaRPr lang="vi-VN" altLang="en-US" sz="3600" dirty="0">
              <a:solidFill>
                <a:srgbClr val="0000CC"/>
              </a:solidFill>
              <a:latin typeface="Times New Roman" panose="02020603050405020304" pitchFamily="18" charset="0"/>
            </a:endParaRPr>
          </a:p>
        </p:txBody>
      </p:sp>
      <p:sp>
        <p:nvSpPr>
          <p:cNvPr id="12" name="Rectangle 5"/>
          <p:cNvSpPr/>
          <p:nvPr/>
        </p:nvSpPr>
        <p:spPr>
          <a:xfrm>
            <a:off x="635" y="145415"/>
            <a:ext cx="2734945" cy="455930"/>
          </a:xfrm>
          <a:prstGeom prst="rect">
            <a:avLst/>
          </a:prstGeom>
          <a:solidFill>
            <a:schemeClr val="accent1"/>
          </a:solidFill>
          <a:ln>
            <a:solidFill>
              <a:srgbClr val="002060"/>
            </a:solidFill>
          </a:ln>
        </p:spPr>
        <p:style>
          <a:lnRef idx="2">
            <a:schemeClr val="accent6"/>
          </a:lnRef>
          <a:fillRef idx="1">
            <a:schemeClr val="lt1"/>
          </a:fillRef>
          <a:effectRef idx="0">
            <a:schemeClr val="accent6"/>
          </a:effectRef>
          <a:fontRef idx="minor">
            <a:schemeClr val="dk1"/>
          </a:fontRef>
        </p:style>
        <p:txBody>
          <a:bodyPr anchor="ctr"/>
          <a:lstStyle>
            <a:lvl1pPr marL="0" lvl="0" indent="0" algn="l" defTabSz="914400" rtl="0" eaLnBrk="0" fontAlgn="base" latinLnBrk="0" hangingPunct="0">
              <a:lnSpc>
                <a:spcPct val="100000"/>
              </a:lnSpc>
              <a:spcBef>
                <a:spcPct val="0"/>
              </a:spcBef>
              <a:spcAft>
                <a:spcPct val="0"/>
              </a:spcAft>
              <a:buNone/>
              <a:defRPr sz="2000" b="1" i="0" u="none" kern="1200" baseline="0">
                <a:solidFill>
                  <a:schemeClr val="tx1"/>
                </a:solidFill>
                <a:latin typeface="Times New Roman" panose="02020603050405020304" pitchFamily="18" charset="0"/>
              </a:defRPr>
            </a:lvl1pPr>
            <a:lvl2pPr marL="457200" lvl="1"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2pPr>
            <a:lvl3pPr marL="914400" lvl="2"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3pPr>
            <a:lvl4pPr marL="1371600" lvl="3"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4pPr>
            <a:lvl5pPr marL="1828800" lvl="4"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5pPr>
          </a:lstStyle>
          <a:p>
            <a:pPr lvl="0" algn="ctr" eaLnBrk="1" fontAlgn="base" hangingPunct="1">
              <a:buNone/>
            </a:pPr>
            <a:endParaRPr sz="1800" b="0" strike="noStrike" noProof="1" dirty="0">
              <a:solidFill>
                <a:srgbClr val="000000"/>
              </a:solidFill>
              <a:latin typeface="Calibri" panose="020F0502020204030204" pitchFamily="34" charset="0"/>
            </a:endParaRPr>
          </a:p>
        </p:txBody>
      </p:sp>
      <p:sp>
        <p:nvSpPr>
          <p:cNvPr id="13" name="TextBox 60"/>
          <p:cNvSpPr txBox="1"/>
          <p:nvPr/>
        </p:nvSpPr>
        <p:spPr>
          <a:xfrm>
            <a:off x="76835" y="133350"/>
            <a:ext cx="2604135" cy="467995"/>
          </a:xfrm>
          <a:prstGeom prst="rect">
            <a:avLst/>
          </a:prstGeom>
          <a:noFill/>
          <a:ln w="9525">
            <a:noFill/>
          </a:ln>
        </p:spPr>
        <p:txBody>
          <a:bodyPr wrap="square" anchor="t" anchorCtr="0">
            <a:noAutofit/>
          </a:bodyPr>
          <a:p>
            <a:pPr algn="ctr"/>
            <a:r>
              <a:rPr lang="vi-VN" altLang="en-US" sz="2800" dirty="0">
                <a:latin typeface="Times New Roman" panose="02020603050405020304" pitchFamily="18" charset="0"/>
              </a:rPr>
              <a:t>1. Quy mô </a:t>
            </a:r>
            <a:r>
              <a:rPr lang="vi-VN" altLang="en-US" sz="2800" dirty="0">
                <a:latin typeface="Times New Roman" panose="02020603050405020304" pitchFamily="18" charset="0"/>
              </a:rPr>
              <a:t>GDP</a:t>
            </a:r>
            <a:endParaRPr lang="vi-VN" altLang="en-US" sz="2800" dirty="0">
              <a:latin typeface="Times New Roman" panose="02020603050405020304" pitchFamily="18" charset="0"/>
            </a:endParaRPr>
          </a:p>
        </p:txBody>
      </p:sp>
      <p:sp>
        <p:nvSpPr>
          <p:cNvPr id="7" name="TextBox 60"/>
          <p:cNvSpPr txBox="1"/>
          <p:nvPr/>
        </p:nvSpPr>
        <p:spPr>
          <a:xfrm>
            <a:off x="3057525" y="3562350"/>
            <a:ext cx="2877185" cy="1047750"/>
          </a:xfrm>
          <a:prstGeom prst="rect">
            <a:avLst/>
          </a:prstGeom>
          <a:noFill/>
          <a:ln w="9525">
            <a:noFill/>
          </a:ln>
        </p:spPr>
        <p:txBody>
          <a:bodyPr wrap="square" anchor="t" anchorCtr="0">
            <a:noAutofit/>
          </a:bodyPr>
          <a:p>
            <a:pPr algn="ctr"/>
            <a:r>
              <a:rPr lang="vi-VN" altLang="en-US" sz="6000" dirty="0">
                <a:solidFill>
                  <a:srgbClr val="FF0000"/>
                </a:solidFill>
                <a:latin typeface="Times New Roman" panose="02020603050405020304" pitchFamily="18" charset="0"/>
              </a:rPr>
              <a:t>SAI</a:t>
            </a:r>
            <a:endParaRPr lang="vi-VN" altLang="en-US" sz="6000" dirty="0">
              <a:solidFill>
                <a:srgbClr val="FF0000"/>
              </a:solidFill>
              <a:latin typeface="Times New Roman" panose="02020603050405020304" pitchFamily="18" charset="0"/>
            </a:endParaRPr>
          </a:p>
        </p:txBody>
      </p:sp>
    </p:spTree>
  </p:cSld>
  <p:clrMapOvr>
    <a:masterClrMapping/>
  </p:clrMapOvr>
  <p:transition spd="slow" advClick="0">
    <p:zoom/>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2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51" presetClass="entr" presetSubtype="0" fill="hold" grpId="0" nodeType="clickEffect">
                                  <p:stCondLst>
                                    <p:cond delay="0"/>
                                  </p:stCondLst>
                                  <p:childTnLst>
                                    <p:set>
                                      <p:cBhvr>
                                        <p:cTn id="14" dur="1" fill="hold">
                                          <p:stCondLst>
                                            <p:cond delay="0"/>
                                          </p:stCondLst>
                                        </p:cTn>
                                        <p:tgtEl>
                                          <p:spTgt spid="129048"/>
                                        </p:tgtEl>
                                        <p:attrNameLst>
                                          <p:attrName>style.visibility</p:attrName>
                                        </p:attrNameLst>
                                      </p:cBhvr>
                                      <p:to>
                                        <p:strVal val="visible"/>
                                      </p:to>
                                    </p:set>
                                    <p:animEffect transition="in" filter="fade">
                                      <p:cBhvr>
                                        <p:cTn id="15" dur="770" decel="100000"/>
                                        <p:tgtEl>
                                          <p:spTgt spid="129048"/>
                                        </p:tgtEl>
                                      </p:cBhvr>
                                    </p:animEffect>
                                    <p:animScale>
                                      <p:cBhvr>
                                        <p:cTn id="16" dur="770" decel="100000"/>
                                        <p:tgtEl>
                                          <p:spTgt spid="129048"/>
                                        </p:tgtEl>
                                      </p:cBhvr>
                                      <p:from x="10000" y="10000"/>
                                      <p:to x="200000" y="450000"/>
                                    </p:animScale>
                                    <p:animScale>
                                      <p:cBhvr>
                                        <p:cTn id="17" dur="1230" accel="100000" fill="hold">
                                          <p:stCondLst>
                                            <p:cond delay="770"/>
                                          </p:stCondLst>
                                        </p:cTn>
                                        <p:tgtEl>
                                          <p:spTgt spid="129048"/>
                                        </p:tgtEl>
                                      </p:cBhvr>
                                      <p:from x="200000" y="450000"/>
                                      <p:to x="100000" y="100000"/>
                                    </p:animScale>
                                    <p:set>
                                      <p:cBhvr>
                                        <p:cTn id="18" dur="770" fill="hold"/>
                                        <p:tgtEl>
                                          <p:spTgt spid="129048"/>
                                        </p:tgtEl>
                                        <p:attrNameLst>
                                          <p:attrName>ppt_x</p:attrName>
                                        </p:attrNameLst>
                                      </p:cBhvr>
                                      <p:to>
                                        <p:strVal val="(0.5)"/>
                                      </p:to>
                                    </p:set>
                                    <p:anim from="(0.5)" to="(#ppt_x)" calcmode="lin" valueType="num">
                                      <p:cBhvr>
                                        <p:cTn id="19" dur="1230" accel="100000" fill="hold">
                                          <p:stCondLst>
                                            <p:cond delay="770"/>
                                          </p:stCondLst>
                                        </p:cTn>
                                        <p:tgtEl>
                                          <p:spTgt spid="129048"/>
                                        </p:tgtEl>
                                        <p:attrNameLst>
                                          <p:attrName>ppt_x</p:attrName>
                                        </p:attrNameLst>
                                      </p:cBhvr>
                                    </p:anim>
                                    <p:set>
                                      <p:cBhvr>
                                        <p:cTn id="20" dur="770" fill="hold"/>
                                        <p:tgtEl>
                                          <p:spTgt spid="129048"/>
                                        </p:tgtEl>
                                        <p:attrNameLst>
                                          <p:attrName>ppt_y</p:attrName>
                                        </p:attrNameLst>
                                      </p:cBhvr>
                                      <p:to>
                                        <p:strVal val="(#ppt_y+0.4)"/>
                                      </p:to>
                                    </p:set>
                                    <p:anim from="(#ppt_y+0.4)" to="(#ppt_y)" calcmode="lin" valueType="num">
                                      <p:cBhvr>
                                        <p:cTn id="21" dur="1230" accel="100000" fill="hold">
                                          <p:stCondLst>
                                            <p:cond delay="770"/>
                                          </p:stCondLst>
                                        </p:cTn>
                                        <p:tgtEl>
                                          <p:spTgt spid="129048"/>
                                        </p:tgtEl>
                                        <p:attrNameLst>
                                          <p:attrName>ppt_y</p:attrName>
                                        </p:attrNameLst>
                                      </p:cBhvr>
                                    </p:anim>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13314"/>
                                        </p:tgtEl>
                                        <p:attrNameLst>
                                          <p:attrName>style.visibility</p:attrName>
                                        </p:attrNameLst>
                                      </p:cBhvr>
                                      <p:to>
                                        <p:strVal val="visible"/>
                                      </p:to>
                                    </p:set>
                                    <p:animEffect transition="in" filter="checkerboard(across)">
                                      <p:cBhvr>
                                        <p:cTn id="26" dur="1000"/>
                                        <p:tgtEl>
                                          <p:spTgt spid="13314"/>
                                        </p:tgtEl>
                                      </p:cBhvr>
                                    </p:animEffect>
                                  </p:childTnLst>
                                  <p:subTnLst>
                                    <p:audio>
                                      <p:cMediaNode vol="0">
                                        <p:cTn display="0" masterRel="sameClick">
                                          <p:stCondLst>
                                            <p:cond evt="begin" delay="0">
                                              <p:tn val="24"/>
                                            </p:cond>
                                          </p:stCondLst>
                                          <p:endCondLst>
                                            <p:cond evt="onStopAudio" delay="0">
                                              <p:tgtEl>
                                                <p:sldTgt/>
                                              </p:tgtEl>
                                            </p:cond>
                                          </p:endCondLst>
                                        </p:cTn>
                                        <p:tgtEl>
                                          <p:sndTgt r:embed="rId3" name="REC04.wav"/>
                                        </p:tgtEl>
                                      </p:cMediaNode>
                                    </p:audio>
                                  </p:subTnLst>
                                </p:cTn>
                              </p:par>
                            </p:childTnLst>
                          </p:cTn>
                        </p:par>
                        <p:par>
                          <p:cTn id="27" fill="hold">
                            <p:stCondLst>
                              <p:cond delay="1000"/>
                            </p:stCondLst>
                            <p:childTnLst>
                              <p:par>
                                <p:cTn id="28" presetID="5" presetClass="exit" presetSubtype="10" fill="hold" grpId="1" nodeType="afterEffect">
                                  <p:stCondLst>
                                    <p:cond delay="500"/>
                                  </p:stCondLst>
                                  <p:childTnLst>
                                    <p:animEffect transition="out" filter="checkerboard(across)">
                                      <p:cBhvr>
                                        <p:cTn id="29" dur="500"/>
                                        <p:tgtEl>
                                          <p:spTgt spid="13314"/>
                                        </p:tgtEl>
                                      </p:cBhvr>
                                    </p:animEffect>
                                    <p:set>
                                      <p:cBhvr>
                                        <p:cTn id="30" dur="1" fill="hold">
                                          <p:stCondLst>
                                            <p:cond delay="499"/>
                                          </p:stCondLst>
                                        </p:cTn>
                                        <p:tgtEl>
                                          <p:spTgt spid="13314"/>
                                        </p:tgtEl>
                                        <p:attrNameLst>
                                          <p:attrName>style.visibility</p:attrName>
                                        </p:attrNameLst>
                                      </p:cBhvr>
                                      <p:to>
                                        <p:strVal val="hidden"/>
                                      </p:to>
                                    </p:set>
                                  </p:childTnLst>
                                  <p:subTnLst>
                                    <p:audio>
                                      <p:cMediaNode vol="7000">
                                        <p:cTn display="0" masterRel="sameClick">
                                          <p:stCondLst>
                                            <p:cond evt="begin" delay="0">
                                              <p:tn val="28"/>
                                            </p:cond>
                                          </p:stCondLst>
                                          <p:endCondLst>
                                            <p:cond evt="onStopAudio" delay="0">
                                              <p:tgtEl>
                                                <p:sldTgt/>
                                              </p:tgtEl>
                                            </p:cond>
                                          </p:endCondLst>
                                        </p:cTn>
                                        <p:tgtEl>
                                          <p:sndTgt r:embed="rId3" name="REC04.wav"/>
                                        </p:tgtEl>
                                      </p:cMediaNode>
                                    </p:audio>
                                  </p:subTnLst>
                                </p:cTn>
                              </p:par>
                            </p:childTnLst>
                          </p:cTn>
                        </p:par>
                        <p:par>
                          <p:cTn id="31" fill="hold">
                            <p:stCondLst>
                              <p:cond delay="2000"/>
                            </p:stCondLst>
                            <p:childTnLst>
                              <p:par>
                                <p:cTn id="32" presetID="1" presetClass="entr" presetSubtype="0" fill="hold" nodeType="afterEffect">
                                  <p:stCondLst>
                                    <p:cond delay="1000"/>
                                  </p:stCondLst>
                                  <p:childTnLst>
                                    <p:set>
                                      <p:cBhvr>
                                        <p:cTn id="33" dur="1" fill="hold">
                                          <p:stCondLst>
                                            <p:cond delay="0"/>
                                          </p:stCondLst>
                                        </p:cTn>
                                        <p:tgtEl>
                                          <p:spTgt spid="2"/>
                                        </p:tgtEl>
                                        <p:attrNameLst>
                                          <p:attrName>style.visibility</p:attrName>
                                        </p:attrNameLst>
                                      </p:cBhvr>
                                      <p:to>
                                        <p:strVal val="visible"/>
                                      </p:to>
                                    </p:set>
                                  </p:childTnLst>
                                  <p:subTnLst>
                                    <p:audio>
                                      <p:cMediaNode vol="100000">
                                        <p:cTn display="0" masterRel="sameClick">
                                          <p:stCondLst>
                                            <p:cond evt="begin" delay="0">
                                              <p:tn val="32"/>
                                            </p:cond>
                                          </p:stCondLst>
                                          <p:endCondLst>
                                            <p:cond evt="onStopAudio" delay="0">
                                              <p:tgtEl>
                                                <p:sldTgt/>
                                              </p:tgtEl>
                                            </p:cond>
                                          </p:endCondLst>
                                        </p:cTn>
                                        <p:tgtEl>
                                          <p:sndTgt r:embed="rId4" name="DING.WAV"/>
                                        </p:tgtEl>
                                      </p:cMediaNode>
                                    </p:audio>
                                  </p:subTnLst>
                                </p:cTn>
                              </p:par>
                            </p:childTnLst>
                          </p:cTn>
                        </p:par>
                        <p:par>
                          <p:cTn id="34" fill="hold">
                            <p:stCondLst>
                              <p:cond delay="3000"/>
                            </p:stCondLst>
                            <p:childTnLst>
                              <p:par>
                                <p:cTn id="35" presetID="1" presetClass="entr" presetSubtype="0" fill="hold" nodeType="afterEffect">
                                  <p:stCondLst>
                                    <p:cond delay="1000"/>
                                  </p:stCondLst>
                                  <p:childTnLst>
                                    <p:set>
                                      <p:cBhvr>
                                        <p:cTn id="36" dur="1" fill="hold">
                                          <p:stCondLst>
                                            <p:cond delay="0"/>
                                          </p:stCondLst>
                                        </p:cTn>
                                        <p:tgtEl>
                                          <p:spTgt spid="3"/>
                                        </p:tgtEl>
                                        <p:attrNameLst>
                                          <p:attrName>style.visibility</p:attrName>
                                        </p:attrNameLst>
                                      </p:cBhvr>
                                      <p:to>
                                        <p:strVal val="visible"/>
                                      </p:to>
                                    </p:set>
                                  </p:childTnLst>
                                  <p:subTnLst>
                                    <p:audio>
                                      <p:cMediaNode vol="100000">
                                        <p:cTn display="0" masterRel="sameClick">
                                          <p:stCondLst>
                                            <p:cond evt="begin" delay="0">
                                              <p:tn val="35"/>
                                            </p:cond>
                                          </p:stCondLst>
                                          <p:endCondLst>
                                            <p:cond evt="onStopAudio" delay="0">
                                              <p:tgtEl>
                                                <p:sldTgt/>
                                              </p:tgtEl>
                                            </p:cond>
                                          </p:endCondLst>
                                        </p:cTn>
                                        <p:tgtEl>
                                          <p:sndTgt r:embed="rId4" name="DING.WAV"/>
                                        </p:tgtEl>
                                      </p:cMediaNode>
                                    </p:audio>
                                  </p:subTnLst>
                                </p:cTn>
                              </p:par>
                            </p:childTnLst>
                          </p:cTn>
                        </p:par>
                        <p:par>
                          <p:cTn id="37" fill="hold">
                            <p:stCondLst>
                              <p:cond delay="4000"/>
                            </p:stCondLst>
                            <p:childTnLst>
                              <p:par>
                                <p:cTn id="38" presetID="1" presetClass="entr" presetSubtype="0" fill="hold" nodeType="afterEffect">
                                  <p:stCondLst>
                                    <p:cond delay="1000"/>
                                  </p:stCondLst>
                                  <p:childTnLst>
                                    <p:set>
                                      <p:cBhvr>
                                        <p:cTn id="39" dur="1" fill="hold">
                                          <p:stCondLst>
                                            <p:cond delay="0"/>
                                          </p:stCondLst>
                                        </p:cTn>
                                        <p:tgtEl>
                                          <p:spTgt spid="4"/>
                                        </p:tgtEl>
                                        <p:attrNameLst>
                                          <p:attrName>style.visibility</p:attrName>
                                        </p:attrNameLst>
                                      </p:cBhvr>
                                      <p:to>
                                        <p:strVal val="visible"/>
                                      </p:to>
                                    </p:set>
                                  </p:childTnLst>
                                  <p:subTnLst>
                                    <p:audio>
                                      <p:cMediaNode vol="100000">
                                        <p:cTn display="0" masterRel="sameClick">
                                          <p:stCondLst>
                                            <p:cond evt="begin" delay="0">
                                              <p:tn val="38"/>
                                            </p:cond>
                                          </p:stCondLst>
                                          <p:endCondLst>
                                            <p:cond evt="onStopAudio" delay="0">
                                              <p:tgtEl>
                                                <p:sldTgt/>
                                              </p:tgtEl>
                                            </p:cond>
                                          </p:endCondLst>
                                        </p:cTn>
                                        <p:tgtEl>
                                          <p:sndTgt r:embed="rId4" name="DING.WAV"/>
                                        </p:tgtEl>
                                      </p:cMediaNode>
                                    </p:audio>
                                  </p:subTnLst>
                                </p:cTn>
                              </p:par>
                            </p:childTnLst>
                          </p:cTn>
                        </p:par>
                        <p:par>
                          <p:cTn id="40" fill="hold">
                            <p:stCondLst>
                              <p:cond delay="5000"/>
                            </p:stCondLst>
                            <p:childTnLst>
                              <p:par>
                                <p:cTn id="41" presetID="1" presetClass="entr" presetSubtype="0" fill="hold" nodeType="afterEffect">
                                  <p:stCondLst>
                                    <p:cond delay="1000"/>
                                  </p:stCondLst>
                                  <p:childTnLst>
                                    <p:set>
                                      <p:cBhvr>
                                        <p:cTn id="42" dur="1" fill="hold">
                                          <p:stCondLst>
                                            <p:cond delay="0"/>
                                          </p:stCondLst>
                                        </p:cTn>
                                        <p:tgtEl>
                                          <p:spTgt spid="5"/>
                                        </p:tgtEl>
                                        <p:attrNameLst>
                                          <p:attrName>style.visibility</p:attrName>
                                        </p:attrNameLst>
                                      </p:cBhvr>
                                      <p:to>
                                        <p:strVal val="visible"/>
                                      </p:to>
                                    </p:set>
                                  </p:childTnLst>
                                  <p:subTnLst>
                                    <p:audio>
                                      <p:cMediaNode vol="100000">
                                        <p:cTn display="0" masterRel="sameClick">
                                          <p:stCondLst>
                                            <p:cond evt="begin" delay="0">
                                              <p:tn val="41"/>
                                            </p:cond>
                                          </p:stCondLst>
                                          <p:endCondLst>
                                            <p:cond evt="onStopAudio" delay="0">
                                              <p:tgtEl>
                                                <p:sldTgt/>
                                              </p:tgtEl>
                                            </p:cond>
                                          </p:endCondLst>
                                        </p:cTn>
                                        <p:tgtEl>
                                          <p:sndTgt r:embed="rId4" name="DING.WAV"/>
                                        </p:tgtEl>
                                      </p:cMediaNode>
                                    </p:audio>
                                  </p:subTnLst>
                                </p:cTn>
                              </p:par>
                            </p:childTnLst>
                          </p:cTn>
                        </p:par>
                        <p:par>
                          <p:cTn id="43" fill="hold">
                            <p:stCondLst>
                              <p:cond delay="6000"/>
                            </p:stCondLst>
                            <p:childTnLst>
                              <p:par>
                                <p:cTn id="44" presetID="1" presetClass="entr" presetSubtype="0" fill="hold" nodeType="afterEffect">
                                  <p:stCondLst>
                                    <p:cond delay="1000"/>
                                  </p:stCondLst>
                                  <p:childTnLst>
                                    <p:set>
                                      <p:cBhvr>
                                        <p:cTn id="45" dur="1" fill="hold">
                                          <p:stCondLst>
                                            <p:cond delay="0"/>
                                          </p:stCondLst>
                                        </p:cTn>
                                        <p:tgtEl>
                                          <p:spTgt spid="6"/>
                                        </p:tgtEl>
                                        <p:attrNameLst>
                                          <p:attrName>style.visibility</p:attrName>
                                        </p:attrNameLst>
                                      </p:cBhvr>
                                      <p:to>
                                        <p:strVal val="visible"/>
                                      </p:to>
                                    </p:set>
                                  </p:childTnLst>
                                  <p:subTnLst>
                                    <p:audio>
                                      <p:cMediaNode vol="100000">
                                        <p:cTn display="0" masterRel="sameClick">
                                          <p:stCondLst>
                                            <p:cond evt="begin" delay="0">
                                              <p:tn val="44"/>
                                            </p:cond>
                                          </p:stCondLst>
                                          <p:endCondLst>
                                            <p:cond evt="onStopAudio" delay="0">
                                              <p:tgtEl>
                                                <p:sldTgt/>
                                              </p:tgtEl>
                                            </p:cond>
                                          </p:endCondLst>
                                        </p:cTn>
                                        <p:tgtEl>
                                          <p:sndTgt r:embed="rId4" name="DING.WAV"/>
                                        </p:tgtEl>
                                      </p:cMediaNode>
                                    </p:audio>
                                  </p:subTnLst>
                                </p:cTn>
                              </p:par>
                            </p:childTnLst>
                          </p:cTn>
                        </p:par>
                        <p:par>
                          <p:cTn id="46" fill="hold">
                            <p:stCondLst>
                              <p:cond delay="7000"/>
                            </p:stCondLst>
                            <p:childTnLst>
                              <p:par>
                                <p:cTn id="47" presetID="5" presetClass="entr" presetSubtype="5" fill="hold" grpId="0" nodeType="afterEffect">
                                  <p:stCondLst>
                                    <p:cond delay="0"/>
                                  </p:stCondLst>
                                  <p:childTnLst>
                                    <p:set>
                                      <p:cBhvr>
                                        <p:cTn id="48" dur="1" fill="hold">
                                          <p:stCondLst>
                                            <p:cond delay="0"/>
                                          </p:stCondLst>
                                        </p:cTn>
                                        <p:tgtEl>
                                          <p:spTgt spid="13360"/>
                                        </p:tgtEl>
                                        <p:attrNameLst>
                                          <p:attrName>style.visibility</p:attrName>
                                        </p:attrNameLst>
                                      </p:cBhvr>
                                      <p:to>
                                        <p:strVal val="visible"/>
                                      </p:to>
                                    </p:set>
                                    <p:animEffect transition="in" filter="checkerboard(down)">
                                      <p:cBhvr>
                                        <p:cTn id="49" dur="1000"/>
                                        <p:tgtEl>
                                          <p:spTgt spid="13360"/>
                                        </p:tgtEl>
                                      </p:cBhvr>
                                    </p:animEffect>
                                  </p:childTnLst>
                                  <p:subTnLst>
                                    <p:audio>
                                      <p:cMediaNode>
                                        <p:cTn display="0" masterRel="sameClick">
                                          <p:stCondLst>
                                            <p:cond evt="begin" delay="0">
                                              <p:tn val="47"/>
                                            </p:cond>
                                          </p:stCondLst>
                                          <p:endCondLst>
                                            <p:cond evt="onStopAudio" delay="0">
                                              <p:tgtEl>
                                                <p:sldTgt/>
                                              </p:tgtEl>
                                            </p:cond>
                                          </p:endCondLst>
                                        </p:cTn>
                                        <p:tgtEl>
                                          <p:sndTgt r:embed="rId3" name="REC04.wav"/>
                                        </p:tgtEl>
                                      </p:cMediaNode>
                                    </p:audio>
                                  </p:sub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5000" fill="hold">
                                          <p:stCondLst>
                                            <p:cond delay="0"/>
                                          </p:stCondLst>
                                        </p:cTn>
                                        <p:tgtEl>
                                          <p:spTgt spid="7"/>
                                        </p:tgtEl>
                                        <p:attrNameLst>
                                          <p:attrName>style.visibility</p:attrName>
                                        </p:attrNameLst>
                                      </p:cBhvr>
                                      <p:to>
                                        <p:strVal val="visible"/>
                                      </p:to>
                                    </p:set>
                                    <p:animEffect transition="in" filter="fade">
                                      <p:cBhvr>
                                        <p:cTn id="54" dur="5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bldLvl="0" animBg="1"/>
      <p:bldP spid="13314" grpId="1" bldLvl="0" animBg="1"/>
      <p:bldP spid="13360" grpId="0" bldLvl="0" animBg="1"/>
      <p:bldP spid="129048" grpId="0"/>
      <p:bldP spid="12" grpId="0" bldLvl="0" animBg="1"/>
      <p:bldP spid="13"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9048" name="Text Box 24"/>
          <p:cNvSpPr txBox="1"/>
          <p:nvPr/>
        </p:nvSpPr>
        <p:spPr>
          <a:xfrm>
            <a:off x="914400" y="1047750"/>
            <a:ext cx="6968490" cy="3225800"/>
          </a:xfrm>
          <a:prstGeom prst="rect">
            <a:avLst/>
          </a:prstGeom>
          <a:noFill/>
          <a:ln w="9525">
            <a:noFill/>
          </a:ln>
        </p:spPr>
        <p:txBody>
          <a:bodyPr anchor="t" anchorCtr="0">
            <a:noAutofit/>
          </a:bodyPr>
          <a:p>
            <a:pPr algn="ctr">
              <a:spcBef>
                <a:spcPct val="50000"/>
              </a:spcBef>
            </a:pPr>
            <a:r>
              <a:rPr lang="vi-VN" altLang="en-US" sz="3600" dirty="0">
                <a:solidFill>
                  <a:srgbClr val="0000CC"/>
                </a:solidFill>
                <a:latin typeface="Times New Roman" panose="02020603050405020304" pitchFamily="18" charset="0"/>
              </a:rPr>
              <a:t>Nguyên nhân chính dẫn đến sự chênh lệch GDP lớn là do sự phân bố không đồng đều của tài nguyên dầu mỏ, chính sách phát triển và sự can </a:t>
            </a:r>
            <a:r>
              <a:rPr lang="vi-VN" altLang="en-US" sz="3600" dirty="0">
                <a:solidFill>
                  <a:srgbClr val="0000CC"/>
                </a:solidFill>
                <a:latin typeface="Times New Roman" panose="02020603050405020304" pitchFamily="18" charset="0"/>
              </a:rPr>
              <a:t>thiệp của các cường </a:t>
            </a:r>
            <a:r>
              <a:rPr lang="vi-VN" altLang="en-US" sz="3600" dirty="0">
                <a:solidFill>
                  <a:srgbClr val="0000CC"/>
                </a:solidFill>
                <a:latin typeface="Times New Roman" panose="02020603050405020304" pitchFamily="18" charset="0"/>
              </a:rPr>
              <a:t>quốc...</a:t>
            </a:r>
            <a:endParaRPr lang="vi-VN" altLang="en-US" sz="3600" dirty="0">
              <a:solidFill>
                <a:srgbClr val="0000CC"/>
              </a:solidFill>
              <a:latin typeface="Times New Roman" panose="02020603050405020304" pitchFamily="18" charset="0"/>
            </a:endParaRPr>
          </a:p>
        </p:txBody>
      </p:sp>
      <p:sp>
        <p:nvSpPr>
          <p:cNvPr id="12" name="Rectangle 5"/>
          <p:cNvSpPr/>
          <p:nvPr/>
        </p:nvSpPr>
        <p:spPr>
          <a:xfrm>
            <a:off x="635" y="145415"/>
            <a:ext cx="2734945" cy="455930"/>
          </a:xfrm>
          <a:prstGeom prst="rect">
            <a:avLst/>
          </a:prstGeom>
          <a:solidFill>
            <a:schemeClr val="accent1"/>
          </a:solidFill>
          <a:ln>
            <a:solidFill>
              <a:srgbClr val="002060"/>
            </a:solidFill>
          </a:ln>
        </p:spPr>
        <p:style>
          <a:lnRef idx="2">
            <a:schemeClr val="accent6"/>
          </a:lnRef>
          <a:fillRef idx="1">
            <a:schemeClr val="lt1"/>
          </a:fillRef>
          <a:effectRef idx="0">
            <a:schemeClr val="accent6"/>
          </a:effectRef>
          <a:fontRef idx="minor">
            <a:schemeClr val="dk1"/>
          </a:fontRef>
        </p:style>
        <p:txBody>
          <a:bodyPr anchor="ctr"/>
          <a:lstStyle>
            <a:lvl1pPr marL="0" lvl="0" indent="0" algn="l" defTabSz="914400" rtl="0" eaLnBrk="0" fontAlgn="base" latinLnBrk="0" hangingPunct="0">
              <a:lnSpc>
                <a:spcPct val="100000"/>
              </a:lnSpc>
              <a:spcBef>
                <a:spcPct val="0"/>
              </a:spcBef>
              <a:spcAft>
                <a:spcPct val="0"/>
              </a:spcAft>
              <a:buNone/>
              <a:defRPr sz="2000" b="1" i="0" u="none" kern="1200" baseline="0">
                <a:solidFill>
                  <a:schemeClr val="tx1"/>
                </a:solidFill>
                <a:latin typeface="Times New Roman" panose="02020603050405020304" pitchFamily="18" charset="0"/>
              </a:defRPr>
            </a:lvl1pPr>
            <a:lvl2pPr marL="457200" lvl="1"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2pPr>
            <a:lvl3pPr marL="914400" lvl="2"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3pPr>
            <a:lvl4pPr marL="1371600" lvl="3"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4pPr>
            <a:lvl5pPr marL="1828800" lvl="4"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5pPr>
          </a:lstStyle>
          <a:p>
            <a:pPr lvl="0" algn="ctr" eaLnBrk="1" fontAlgn="base" hangingPunct="1">
              <a:buNone/>
            </a:pPr>
            <a:endParaRPr sz="1800" b="0" strike="noStrike" noProof="1" dirty="0">
              <a:solidFill>
                <a:srgbClr val="000000"/>
              </a:solidFill>
              <a:latin typeface="Calibri" panose="020F0502020204030204" pitchFamily="34" charset="0"/>
            </a:endParaRPr>
          </a:p>
        </p:txBody>
      </p:sp>
      <p:sp>
        <p:nvSpPr>
          <p:cNvPr id="13" name="TextBox 60"/>
          <p:cNvSpPr txBox="1"/>
          <p:nvPr/>
        </p:nvSpPr>
        <p:spPr>
          <a:xfrm>
            <a:off x="76835" y="133350"/>
            <a:ext cx="2604135" cy="467995"/>
          </a:xfrm>
          <a:prstGeom prst="rect">
            <a:avLst/>
          </a:prstGeom>
          <a:noFill/>
          <a:ln w="9525">
            <a:noFill/>
          </a:ln>
        </p:spPr>
        <p:txBody>
          <a:bodyPr wrap="square" anchor="t" anchorCtr="0">
            <a:noAutofit/>
          </a:bodyPr>
          <a:p>
            <a:pPr algn="ctr"/>
            <a:r>
              <a:rPr lang="vi-VN" altLang="en-US" sz="2800" dirty="0">
                <a:latin typeface="Times New Roman" panose="02020603050405020304" pitchFamily="18" charset="0"/>
              </a:rPr>
              <a:t>1. Quy mô </a:t>
            </a:r>
            <a:r>
              <a:rPr lang="vi-VN" altLang="en-US" sz="2800" dirty="0">
                <a:latin typeface="Times New Roman" panose="02020603050405020304" pitchFamily="18" charset="0"/>
              </a:rPr>
              <a:t>GDP</a:t>
            </a:r>
            <a:endParaRPr lang="vi-VN" altLang="en-US" sz="2800" dirty="0">
              <a:latin typeface="Times New Roman" panose="02020603050405020304" pitchFamily="18" charset="0"/>
            </a:endParaRPr>
          </a:p>
        </p:txBody>
      </p:sp>
    </p:spTree>
  </p:cSld>
  <p:clrMapOvr>
    <a:masterClrMapping/>
  </p:clrMapOvr>
  <p:transition spd="slow" advClick="0">
    <p:zoom/>
    <p:sndAc>
      <p:stSnd>
        <p:snd r:embed="rId1"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2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51" presetClass="entr" presetSubtype="0" fill="hold" grpId="0" nodeType="clickEffect">
                                  <p:stCondLst>
                                    <p:cond delay="0"/>
                                  </p:stCondLst>
                                  <p:childTnLst>
                                    <p:set>
                                      <p:cBhvr>
                                        <p:cTn id="14" dur="1" fill="hold">
                                          <p:stCondLst>
                                            <p:cond delay="0"/>
                                          </p:stCondLst>
                                        </p:cTn>
                                        <p:tgtEl>
                                          <p:spTgt spid="129048"/>
                                        </p:tgtEl>
                                        <p:attrNameLst>
                                          <p:attrName>style.visibility</p:attrName>
                                        </p:attrNameLst>
                                      </p:cBhvr>
                                      <p:to>
                                        <p:strVal val="visible"/>
                                      </p:to>
                                    </p:set>
                                    <p:animEffect transition="in" filter="fade">
                                      <p:cBhvr>
                                        <p:cTn id="15" dur="770" decel="100000"/>
                                        <p:tgtEl>
                                          <p:spTgt spid="129048"/>
                                        </p:tgtEl>
                                      </p:cBhvr>
                                    </p:animEffect>
                                    <p:animScale>
                                      <p:cBhvr>
                                        <p:cTn id="16" dur="770" decel="100000"/>
                                        <p:tgtEl>
                                          <p:spTgt spid="129048"/>
                                        </p:tgtEl>
                                      </p:cBhvr>
                                      <p:from x="10000" y="10000"/>
                                      <p:to x="200000" y="450000"/>
                                    </p:animScale>
                                    <p:animScale>
                                      <p:cBhvr>
                                        <p:cTn id="17" dur="1230" accel="100000" fill="hold">
                                          <p:stCondLst>
                                            <p:cond delay="770"/>
                                          </p:stCondLst>
                                        </p:cTn>
                                        <p:tgtEl>
                                          <p:spTgt spid="129048"/>
                                        </p:tgtEl>
                                      </p:cBhvr>
                                      <p:from x="200000" y="450000"/>
                                      <p:to x="100000" y="100000"/>
                                    </p:animScale>
                                    <p:set>
                                      <p:cBhvr>
                                        <p:cTn id="18" dur="770" fill="hold"/>
                                        <p:tgtEl>
                                          <p:spTgt spid="129048"/>
                                        </p:tgtEl>
                                        <p:attrNameLst>
                                          <p:attrName>ppt_x</p:attrName>
                                        </p:attrNameLst>
                                      </p:cBhvr>
                                      <p:to>
                                        <p:strVal val="(0.5)"/>
                                      </p:to>
                                    </p:set>
                                    <p:anim from="(0.5)" to="(#ppt_x)" calcmode="lin" valueType="num">
                                      <p:cBhvr>
                                        <p:cTn id="19" dur="1230" accel="100000" fill="hold">
                                          <p:stCondLst>
                                            <p:cond delay="770"/>
                                          </p:stCondLst>
                                        </p:cTn>
                                        <p:tgtEl>
                                          <p:spTgt spid="129048"/>
                                        </p:tgtEl>
                                        <p:attrNameLst>
                                          <p:attrName>ppt_x</p:attrName>
                                        </p:attrNameLst>
                                      </p:cBhvr>
                                    </p:anim>
                                    <p:set>
                                      <p:cBhvr>
                                        <p:cTn id="20" dur="770" fill="hold"/>
                                        <p:tgtEl>
                                          <p:spTgt spid="129048"/>
                                        </p:tgtEl>
                                        <p:attrNameLst>
                                          <p:attrName>ppt_y</p:attrName>
                                        </p:attrNameLst>
                                      </p:cBhvr>
                                      <p:to>
                                        <p:strVal val="(#ppt_y+0.4)"/>
                                      </p:to>
                                    </p:set>
                                    <p:anim from="(#ppt_y+0.4)" to="(#ppt_y)" calcmode="lin" valueType="num">
                                      <p:cBhvr>
                                        <p:cTn id="21" dur="1230" accel="100000" fill="hold">
                                          <p:stCondLst>
                                            <p:cond delay="770"/>
                                          </p:stCondLst>
                                        </p:cTn>
                                        <p:tgtEl>
                                          <p:spTgt spid="12904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48" grpId="0"/>
      <p:bldP spid="12" grpId="0" bldLvl="0" animBg="1"/>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 name="TextBox 60"/>
          <p:cNvSpPr txBox="1"/>
          <p:nvPr/>
        </p:nvSpPr>
        <p:spPr>
          <a:xfrm>
            <a:off x="152400" y="122555"/>
            <a:ext cx="2604135" cy="467995"/>
          </a:xfrm>
          <a:prstGeom prst="rect">
            <a:avLst/>
          </a:prstGeom>
          <a:noFill/>
          <a:ln w="9525">
            <a:noFill/>
          </a:ln>
        </p:spPr>
        <p:txBody>
          <a:bodyPr wrap="square" anchor="t" anchorCtr="0">
            <a:noAutofit/>
          </a:bodyPr>
          <a:p>
            <a:pPr algn="ctr"/>
            <a:r>
              <a:rPr lang="vi-VN" altLang="en-US" sz="2800" dirty="0">
                <a:latin typeface="Times New Roman" panose="02020603050405020304" pitchFamily="18" charset="0"/>
              </a:rPr>
              <a:t>1. Quy mô </a:t>
            </a:r>
            <a:r>
              <a:rPr lang="vi-VN" altLang="en-US" sz="2800" dirty="0">
                <a:latin typeface="Times New Roman" panose="02020603050405020304" pitchFamily="18" charset="0"/>
              </a:rPr>
              <a:t>GDP</a:t>
            </a:r>
            <a:endParaRPr lang="vi-VN" altLang="en-US" sz="2800" dirty="0">
              <a:latin typeface="Times New Roman" panose="02020603050405020304" pitchFamily="18" charset="0"/>
            </a:endParaRPr>
          </a:p>
        </p:txBody>
      </p:sp>
      <p:sp>
        <p:nvSpPr>
          <p:cNvPr id="15" name="Text Box 24"/>
          <p:cNvSpPr txBox="1"/>
          <p:nvPr/>
        </p:nvSpPr>
        <p:spPr>
          <a:xfrm>
            <a:off x="228600" y="742950"/>
            <a:ext cx="8718550" cy="4399915"/>
          </a:xfrm>
          <a:prstGeom prst="rect">
            <a:avLst/>
          </a:prstGeom>
          <a:noFill/>
          <a:ln w="9525">
            <a:noFill/>
          </a:ln>
        </p:spPr>
        <p:txBody>
          <a:bodyPr wrap="square" anchor="t" anchorCtr="0">
            <a:noAutofit/>
          </a:bodyPr>
          <a:p>
            <a:pPr algn="just">
              <a:spcBef>
                <a:spcPts val="0"/>
              </a:spcBef>
            </a:pPr>
            <a:r>
              <a:rPr lang="vi-VN" altLang="en-US" sz="2800" dirty="0">
                <a:solidFill>
                  <a:srgbClr val="0000CC"/>
                </a:solidFill>
                <a:latin typeface="Times New Roman" panose="02020603050405020304" pitchFamily="18" charset="0"/>
              </a:rPr>
              <a:t>- Năm 2020, quy mô GDP đạt 3184,2 tỉ USD, chiếm tỉ trọng nhỏ trong GDP toàn cầu (3,7%)</a:t>
            </a:r>
            <a:endParaRPr lang="vi-VN" altLang="en-US" sz="2800" dirty="0">
              <a:solidFill>
                <a:srgbClr val="0000CC"/>
              </a:solidFill>
              <a:latin typeface="Times New Roman" panose="02020603050405020304" pitchFamily="18" charset="0"/>
            </a:endParaRPr>
          </a:p>
          <a:p>
            <a:pPr algn="just">
              <a:spcBef>
                <a:spcPts val="0"/>
              </a:spcBef>
            </a:pPr>
            <a:endParaRPr lang="vi-VN" altLang="en-US" sz="2800" dirty="0">
              <a:solidFill>
                <a:srgbClr val="0000CC"/>
              </a:solidFill>
              <a:latin typeface="Times New Roman" panose="02020603050405020304" pitchFamily="18" charset="0"/>
            </a:endParaRPr>
          </a:p>
          <a:p>
            <a:pPr algn="just">
              <a:spcBef>
                <a:spcPts val="0"/>
              </a:spcBef>
            </a:pPr>
            <a:r>
              <a:rPr lang="vi-VN" altLang="en-US" sz="2800" dirty="0">
                <a:solidFill>
                  <a:srgbClr val="0000CC"/>
                </a:solidFill>
                <a:sym typeface="+mn-ea"/>
              </a:rPr>
              <a:t>- Quy mô GDP giữa các quốc gia có sự khác biệt lớn giữa các quốc gia.</a:t>
            </a:r>
            <a:endParaRPr lang="vi-VN" altLang="en-US" sz="2800" dirty="0">
              <a:solidFill>
                <a:srgbClr val="0000CC"/>
              </a:solidFill>
              <a:sym typeface="+mn-ea"/>
            </a:endParaRPr>
          </a:p>
          <a:p>
            <a:pPr algn="just">
              <a:spcBef>
                <a:spcPts val="0"/>
              </a:spcBef>
            </a:pPr>
            <a:endParaRPr lang="vi-VN" altLang="en-US" sz="2800" dirty="0">
              <a:solidFill>
                <a:srgbClr val="0000CC"/>
              </a:solidFill>
              <a:sym typeface="+mn-ea"/>
            </a:endParaRPr>
          </a:p>
          <a:p>
            <a:pPr algn="just">
              <a:spcBef>
                <a:spcPts val="0"/>
              </a:spcBef>
            </a:pPr>
            <a:r>
              <a:rPr lang="vi-VN" altLang="en-US" sz="2800" dirty="0">
                <a:solidFill>
                  <a:srgbClr val="0000CC"/>
                </a:solidFill>
                <a:sym typeface="+mn-ea"/>
              </a:rPr>
              <a:t>- Nguyên nhân chính là do sự phân bố không đồng đều của tài nguyên dầu mỏ giữa các quốc gia, chính sách phát triển và sự can thiệp của các cường quốc...</a:t>
            </a:r>
            <a:endParaRPr lang="vi-VN" altLang="en-US" sz="2400" dirty="0">
              <a:solidFill>
                <a:srgbClr val="0000CC"/>
              </a:solidFill>
              <a:latin typeface="Times New Roman" panose="02020603050405020304" pitchFamily="18" charset="0"/>
            </a:endParaRPr>
          </a:p>
        </p:txBody>
      </p:sp>
    </p:spTree>
  </p:cSld>
  <p:clrMapOvr>
    <a:masterClrMapping/>
  </p:clrMapOvr>
  <p:transition spd="slow" advClick="0">
    <p:zoom/>
    <p:sndAc>
      <p:stSnd>
        <p:snd r:embed="rId1" name="chimes.wav"/>
      </p:stSnd>
    </p:sndAc>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8" name="Line 40"/>
          <p:cNvSpPr/>
          <p:nvPr/>
        </p:nvSpPr>
        <p:spPr>
          <a:xfrm>
            <a:off x="2362200" y="914400"/>
            <a:ext cx="5334000" cy="1588"/>
          </a:xfrm>
          <a:prstGeom prst="line">
            <a:avLst/>
          </a:prstGeom>
          <a:ln w="76200" cap="flat" cmpd="sng">
            <a:solidFill>
              <a:srgbClr val="FF3300"/>
            </a:solidFill>
            <a:prstDash val="solid"/>
            <a:round/>
            <a:headEnd type="none" w="med" len="med"/>
            <a:tailEnd type="none" w="med" len="med"/>
          </a:ln>
          <a:scene3d>
            <a:camera prst="legacyObliqueTopRight">
              <a:rot lat="0" lon="0" rev="0"/>
            </a:camera>
            <a:lightRig rig="legacyFlat2" dir="t"/>
          </a:scene3d>
          <a:sp3d extrusionH="430200" prstMaterial="legacyMatte">
            <a:bevelT w="13500" h="13500" prst="angle"/>
            <a:bevelB w="13500" h="13500" prst="angle"/>
            <a:extrusionClr>
              <a:srgbClr val="BCFF79"/>
            </a:extrusionClr>
          </a:sp3d>
        </p:spPr>
      </p:sp>
      <p:sp>
        <p:nvSpPr>
          <p:cNvPr id="5122" name="AutoShape 21" descr="Japan"/>
          <p:cNvSpPr>
            <a:spLocks noChangeAspect="1"/>
          </p:cNvSpPr>
          <p:nvPr/>
        </p:nvSpPr>
        <p:spPr>
          <a:xfrm>
            <a:off x="4419600" y="2457450"/>
            <a:ext cx="304800" cy="228600"/>
          </a:xfrm>
          <a:prstGeom prst="rect">
            <a:avLst/>
          </a:prstGeom>
          <a:noFill/>
          <a:ln w="9525">
            <a:noFill/>
          </a:ln>
        </p:spPr>
        <p:txBody>
          <a:bodyPr anchor="t" anchorCtr="0"/>
          <a:p>
            <a:pPr eaLnBrk="0" hangingPunct="0"/>
            <a:endParaRPr lang="en-US" sz="1800" b="0" dirty="0">
              <a:latin typeface="Arial" panose="020B0604020202020204" pitchFamily="34" charset="0"/>
            </a:endParaRPr>
          </a:p>
        </p:txBody>
      </p:sp>
      <p:sp>
        <p:nvSpPr>
          <p:cNvPr id="5123" name="AutoShape 23" descr="Japan"/>
          <p:cNvSpPr>
            <a:spLocks noChangeAspect="1"/>
          </p:cNvSpPr>
          <p:nvPr/>
        </p:nvSpPr>
        <p:spPr>
          <a:xfrm>
            <a:off x="4419600" y="2457450"/>
            <a:ext cx="304800" cy="228600"/>
          </a:xfrm>
          <a:prstGeom prst="rect">
            <a:avLst/>
          </a:prstGeom>
          <a:noFill/>
          <a:ln w="9525">
            <a:noFill/>
          </a:ln>
        </p:spPr>
        <p:txBody>
          <a:bodyPr anchor="t" anchorCtr="0"/>
          <a:p>
            <a:pPr eaLnBrk="0" hangingPunct="0"/>
            <a:endParaRPr lang="en-US" sz="1800" b="0" dirty="0">
              <a:latin typeface="Arial" panose="020B0604020202020204" pitchFamily="34" charset="0"/>
            </a:endParaRPr>
          </a:p>
        </p:txBody>
      </p:sp>
      <p:sp>
        <p:nvSpPr>
          <p:cNvPr id="5124" name="AutoShape 25" descr="Japan"/>
          <p:cNvSpPr>
            <a:spLocks noChangeAspect="1"/>
          </p:cNvSpPr>
          <p:nvPr/>
        </p:nvSpPr>
        <p:spPr>
          <a:xfrm>
            <a:off x="4419600" y="2457450"/>
            <a:ext cx="304800" cy="228600"/>
          </a:xfrm>
          <a:prstGeom prst="rect">
            <a:avLst/>
          </a:prstGeom>
          <a:noFill/>
          <a:ln w="9525">
            <a:noFill/>
          </a:ln>
        </p:spPr>
        <p:txBody>
          <a:bodyPr anchor="t" anchorCtr="0"/>
          <a:p>
            <a:pPr eaLnBrk="0" hangingPunct="0"/>
            <a:endParaRPr lang="en-US" sz="1800" b="0" dirty="0">
              <a:latin typeface="Arial" panose="020B0604020202020204" pitchFamily="34" charset="0"/>
            </a:endParaRPr>
          </a:p>
        </p:txBody>
      </p:sp>
      <p:sp>
        <p:nvSpPr>
          <p:cNvPr id="4102" name="WordArt 28"/>
          <p:cNvSpPr>
            <a:spLocks noTextEdit="1"/>
          </p:cNvSpPr>
          <p:nvPr/>
        </p:nvSpPr>
        <p:spPr>
          <a:xfrm>
            <a:off x="3048000" y="342900"/>
            <a:ext cx="4419600" cy="785813"/>
          </a:xfrm>
          <a:prstGeom prst="rect">
            <a:avLst/>
          </a:prstGeom>
        </p:spPr>
        <p:txBody>
          <a:bodyPr wrap="none" fromWordArt="1">
            <a:prstTxWarp prst="textPlain">
              <a:avLst>
                <a:gd name="adj" fmla="val 50000"/>
              </a:avLst>
            </a:prstTxWarp>
            <a:normAutofit/>
            <a:scene3d>
              <a:camera prst="legacyObliqueTopRight">
                <a:rot lat="0" lon="0" rev="0"/>
              </a:camera>
              <a:lightRig rig="legacyFlat2" dir="t"/>
            </a:scene3d>
            <a:sp3d extrusionH="227000" prstMaterial="legacyPlastic">
              <a:extrusionClr>
                <a:srgbClr val="FFFF00"/>
              </a:extrusionClr>
            </a:sp3d>
          </a:bodyPr>
          <a:p>
            <a:pPr algn="ctr" eaLnBrk="0" fontAlgn="base" hangingPunct="0"/>
            <a:r>
              <a:rPr lang="en-US" sz="3600" b="1" strike="noStrike" noProof="1">
                <a:solidFill>
                  <a:srgbClr val="FF00FF">
                    <a:alpha val="63136"/>
                  </a:srgbClr>
                </a:solidFill>
                <a:latin typeface="Arial" panose="020B0604020202020204" pitchFamily="34" charset="0"/>
                <a:ea typeface="Arial" panose="020B0604020202020204" pitchFamily="34" charset="0"/>
                <a:cs typeface="+mn-cs"/>
              </a:rPr>
              <a:t>ĐỊA LÍ 1</a:t>
            </a:r>
            <a:r>
              <a:rPr lang="vi-VN" altLang="en-US" sz="3600" b="1" strike="noStrike" noProof="1">
                <a:solidFill>
                  <a:srgbClr val="FF00FF">
                    <a:alpha val="63136"/>
                  </a:srgbClr>
                </a:solidFill>
                <a:latin typeface="Arial" panose="020B0604020202020204" pitchFamily="34" charset="0"/>
                <a:ea typeface="Arial" panose="020B0604020202020204" pitchFamily="34" charset="0"/>
                <a:cs typeface="+mn-cs"/>
              </a:rPr>
              <a:t>1</a:t>
            </a:r>
            <a:endParaRPr lang="en-US" sz="3600" b="1" strike="noStrike" noProof="1">
              <a:solidFill>
                <a:srgbClr val="FF00FF">
                  <a:alpha val="63136"/>
                </a:srgbClr>
              </a:solidFill>
              <a:latin typeface="Arial" panose="020B0604020202020204" pitchFamily="34" charset="0"/>
              <a:ea typeface="Arial" panose="020B0604020202020204" pitchFamily="34" charset="0"/>
            </a:endParaRPr>
          </a:p>
          <a:p>
            <a:pPr algn="ctr" eaLnBrk="0" fontAlgn="base" hangingPunct="0"/>
            <a:endParaRPr lang="en-US" sz="3600" b="1" strike="noStrike" noProof="1">
              <a:solidFill>
                <a:srgbClr val="FF00FF">
                  <a:alpha val="63136"/>
                </a:srgbClr>
              </a:solidFill>
              <a:latin typeface="Arial" panose="020B0604020202020204" pitchFamily="34" charset="0"/>
              <a:ea typeface="Arial" panose="020B0604020202020204" pitchFamily="34" charset="0"/>
            </a:endParaRPr>
          </a:p>
        </p:txBody>
      </p:sp>
      <p:sp>
        <p:nvSpPr>
          <p:cNvPr id="34824" name="Line 38"/>
          <p:cNvSpPr/>
          <p:nvPr/>
        </p:nvSpPr>
        <p:spPr>
          <a:xfrm>
            <a:off x="2438400" y="228600"/>
            <a:ext cx="5334000" cy="1588"/>
          </a:xfrm>
          <a:prstGeom prst="line">
            <a:avLst/>
          </a:prstGeom>
          <a:ln w="76200" cap="flat" cmpd="sng">
            <a:solidFill>
              <a:srgbClr val="FF3300"/>
            </a:solidFill>
            <a:prstDash val="solid"/>
            <a:round/>
            <a:headEnd type="none" w="med" len="med"/>
            <a:tailEnd type="none" w="med" len="med"/>
          </a:ln>
          <a:scene3d>
            <a:camera prst="legacyObliqueTopRight">
              <a:rot lat="0" lon="0" rev="0"/>
            </a:camera>
            <a:lightRig rig="legacyFlat2" dir="t"/>
          </a:scene3d>
          <a:sp3d extrusionH="430200" prstMaterial="legacyMatte">
            <a:bevelT w="13500" h="13500" prst="angle"/>
            <a:bevelB w="13500" h="13500" prst="angle"/>
            <a:extrusionClr>
              <a:srgbClr val="BCFF79"/>
            </a:extrusionClr>
          </a:sp3d>
        </p:spPr>
      </p:sp>
      <p:sp>
        <p:nvSpPr>
          <p:cNvPr id="4104" name="WordArt 46"/>
          <p:cNvSpPr>
            <a:spLocks noTextEdit="1"/>
          </p:cNvSpPr>
          <p:nvPr/>
        </p:nvSpPr>
        <p:spPr>
          <a:xfrm>
            <a:off x="381000" y="1257300"/>
            <a:ext cx="8534400" cy="914400"/>
          </a:xfrm>
          <a:prstGeom prst="rect">
            <a:avLst/>
          </a:prstGeom>
        </p:spPr>
        <p:txBody>
          <a:bodyPr wrap="none" fromWordArt="1">
            <a:prstTxWarp prst="textPlain">
              <a:avLst>
                <a:gd name="adj" fmla="val 50000"/>
              </a:avLst>
            </a:prstTxWarp>
            <a:normAutofit/>
          </a:bodyPr>
          <a:p>
            <a:pPr algn="ctr" eaLnBrk="0" fontAlgn="base" hangingPunct="0"/>
            <a:r>
              <a:rPr lang="en-US" sz="3600" b="1" strike="noStrike" noProof="1">
                <a:ln w="9525" cap="flat" cmpd="sng">
                  <a:solidFill>
                    <a:srgbClr val="008000"/>
                  </a:solidFill>
                  <a:prstDash val="solid"/>
                  <a:headEnd type="none" w="med" len="med"/>
                  <a:tailEnd type="none" w="med" len="med"/>
                </a:ln>
                <a:solidFill>
                  <a:srgbClr val="000000"/>
                </a:solidFill>
                <a:latin typeface="Arial" panose="020B0604020202020204" pitchFamily="34" charset="0"/>
                <a:ea typeface="Arial" panose="020B0604020202020204" pitchFamily="34" charset="0"/>
                <a:cs typeface="+mn-cs"/>
              </a:rPr>
              <a:t>BÀI </a:t>
            </a:r>
            <a:r>
              <a:rPr lang="vi-VN" altLang="en-US" sz="3600" b="1" strike="noStrike" noProof="1">
                <a:ln w="9525" cap="flat" cmpd="sng">
                  <a:solidFill>
                    <a:srgbClr val="008000"/>
                  </a:solidFill>
                  <a:prstDash val="solid"/>
                  <a:headEnd type="none" w="med" len="med"/>
                  <a:tailEnd type="none" w="med" len="med"/>
                </a:ln>
                <a:solidFill>
                  <a:srgbClr val="000000"/>
                </a:solidFill>
                <a:latin typeface="Arial" panose="020B0604020202020204" pitchFamily="34" charset="0"/>
                <a:ea typeface="Arial" panose="020B0604020202020204" pitchFamily="34" charset="0"/>
                <a:cs typeface="+mn-cs"/>
              </a:rPr>
              <a:t>16</a:t>
            </a:r>
            <a:r>
              <a:rPr lang="en-US" sz="3600" b="1" strike="noStrike" noProof="1">
                <a:ln w="9525" cap="flat" cmpd="sng">
                  <a:solidFill>
                    <a:srgbClr val="008000"/>
                  </a:solidFill>
                  <a:prstDash val="solid"/>
                  <a:headEnd type="none" w="med" len="med"/>
                  <a:tailEnd type="none" w="med" len="med"/>
                </a:ln>
                <a:solidFill>
                  <a:srgbClr val="000000"/>
                </a:solidFill>
                <a:latin typeface="Arial" panose="020B0604020202020204" pitchFamily="34" charset="0"/>
                <a:ea typeface="Arial" panose="020B0604020202020204" pitchFamily="34" charset="0"/>
                <a:cs typeface="+mn-cs"/>
              </a:rPr>
              <a:t>: </a:t>
            </a:r>
            <a:r>
              <a:rPr lang="vi-VN" altLang="en-US" sz="3600" b="1" strike="noStrike" noProof="1">
                <a:ln w="9525" cap="flat" cmpd="sng">
                  <a:solidFill>
                    <a:srgbClr val="008000"/>
                  </a:solidFill>
                  <a:prstDash val="solid"/>
                  <a:headEnd type="none" w="med" len="med"/>
                  <a:tailEnd type="none" w="med" len="med"/>
                </a:ln>
                <a:solidFill>
                  <a:srgbClr val="000000"/>
                </a:solidFill>
                <a:latin typeface="Arial" panose="020B0604020202020204" pitchFamily="34" charset="0"/>
                <a:ea typeface="Arial" panose="020B0604020202020204" pitchFamily="34" charset="0"/>
                <a:cs typeface="+mn-cs"/>
              </a:rPr>
              <a:t>KINH TẾ KHU VỰC TÂY NAM </a:t>
            </a:r>
            <a:r>
              <a:rPr lang="vi-VN" altLang="en-US" sz="3600" b="1" strike="noStrike" noProof="1">
                <a:ln w="9525" cap="flat" cmpd="sng">
                  <a:solidFill>
                    <a:srgbClr val="008000"/>
                  </a:solidFill>
                  <a:prstDash val="solid"/>
                  <a:headEnd type="none" w="med" len="med"/>
                  <a:tailEnd type="none" w="med" len="med"/>
                </a:ln>
                <a:solidFill>
                  <a:srgbClr val="000000"/>
                </a:solidFill>
                <a:latin typeface="Arial" panose="020B0604020202020204" pitchFamily="34" charset="0"/>
                <a:ea typeface="Arial" panose="020B0604020202020204" pitchFamily="34" charset="0"/>
                <a:cs typeface="+mn-cs"/>
              </a:rPr>
              <a:t>Á</a:t>
            </a:r>
            <a:endParaRPr lang="vi-VN" altLang="en-US" sz="3600" b="1" strike="noStrike" noProof="1">
              <a:ln w="9525" cap="flat" cmpd="sng">
                <a:solidFill>
                  <a:srgbClr val="008000"/>
                </a:solidFill>
                <a:prstDash val="solid"/>
                <a:headEnd type="none" w="med" len="med"/>
                <a:tailEnd type="none" w="med" len="med"/>
              </a:ln>
              <a:solidFill>
                <a:srgbClr val="000000"/>
              </a:solidFill>
              <a:latin typeface="Arial" panose="020B0604020202020204" pitchFamily="34" charset="0"/>
              <a:ea typeface="Arial" panose="020B0604020202020204" pitchFamily="34" charset="0"/>
            </a:endParaRPr>
          </a:p>
        </p:txBody>
      </p:sp>
      <p:pic>
        <p:nvPicPr>
          <p:cNvPr id="34827" name="Picture 48" descr="smalborg[1]"/>
          <p:cNvPicPr>
            <a:picLocks noChangeAspect="1"/>
          </p:cNvPicPr>
          <p:nvPr/>
        </p:nvPicPr>
        <p:blipFill>
          <a:blip r:embed="rId1"/>
          <a:stretch>
            <a:fillRect/>
          </a:stretch>
        </p:blipFill>
        <p:spPr>
          <a:xfrm>
            <a:off x="2362200" y="857250"/>
            <a:ext cx="5340350" cy="60325"/>
          </a:xfrm>
          <a:prstGeom prst="rect">
            <a:avLst/>
          </a:prstGeom>
          <a:noFill/>
          <a:ln w="12700">
            <a:noFill/>
          </a:ln>
        </p:spPr>
      </p:pic>
      <p:pic>
        <p:nvPicPr>
          <p:cNvPr id="34828" name="Picture 49" descr="diacauxoay"/>
          <p:cNvPicPr>
            <a:picLocks noChangeAspect="1"/>
          </p:cNvPicPr>
          <p:nvPr/>
        </p:nvPicPr>
        <p:blipFill>
          <a:blip r:embed="rId2"/>
          <a:stretch>
            <a:fillRect/>
          </a:stretch>
        </p:blipFill>
        <p:spPr>
          <a:xfrm>
            <a:off x="228600" y="114300"/>
            <a:ext cx="1447800" cy="1085850"/>
          </a:xfrm>
          <a:prstGeom prst="rect">
            <a:avLst/>
          </a:prstGeom>
          <a:noFill/>
          <a:ln w="9525">
            <a:noFill/>
          </a:ln>
        </p:spPr>
      </p:pic>
      <p:pic>
        <p:nvPicPr>
          <p:cNvPr id="34829" name="Picture 50" descr="smalborg[1]"/>
          <p:cNvPicPr>
            <a:picLocks noChangeAspect="1"/>
          </p:cNvPicPr>
          <p:nvPr/>
        </p:nvPicPr>
        <p:blipFill>
          <a:blip r:embed="rId1"/>
          <a:stretch>
            <a:fillRect/>
          </a:stretch>
        </p:blipFill>
        <p:spPr>
          <a:xfrm>
            <a:off x="2438400" y="171450"/>
            <a:ext cx="5340350" cy="60325"/>
          </a:xfrm>
          <a:prstGeom prst="rect">
            <a:avLst/>
          </a:prstGeom>
          <a:noFill/>
          <a:ln w="12700">
            <a:noFill/>
          </a:ln>
        </p:spPr>
      </p:pic>
      <p:pic>
        <p:nvPicPr>
          <p:cNvPr id="5131" name="Picture 1" descr="18"/>
          <p:cNvPicPr>
            <a:picLocks noChangeAspect="1"/>
          </p:cNvPicPr>
          <p:nvPr/>
        </p:nvPicPr>
        <p:blipFill>
          <a:blip r:embed="rId3"/>
          <a:stretch>
            <a:fillRect/>
          </a:stretch>
        </p:blipFill>
        <p:spPr>
          <a:xfrm>
            <a:off x="3244850" y="2149475"/>
            <a:ext cx="3028950" cy="1522413"/>
          </a:xfrm>
          <a:prstGeom prst="rect">
            <a:avLst/>
          </a:prstGeom>
          <a:noFill/>
          <a:ln w="9525">
            <a:noFill/>
          </a:ln>
        </p:spPr>
      </p:pic>
      <p:pic>
        <p:nvPicPr>
          <p:cNvPr id="5132" name="Picture 2" descr="3"/>
          <p:cNvPicPr>
            <a:picLocks noChangeAspect="1"/>
          </p:cNvPicPr>
          <p:nvPr/>
        </p:nvPicPr>
        <p:blipFill>
          <a:blip r:embed="rId4"/>
          <a:stretch>
            <a:fillRect/>
          </a:stretch>
        </p:blipFill>
        <p:spPr>
          <a:xfrm>
            <a:off x="228600" y="3671888"/>
            <a:ext cx="2762250" cy="1430337"/>
          </a:xfrm>
          <a:prstGeom prst="rect">
            <a:avLst/>
          </a:prstGeom>
          <a:noFill/>
          <a:ln w="9525">
            <a:noFill/>
          </a:ln>
        </p:spPr>
      </p:pic>
      <p:pic>
        <p:nvPicPr>
          <p:cNvPr id="5133" name="Picture 3" descr="16"/>
          <p:cNvPicPr>
            <a:picLocks noChangeAspect="1"/>
          </p:cNvPicPr>
          <p:nvPr/>
        </p:nvPicPr>
        <p:blipFill>
          <a:blip r:embed="rId5"/>
          <a:stretch>
            <a:fillRect/>
          </a:stretch>
        </p:blipFill>
        <p:spPr>
          <a:xfrm>
            <a:off x="228600" y="2114550"/>
            <a:ext cx="2762250" cy="1520825"/>
          </a:xfrm>
          <a:prstGeom prst="rect">
            <a:avLst/>
          </a:prstGeom>
          <a:noFill/>
          <a:ln w="9525">
            <a:noFill/>
          </a:ln>
        </p:spPr>
      </p:pic>
      <p:pic>
        <p:nvPicPr>
          <p:cNvPr id="5134" name="Picture 4" descr="12"/>
          <p:cNvPicPr>
            <a:picLocks noChangeAspect="1"/>
          </p:cNvPicPr>
          <p:nvPr/>
        </p:nvPicPr>
        <p:blipFill>
          <a:blip r:embed="rId6"/>
          <a:stretch>
            <a:fillRect/>
          </a:stretch>
        </p:blipFill>
        <p:spPr>
          <a:xfrm>
            <a:off x="6477000" y="2078038"/>
            <a:ext cx="2624138" cy="1593850"/>
          </a:xfrm>
          <a:prstGeom prst="rect">
            <a:avLst/>
          </a:prstGeom>
          <a:noFill/>
          <a:ln w="9525">
            <a:noFill/>
          </a:ln>
        </p:spPr>
      </p:pic>
      <p:pic>
        <p:nvPicPr>
          <p:cNvPr id="5135" name="Picture 5" descr="11"/>
          <p:cNvPicPr>
            <a:picLocks noChangeAspect="1"/>
          </p:cNvPicPr>
          <p:nvPr/>
        </p:nvPicPr>
        <p:blipFill>
          <a:blip r:embed="rId7"/>
          <a:stretch>
            <a:fillRect/>
          </a:stretch>
        </p:blipFill>
        <p:spPr>
          <a:xfrm>
            <a:off x="6477000" y="3714750"/>
            <a:ext cx="2625725" cy="1387475"/>
          </a:xfrm>
          <a:prstGeom prst="rect">
            <a:avLst/>
          </a:prstGeom>
          <a:noFill/>
          <a:ln w="9525">
            <a:noFill/>
          </a:ln>
        </p:spPr>
      </p:pic>
      <p:pic>
        <p:nvPicPr>
          <p:cNvPr id="5136" name="Picture 7" descr="17"/>
          <p:cNvPicPr>
            <a:picLocks noChangeAspect="1"/>
          </p:cNvPicPr>
          <p:nvPr/>
        </p:nvPicPr>
        <p:blipFill>
          <a:blip r:embed="rId8"/>
          <a:stretch>
            <a:fillRect/>
          </a:stretch>
        </p:blipFill>
        <p:spPr>
          <a:xfrm>
            <a:off x="3244850" y="3714750"/>
            <a:ext cx="3030538" cy="1423988"/>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animScale>
                                      <p:cBhvr>
                                        <p:cTn id="7" dur="1000" decel="50000" fill="hold">
                                          <p:stCondLst>
                                            <p:cond delay="0"/>
                                          </p:stCondLst>
                                        </p:cTn>
                                        <p:tgtEl>
                                          <p:spTgt spid="410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cBhvr>
                                        <p:cTn id="8" dur="1000" decel="50000" fill="hold">
                                          <p:stCondLst>
                                            <p:cond delay="0"/>
                                          </p:stCondLst>
                                        </p:cTn>
                                        <p:tgtEl>
                                          <p:spTgt spid="4102"/>
                                        </p:tgtEl>
                                        <p:attrNameLst>
                                          <p:attrName>ppt_x</p:attrName>
                                          <p:attrName>ppt_y</p:attrName>
                                        </p:attrNameLst>
                                      </p:cBhvr>
                                    </p:animMotion>
                                    <p:animEffect transition="in" filter="fade">
                                      <p:cBhvr>
                                        <p:cTn id="9" dur="1000"/>
                                        <p:tgtEl>
                                          <p:spTgt spid="4102"/>
                                        </p:tgtEl>
                                      </p:cBhvr>
                                    </p:animEffect>
                                  </p:childTnLst>
                                </p:cTn>
                              </p:par>
                              <p:par>
                                <p:cTn id="10" presetID="52" presetClass="entr" presetSubtype="0" fill="hold" nodeType="withEffect">
                                  <p:stCondLst>
                                    <p:cond delay="0"/>
                                  </p:stCondLst>
                                  <p:childTnLst>
                                    <p:set>
                                      <p:cBhvr>
                                        <p:cTn id="11" dur="1" fill="hold">
                                          <p:stCondLst>
                                            <p:cond delay="0"/>
                                          </p:stCondLst>
                                        </p:cTn>
                                        <p:tgtEl>
                                          <p:spTgt spid="34828"/>
                                        </p:tgtEl>
                                        <p:attrNameLst>
                                          <p:attrName>style.visibility</p:attrName>
                                        </p:attrNameLst>
                                      </p:cBhvr>
                                      <p:to>
                                        <p:strVal val="visible"/>
                                      </p:to>
                                    </p:set>
                                    <p:animScale>
                                      <p:cBhvr>
                                        <p:cTn id="12" dur="1000" decel="50000" fill="hold">
                                          <p:stCondLst>
                                            <p:cond delay="0"/>
                                          </p:stCondLst>
                                        </p:cTn>
                                        <p:tgtEl>
                                          <p:spTgt spid="3482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cBhvr>
                                        <p:cTn id="13" dur="1000" decel="50000" fill="hold">
                                          <p:stCondLst>
                                            <p:cond delay="0"/>
                                          </p:stCondLst>
                                        </p:cTn>
                                        <p:tgtEl>
                                          <p:spTgt spid="34828"/>
                                        </p:tgtEl>
                                        <p:attrNameLst>
                                          <p:attrName>ppt_x</p:attrName>
                                          <p:attrName>ppt_y</p:attrName>
                                        </p:attrNameLst>
                                      </p:cBhvr>
                                    </p:animMotion>
                                    <p:animEffect transition="in" filter="fade">
                                      <p:cBhvr>
                                        <p:cTn id="14" dur="1000"/>
                                        <p:tgtEl>
                                          <p:spTgt spid="34828"/>
                                        </p:tgtEl>
                                      </p:cBhvr>
                                    </p:animEffect>
                                  </p:childTnLst>
                                </p:cTn>
                              </p:par>
                              <p:par>
                                <p:cTn id="15" presetID="52" presetClass="entr" presetSubtype="0" fill="hold" nodeType="withEffect">
                                  <p:stCondLst>
                                    <p:cond delay="0"/>
                                  </p:stCondLst>
                                  <p:childTnLst>
                                    <p:set>
                                      <p:cBhvr>
                                        <p:cTn id="16" dur="1" fill="hold">
                                          <p:stCondLst>
                                            <p:cond delay="0"/>
                                          </p:stCondLst>
                                        </p:cTn>
                                        <p:tgtEl>
                                          <p:spTgt spid="4104"/>
                                        </p:tgtEl>
                                        <p:attrNameLst>
                                          <p:attrName>style.visibility</p:attrName>
                                        </p:attrNameLst>
                                      </p:cBhvr>
                                      <p:to>
                                        <p:strVal val="visible"/>
                                      </p:to>
                                    </p:set>
                                    <p:animScale>
                                      <p:cBhvr>
                                        <p:cTn id="17" dur="1000" decel="50000" fill="hold">
                                          <p:stCondLst>
                                            <p:cond delay="0"/>
                                          </p:stCondLst>
                                        </p:cTn>
                                        <p:tgtEl>
                                          <p:spTgt spid="410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cBhvr>
                                        <p:cTn id="18" dur="1000" decel="50000" fill="hold">
                                          <p:stCondLst>
                                            <p:cond delay="0"/>
                                          </p:stCondLst>
                                        </p:cTn>
                                        <p:tgtEl>
                                          <p:spTgt spid="4104"/>
                                        </p:tgtEl>
                                        <p:attrNameLst>
                                          <p:attrName>ppt_x</p:attrName>
                                          <p:attrName>ppt_y</p:attrName>
                                        </p:attrNameLst>
                                      </p:cBhvr>
                                    </p:animMotion>
                                    <p:animEffect transition="in" filter="fade">
                                      <p:cBhvr>
                                        <p:cTn id="19" dur="1000"/>
                                        <p:tgtEl>
                                          <p:spTgt spid="4104"/>
                                        </p:tgtEl>
                                      </p:cBhvr>
                                    </p:animEffect>
                                  </p:childTnLst>
                                </p:cTn>
                              </p:par>
                              <p:par>
                                <p:cTn id="20" presetID="52" presetClass="entr" presetSubtype="0" fill="hold" nodeType="withEffect">
                                  <p:stCondLst>
                                    <p:cond delay="0"/>
                                  </p:stCondLst>
                                  <p:childTnLst>
                                    <p:set>
                                      <p:cBhvr>
                                        <p:cTn id="21" dur="1" fill="hold">
                                          <p:stCondLst>
                                            <p:cond delay="0"/>
                                          </p:stCondLst>
                                        </p:cTn>
                                        <p:tgtEl>
                                          <p:spTgt spid="34829"/>
                                        </p:tgtEl>
                                        <p:attrNameLst>
                                          <p:attrName>style.visibility</p:attrName>
                                        </p:attrNameLst>
                                      </p:cBhvr>
                                      <p:to>
                                        <p:strVal val="visible"/>
                                      </p:to>
                                    </p:set>
                                    <p:animScale>
                                      <p:cBhvr>
                                        <p:cTn id="22" dur="1000" decel="50000" fill="hold">
                                          <p:stCondLst>
                                            <p:cond delay="0"/>
                                          </p:stCondLst>
                                        </p:cTn>
                                        <p:tgtEl>
                                          <p:spTgt spid="3482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cBhvr>
                                        <p:cTn id="23" dur="1000" decel="50000" fill="hold">
                                          <p:stCondLst>
                                            <p:cond delay="0"/>
                                          </p:stCondLst>
                                        </p:cTn>
                                        <p:tgtEl>
                                          <p:spTgt spid="34829"/>
                                        </p:tgtEl>
                                        <p:attrNameLst>
                                          <p:attrName>ppt_x</p:attrName>
                                          <p:attrName>ppt_y</p:attrName>
                                        </p:attrNameLst>
                                      </p:cBhvr>
                                    </p:animMotion>
                                    <p:animEffect transition="in" filter="fade">
                                      <p:cBhvr>
                                        <p:cTn id="24" dur="1000"/>
                                        <p:tgtEl>
                                          <p:spTgt spid="34829"/>
                                        </p:tgtEl>
                                      </p:cBhvr>
                                    </p:animEffect>
                                  </p:childTnLst>
                                </p:cTn>
                              </p:par>
                              <p:par>
                                <p:cTn id="25" presetID="52" presetClass="entr" presetSubtype="0" fill="hold" nodeType="withEffect">
                                  <p:stCondLst>
                                    <p:cond delay="0"/>
                                  </p:stCondLst>
                                  <p:childTnLst>
                                    <p:set>
                                      <p:cBhvr>
                                        <p:cTn id="26" dur="1" fill="hold">
                                          <p:stCondLst>
                                            <p:cond delay="0"/>
                                          </p:stCondLst>
                                        </p:cTn>
                                        <p:tgtEl>
                                          <p:spTgt spid="34824"/>
                                        </p:tgtEl>
                                        <p:attrNameLst>
                                          <p:attrName>style.visibility</p:attrName>
                                        </p:attrNameLst>
                                      </p:cBhvr>
                                      <p:to>
                                        <p:strVal val="visible"/>
                                      </p:to>
                                    </p:set>
                                    <p:animScale>
                                      <p:cBhvr>
                                        <p:cTn id="27" dur="1000" decel="50000" fill="hold">
                                          <p:stCondLst>
                                            <p:cond delay="0"/>
                                          </p:stCondLst>
                                        </p:cTn>
                                        <p:tgtEl>
                                          <p:spTgt spid="3482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cBhvr>
                                        <p:cTn id="28" dur="1000" decel="50000" fill="hold">
                                          <p:stCondLst>
                                            <p:cond delay="0"/>
                                          </p:stCondLst>
                                        </p:cTn>
                                        <p:tgtEl>
                                          <p:spTgt spid="34824"/>
                                        </p:tgtEl>
                                        <p:attrNameLst>
                                          <p:attrName>ppt_x</p:attrName>
                                          <p:attrName>ppt_y</p:attrName>
                                        </p:attrNameLst>
                                      </p:cBhvr>
                                    </p:animMotion>
                                    <p:animEffect transition="in" filter="fade">
                                      <p:cBhvr>
                                        <p:cTn id="29" dur="1000"/>
                                        <p:tgtEl>
                                          <p:spTgt spid="34824"/>
                                        </p:tgtEl>
                                      </p:cBhvr>
                                    </p:animEffect>
                                  </p:childTnLst>
                                </p:cTn>
                              </p:par>
                              <p:par>
                                <p:cTn id="30" presetID="52" presetClass="entr" presetSubtype="0" fill="hold" nodeType="withEffect">
                                  <p:stCondLst>
                                    <p:cond delay="0"/>
                                  </p:stCondLst>
                                  <p:childTnLst>
                                    <p:set>
                                      <p:cBhvr>
                                        <p:cTn id="31" dur="1" fill="hold">
                                          <p:stCondLst>
                                            <p:cond delay="0"/>
                                          </p:stCondLst>
                                        </p:cTn>
                                        <p:tgtEl>
                                          <p:spTgt spid="34827"/>
                                        </p:tgtEl>
                                        <p:attrNameLst>
                                          <p:attrName>style.visibility</p:attrName>
                                        </p:attrNameLst>
                                      </p:cBhvr>
                                      <p:to>
                                        <p:strVal val="visible"/>
                                      </p:to>
                                    </p:set>
                                    <p:animScale>
                                      <p:cBhvr>
                                        <p:cTn id="32" dur="1000" decel="50000" fill="hold">
                                          <p:stCondLst>
                                            <p:cond delay="0"/>
                                          </p:stCondLst>
                                        </p:cTn>
                                        <p:tgtEl>
                                          <p:spTgt spid="348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cBhvr>
                                        <p:cTn id="33" dur="1000" decel="50000" fill="hold">
                                          <p:stCondLst>
                                            <p:cond delay="0"/>
                                          </p:stCondLst>
                                        </p:cTn>
                                        <p:tgtEl>
                                          <p:spTgt spid="34827"/>
                                        </p:tgtEl>
                                        <p:attrNameLst>
                                          <p:attrName>ppt_x</p:attrName>
                                          <p:attrName>ppt_y</p:attrName>
                                        </p:attrNameLst>
                                      </p:cBhvr>
                                    </p:animMotion>
                                    <p:animEffect transition="in" filter="fade">
                                      <p:cBhvr>
                                        <p:cTn id="34" dur="1000"/>
                                        <p:tgtEl>
                                          <p:spTgt spid="34827"/>
                                        </p:tgtEl>
                                      </p:cBhvr>
                                    </p:animEffect>
                                  </p:childTnLst>
                                </p:cTn>
                              </p:par>
                              <p:par>
                                <p:cTn id="35" presetID="52" presetClass="entr" presetSubtype="0" fill="hold" nodeType="withEffect">
                                  <p:stCondLst>
                                    <p:cond delay="0"/>
                                  </p:stCondLst>
                                  <p:childTnLst>
                                    <p:set>
                                      <p:cBhvr>
                                        <p:cTn id="36" dur="1" fill="hold">
                                          <p:stCondLst>
                                            <p:cond delay="0"/>
                                          </p:stCondLst>
                                        </p:cTn>
                                        <p:tgtEl>
                                          <p:spTgt spid="34818"/>
                                        </p:tgtEl>
                                        <p:attrNameLst>
                                          <p:attrName>style.visibility</p:attrName>
                                        </p:attrNameLst>
                                      </p:cBhvr>
                                      <p:to>
                                        <p:strVal val="visible"/>
                                      </p:to>
                                    </p:set>
                                    <p:animScale>
                                      <p:cBhvr>
                                        <p:cTn id="37" dur="1000" decel="50000" fill="hold">
                                          <p:stCondLst>
                                            <p:cond delay="0"/>
                                          </p:stCondLst>
                                        </p:cTn>
                                        <p:tgtEl>
                                          <p:spTgt spid="348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cBhvr>
                                        <p:cTn id="38" dur="1000" decel="50000" fill="hold">
                                          <p:stCondLst>
                                            <p:cond delay="0"/>
                                          </p:stCondLst>
                                        </p:cTn>
                                        <p:tgtEl>
                                          <p:spTgt spid="34818"/>
                                        </p:tgtEl>
                                        <p:attrNameLst>
                                          <p:attrName>ppt_x</p:attrName>
                                          <p:attrName>ppt_y</p:attrName>
                                        </p:attrNameLst>
                                      </p:cBhvr>
                                    </p:animMotion>
                                    <p:animEffect transition="in" filter="fade">
                                      <p:cBhvr>
                                        <p:cTn id="39" dur="1000"/>
                                        <p:tgtEl>
                                          <p:spTgt spid="34818"/>
                                        </p:tgtEl>
                                      </p:cBhvr>
                                    </p:animEffect>
                                  </p:childTnLst>
                                </p:cTn>
                              </p:par>
                              <p:par>
                                <p:cTn id="40" presetID="2" presetClass="entr" presetSubtype="4" fill="hold" nodeType="withEffect">
                                  <p:stCondLst>
                                    <p:cond delay="0"/>
                                  </p:stCondLst>
                                  <p:childTnLst>
                                    <p:set>
                                      <p:cBhvr>
                                        <p:cTn id="41" dur="1" fill="hold">
                                          <p:stCondLst>
                                            <p:cond delay="0"/>
                                          </p:stCondLst>
                                        </p:cTn>
                                        <p:tgtEl>
                                          <p:spTgt spid="5133"/>
                                        </p:tgtEl>
                                        <p:attrNameLst>
                                          <p:attrName>style.visibility</p:attrName>
                                        </p:attrNameLst>
                                      </p:cBhvr>
                                      <p:to>
                                        <p:strVal val="visible"/>
                                      </p:to>
                                    </p:set>
                                    <p:anim calcmode="lin" valueType="num">
                                      <p:cBhvr additive="base">
                                        <p:cTn id="42" dur="500" fill="hold"/>
                                        <p:tgtEl>
                                          <p:spTgt spid="5133"/>
                                        </p:tgtEl>
                                        <p:attrNameLst>
                                          <p:attrName>ppt_x</p:attrName>
                                        </p:attrNameLst>
                                      </p:cBhvr>
                                      <p:tavLst>
                                        <p:tav tm="0">
                                          <p:val>
                                            <p:strVal val="#ppt_x"/>
                                          </p:val>
                                        </p:tav>
                                        <p:tav tm="100000">
                                          <p:val>
                                            <p:strVal val="#ppt_x"/>
                                          </p:val>
                                        </p:tav>
                                      </p:tavLst>
                                    </p:anim>
                                    <p:anim calcmode="lin" valueType="num">
                                      <p:cBhvr additive="base">
                                        <p:cTn id="43" dur="500" fill="hold"/>
                                        <p:tgtEl>
                                          <p:spTgt spid="5133"/>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5134"/>
                                        </p:tgtEl>
                                        <p:attrNameLst>
                                          <p:attrName>style.visibility</p:attrName>
                                        </p:attrNameLst>
                                      </p:cBhvr>
                                      <p:to>
                                        <p:strVal val="visible"/>
                                      </p:to>
                                    </p:set>
                                    <p:anim calcmode="lin" valueType="num">
                                      <p:cBhvr additive="base">
                                        <p:cTn id="46" dur="500" fill="hold"/>
                                        <p:tgtEl>
                                          <p:spTgt spid="5134"/>
                                        </p:tgtEl>
                                        <p:attrNameLst>
                                          <p:attrName>ppt_x</p:attrName>
                                        </p:attrNameLst>
                                      </p:cBhvr>
                                      <p:tavLst>
                                        <p:tav tm="0">
                                          <p:val>
                                            <p:strVal val="#ppt_x"/>
                                          </p:val>
                                        </p:tav>
                                        <p:tav tm="100000">
                                          <p:val>
                                            <p:strVal val="#ppt_x"/>
                                          </p:val>
                                        </p:tav>
                                      </p:tavLst>
                                    </p:anim>
                                    <p:anim calcmode="lin" valueType="num">
                                      <p:cBhvr additive="base">
                                        <p:cTn id="47" dur="500" fill="hold"/>
                                        <p:tgtEl>
                                          <p:spTgt spid="5134"/>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5135"/>
                                        </p:tgtEl>
                                        <p:attrNameLst>
                                          <p:attrName>style.visibility</p:attrName>
                                        </p:attrNameLst>
                                      </p:cBhvr>
                                      <p:to>
                                        <p:strVal val="visible"/>
                                      </p:to>
                                    </p:set>
                                    <p:anim calcmode="lin" valueType="num">
                                      <p:cBhvr additive="base">
                                        <p:cTn id="50" dur="500" fill="hold"/>
                                        <p:tgtEl>
                                          <p:spTgt spid="5135"/>
                                        </p:tgtEl>
                                        <p:attrNameLst>
                                          <p:attrName>ppt_x</p:attrName>
                                        </p:attrNameLst>
                                      </p:cBhvr>
                                      <p:tavLst>
                                        <p:tav tm="0">
                                          <p:val>
                                            <p:strVal val="#ppt_x"/>
                                          </p:val>
                                        </p:tav>
                                        <p:tav tm="100000">
                                          <p:val>
                                            <p:strVal val="#ppt_x"/>
                                          </p:val>
                                        </p:tav>
                                      </p:tavLst>
                                    </p:anim>
                                    <p:anim calcmode="lin" valueType="num">
                                      <p:cBhvr additive="base">
                                        <p:cTn id="51" dur="500" fill="hold"/>
                                        <p:tgtEl>
                                          <p:spTgt spid="5135"/>
                                        </p:tgtEl>
                                        <p:attrNameLst>
                                          <p:attrName>ppt_y</p:attrName>
                                        </p:attrNameLst>
                                      </p:cBhvr>
                                      <p:tavLst>
                                        <p:tav tm="0">
                                          <p:val>
                                            <p:strVal val="1+#ppt_h/2"/>
                                          </p:val>
                                        </p:tav>
                                        <p:tav tm="100000">
                                          <p:val>
                                            <p:strVal val="#ppt_y"/>
                                          </p:val>
                                        </p:tav>
                                      </p:tavLst>
                                    </p:anim>
                                  </p:childTnLst>
                                </p:cTn>
                              </p:par>
                              <p:par>
                                <p:cTn id="52" presetID="2" presetClass="entr" presetSubtype="4" fill="hold" nodeType="withEffect">
                                  <p:stCondLst>
                                    <p:cond delay="0"/>
                                  </p:stCondLst>
                                  <p:childTnLst>
                                    <p:set>
                                      <p:cBhvr>
                                        <p:cTn id="53" dur="1" fill="hold">
                                          <p:stCondLst>
                                            <p:cond delay="0"/>
                                          </p:stCondLst>
                                        </p:cTn>
                                        <p:tgtEl>
                                          <p:spTgt spid="5136"/>
                                        </p:tgtEl>
                                        <p:attrNameLst>
                                          <p:attrName>style.visibility</p:attrName>
                                        </p:attrNameLst>
                                      </p:cBhvr>
                                      <p:to>
                                        <p:strVal val="visible"/>
                                      </p:to>
                                    </p:set>
                                    <p:anim calcmode="lin" valueType="num">
                                      <p:cBhvr additive="base">
                                        <p:cTn id="54" dur="500" fill="hold"/>
                                        <p:tgtEl>
                                          <p:spTgt spid="5136"/>
                                        </p:tgtEl>
                                        <p:attrNameLst>
                                          <p:attrName>ppt_x</p:attrName>
                                        </p:attrNameLst>
                                      </p:cBhvr>
                                      <p:tavLst>
                                        <p:tav tm="0">
                                          <p:val>
                                            <p:strVal val="#ppt_x"/>
                                          </p:val>
                                        </p:tav>
                                        <p:tav tm="100000">
                                          <p:val>
                                            <p:strVal val="#ppt_x"/>
                                          </p:val>
                                        </p:tav>
                                      </p:tavLst>
                                    </p:anim>
                                    <p:anim calcmode="lin" valueType="num">
                                      <p:cBhvr additive="base">
                                        <p:cTn id="55" dur="500" fill="hold"/>
                                        <p:tgtEl>
                                          <p:spTgt spid="5136"/>
                                        </p:tgtEl>
                                        <p:attrNameLst>
                                          <p:attrName>ppt_y</p:attrName>
                                        </p:attrNameLst>
                                      </p:cBhvr>
                                      <p:tavLst>
                                        <p:tav tm="0">
                                          <p:val>
                                            <p:strVal val="1+#ppt_h/2"/>
                                          </p:val>
                                        </p:tav>
                                        <p:tav tm="100000">
                                          <p:val>
                                            <p:strVal val="#ppt_y"/>
                                          </p:val>
                                        </p:tav>
                                      </p:tavLst>
                                    </p:anim>
                                  </p:childTnLst>
                                </p:cTn>
                              </p:par>
                              <p:par>
                                <p:cTn id="56" presetID="2" presetClass="entr" presetSubtype="4" fill="hold" nodeType="withEffect">
                                  <p:stCondLst>
                                    <p:cond delay="0"/>
                                  </p:stCondLst>
                                  <p:childTnLst>
                                    <p:set>
                                      <p:cBhvr>
                                        <p:cTn id="57" dur="1" fill="hold">
                                          <p:stCondLst>
                                            <p:cond delay="0"/>
                                          </p:stCondLst>
                                        </p:cTn>
                                        <p:tgtEl>
                                          <p:spTgt spid="5132"/>
                                        </p:tgtEl>
                                        <p:attrNameLst>
                                          <p:attrName>style.visibility</p:attrName>
                                        </p:attrNameLst>
                                      </p:cBhvr>
                                      <p:to>
                                        <p:strVal val="visible"/>
                                      </p:to>
                                    </p:set>
                                    <p:anim calcmode="lin" valueType="num">
                                      <p:cBhvr additive="base">
                                        <p:cTn id="58" dur="500" fill="hold"/>
                                        <p:tgtEl>
                                          <p:spTgt spid="5132"/>
                                        </p:tgtEl>
                                        <p:attrNameLst>
                                          <p:attrName>ppt_x</p:attrName>
                                        </p:attrNameLst>
                                      </p:cBhvr>
                                      <p:tavLst>
                                        <p:tav tm="0">
                                          <p:val>
                                            <p:strVal val="#ppt_x"/>
                                          </p:val>
                                        </p:tav>
                                        <p:tav tm="100000">
                                          <p:val>
                                            <p:strVal val="#ppt_x"/>
                                          </p:val>
                                        </p:tav>
                                      </p:tavLst>
                                    </p:anim>
                                    <p:anim calcmode="lin" valueType="num">
                                      <p:cBhvr additive="base">
                                        <p:cTn id="59" dur="500" fill="hold"/>
                                        <p:tgtEl>
                                          <p:spTgt spid="5132"/>
                                        </p:tgtEl>
                                        <p:attrNameLst>
                                          <p:attrName>ppt_y</p:attrName>
                                        </p:attrNameLst>
                                      </p:cBhvr>
                                      <p:tavLst>
                                        <p:tav tm="0">
                                          <p:val>
                                            <p:strVal val="1+#ppt_h/2"/>
                                          </p:val>
                                        </p:tav>
                                        <p:tav tm="100000">
                                          <p:val>
                                            <p:strVal val="#ppt_y"/>
                                          </p:val>
                                        </p:tav>
                                      </p:tavLst>
                                    </p:anim>
                                  </p:childTnLst>
                                </p:cTn>
                              </p:par>
                              <p:par>
                                <p:cTn id="60" presetID="2" presetClass="entr" presetSubtype="4" fill="hold" nodeType="withEffect">
                                  <p:stCondLst>
                                    <p:cond delay="0"/>
                                  </p:stCondLst>
                                  <p:childTnLst>
                                    <p:set>
                                      <p:cBhvr>
                                        <p:cTn id="61" dur="1" fill="hold">
                                          <p:stCondLst>
                                            <p:cond delay="0"/>
                                          </p:stCondLst>
                                        </p:cTn>
                                        <p:tgtEl>
                                          <p:spTgt spid="5131"/>
                                        </p:tgtEl>
                                        <p:attrNameLst>
                                          <p:attrName>style.visibility</p:attrName>
                                        </p:attrNameLst>
                                      </p:cBhvr>
                                      <p:to>
                                        <p:strVal val="visible"/>
                                      </p:to>
                                    </p:set>
                                    <p:anim calcmode="lin" valueType="num">
                                      <p:cBhvr additive="base">
                                        <p:cTn id="62" dur="500" fill="hold"/>
                                        <p:tgtEl>
                                          <p:spTgt spid="5131"/>
                                        </p:tgtEl>
                                        <p:attrNameLst>
                                          <p:attrName>ppt_x</p:attrName>
                                        </p:attrNameLst>
                                      </p:cBhvr>
                                      <p:tavLst>
                                        <p:tav tm="0">
                                          <p:val>
                                            <p:strVal val="#ppt_x"/>
                                          </p:val>
                                        </p:tav>
                                        <p:tav tm="100000">
                                          <p:val>
                                            <p:strVal val="#ppt_x"/>
                                          </p:val>
                                        </p:tav>
                                      </p:tavLst>
                                    </p:anim>
                                    <p:anim calcmode="lin" valueType="num">
                                      <p:cBhvr additive="base">
                                        <p:cTn id="63" dur="500" fill="hold"/>
                                        <p:tgtEl>
                                          <p:spTgt spid="51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4" name="AutoShape 2"/>
          <p:cNvSpPr>
            <a:spLocks noChangeArrowheads="1"/>
          </p:cNvSpPr>
          <p:nvPr/>
        </p:nvSpPr>
        <p:spPr bwMode="auto">
          <a:xfrm>
            <a:off x="6781800" y="3143250"/>
            <a:ext cx="1905000" cy="1543050"/>
          </a:xfrm>
          <a:prstGeom prst="cloudCallout">
            <a:avLst>
              <a:gd name="adj1" fmla="val 157250"/>
              <a:gd name="adj2" fmla="val 28856"/>
            </a:avLst>
          </a:pr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anchor="ctr"/>
          <a:p>
            <a:pPr algn="ctr" fontAlgn="base">
              <a:buNone/>
            </a:pPr>
            <a:r>
              <a:rPr lang="en-AU" altLang="x-none" sz="2800" strike="noStrike" noProof="1" dirty="0">
                <a:solidFill>
                  <a:srgbClr val="FFFF00"/>
                </a:solidFill>
                <a:effectLst>
                  <a:outerShdw blurRad="38100" dist="38100" dir="2700000">
                    <a:srgbClr val="C0C0C0"/>
                  </a:outerShdw>
                </a:effectLst>
                <a:latin typeface="Times New Roman" panose="02020603050405020304" pitchFamily="18" charset="0"/>
                <a:ea typeface="+mn-ea"/>
                <a:cs typeface="+mn-cs"/>
              </a:rPr>
              <a:t>5 Giây bắt đầu</a:t>
            </a:r>
            <a:endParaRPr sz="2800" strike="noStrike" noProof="1" dirty="0">
              <a:solidFill>
                <a:srgbClr val="FFFF00"/>
              </a:solidFill>
              <a:effectLst>
                <a:outerShdw blurRad="38100" dist="38100" dir="2700000">
                  <a:srgbClr val="C0C0C0"/>
                </a:outerShdw>
              </a:effectLst>
              <a:latin typeface="Times New Roman" panose="02020603050405020304" pitchFamily="18" charset="0"/>
            </a:endParaRPr>
          </a:p>
        </p:txBody>
      </p:sp>
      <p:grpSp>
        <p:nvGrpSpPr>
          <p:cNvPr id="2" name="Group 3"/>
          <p:cNvGrpSpPr/>
          <p:nvPr/>
        </p:nvGrpSpPr>
        <p:grpSpPr>
          <a:xfrm>
            <a:off x="228600" y="3086100"/>
            <a:ext cx="1828800" cy="1085850"/>
            <a:chOff x="4450" y="0"/>
            <a:chExt cx="1118" cy="1104"/>
          </a:xfrm>
        </p:grpSpPr>
        <p:pic>
          <p:nvPicPr>
            <p:cNvPr id="11267" name="Picture 4" descr="CLOCK"/>
            <p:cNvPicPr>
              <a:picLocks noChangeAspect="1"/>
            </p:cNvPicPr>
            <p:nvPr/>
          </p:nvPicPr>
          <p:blipFill>
            <a:blip r:embed="rId1"/>
            <a:stretch>
              <a:fillRect/>
            </a:stretch>
          </p:blipFill>
          <p:spPr>
            <a:xfrm>
              <a:off x="4450" y="0"/>
              <a:ext cx="1118" cy="1104"/>
            </a:xfrm>
            <a:prstGeom prst="rect">
              <a:avLst/>
            </a:prstGeom>
            <a:noFill/>
            <a:ln w="9525">
              <a:noFill/>
            </a:ln>
          </p:spPr>
        </p:pic>
        <p:sp>
          <p:nvSpPr>
            <p:cNvPr id="11268" name="AutoShape 5"/>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p>
              <a:pPr algn="ctr" eaLnBrk="0" hangingPunct="0"/>
              <a:r>
                <a:rPr lang="en-US" sz="6600" dirty="0">
                  <a:solidFill>
                    <a:srgbClr val="FF3300"/>
                  </a:solidFill>
                  <a:latin typeface="Times New Roman" panose="02020603050405020304" pitchFamily="18" charset="0"/>
                </a:rPr>
                <a:t>01s </a:t>
              </a:r>
              <a:endParaRPr lang="en-US" sz="6600" dirty="0">
                <a:solidFill>
                  <a:srgbClr val="FF3300"/>
                </a:solidFill>
                <a:latin typeface="Times New Roman" panose="02020603050405020304" pitchFamily="18" charset="0"/>
              </a:endParaRPr>
            </a:p>
          </p:txBody>
        </p:sp>
      </p:grpSp>
      <p:grpSp>
        <p:nvGrpSpPr>
          <p:cNvPr id="3" name="Group 6"/>
          <p:cNvGrpSpPr/>
          <p:nvPr/>
        </p:nvGrpSpPr>
        <p:grpSpPr>
          <a:xfrm>
            <a:off x="228600" y="3086100"/>
            <a:ext cx="1752600" cy="1085850"/>
            <a:chOff x="4450" y="0"/>
            <a:chExt cx="1118" cy="1104"/>
          </a:xfrm>
        </p:grpSpPr>
        <p:pic>
          <p:nvPicPr>
            <p:cNvPr id="11270" name="Picture 7" descr="CLOCK"/>
            <p:cNvPicPr>
              <a:picLocks noChangeAspect="1"/>
            </p:cNvPicPr>
            <p:nvPr/>
          </p:nvPicPr>
          <p:blipFill>
            <a:blip r:embed="rId1"/>
            <a:stretch>
              <a:fillRect/>
            </a:stretch>
          </p:blipFill>
          <p:spPr>
            <a:xfrm>
              <a:off x="4450" y="0"/>
              <a:ext cx="1118" cy="1104"/>
            </a:xfrm>
            <a:prstGeom prst="rect">
              <a:avLst/>
            </a:prstGeom>
            <a:noFill/>
            <a:ln w="9525">
              <a:noFill/>
            </a:ln>
          </p:spPr>
        </p:pic>
        <p:sp>
          <p:nvSpPr>
            <p:cNvPr id="11271" name="AutoShape 8"/>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p>
              <a:pPr algn="ctr" eaLnBrk="0" hangingPunct="0"/>
              <a:r>
                <a:rPr lang="en-US" sz="6600" dirty="0">
                  <a:solidFill>
                    <a:srgbClr val="FF3300"/>
                  </a:solidFill>
                  <a:latin typeface="Times New Roman" panose="02020603050405020304" pitchFamily="18" charset="0"/>
                </a:rPr>
                <a:t>02s </a:t>
              </a:r>
              <a:endParaRPr lang="en-US" sz="6600" dirty="0">
                <a:solidFill>
                  <a:srgbClr val="FF3300"/>
                </a:solidFill>
                <a:latin typeface="Times New Roman" panose="02020603050405020304" pitchFamily="18" charset="0"/>
              </a:endParaRPr>
            </a:p>
          </p:txBody>
        </p:sp>
      </p:grpSp>
      <p:grpSp>
        <p:nvGrpSpPr>
          <p:cNvPr id="4" name="Group 9"/>
          <p:cNvGrpSpPr/>
          <p:nvPr/>
        </p:nvGrpSpPr>
        <p:grpSpPr>
          <a:xfrm>
            <a:off x="228600" y="3086100"/>
            <a:ext cx="1828800" cy="1085850"/>
            <a:chOff x="4450" y="0"/>
            <a:chExt cx="1118" cy="1104"/>
          </a:xfrm>
        </p:grpSpPr>
        <p:pic>
          <p:nvPicPr>
            <p:cNvPr id="11273" name="Picture 10" descr="CLOCK"/>
            <p:cNvPicPr>
              <a:picLocks noChangeAspect="1"/>
            </p:cNvPicPr>
            <p:nvPr/>
          </p:nvPicPr>
          <p:blipFill>
            <a:blip r:embed="rId1"/>
            <a:stretch>
              <a:fillRect/>
            </a:stretch>
          </p:blipFill>
          <p:spPr>
            <a:xfrm>
              <a:off x="4450" y="0"/>
              <a:ext cx="1118" cy="1104"/>
            </a:xfrm>
            <a:prstGeom prst="rect">
              <a:avLst/>
            </a:prstGeom>
            <a:noFill/>
            <a:ln w="9525">
              <a:noFill/>
            </a:ln>
          </p:spPr>
        </p:pic>
        <p:sp>
          <p:nvSpPr>
            <p:cNvPr id="11274" name="AutoShape 11"/>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p>
              <a:pPr algn="ctr" eaLnBrk="0" hangingPunct="0"/>
              <a:r>
                <a:rPr lang="en-US" sz="6600" dirty="0">
                  <a:solidFill>
                    <a:srgbClr val="FF3300"/>
                  </a:solidFill>
                  <a:latin typeface="Times New Roman" panose="02020603050405020304" pitchFamily="18" charset="0"/>
                </a:rPr>
                <a:t>03s </a:t>
              </a:r>
              <a:endParaRPr lang="en-US" sz="6600" dirty="0">
                <a:solidFill>
                  <a:srgbClr val="FF3300"/>
                </a:solidFill>
                <a:latin typeface="Times New Roman" panose="02020603050405020304" pitchFamily="18" charset="0"/>
              </a:endParaRPr>
            </a:p>
          </p:txBody>
        </p:sp>
      </p:grpSp>
      <p:grpSp>
        <p:nvGrpSpPr>
          <p:cNvPr id="5" name="Group 12"/>
          <p:cNvGrpSpPr/>
          <p:nvPr/>
        </p:nvGrpSpPr>
        <p:grpSpPr>
          <a:xfrm>
            <a:off x="228600" y="3086100"/>
            <a:ext cx="1828800" cy="1085850"/>
            <a:chOff x="4450" y="0"/>
            <a:chExt cx="1118" cy="1104"/>
          </a:xfrm>
        </p:grpSpPr>
        <p:pic>
          <p:nvPicPr>
            <p:cNvPr id="11276" name="Picture 13" descr="CLOCK"/>
            <p:cNvPicPr>
              <a:picLocks noChangeAspect="1"/>
            </p:cNvPicPr>
            <p:nvPr/>
          </p:nvPicPr>
          <p:blipFill>
            <a:blip r:embed="rId1"/>
            <a:stretch>
              <a:fillRect/>
            </a:stretch>
          </p:blipFill>
          <p:spPr>
            <a:xfrm>
              <a:off x="4450" y="0"/>
              <a:ext cx="1118" cy="1104"/>
            </a:xfrm>
            <a:prstGeom prst="rect">
              <a:avLst/>
            </a:prstGeom>
            <a:noFill/>
            <a:ln w="9525">
              <a:noFill/>
            </a:ln>
          </p:spPr>
        </p:pic>
        <p:sp>
          <p:nvSpPr>
            <p:cNvPr id="11277" name="AutoShape 14"/>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p>
              <a:pPr algn="ctr" eaLnBrk="0" hangingPunct="0"/>
              <a:r>
                <a:rPr lang="en-US" sz="6600" dirty="0">
                  <a:solidFill>
                    <a:srgbClr val="FF3300"/>
                  </a:solidFill>
                  <a:latin typeface="Times New Roman" panose="02020603050405020304" pitchFamily="18" charset="0"/>
                </a:rPr>
                <a:t>04s </a:t>
              </a:r>
              <a:endParaRPr lang="en-US" sz="6600" dirty="0">
                <a:solidFill>
                  <a:srgbClr val="FF3300"/>
                </a:solidFill>
                <a:latin typeface="Times New Roman" panose="02020603050405020304" pitchFamily="18" charset="0"/>
              </a:endParaRPr>
            </a:p>
          </p:txBody>
        </p:sp>
      </p:grpSp>
      <p:grpSp>
        <p:nvGrpSpPr>
          <p:cNvPr id="6" name="Group 15"/>
          <p:cNvGrpSpPr/>
          <p:nvPr/>
        </p:nvGrpSpPr>
        <p:grpSpPr>
          <a:xfrm>
            <a:off x="228600" y="3086100"/>
            <a:ext cx="1752600" cy="1085850"/>
            <a:chOff x="4450" y="0"/>
            <a:chExt cx="1118" cy="1104"/>
          </a:xfrm>
        </p:grpSpPr>
        <p:pic>
          <p:nvPicPr>
            <p:cNvPr id="11279" name="Picture 16" descr="CLOCK"/>
            <p:cNvPicPr>
              <a:picLocks noChangeAspect="1"/>
            </p:cNvPicPr>
            <p:nvPr/>
          </p:nvPicPr>
          <p:blipFill>
            <a:blip r:embed="rId1"/>
            <a:stretch>
              <a:fillRect/>
            </a:stretch>
          </p:blipFill>
          <p:spPr>
            <a:xfrm>
              <a:off x="4450" y="0"/>
              <a:ext cx="1118" cy="1104"/>
            </a:xfrm>
            <a:prstGeom prst="rect">
              <a:avLst/>
            </a:prstGeom>
            <a:noFill/>
            <a:ln w="9525">
              <a:noFill/>
            </a:ln>
          </p:spPr>
        </p:pic>
        <p:sp>
          <p:nvSpPr>
            <p:cNvPr id="11280" name="AutoShape 17"/>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p>
              <a:pPr algn="ctr" eaLnBrk="0" hangingPunct="0"/>
              <a:r>
                <a:rPr lang="en-US" sz="6600" dirty="0">
                  <a:solidFill>
                    <a:srgbClr val="FF3300"/>
                  </a:solidFill>
                  <a:latin typeface="Times New Roman" panose="02020603050405020304" pitchFamily="18" charset="0"/>
                </a:rPr>
                <a:t>05s </a:t>
              </a:r>
              <a:endParaRPr lang="en-US" sz="6600" dirty="0">
                <a:solidFill>
                  <a:srgbClr val="FF3300"/>
                </a:solidFill>
                <a:latin typeface="Times New Roman" panose="02020603050405020304" pitchFamily="18" charset="0"/>
              </a:endParaRPr>
            </a:p>
          </p:txBody>
        </p:sp>
      </p:grpSp>
      <p:sp>
        <p:nvSpPr>
          <p:cNvPr id="13360" name="AutoShape 48"/>
          <p:cNvSpPr>
            <a:spLocks noChangeArrowheads="1"/>
          </p:cNvSpPr>
          <p:nvPr/>
        </p:nvSpPr>
        <p:spPr bwMode="auto">
          <a:xfrm>
            <a:off x="6934200" y="3257550"/>
            <a:ext cx="1676400" cy="1200150"/>
          </a:xfrm>
          <a:prstGeom prst="cloudCallout">
            <a:avLst>
              <a:gd name="adj1" fmla="val 84944"/>
              <a:gd name="adj2" fmla="val -25694"/>
            </a:avLst>
          </a:pr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3200" b="1" i="1" u="none" strike="noStrike" kern="1200" cap="none" spc="0" normalizeH="0" baseline="0" noProof="0">
                <a:ln>
                  <a:noFill/>
                </a:ln>
                <a:solidFill>
                  <a:srgbClr val="FFFF00"/>
                </a:solidFill>
                <a:effectLst>
                  <a:outerShdw blurRad="38100" dist="38100" dir="2700000" algn="tl">
                    <a:srgbClr val="000000"/>
                  </a:outerShdw>
                </a:effectLst>
                <a:uLnTx/>
                <a:uFillTx/>
                <a:latin typeface="Times New Roman" panose="02020603050405020304" pitchFamily="18" charset="0"/>
                <a:ea typeface="+mn-ea"/>
                <a:cs typeface="+mn-cs"/>
              </a:rPr>
              <a:t>Đã hết 5 giây</a:t>
            </a:r>
            <a:endParaRPr kumimoji="0" lang="en-US" sz="3200" b="1" i="1" u="none" strike="noStrike" kern="1200" cap="none" spc="0" normalizeH="0" baseline="0" noProof="0">
              <a:ln>
                <a:noFill/>
              </a:ln>
              <a:solidFill>
                <a:srgbClr val="FFFF00"/>
              </a:solidFill>
              <a:effectLst>
                <a:outerShdw blurRad="38100" dist="38100" dir="2700000" algn="tl">
                  <a:srgbClr val="000000"/>
                </a:outerShdw>
              </a:effectLst>
              <a:uLnTx/>
              <a:uFillTx/>
              <a:latin typeface="Times New Roman" panose="02020603050405020304" pitchFamily="18" charset="0"/>
              <a:ea typeface="+mn-ea"/>
              <a:cs typeface="+mn-cs"/>
            </a:endParaRPr>
          </a:p>
        </p:txBody>
      </p:sp>
      <p:sp>
        <p:nvSpPr>
          <p:cNvPr id="129048" name="Text Box 24"/>
          <p:cNvSpPr txBox="1"/>
          <p:nvPr/>
        </p:nvSpPr>
        <p:spPr>
          <a:xfrm>
            <a:off x="152400" y="1817370"/>
            <a:ext cx="8686800" cy="1198880"/>
          </a:xfrm>
          <a:prstGeom prst="rect">
            <a:avLst/>
          </a:prstGeom>
          <a:noFill/>
          <a:ln w="9525">
            <a:noFill/>
          </a:ln>
        </p:spPr>
        <p:txBody>
          <a:bodyPr anchor="t" anchorCtr="0">
            <a:spAutoFit/>
          </a:bodyPr>
          <a:p>
            <a:pPr algn="ctr">
              <a:spcBef>
                <a:spcPct val="50000"/>
              </a:spcBef>
            </a:pPr>
            <a:r>
              <a:rPr lang="vi-VN" altLang="en-US" sz="3600" dirty="0">
                <a:solidFill>
                  <a:srgbClr val="0000CC"/>
                </a:solidFill>
                <a:latin typeface="Times New Roman" panose="02020603050405020304" pitchFamily="18" charset="0"/>
              </a:rPr>
              <a:t>Thế kỉ </a:t>
            </a:r>
            <a:r>
              <a:rPr lang="vi-VN" altLang="en-US" sz="3600" dirty="0">
                <a:solidFill>
                  <a:srgbClr val="0000CC"/>
                </a:solidFill>
                <a:latin typeface="Times New Roman" panose="02020603050405020304" pitchFamily="18" charset="0"/>
              </a:rPr>
              <a:t>XX, nhiều nước chuyển từ nền kinh tế nông nghiệp sang nền kinh tế tri </a:t>
            </a:r>
            <a:r>
              <a:rPr lang="vi-VN" altLang="en-US" sz="3600" dirty="0">
                <a:solidFill>
                  <a:srgbClr val="0000CC"/>
                </a:solidFill>
                <a:latin typeface="Times New Roman" panose="02020603050405020304" pitchFamily="18" charset="0"/>
              </a:rPr>
              <a:t>thức.</a:t>
            </a:r>
            <a:endParaRPr lang="vi-VN" altLang="en-US" sz="3600" dirty="0">
              <a:solidFill>
                <a:srgbClr val="0000CC"/>
              </a:solidFill>
              <a:latin typeface="Times New Roman" panose="02020603050405020304" pitchFamily="18" charset="0"/>
            </a:endParaRPr>
          </a:p>
        </p:txBody>
      </p:sp>
      <p:sp>
        <p:nvSpPr>
          <p:cNvPr id="10" name="Rectangle 5"/>
          <p:cNvSpPr/>
          <p:nvPr/>
        </p:nvSpPr>
        <p:spPr>
          <a:xfrm>
            <a:off x="1403350" y="171450"/>
            <a:ext cx="6772910" cy="824230"/>
          </a:xfrm>
          <a:prstGeom prst="rect">
            <a:avLst/>
          </a:prstGeom>
          <a:solidFill>
            <a:schemeClr val="accent1"/>
          </a:solidFill>
          <a:ln>
            <a:solidFill>
              <a:srgbClr val="002060"/>
            </a:solidFill>
          </a:ln>
        </p:spPr>
        <p:style>
          <a:lnRef idx="2">
            <a:schemeClr val="accent6"/>
          </a:lnRef>
          <a:fillRef idx="1">
            <a:schemeClr val="lt1"/>
          </a:fillRef>
          <a:effectRef idx="0">
            <a:schemeClr val="accent6"/>
          </a:effectRef>
          <a:fontRef idx="minor">
            <a:schemeClr val="dk1"/>
          </a:fontRef>
        </p:style>
        <p:txBody>
          <a:bodyPr anchor="ctr"/>
          <a:lstStyle>
            <a:lvl1pPr marL="0" lvl="0" indent="0" algn="l" defTabSz="914400" rtl="0" eaLnBrk="0" fontAlgn="base" latinLnBrk="0" hangingPunct="0">
              <a:lnSpc>
                <a:spcPct val="100000"/>
              </a:lnSpc>
              <a:spcBef>
                <a:spcPct val="0"/>
              </a:spcBef>
              <a:spcAft>
                <a:spcPct val="0"/>
              </a:spcAft>
              <a:buNone/>
              <a:defRPr sz="2000" b="1" i="0" u="none" kern="1200" baseline="0">
                <a:solidFill>
                  <a:schemeClr val="tx1"/>
                </a:solidFill>
                <a:latin typeface="Times New Roman" panose="02020603050405020304" pitchFamily="18" charset="0"/>
              </a:defRPr>
            </a:lvl1pPr>
            <a:lvl2pPr marL="457200" lvl="1"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2pPr>
            <a:lvl3pPr marL="914400" lvl="2"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3pPr>
            <a:lvl4pPr marL="1371600" lvl="3"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4pPr>
            <a:lvl5pPr marL="1828800" lvl="4"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5pPr>
          </a:lstStyle>
          <a:p>
            <a:pPr lvl="0" algn="ctr" eaLnBrk="1" fontAlgn="base" hangingPunct="1">
              <a:buNone/>
            </a:pPr>
            <a:endParaRPr sz="1800" b="0" strike="noStrike" noProof="1" dirty="0">
              <a:solidFill>
                <a:srgbClr val="000000"/>
              </a:solidFill>
              <a:latin typeface="Calibri" panose="020F0502020204030204" pitchFamily="34" charset="0"/>
            </a:endParaRPr>
          </a:p>
        </p:txBody>
      </p:sp>
      <p:sp>
        <p:nvSpPr>
          <p:cNvPr id="11" name="TextBox 60"/>
          <p:cNvSpPr txBox="1"/>
          <p:nvPr/>
        </p:nvSpPr>
        <p:spPr>
          <a:xfrm>
            <a:off x="702310" y="209550"/>
            <a:ext cx="7984490" cy="737870"/>
          </a:xfrm>
          <a:prstGeom prst="rect">
            <a:avLst/>
          </a:prstGeom>
          <a:noFill/>
          <a:ln w="9525">
            <a:noFill/>
          </a:ln>
        </p:spPr>
        <p:txBody>
          <a:bodyPr wrap="square" anchor="t" anchorCtr="0">
            <a:noAutofit/>
          </a:bodyPr>
          <a:p>
            <a:pPr algn="ctr"/>
            <a:r>
              <a:rPr lang="vi-VN" altLang="en-US" sz="2400" dirty="0">
                <a:latin typeface="Times New Roman" panose="02020603050405020304" pitchFamily="18" charset="0"/>
              </a:rPr>
              <a:t>TÌNH HÌNH PHÁT TRIỂN KINH TẾ </a:t>
            </a:r>
            <a:endParaRPr lang="vi-VN" altLang="en-US" sz="2400" dirty="0">
              <a:latin typeface="Times New Roman" panose="02020603050405020304" pitchFamily="18" charset="0"/>
            </a:endParaRPr>
          </a:p>
          <a:p>
            <a:pPr algn="ctr"/>
            <a:r>
              <a:rPr lang="vi-VN" altLang="en-US" sz="2400" dirty="0">
                <a:latin typeface="Times New Roman" panose="02020603050405020304" pitchFamily="18" charset="0"/>
              </a:rPr>
              <a:t>KHU VỰC TÂY NAM Á</a:t>
            </a:r>
            <a:endParaRPr lang="vi-VN" altLang="en-US" sz="2400" dirty="0">
              <a:latin typeface="Times New Roman" panose="02020603050405020304" pitchFamily="18" charset="0"/>
            </a:endParaRPr>
          </a:p>
        </p:txBody>
      </p:sp>
      <p:sp>
        <p:nvSpPr>
          <p:cNvPr id="12" name="Rectangle 5"/>
          <p:cNvSpPr/>
          <p:nvPr/>
        </p:nvSpPr>
        <p:spPr>
          <a:xfrm>
            <a:off x="152400" y="1233805"/>
            <a:ext cx="3562985" cy="455930"/>
          </a:xfrm>
          <a:prstGeom prst="rect">
            <a:avLst/>
          </a:prstGeom>
          <a:solidFill>
            <a:schemeClr val="accent1"/>
          </a:solidFill>
          <a:ln>
            <a:solidFill>
              <a:srgbClr val="002060"/>
            </a:solidFill>
          </a:ln>
        </p:spPr>
        <p:style>
          <a:lnRef idx="2">
            <a:schemeClr val="accent6"/>
          </a:lnRef>
          <a:fillRef idx="1">
            <a:schemeClr val="lt1"/>
          </a:fillRef>
          <a:effectRef idx="0">
            <a:schemeClr val="accent6"/>
          </a:effectRef>
          <a:fontRef idx="minor">
            <a:schemeClr val="dk1"/>
          </a:fontRef>
        </p:style>
        <p:txBody>
          <a:bodyPr anchor="ctr"/>
          <a:lstStyle>
            <a:lvl1pPr marL="0" lvl="0" indent="0" algn="l" defTabSz="914400" rtl="0" eaLnBrk="0" fontAlgn="base" latinLnBrk="0" hangingPunct="0">
              <a:lnSpc>
                <a:spcPct val="100000"/>
              </a:lnSpc>
              <a:spcBef>
                <a:spcPct val="0"/>
              </a:spcBef>
              <a:spcAft>
                <a:spcPct val="0"/>
              </a:spcAft>
              <a:buNone/>
              <a:defRPr sz="2000" b="1" i="0" u="none" kern="1200" baseline="0">
                <a:solidFill>
                  <a:schemeClr val="tx1"/>
                </a:solidFill>
                <a:latin typeface="Times New Roman" panose="02020603050405020304" pitchFamily="18" charset="0"/>
              </a:defRPr>
            </a:lvl1pPr>
            <a:lvl2pPr marL="457200" lvl="1"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2pPr>
            <a:lvl3pPr marL="914400" lvl="2"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3pPr>
            <a:lvl4pPr marL="1371600" lvl="3"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4pPr>
            <a:lvl5pPr marL="1828800" lvl="4"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5pPr>
          </a:lstStyle>
          <a:p>
            <a:pPr lvl="0" algn="ctr" eaLnBrk="1" fontAlgn="base" hangingPunct="1">
              <a:buNone/>
            </a:pPr>
            <a:endParaRPr sz="1800" b="0" strike="noStrike" noProof="1" dirty="0">
              <a:solidFill>
                <a:srgbClr val="000000"/>
              </a:solidFill>
              <a:latin typeface="Calibri" panose="020F0502020204030204" pitchFamily="34" charset="0"/>
            </a:endParaRPr>
          </a:p>
        </p:txBody>
      </p:sp>
      <p:sp>
        <p:nvSpPr>
          <p:cNvPr id="13" name="TextBox 60"/>
          <p:cNvSpPr txBox="1"/>
          <p:nvPr/>
        </p:nvSpPr>
        <p:spPr>
          <a:xfrm>
            <a:off x="0" y="1200150"/>
            <a:ext cx="3810635" cy="490220"/>
          </a:xfrm>
          <a:prstGeom prst="rect">
            <a:avLst/>
          </a:prstGeom>
          <a:noFill/>
          <a:ln w="9525">
            <a:noFill/>
          </a:ln>
        </p:spPr>
        <p:txBody>
          <a:bodyPr wrap="square" anchor="t" anchorCtr="0">
            <a:noAutofit/>
          </a:bodyPr>
          <a:p>
            <a:pPr algn="ctr"/>
            <a:r>
              <a:rPr lang="vi-VN" altLang="en-US" sz="2800" dirty="0">
                <a:latin typeface="Times New Roman" panose="02020603050405020304" pitchFamily="18" charset="0"/>
              </a:rPr>
              <a:t>2. Tăng trưởng kinh </a:t>
            </a:r>
            <a:r>
              <a:rPr lang="vi-VN" altLang="en-US" sz="2800" dirty="0">
                <a:latin typeface="Times New Roman" panose="02020603050405020304" pitchFamily="18" charset="0"/>
              </a:rPr>
              <a:t>tế</a:t>
            </a:r>
            <a:endParaRPr lang="vi-VN" altLang="en-US" sz="2800" dirty="0">
              <a:latin typeface="Times New Roman" panose="02020603050405020304" pitchFamily="18" charset="0"/>
            </a:endParaRPr>
          </a:p>
        </p:txBody>
      </p:sp>
      <p:sp>
        <p:nvSpPr>
          <p:cNvPr id="7" name="TextBox 60"/>
          <p:cNvSpPr txBox="1"/>
          <p:nvPr/>
        </p:nvSpPr>
        <p:spPr>
          <a:xfrm>
            <a:off x="3057525" y="3257550"/>
            <a:ext cx="2877185" cy="1047750"/>
          </a:xfrm>
          <a:prstGeom prst="rect">
            <a:avLst/>
          </a:prstGeom>
          <a:noFill/>
          <a:ln w="9525">
            <a:noFill/>
          </a:ln>
        </p:spPr>
        <p:txBody>
          <a:bodyPr wrap="square" anchor="t" anchorCtr="0">
            <a:noAutofit/>
          </a:bodyPr>
          <a:p>
            <a:pPr algn="ctr"/>
            <a:r>
              <a:rPr lang="vi-VN" altLang="en-US" sz="6000" dirty="0">
                <a:solidFill>
                  <a:srgbClr val="FF0000"/>
                </a:solidFill>
                <a:latin typeface="Times New Roman" panose="02020603050405020304" pitchFamily="18" charset="0"/>
              </a:rPr>
              <a:t>SAI</a:t>
            </a:r>
            <a:endParaRPr lang="vi-VN" altLang="en-US" sz="6000" dirty="0">
              <a:solidFill>
                <a:srgbClr val="FF0000"/>
              </a:solidFill>
              <a:latin typeface="Times New Roman" panose="02020603050405020304" pitchFamily="18" charset="0"/>
            </a:endParaRPr>
          </a:p>
        </p:txBody>
      </p:sp>
    </p:spTree>
  </p:cSld>
  <p:clrMapOvr>
    <a:masterClrMapping/>
  </p:clrMapOvr>
  <p:transition spd="slow" advClick="0">
    <p:zoom/>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29048"/>
                                        </p:tgtEl>
                                        <p:attrNameLst>
                                          <p:attrName>style.visibility</p:attrName>
                                        </p:attrNameLst>
                                      </p:cBhvr>
                                      <p:to>
                                        <p:strVal val="visible"/>
                                      </p:to>
                                    </p:set>
                                    <p:animEffect transition="in" filter="fade">
                                      <p:cBhvr>
                                        <p:cTn id="7" dur="770" decel="100000"/>
                                        <p:tgtEl>
                                          <p:spTgt spid="129048"/>
                                        </p:tgtEl>
                                      </p:cBhvr>
                                    </p:animEffect>
                                    <p:animScale>
                                      <p:cBhvr>
                                        <p:cTn id="8" dur="770" decel="100000"/>
                                        <p:tgtEl>
                                          <p:spTgt spid="129048"/>
                                        </p:tgtEl>
                                      </p:cBhvr>
                                      <p:from x="10000" y="10000"/>
                                      <p:to x="200000" y="450000"/>
                                    </p:animScale>
                                    <p:animScale>
                                      <p:cBhvr>
                                        <p:cTn id="9" dur="1230" accel="100000" fill="hold">
                                          <p:stCondLst>
                                            <p:cond delay="770"/>
                                          </p:stCondLst>
                                        </p:cTn>
                                        <p:tgtEl>
                                          <p:spTgt spid="129048"/>
                                        </p:tgtEl>
                                      </p:cBhvr>
                                      <p:from x="200000" y="450000"/>
                                      <p:to x="100000" y="100000"/>
                                    </p:animScale>
                                    <p:set>
                                      <p:cBhvr>
                                        <p:cTn id="10" dur="770" fill="hold"/>
                                        <p:tgtEl>
                                          <p:spTgt spid="129048"/>
                                        </p:tgtEl>
                                        <p:attrNameLst>
                                          <p:attrName>ppt_x</p:attrName>
                                        </p:attrNameLst>
                                      </p:cBhvr>
                                      <p:to>
                                        <p:strVal val="(0.5)"/>
                                      </p:to>
                                    </p:set>
                                    <p:anim from="(0.5)" to="(#ppt_x)" calcmode="lin" valueType="num">
                                      <p:cBhvr>
                                        <p:cTn id="11" dur="1230" accel="100000" fill="hold">
                                          <p:stCondLst>
                                            <p:cond delay="770"/>
                                          </p:stCondLst>
                                        </p:cTn>
                                        <p:tgtEl>
                                          <p:spTgt spid="129048"/>
                                        </p:tgtEl>
                                        <p:attrNameLst>
                                          <p:attrName>ppt_x</p:attrName>
                                        </p:attrNameLst>
                                      </p:cBhvr>
                                    </p:anim>
                                    <p:set>
                                      <p:cBhvr>
                                        <p:cTn id="12" dur="770" fill="hold"/>
                                        <p:tgtEl>
                                          <p:spTgt spid="129048"/>
                                        </p:tgtEl>
                                        <p:attrNameLst>
                                          <p:attrName>ppt_y</p:attrName>
                                        </p:attrNameLst>
                                      </p:cBhvr>
                                      <p:to>
                                        <p:strVal val="(#ppt_y+0.4)"/>
                                      </p:to>
                                    </p:set>
                                    <p:anim from="(#ppt_y+0.4)" to="(#ppt_y)" calcmode="lin" valueType="num">
                                      <p:cBhvr>
                                        <p:cTn id="13" dur="1230" accel="100000" fill="hold">
                                          <p:stCondLst>
                                            <p:cond delay="770"/>
                                          </p:stCondLst>
                                        </p:cTn>
                                        <p:tgtEl>
                                          <p:spTgt spid="129048"/>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13314"/>
                                        </p:tgtEl>
                                        <p:attrNameLst>
                                          <p:attrName>style.visibility</p:attrName>
                                        </p:attrNameLst>
                                      </p:cBhvr>
                                      <p:to>
                                        <p:strVal val="visible"/>
                                      </p:to>
                                    </p:set>
                                    <p:animEffect transition="in" filter="checkerboard(across)">
                                      <p:cBhvr>
                                        <p:cTn id="18" dur="1000"/>
                                        <p:tgtEl>
                                          <p:spTgt spid="13314"/>
                                        </p:tgtEl>
                                      </p:cBhvr>
                                    </p:animEffect>
                                  </p:childTnLst>
                                  <p:subTnLst>
                                    <p:audio>
                                      <p:cMediaNode vol="0">
                                        <p:cTn display="0" masterRel="sameClick">
                                          <p:stCondLst>
                                            <p:cond evt="begin" delay="0">
                                              <p:tn val="16"/>
                                            </p:cond>
                                          </p:stCondLst>
                                          <p:endCondLst>
                                            <p:cond evt="onStopAudio" delay="0">
                                              <p:tgtEl>
                                                <p:sldTgt/>
                                              </p:tgtEl>
                                            </p:cond>
                                          </p:endCondLst>
                                        </p:cTn>
                                        <p:tgtEl>
                                          <p:sndTgt r:embed="rId3" name="REC04.wav"/>
                                        </p:tgtEl>
                                      </p:cMediaNode>
                                    </p:audio>
                                  </p:subTnLst>
                                </p:cTn>
                              </p:par>
                            </p:childTnLst>
                          </p:cTn>
                        </p:par>
                        <p:par>
                          <p:cTn id="19" fill="hold">
                            <p:stCondLst>
                              <p:cond delay="1000"/>
                            </p:stCondLst>
                            <p:childTnLst>
                              <p:par>
                                <p:cTn id="20" presetID="5" presetClass="exit" presetSubtype="10" fill="hold" grpId="1" nodeType="afterEffect">
                                  <p:stCondLst>
                                    <p:cond delay="500"/>
                                  </p:stCondLst>
                                  <p:childTnLst>
                                    <p:animEffect transition="out" filter="checkerboard(across)">
                                      <p:cBhvr>
                                        <p:cTn id="21" dur="500"/>
                                        <p:tgtEl>
                                          <p:spTgt spid="13314"/>
                                        </p:tgtEl>
                                      </p:cBhvr>
                                    </p:animEffect>
                                    <p:set>
                                      <p:cBhvr>
                                        <p:cTn id="22" dur="1" fill="hold">
                                          <p:stCondLst>
                                            <p:cond delay="499"/>
                                          </p:stCondLst>
                                        </p:cTn>
                                        <p:tgtEl>
                                          <p:spTgt spid="13314"/>
                                        </p:tgtEl>
                                        <p:attrNameLst>
                                          <p:attrName>style.visibility</p:attrName>
                                        </p:attrNameLst>
                                      </p:cBhvr>
                                      <p:to>
                                        <p:strVal val="hidden"/>
                                      </p:to>
                                    </p:set>
                                  </p:childTnLst>
                                  <p:subTnLst>
                                    <p:audio>
                                      <p:cMediaNode vol="7000">
                                        <p:cTn display="0" masterRel="sameClick">
                                          <p:stCondLst>
                                            <p:cond evt="begin" delay="0">
                                              <p:tn val="20"/>
                                            </p:cond>
                                          </p:stCondLst>
                                          <p:endCondLst>
                                            <p:cond evt="onStopAudio" delay="0">
                                              <p:tgtEl>
                                                <p:sldTgt/>
                                              </p:tgtEl>
                                            </p:cond>
                                          </p:endCondLst>
                                        </p:cTn>
                                        <p:tgtEl>
                                          <p:sndTgt r:embed="rId3" name="REC04.wav"/>
                                        </p:tgtEl>
                                      </p:cMediaNode>
                                    </p:audio>
                                  </p:subTnLst>
                                </p:cTn>
                              </p:par>
                            </p:childTnLst>
                          </p:cTn>
                        </p:par>
                        <p:par>
                          <p:cTn id="23" fill="hold">
                            <p:stCondLst>
                              <p:cond delay="2000"/>
                            </p:stCondLst>
                            <p:childTnLst>
                              <p:par>
                                <p:cTn id="24" presetID="1" presetClass="entr" presetSubtype="0" fill="hold" nodeType="afterEffect">
                                  <p:stCondLst>
                                    <p:cond delay="1000"/>
                                  </p:stCondLst>
                                  <p:childTnLst>
                                    <p:set>
                                      <p:cBhvr>
                                        <p:cTn id="25" dur="1" fill="hold">
                                          <p:stCondLst>
                                            <p:cond delay="0"/>
                                          </p:stCondLst>
                                        </p:cTn>
                                        <p:tgtEl>
                                          <p:spTgt spid="2"/>
                                        </p:tgtEl>
                                        <p:attrNameLst>
                                          <p:attrName>style.visibility</p:attrName>
                                        </p:attrNameLst>
                                      </p:cBhvr>
                                      <p:to>
                                        <p:strVal val="visible"/>
                                      </p:to>
                                    </p:set>
                                  </p:childTnLst>
                                  <p:subTnLst>
                                    <p:audio>
                                      <p:cMediaNode vol="100000">
                                        <p:cTn display="0" masterRel="sameClick">
                                          <p:stCondLst>
                                            <p:cond evt="begin" delay="0">
                                              <p:tn val="24"/>
                                            </p:cond>
                                          </p:stCondLst>
                                          <p:endCondLst>
                                            <p:cond evt="onStopAudio" delay="0">
                                              <p:tgtEl>
                                                <p:sldTgt/>
                                              </p:tgtEl>
                                            </p:cond>
                                          </p:endCondLst>
                                        </p:cTn>
                                        <p:tgtEl>
                                          <p:sndTgt r:embed="rId4" name="DING.WAV"/>
                                        </p:tgtEl>
                                      </p:cMediaNode>
                                    </p:audio>
                                  </p:subTnLst>
                                </p:cTn>
                              </p:par>
                            </p:childTnLst>
                          </p:cTn>
                        </p:par>
                        <p:par>
                          <p:cTn id="26" fill="hold">
                            <p:stCondLst>
                              <p:cond delay="3000"/>
                            </p:stCondLst>
                            <p:childTnLst>
                              <p:par>
                                <p:cTn id="27" presetID="1" presetClass="entr" presetSubtype="0" fill="hold" nodeType="afterEffect">
                                  <p:stCondLst>
                                    <p:cond delay="1000"/>
                                  </p:stCondLst>
                                  <p:childTnLst>
                                    <p:set>
                                      <p:cBhvr>
                                        <p:cTn id="28" dur="1" fill="hold">
                                          <p:stCondLst>
                                            <p:cond delay="0"/>
                                          </p:stCondLst>
                                        </p:cTn>
                                        <p:tgtEl>
                                          <p:spTgt spid="3"/>
                                        </p:tgtEl>
                                        <p:attrNameLst>
                                          <p:attrName>style.visibility</p:attrName>
                                        </p:attrNameLst>
                                      </p:cBhvr>
                                      <p:to>
                                        <p:strVal val="visible"/>
                                      </p:to>
                                    </p:set>
                                  </p:childTnLst>
                                  <p:subTnLst>
                                    <p:audio>
                                      <p:cMediaNode vol="100000">
                                        <p:cTn display="0" masterRel="sameClick">
                                          <p:stCondLst>
                                            <p:cond evt="begin" delay="0">
                                              <p:tn val="27"/>
                                            </p:cond>
                                          </p:stCondLst>
                                          <p:endCondLst>
                                            <p:cond evt="onStopAudio" delay="0">
                                              <p:tgtEl>
                                                <p:sldTgt/>
                                              </p:tgtEl>
                                            </p:cond>
                                          </p:endCondLst>
                                        </p:cTn>
                                        <p:tgtEl>
                                          <p:sndTgt r:embed="rId4" name="DING.WAV"/>
                                        </p:tgtEl>
                                      </p:cMediaNode>
                                    </p:audio>
                                  </p:subTnLst>
                                </p:cTn>
                              </p:par>
                            </p:childTnLst>
                          </p:cTn>
                        </p:par>
                        <p:par>
                          <p:cTn id="29" fill="hold">
                            <p:stCondLst>
                              <p:cond delay="4000"/>
                            </p:stCondLst>
                            <p:childTnLst>
                              <p:par>
                                <p:cTn id="30" presetID="1" presetClass="entr" presetSubtype="0" fill="hold" nodeType="afterEffect">
                                  <p:stCondLst>
                                    <p:cond delay="1000"/>
                                  </p:stCondLst>
                                  <p:childTnLst>
                                    <p:set>
                                      <p:cBhvr>
                                        <p:cTn id="31" dur="1" fill="hold">
                                          <p:stCondLst>
                                            <p:cond delay="0"/>
                                          </p:stCondLst>
                                        </p:cTn>
                                        <p:tgtEl>
                                          <p:spTgt spid="4"/>
                                        </p:tgtEl>
                                        <p:attrNameLst>
                                          <p:attrName>style.visibility</p:attrName>
                                        </p:attrNameLst>
                                      </p:cBhvr>
                                      <p:to>
                                        <p:strVal val="visible"/>
                                      </p:to>
                                    </p:set>
                                  </p:childTnLst>
                                  <p:subTnLst>
                                    <p:audio>
                                      <p:cMediaNode vol="100000">
                                        <p:cTn display="0" masterRel="sameClick">
                                          <p:stCondLst>
                                            <p:cond evt="begin" delay="0">
                                              <p:tn val="30"/>
                                            </p:cond>
                                          </p:stCondLst>
                                          <p:endCondLst>
                                            <p:cond evt="onStopAudio" delay="0">
                                              <p:tgtEl>
                                                <p:sldTgt/>
                                              </p:tgtEl>
                                            </p:cond>
                                          </p:endCondLst>
                                        </p:cTn>
                                        <p:tgtEl>
                                          <p:sndTgt r:embed="rId4" name="DING.WAV"/>
                                        </p:tgtEl>
                                      </p:cMediaNode>
                                    </p:audio>
                                  </p:subTnLst>
                                </p:cTn>
                              </p:par>
                            </p:childTnLst>
                          </p:cTn>
                        </p:par>
                        <p:par>
                          <p:cTn id="32" fill="hold">
                            <p:stCondLst>
                              <p:cond delay="5000"/>
                            </p:stCondLst>
                            <p:childTnLst>
                              <p:par>
                                <p:cTn id="33" presetID="1" presetClass="entr" presetSubtype="0" fill="hold" nodeType="afterEffect">
                                  <p:stCondLst>
                                    <p:cond delay="1000"/>
                                  </p:stCondLst>
                                  <p:childTnLst>
                                    <p:set>
                                      <p:cBhvr>
                                        <p:cTn id="34" dur="1" fill="hold">
                                          <p:stCondLst>
                                            <p:cond delay="0"/>
                                          </p:stCondLst>
                                        </p:cTn>
                                        <p:tgtEl>
                                          <p:spTgt spid="5"/>
                                        </p:tgtEl>
                                        <p:attrNameLst>
                                          <p:attrName>style.visibility</p:attrName>
                                        </p:attrNameLst>
                                      </p:cBhvr>
                                      <p:to>
                                        <p:strVal val="visible"/>
                                      </p:to>
                                    </p:set>
                                  </p:childTnLst>
                                  <p:subTnLst>
                                    <p:audio>
                                      <p:cMediaNode vol="100000">
                                        <p:cTn display="0" masterRel="sameClick">
                                          <p:stCondLst>
                                            <p:cond evt="begin" delay="0">
                                              <p:tn val="33"/>
                                            </p:cond>
                                          </p:stCondLst>
                                          <p:endCondLst>
                                            <p:cond evt="onStopAudio" delay="0">
                                              <p:tgtEl>
                                                <p:sldTgt/>
                                              </p:tgtEl>
                                            </p:cond>
                                          </p:endCondLst>
                                        </p:cTn>
                                        <p:tgtEl>
                                          <p:sndTgt r:embed="rId4" name="DING.WAV"/>
                                        </p:tgtEl>
                                      </p:cMediaNode>
                                    </p:audio>
                                  </p:subTnLst>
                                </p:cTn>
                              </p:par>
                            </p:childTnLst>
                          </p:cTn>
                        </p:par>
                        <p:par>
                          <p:cTn id="35" fill="hold">
                            <p:stCondLst>
                              <p:cond delay="6000"/>
                            </p:stCondLst>
                            <p:childTnLst>
                              <p:par>
                                <p:cTn id="36" presetID="1" presetClass="entr" presetSubtype="0" fill="hold" nodeType="afterEffect">
                                  <p:stCondLst>
                                    <p:cond delay="1000"/>
                                  </p:stCondLst>
                                  <p:childTnLst>
                                    <p:set>
                                      <p:cBhvr>
                                        <p:cTn id="37" dur="1" fill="hold">
                                          <p:stCondLst>
                                            <p:cond delay="0"/>
                                          </p:stCondLst>
                                        </p:cTn>
                                        <p:tgtEl>
                                          <p:spTgt spid="6"/>
                                        </p:tgtEl>
                                        <p:attrNameLst>
                                          <p:attrName>style.visibility</p:attrName>
                                        </p:attrNameLst>
                                      </p:cBhvr>
                                      <p:to>
                                        <p:strVal val="visible"/>
                                      </p:to>
                                    </p:set>
                                  </p:childTnLst>
                                  <p:subTnLst>
                                    <p:audio>
                                      <p:cMediaNode vol="100000">
                                        <p:cTn display="0" masterRel="sameClick">
                                          <p:stCondLst>
                                            <p:cond evt="begin" delay="0">
                                              <p:tn val="36"/>
                                            </p:cond>
                                          </p:stCondLst>
                                          <p:endCondLst>
                                            <p:cond evt="onStopAudio" delay="0">
                                              <p:tgtEl>
                                                <p:sldTgt/>
                                              </p:tgtEl>
                                            </p:cond>
                                          </p:endCondLst>
                                        </p:cTn>
                                        <p:tgtEl>
                                          <p:sndTgt r:embed="rId4" name="DING.WAV"/>
                                        </p:tgtEl>
                                      </p:cMediaNode>
                                    </p:audio>
                                  </p:subTnLst>
                                </p:cTn>
                              </p:par>
                            </p:childTnLst>
                          </p:cTn>
                        </p:par>
                        <p:par>
                          <p:cTn id="38" fill="hold">
                            <p:stCondLst>
                              <p:cond delay="7000"/>
                            </p:stCondLst>
                            <p:childTnLst>
                              <p:par>
                                <p:cTn id="39" presetID="5" presetClass="entr" presetSubtype="5" fill="hold" grpId="0" nodeType="afterEffect">
                                  <p:stCondLst>
                                    <p:cond delay="0"/>
                                  </p:stCondLst>
                                  <p:childTnLst>
                                    <p:set>
                                      <p:cBhvr>
                                        <p:cTn id="40" dur="1" fill="hold">
                                          <p:stCondLst>
                                            <p:cond delay="0"/>
                                          </p:stCondLst>
                                        </p:cTn>
                                        <p:tgtEl>
                                          <p:spTgt spid="13360"/>
                                        </p:tgtEl>
                                        <p:attrNameLst>
                                          <p:attrName>style.visibility</p:attrName>
                                        </p:attrNameLst>
                                      </p:cBhvr>
                                      <p:to>
                                        <p:strVal val="visible"/>
                                      </p:to>
                                    </p:set>
                                    <p:animEffect transition="in" filter="checkerboard(down)">
                                      <p:cBhvr>
                                        <p:cTn id="41" dur="1000"/>
                                        <p:tgtEl>
                                          <p:spTgt spid="13360"/>
                                        </p:tgtEl>
                                      </p:cBhvr>
                                    </p:animEffect>
                                  </p:childTnLst>
                                  <p:subTnLst>
                                    <p:audio>
                                      <p:cMediaNode>
                                        <p:cTn display="0" masterRel="sameClick">
                                          <p:stCondLst>
                                            <p:cond evt="begin" delay="0">
                                              <p:tn val="39"/>
                                            </p:cond>
                                          </p:stCondLst>
                                          <p:endCondLst>
                                            <p:cond evt="onStopAudio" delay="0">
                                              <p:tgtEl>
                                                <p:sldTgt/>
                                              </p:tgtEl>
                                            </p:cond>
                                          </p:endCondLst>
                                        </p:cTn>
                                        <p:tgtEl>
                                          <p:sndTgt r:embed="rId3" name="REC04.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5000" fill="hold">
                                          <p:stCondLst>
                                            <p:cond delay="0"/>
                                          </p:stCondLst>
                                        </p:cTn>
                                        <p:tgtEl>
                                          <p:spTgt spid="7"/>
                                        </p:tgtEl>
                                        <p:attrNameLst>
                                          <p:attrName>style.visibility</p:attrName>
                                        </p:attrNameLst>
                                      </p:cBhvr>
                                      <p:to>
                                        <p:strVal val="visible"/>
                                      </p:to>
                                    </p:set>
                                    <p:animEffect transition="in" filter="fade">
                                      <p:cBhvr>
                                        <p:cTn id="46" dur="5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bldLvl="0" animBg="1"/>
      <p:bldP spid="13314" grpId="1" bldLvl="0" animBg="1"/>
      <p:bldP spid="13360" grpId="0" bldLvl="0" animBg="1"/>
      <p:bldP spid="129048"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9048" name="Text Box 24"/>
          <p:cNvSpPr txBox="1"/>
          <p:nvPr/>
        </p:nvSpPr>
        <p:spPr>
          <a:xfrm>
            <a:off x="76200" y="2190750"/>
            <a:ext cx="8686800" cy="1753235"/>
          </a:xfrm>
          <a:prstGeom prst="rect">
            <a:avLst/>
          </a:prstGeom>
          <a:noFill/>
          <a:ln w="9525">
            <a:noFill/>
          </a:ln>
        </p:spPr>
        <p:txBody>
          <a:bodyPr anchor="t" anchorCtr="0">
            <a:spAutoFit/>
          </a:bodyPr>
          <a:p>
            <a:pPr algn="ctr">
              <a:spcBef>
                <a:spcPct val="50000"/>
              </a:spcBef>
            </a:pPr>
            <a:r>
              <a:rPr lang="vi-VN" altLang="en-US" sz="3600" dirty="0">
                <a:solidFill>
                  <a:srgbClr val="0000CC"/>
                </a:solidFill>
                <a:latin typeface="Times New Roman" panose="02020603050405020304" pitchFamily="18" charset="0"/>
              </a:rPr>
              <a:t>Thế kỉ XX, nhiều nước chuyển từ nền kinh tế nông nghiệp sang nền kinh tế dựa vào ngành công nghiệp dầu </a:t>
            </a:r>
            <a:r>
              <a:rPr lang="vi-VN" altLang="en-US" sz="3600" dirty="0">
                <a:solidFill>
                  <a:srgbClr val="0000CC"/>
                </a:solidFill>
                <a:latin typeface="Times New Roman" panose="02020603050405020304" pitchFamily="18" charset="0"/>
              </a:rPr>
              <a:t>khí.</a:t>
            </a:r>
            <a:endParaRPr lang="vi-VN" altLang="en-US" sz="3600" dirty="0">
              <a:solidFill>
                <a:srgbClr val="0000CC"/>
              </a:solidFill>
              <a:latin typeface="Times New Roman" panose="02020603050405020304" pitchFamily="18" charset="0"/>
            </a:endParaRPr>
          </a:p>
        </p:txBody>
      </p:sp>
      <p:sp>
        <p:nvSpPr>
          <p:cNvPr id="10" name="Rectangle 5"/>
          <p:cNvSpPr/>
          <p:nvPr/>
        </p:nvSpPr>
        <p:spPr>
          <a:xfrm>
            <a:off x="1403350" y="171450"/>
            <a:ext cx="6772910" cy="824230"/>
          </a:xfrm>
          <a:prstGeom prst="rect">
            <a:avLst/>
          </a:prstGeom>
          <a:solidFill>
            <a:schemeClr val="accent1"/>
          </a:solidFill>
          <a:ln>
            <a:solidFill>
              <a:srgbClr val="002060"/>
            </a:solidFill>
          </a:ln>
        </p:spPr>
        <p:style>
          <a:lnRef idx="2">
            <a:schemeClr val="accent6"/>
          </a:lnRef>
          <a:fillRef idx="1">
            <a:schemeClr val="lt1"/>
          </a:fillRef>
          <a:effectRef idx="0">
            <a:schemeClr val="accent6"/>
          </a:effectRef>
          <a:fontRef idx="minor">
            <a:schemeClr val="dk1"/>
          </a:fontRef>
        </p:style>
        <p:txBody>
          <a:bodyPr anchor="ctr"/>
          <a:lstStyle>
            <a:lvl1pPr marL="0" lvl="0" indent="0" algn="l" defTabSz="914400" rtl="0" eaLnBrk="0" fontAlgn="base" latinLnBrk="0" hangingPunct="0">
              <a:lnSpc>
                <a:spcPct val="100000"/>
              </a:lnSpc>
              <a:spcBef>
                <a:spcPct val="0"/>
              </a:spcBef>
              <a:spcAft>
                <a:spcPct val="0"/>
              </a:spcAft>
              <a:buNone/>
              <a:defRPr sz="2000" b="1" i="0" u="none" kern="1200" baseline="0">
                <a:solidFill>
                  <a:schemeClr val="tx1"/>
                </a:solidFill>
                <a:latin typeface="Times New Roman" panose="02020603050405020304" pitchFamily="18" charset="0"/>
              </a:defRPr>
            </a:lvl1pPr>
            <a:lvl2pPr marL="457200" lvl="1"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2pPr>
            <a:lvl3pPr marL="914400" lvl="2"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3pPr>
            <a:lvl4pPr marL="1371600" lvl="3"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4pPr>
            <a:lvl5pPr marL="1828800" lvl="4"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5pPr>
          </a:lstStyle>
          <a:p>
            <a:pPr lvl="0" algn="ctr" eaLnBrk="1" fontAlgn="base" hangingPunct="1">
              <a:buNone/>
            </a:pPr>
            <a:endParaRPr sz="1800" b="0" strike="noStrike" noProof="1" dirty="0">
              <a:solidFill>
                <a:srgbClr val="000000"/>
              </a:solidFill>
              <a:latin typeface="Calibri" panose="020F0502020204030204" pitchFamily="34" charset="0"/>
            </a:endParaRPr>
          </a:p>
        </p:txBody>
      </p:sp>
      <p:sp>
        <p:nvSpPr>
          <p:cNvPr id="11" name="TextBox 60"/>
          <p:cNvSpPr txBox="1"/>
          <p:nvPr/>
        </p:nvSpPr>
        <p:spPr>
          <a:xfrm>
            <a:off x="702310" y="209550"/>
            <a:ext cx="7984490" cy="737870"/>
          </a:xfrm>
          <a:prstGeom prst="rect">
            <a:avLst/>
          </a:prstGeom>
          <a:noFill/>
          <a:ln w="9525">
            <a:noFill/>
          </a:ln>
        </p:spPr>
        <p:txBody>
          <a:bodyPr wrap="square" anchor="t" anchorCtr="0">
            <a:noAutofit/>
          </a:bodyPr>
          <a:p>
            <a:pPr algn="ctr"/>
            <a:r>
              <a:rPr lang="vi-VN" altLang="en-US" sz="2400" dirty="0">
                <a:latin typeface="Times New Roman" panose="02020603050405020304" pitchFamily="18" charset="0"/>
              </a:rPr>
              <a:t>TÌNH HÌNH PHÁT TRIỂN KINH TẾ </a:t>
            </a:r>
            <a:endParaRPr lang="vi-VN" altLang="en-US" sz="2400" dirty="0">
              <a:latin typeface="Times New Roman" panose="02020603050405020304" pitchFamily="18" charset="0"/>
            </a:endParaRPr>
          </a:p>
          <a:p>
            <a:pPr algn="ctr"/>
            <a:r>
              <a:rPr lang="vi-VN" altLang="en-US" sz="2400" dirty="0">
                <a:latin typeface="Times New Roman" panose="02020603050405020304" pitchFamily="18" charset="0"/>
              </a:rPr>
              <a:t>KHU VỰC TÂY NAM Á</a:t>
            </a:r>
            <a:endParaRPr lang="vi-VN" altLang="en-US" sz="2400" dirty="0">
              <a:latin typeface="Times New Roman" panose="02020603050405020304" pitchFamily="18" charset="0"/>
            </a:endParaRPr>
          </a:p>
        </p:txBody>
      </p:sp>
      <p:sp>
        <p:nvSpPr>
          <p:cNvPr id="12" name="Rectangle 5"/>
          <p:cNvSpPr/>
          <p:nvPr/>
        </p:nvSpPr>
        <p:spPr>
          <a:xfrm>
            <a:off x="152400" y="1463040"/>
            <a:ext cx="3562985" cy="455930"/>
          </a:xfrm>
          <a:prstGeom prst="rect">
            <a:avLst/>
          </a:prstGeom>
          <a:solidFill>
            <a:schemeClr val="accent1"/>
          </a:solidFill>
          <a:ln>
            <a:solidFill>
              <a:srgbClr val="002060"/>
            </a:solidFill>
          </a:ln>
        </p:spPr>
        <p:style>
          <a:lnRef idx="2">
            <a:schemeClr val="accent6"/>
          </a:lnRef>
          <a:fillRef idx="1">
            <a:schemeClr val="lt1"/>
          </a:fillRef>
          <a:effectRef idx="0">
            <a:schemeClr val="accent6"/>
          </a:effectRef>
          <a:fontRef idx="minor">
            <a:schemeClr val="dk1"/>
          </a:fontRef>
        </p:style>
        <p:txBody>
          <a:bodyPr anchor="ctr"/>
          <a:lstStyle>
            <a:lvl1pPr marL="0" lvl="0" indent="0" algn="l" defTabSz="914400" rtl="0" eaLnBrk="0" fontAlgn="base" latinLnBrk="0" hangingPunct="0">
              <a:lnSpc>
                <a:spcPct val="100000"/>
              </a:lnSpc>
              <a:spcBef>
                <a:spcPct val="0"/>
              </a:spcBef>
              <a:spcAft>
                <a:spcPct val="0"/>
              </a:spcAft>
              <a:buNone/>
              <a:defRPr sz="2000" b="1" i="0" u="none" kern="1200" baseline="0">
                <a:solidFill>
                  <a:schemeClr val="tx1"/>
                </a:solidFill>
                <a:latin typeface="Times New Roman" panose="02020603050405020304" pitchFamily="18" charset="0"/>
              </a:defRPr>
            </a:lvl1pPr>
            <a:lvl2pPr marL="457200" lvl="1"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2pPr>
            <a:lvl3pPr marL="914400" lvl="2"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3pPr>
            <a:lvl4pPr marL="1371600" lvl="3"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4pPr>
            <a:lvl5pPr marL="1828800" lvl="4"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5pPr>
          </a:lstStyle>
          <a:p>
            <a:pPr lvl="0" algn="ctr" eaLnBrk="1" fontAlgn="base" hangingPunct="1">
              <a:buNone/>
            </a:pPr>
            <a:endParaRPr sz="1800" b="0" strike="noStrike" noProof="1" dirty="0">
              <a:solidFill>
                <a:srgbClr val="000000"/>
              </a:solidFill>
              <a:latin typeface="Calibri" panose="020F0502020204030204" pitchFamily="34" charset="0"/>
            </a:endParaRPr>
          </a:p>
        </p:txBody>
      </p:sp>
      <p:sp>
        <p:nvSpPr>
          <p:cNvPr id="13" name="TextBox 60"/>
          <p:cNvSpPr txBox="1"/>
          <p:nvPr/>
        </p:nvSpPr>
        <p:spPr>
          <a:xfrm>
            <a:off x="0" y="1428750"/>
            <a:ext cx="3810635" cy="490220"/>
          </a:xfrm>
          <a:prstGeom prst="rect">
            <a:avLst/>
          </a:prstGeom>
          <a:noFill/>
          <a:ln w="9525">
            <a:noFill/>
          </a:ln>
        </p:spPr>
        <p:txBody>
          <a:bodyPr wrap="square" anchor="t" anchorCtr="0">
            <a:noAutofit/>
          </a:bodyPr>
          <a:p>
            <a:pPr algn="ctr"/>
            <a:r>
              <a:rPr lang="vi-VN" altLang="en-US" sz="2800" dirty="0">
                <a:latin typeface="Times New Roman" panose="02020603050405020304" pitchFamily="18" charset="0"/>
              </a:rPr>
              <a:t>2. Tăng trưởng kinh </a:t>
            </a:r>
            <a:r>
              <a:rPr lang="vi-VN" altLang="en-US" sz="2800" dirty="0">
                <a:latin typeface="Times New Roman" panose="02020603050405020304" pitchFamily="18" charset="0"/>
              </a:rPr>
              <a:t>tế</a:t>
            </a:r>
            <a:endParaRPr lang="vi-VN" altLang="en-US" sz="2800" dirty="0">
              <a:latin typeface="Times New Roman" panose="02020603050405020304" pitchFamily="18" charset="0"/>
            </a:endParaRPr>
          </a:p>
        </p:txBody>
      </p:sp>
    </p:spTree>
  </p:cSld>
  <p:clrMapOvr>
    <a:masterClrMapping/>
  </p:clrMapOvr>
  <p:transition spd="slow" advClick="0">
    <p:zoom/>
    <p:sndAc>
      <p:stSnd>
        <p:snd r:embed="rId1"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20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20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20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51" presetClass="entr" presetSubtype="0" fill="hold" grpId="0" nodeType="clickEffect">
                                  <p:stCondLst>
                                    <p:cond delay="0"/>
                                  </p:stCondLst>
                                  <p:childTnLst>
                                    <p:set>
                                      <p:cBhvr>
                                        <p:cTn id="20" dur="1" fill="hold">
                                          <p:stCondLst>
                                            <p:cond delay="0"/>
                                          </p:stCondLst>
                                        </p:cTn>
                                        <p:tgtEl>
                                          <p:spTgt spid="129048"/>
                                        </p:tgtEl>
                                        <p:attrNameLst>
                                          <p:attrName>style.visibility</p:attrName>
                                        </p:attrNameLst>
                                      </p:cBhvr>
                                      <p:to>
                                        <p:strVal val="visible"/>
                                      </p:to>
                                    </p:set>
                                    <p:animEffect transition="in" filter="fade">
                                      <p:cBhvr>
                                        <p:cTn id="21" dur="770" decel="100000"/>
                                        <p:tgtEl>
                                          <p:spTgt spid="129048"/>
                                        </p:tgtEl>
                                      </p:cBhvr>
                                    </p:animEffect>
                                    <p:animScale>
                                      <p:cBhvr>
                                        <p:cTn id="22" dur="770" decel="100000"/>
                                        <p:tgtEl>
                                          <p:spTgt spid="129048"/>
                                        </p:tgtEl>
                                      </p:cBhvr>
                                      <p:from x="10000" y="10000"/>
                                      <p:to x="200000" y="450000"/>
                                    </p:animScale>
                                    <p:animScale>
                                      <p:cBhvr>
                                        <p:cTn id="23" dur="1230" accel="100000" fill="hold">
                                          <p:stCondLst>
                                            <p:cond delay="770"/>
                                          </p:stCondLst>
                                        </p:cTn>
                                        <p:tgtEl>
                                          <p:spTgt spid="129048"/>
                                        </p:tgtEl>
                                      </p:cBhvr>
                                      <p:from x="200000" y="450000"/>
                                      <p:to x="100000" y="100000"/>
                                    </p:animScale>
                                    <p:set>
                                      <p:cBhvr>
                                        <p:cTn id="24" dur="770" fill="hold"/>
                                        <p:tgtEl>
                                          <p:spTgt spid="129048"/>
                                        </p:tgtEl>
                                        <p:attrNameLst>
                                          <p:attrName>ppt_x</p:attrName>
                                        </p:attrNameLst>
                                      </p:cBhvr>
                                      <p:to>
                                        <p:strVal val="(0.5)"/>
                                      </p:to>
                                    </p:set>
                                    <p:anim from="(0.5)" to="(#ppt_x)" calcmode="lin" valueType="num">
                                      <p:cBhvr>
                                        <p:cTn id="25" dur="1230" accel="100000" fill="hold">
                                          <p:stCondLst>
                                            <p:cond delay="770"/>
                                          </p:stCondLst>
                                        </p:cTn>
                                        <p:tgtEl>
                                          <p:spTgt spid="129048"/>
                                        </p:tgtEl>
                                        <p:attrNameLst>
                                          <p:attrName>ppt_x</p:attrName>
                                        </p:attrNameLst>
                                      </p:cBhvr>
                                    </p:anim>
                                    <p:set>
                                      <p:cBhvr>
                                        <p:cTn id="26" dur="770" fill="hold"/>
                                        <p:tgtEl>
                                          <p:spTgt spid="129048"/>
                                        </p:tgtEl>
                                        <p:attrNameLst>
                                          <p:attrName>ppt_y</p:attrName>
                                        </p:attrNameLst>
                                      </p:cBhvr>
                                      <p:to>
                                        <p:strVal val="(#ppt_y+0.4)"/>
                                      </p:to>
                                    </p:set>
                                    <p:anim from="(#ppt_y+0.4)" to="(#ppt_y)" calcmode="lin" valueType="num">
                                      <p:cBhvr>
                                        <p:cTn id="27" dur="1230" accel="100000" fill="hold">
                                          <p:stCondLst>
                                            <p:cond delay="770"/>
                                          </p:stCondLst>
                                        </p:cTn>
                                        <p:tgtEl>
                                          <p:spTgt spid="12904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48" grpId="0"/>
      <p:bldP spid="10" grpId="0" bldLvl="0" animBg="1"/>
      <p:bldP spid="11" grpId="0"/>
      <p:bldP spid="12" grpId="0" bldLvl="0" animBg="1"/>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4" name="AutoShape 2"/>
          <p:cNvSpPr>
            <a:spLocks noChangeArrowheads="1"/>
          </p:cNvSpPr>
          <p:nvPr/>
        </p:nvSpPr>
        <p:spPr bwMode="auto">
          <a:xfrm>
            <a:off x="6781800" y="3143250"/>
            <a:ext cx="1905000" cy="1543050"/>
          </a:xfrm>
          <a:prstGeom prst="cloudCallout">
            <a:avLst>
              <a:gd name="adj1" fmla="val 157250"/>
              <a:gd name="adj2" fmla="val 28856"/>
            </a:avLst>
          </a:pr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anchor="ctr"/>
          <a:p>
            <a:pPr algn="ctr" fontAlgn="base">
              <a:buNone/>
            </a:pPr>
            <a:r>
              <a:rPr lang="en-AU" altLang="x-none" sz="2800" strike="noStrike" noProof="1" dirty="0">
                <a:solidFill>
                  <a:srgbClr val="FFFF00"/>
                </a:solidFill>
                <a:effectLst>
                  <a:outerShdw blurRad="38100" dist="38100" dir="2700000">
                    <a:srgbClr val="C0C0C0"/>
                  </a:outerShdw>
                </a:effectLst>
                <a:latin typeface="Times New Roman" panose="02020603050405020304" pitchFamily="18" charset="0"/>
                <a:ea typeface="+mn-ea"/>
                <a:cs typeface="+mn-cs"/>
              </a:rPr>
              <a:t>5 Giây bắt đầu</a:t>
            </a:r>
            <a:endParaRPr sz="2800" strike="noStrike" noProof="1" dirty="0">
              <a:solidFill>
                <a:srgbClr val="FFFF00"/>
              </a:solidFill>
              <a:effectLst>
                <a:outerShdw blurRad="38100" dist="38100" dir="2700000">
                  <a:srgbClr val="C0C0C0"/>
                </a:outerShdw>
              </a:effectLst>
              <a:latin typeface="Times New Roman" panose="02020603050405020304" pitchFamily="18" charset="0"/>
            </a:endParaRPr>
          </a:p>
        </p:txBody>
      </p:sp>
      <p:grpSp>
        <p:nvGrpSpPr>
          <p:cNvPr id="2" name="Group 3"/>
          <p:cNvGrpSpPr/>
          <p:nvPr/>
        </p:nvGrpSpPr>
        <p:grpSpPr>
          <a:xfrm>
            <a:off x="228600" y="3086100"/>
            <a:ext cx="1828800" cy="1085850"/>
            <a:chOff x="4450" y="0"/>
            <a:chExt cx="1118" cy="1104"/>
          </a:xfrm>
        </p:grpSpPr>
        <p:pic>
          <p:nvPicPr>
            <p:cNvPr id="11267" name="Picture 4" descr="CLOCK"/>
            <p:cNvPicPr>
              <a:picLocks noChangeAspect="1"/>
            </p:cNvPicPr>
            <p:nvPr/>
          </p:nvPicPr>
          <p:blipFill>
            <a:blip r:embed="rId1"/>
            <a:stretch>
              <a:fillRect/>
            </a:stretch>
          </p:blipFill>
          <p:spPr>
            <a:xfrm>
              <a:off x="4450" y="0"/>
              <a:ext cx="1118" cy="1104"/>
            </a:xfrm>
            <a:prstGeom prst="rect">
              <a:avLst/>
            </a:prstGeom>
            <a:noFill/>
            <a:ln w="9525">
              <a:noFill/>
            </a:ln>
          </p:spPr>
        </p:pic>
        <p:sp>
          <p:nvSpPr>
            <p:cNvPr id="11268" name="AutoShape 5"/>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p>
              <a:pPr algn="ctr" eaLnBrk="0" hangingPunct="0"/>
              <a:r>
                <a:rPr lang="en-US" sz="6600" dirty="0">
                  <a:solidFill>
                    <a:srgbClr val="FF3300"/>
                  </a:solidFill>
                  <a:latin typeface="Times New Roman" panose="02020603050405020304" pitchFamily="18" charset="0"/>
                </a:rPr>
                <a:t>01s </a:t>
              </a:r>
              <a:endParaRPr lang="en-US" sz="6600" dirty="0">
                <a:solidFill>
                  <a:srgbClr val="FF3300"/>
                </a:solidFill>
                <a:latin typeface="Times New Roman" panose="02020603050405020304" pitchFamily="18" charset="0"/>
              </a:endParaRPr>
            </a:p>
          </p:txBody>
        </p:sp>
      </p:grpSp>
      <p:grpSp>
        <p:nvGrpSpPr>
          <p:cNvPr id="3" name="Group 6"/>
          <p:cNvGrpSpPr/>
          <p:nvPr/>
        </p:nvGrpSpPr>
        <p:grpSpPr>
          <a:xfrm>
            <a:off x="228600" y="3086100"/>
            <a:ext cx="1752600" cy="1085850"/>
            <a:chOff x="4450" y="0"/>
            <a:chExt cx="1118" cy="1104"/>
          </a:xfrm>
        </p:grpSpPr>
        <p:pic>
          <p:nvPicPr>
            <p:cNvPr id="11270" name="Picture 7" descr="CLOCK"/>
            <p:cNvPicPr>
              <a:picLocks noChangeAspect="1"/>
            </p:cNvPicPr>
            <p:nvPr/>
          </p:nvPicPr>
          <p:blipFill>
            <a:blip r:embed="rId1"/>
            <a:stretch>
              <a:fillRect/>
            </a:stretch>
          </p:blipFill>
          <p:spPr>
            <a:xfrm>
              <a:off x="4450" y="0"/>
              <a:ext cx="1118" cy="1104"/>
            </a:xfrm>
            <a:prstGeom prst="rect">
              <a:avLst/>
            </a:prstGeom>
            <a:noFill/>
            <a:ln w="9525">
              <a:noFill/>
            </a:ln>
          </p:spPr>
        </p:pic>
        <p:sp>
          <p:nvSpPr>
            <p:cNvPr id="11271" name="AutoShape 8"/>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p>
              <a:pPr algn="ctr" eaLnBrk="0" hangingPunct="0"/>
              <a:r>
                <a:rPr lang="en-US" sz="6600" dirty="0">
                  <a:solidFill>
                    <a:srgbClr val="FF3300"/>
                  </a:solidFill>
                  <a:latin typeface="Times New Roman" panose="02020603050405020304" pitchFamily="18" charset="0"/>
                </a:rPr>
                <a:t>02s </a:t>
              </a:r>
              <a:endParaRPr lang="en-US" sz="6600" dirty="0">
                <a:solidFill>
                  <a:srgbClr val="FF3300"/>
                </a:solidFill>
                <a:latin typeface="Times New Roman" panose="02020603050405020304" pitchFamily="18" charset="0"/>
              </a:endParaRPr>
            </a:p>
          </p:txBody>
        </p:sp>
      </p:grpSp>
      <p:grpSp>
        <p:nvGrpSpPr>
          <p:cNvPr id="4" name="Group 9"/>
          <p:cNvGrpSpPr/>
          <p:nvPr/>
        </p:nvGrpSpPr>
        <p:grpSpPr>
          <a:xfrm>
            <a:off x="228600" y="3086100"/>
            <a:ext cx="1828800" cy="1085850"/>
            <a:chOff x="4450" y="0"/>
            <a:chExt cx="1118" cy="1104"/>
          </a:xfrm>
        </p:grpSpPr>
        <p:pic>
          <p:nvPicPr>
            <p:cNvPr id="11273" name="Picture 10" descr="CLOCK"/>
            <p:cNvPicPr>
              <a:picLocks noChangeAspect="1"/>
            </p:cNvPicPr>
            <p:nvPr/>
          </p:nvPicPr>
          <p:blipFill>
            <a:blip r:embed="rId1"/>
            <a:stretch>
              <a:fillRect/>
            </a:stretch>
          </p:blipFill>
          <p:spPr>
            <a:xfrm>
              <a:off x="4450" y="0"/>
              <a:ext cx="1118" cy="1104"/>
            </a:xfrm>
            <a:prstGeom prst="rect">
              <a:avLst/>
            </a:prstGeom>
            <a:noFill/>
            <a:ln w="9525">
              <a:noFill/>
            </a:ln>
          </p:spPr>
        </p:pic>
        <p:sp>
          <p:nvSpPr>
            <p:cNvPr id="11274" name="AutoShape 11"/>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p>
              <a:pPr algn="ctr" eaLnBrk="0" hangingPunct="0"/>
              <a:r>
                <a:rPr lang="en-US" sz="6600" dirty="0">
                  <a:solidFill>
                    <a:srgbClr val="FF3300"/>
                  </a:solidFill>
                  <a:latin typeface="Times New Roman" panose="02020603050405020304" pitchFamily="18" charset="0"/>
                </a:rPr>
                <a:t>03s </a:t>
              </a:r>
              <a:endParaRPr lang="en-US" sz="6600" dirty="0">
                <a:solidFill>
                  <a:srgbClr val="FF3300"/>
                </a:solidFill>
                <a:latin typeface="Times New Roman" panose="02020603050405020304" pitchFamily="18" charset="0"/>
              </a:endParaRPr>
            </a:p>
          </p:txBody>
        </p:sp>
      </p:grpSp>
      <p:grpSp>
        <p:nvGrpSpPr>
          <p:cNvPr id="5" name="Group 12"/>
          <p:cNvGrpSpPr/>
          <p:nvPr/>
        </p:nvGrpSpPr>
        <p:grpSpPr>
          <a:xfrm>
            <a:off x="228600" y="3086100"/>
            <a:ext cx="1828800" cy="1085850"/>
            <a:chOff x="4450" y="0"/>
            <a:chExt cx="1118" cy="1104"/>
          </a:xfrm>
        </p:grpSpPr>
        <p:pic>
          <p:nvPicPr>
            <p:cNvPr id="11276" name="Picture 13" descr="CLOCK"/>
            <p:cNvPicPr>
              <a:picLocks noChangeAspect="1"/>
            </p:cNvPicPr>
            <p:nvPr/>
          </p:nvPicPr>
          <p:blipFill>
            <a:blip r:embed="rId1"/>
            <a:stretch>
              <a:fillRect/>
            </a:stretch>
          </p:blipFill>
          <p:spPr>
            <a:xfrm>
              <a:off x="4450" y="0"/>
              <a:ext cx="1118" cy="1104"/>
            </a:xfrm>
            <a:prstGeom prst="rect">
              <a:avLst/>
            </a:prstGeom>
            <a:noFill/>
            <a:ln w="9525">
              <a:noFill/>
            </a:ln>
          </p:spPr>
        </p:pic>
        <p:sp>
          <p:nvSpPr>
            <p:cNvPr id="11277" name="AutoShape 14"/>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p>
              <a:pPr algn="ctr" eaLnBrk="0" hangingPunct="0"/>
              <a:r>
                <a:rPr lang="en-US" sz="6600" dirty="0">
                  <a:solidFill>
                    <a:srgbClr val="FF3300"/>
                  </a:solidFill>
                  <a:latin typeface="Times New Roman" panose="02020603050405020304" pitchFamily="18" charset="0"/>
                </a:rPr>
                <a:t>04s </a:t>
              </a:r>
              <a:endParaRPr lang="en-US" sz="6600" dirty="0">
                <a:solidFill>
                  <a:srgbClr val="FF3300"/>
                </a:solidFill>
                <a:latin typeface="Times New Roman" panose="02020603050405020304" pitchFamily="18" charset="0"/>
              </a:endParaRPr>
            </a:p>
          </p:txBody>
        </p:sp>
      </p:grpSp>
      <p:grpSp>
        <p:nvGrpSpPr>
          <p:cNvPr id="6" name="Group 15"/>
          <p:cNvGrpSpPr/>
          <p:nvPr/>
        </p:nvGrpSpPr>
        <p:grpSpPr>
          <a:xfrm>
            <a:off x="228600" y="3086100"/>
            <a:ext cx="1752600" cy="1085850"/>
            <a:chOff x="4450" y="0"/>
            <a:chExt cx="1118" cy="1104"/>
          </a:xfrm>
        </p:grpSpPr>
        <p:pic>
          <p:nvPicPr>
            <p:cNvPr id="11279" name="Picture 16" descr="CLOCK"/>
            <p:cNvPicPr>
              <a:picLocks noChangeAspect="1"/>
            </p:cNvPicPr>
            <p:nvPr/>
          </p:nvPicPr>
          <p:blipFill>
            <a:blip r:embed="rId1"/>
            <a:stretch>
              <a:fillRect/>
            </a:stretch>
          </p:blipFill>
          <p:spPr>
            <a:xfrm>
              <a:off x="4450" y="0"/>
              <a:ext cx="1118" cy="1104"/>
            </a:xfrm>
            <a:prstGeom prst="rect">
              <a:avLst/>
            </a:prstGeom>
            <a:noFill/>
            <a:ln w="9525">
              <a:noFill/>
            </a:ln>
          </p:spPr>
        </p:pic>
        <p:sp>
          <p:nvSpPr>
            <p:cNvPr id="11280" name="AutoShape 17"/>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p>
              <a:pPr algn="ctr" eaLnBrk="0" hangingPunct="0"/>
              <a:r>
                <a:rPr lang="en-US" sz="6600" dirty="0">
                  <a:solidFill>
                    <a:srgbClr val="FF3300"/>
                  </a:solidFill>
                  <a:latin typeface="Times New Roman" panose="02020603050405020304" pitchFamily="18" charset="0"/>
                </a:rPr>
                <a:t>05s </a:t>
              </a:r>
              <a:endParaRPr lang="en-US" sz="6600" dirty="0">
                <a:solidFill>
                  <a:srgbClr val="FF3300"/>
                </a:solidFill>
                <a:latin typeface="Times New Roman" panose="02020603050405020304" pitchFamily="18" charset="0"/>
              </a:endParaRPr>
            </a:p>
          </p:txBody>
        </p:sp>
      </p:grpSp>
      <p:sp>
        <p:nvSpPr>
          <p:cNvPr id="13360" name="AutoShape 48"/>
          <p:cNvSpPr>
            <a:spLocks noChangeArrowheads="1"/>
          </p:cNvSpPr>
          <p:nvPr/>
        </p:nvSpPr>
        <p:spPr bwMode="auto">
          <a:xfrm>
            <a:off x="6934200" y="3257550"/>
            <a:ext cx="1676400" cy="1200150"/>
          </a:xfrm>
          <a:prstGeom prst="cloudCallout">
            <a:avLst>
              <a:gd name="adj1" fmla="val 84944"/>
              <a:gd name="adj2" fmla="val -25694"/>
            </a:avLst>
          </a:pr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3200" b="1" i="1" u="none" strike="noStrike" kern="1200" cap="none" spc="0" normalizeH="0" baseline="0" noProof="0">
                <a:ln>
                  <a:noFill/>
                </a:ln>
                <a:solidFill>
                  <a:srgbClr val="FFFF00"/>
                </a:solidFill>
                <a:effectLst>
                  <a:outerShdw blurRad="38100" dist="38100" dir="2700000" algn="tl">
                    <a:srgbClr val="000000"/>
                  </a:outerShdw>
                </a:effectLst>
                <a:uLnTx/>
                <a:uFillTx/>
                <a:latin typeface="Times New Roman" panose="02020603050405020304" pitchFamily="18" charset="0"/>
                <a:ea typeface="+mn-ea"/>
                <a:cs typeface="+mn-cs"/>
              </a:rPr>
              <a:t>Đã hết 5 giây</a:t>
            </a:r>
            <a:endParaRPr kumimoji="0" lang="en-US" sz="3200" b="1" i="1" u="none" strike="noStrike" kern="1200" cap="none" spc="0" normalizeH="0" baseline="0" noProof="0">
              <a:ln>
                <a:noFill/>
              </a:ln>
              <a:solidFill>
                <a:srgbClr val="FFFF00"/>
              </a:solidFill>
              <a:effectLst>
                <a:outerShdw blurRad="38100" dist="38100" dir="2700000" algn="tl">
                  <a:srgbClr val="000000"/>
                </a:outerShdw>
              </a:effectLst>
              <a:uLnTx/>
              <a:uFillTx/>
              <a:latin typeface="Times New Roman" panose="02020603050405020304" pitchFamily="18" charset="0"/>
              <a:ea typeface="+mn-ea"/>
              <a:cs typeface="+mn-cs"/>
            </a:endParaRPr>
          </a:p>
        </p:txBody>
      </p:sp>
      <p:sp>
        <p:nvSpPr>
          <p:cNvPr id="129048" name="Text Box 24"/>
          <p:cNvSpPr txBox="1"/>
          <p:nvPr/>
        </p:nvSpPr>
        <p:spPr>
          <a:xfrm>
            <a:off x="152400" y="1817370"/>
            <a:ext cx="8686800" cy="1753235"/>
          </a:xfrm>
          <a:prstGeom prst="rect">
            <a:avLst/>
          </a:prstGeom>
          <a:noFill/>
          <a:ln w="9525">
            <a:noFill/>
          </a:ln>
        </p:spPr>
        <p:txBody>
          <a:bodyPr anchor="t" anchorCtr="0">
            <a:spAutoFit/>
          </a:bodyPr>
          <a:p>
            <a:pPr algn="ctr">
              <a:spcBef>
                <a:spcPct val="50000"/>
              </a:spcBef>
            </a:pPr>
            <a:r>
              <a:rPr lang="vi-VN" altLang="en-US" sz="3600" dirty="0">
                <a:solidFill>
                  <a:srgbClr val="0000CC"/>
                </a:solidFill>
                <a:latin typeface="Times New Roman" panose="02020603050405020304" pitchFamily="18" charset="0"/>
              </a:rPr>
              <a:t>Hiện nay, tăng trưởng kinh tế của khu </a:t>
            </a:r>
            <a:r>
              <a:rPr lang="vi-VN" altLang="en-US" sz="3600" dirty="0">
                <a:solidFill>
                  <a:srgbClr val="0000CC"/>
                </a:solidFill>
                <a:latin typeface="Times New Roman" panose="02020603050405020304" pitchFamily="18" charset="0"/>
              </a:rPr>
              <a:t>vực có sự biến động do bất ổn xã hội và cuộc chiến giá </a:t>
            </a:r>
            <a:r>
              <a:rPr lang="vi-VN" altLang="en-US" sz="3600" dirty="0">
                <a:solidFill>
                  <a:srgbClr val="0000CC"/>
                </a:solidFill>
                <a:latin typeface="Times New Roman" panose="02020603050405020304" pitchFamily="18" charset="0"/>
              </a:rPr>
              <a:t>dầu...</a:t>
            </a:r>
            <a:endParaRPr lang="vi-VN" altLang="en-US" sz="3600" dirty="0">
              <a:solidFill>
                <a:srgbClr val="0000CC"/>
              </a:solidFill>
              <a:latin typeface="Times New Roman" panose="02020603050405020304" pitchFamily="18" charset="0"/>
            </a:endParaRPr>
          </a:p>
        </p:txBody>
      </p:sp>
      <p:sp>
        <p:nvSpPr>
          <p:cNvPr id="10" name="Rectangle 5"/>
          <p:cNvSpPr/>
          <p:nvPr/>
        </p:nvSpPr>
        <p:spPr>
          <a:xfrm>
            <a:off x="1403350" y="171450"/>
            <a:ext cx="6772910" cy="824230"/>
          </a:xfrm>
          <a:prstGeom prst="rect">
            <a:avLst/>
          </a:prstGeom>
          <a:solidFill>
            <a:schemeClr val="accent1"/>
          </a:solidFill>
          <a:ln>
            <a:solidFill>
              <a:srgbClr val="002060"/>
            </a:solidFill>
          </a:ln>
        </p:spPr>
        <p:style>
          <a:lnRef idx="2">
            <a:schemeClr val="accent6"/>
          </a:lnRef>
          <a:fillRef idx="1">
            <a:schemeClr val="lt1"/>
          </a:fillRef>
          <a:effectRef idx="0">
            <a:schemeClr val="accent6"/>
          </a:effectRef>
          <a:fontRef idx="minor">
            <a:schemeClr val="dk1"/>
          </a:fontRef>
        </p:style>
        <p:txBody>
          <a:bodyPr anchor="ctr"/>
          <a:lstStyle>
            <a:lvl1pPr marL="0" lvl="0" indent="0" algn="l" defTabSz="914400" rtl="0" eaLnBrk="0" fontAlgn="base" latinLnBrk="0" hangingPunct="0">
              <a:lnSpc>
                <a:spcPct val="100000"/>
              </a:lnSpc>
              <a:spcBef>
                <a:spcPct val="0"/>
              </a:spcBef>
              <a:spcAft>
                <a:spcPct val="0"/>
              </a:spcAft>
              <a:buNone/>
              <a:defRPr sz="2000" b="1" i="0" u="none" kern="1200" baseline="0">
                <a:solidFill>
                  <a:schemeClr val="tx1"/>
                </a:solidFill>
                <a:latin typeface="Times New Roman" panose="02020603050405020304" pitchFamily="18" charset="0"/>
              </a:defRPr>
            </a:lvl1pPr>
            <a:lvl2pPr marL="457200" lvl="1"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2pPr>
            <a:lvl3pPr marL="914400" lvl="2"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3pPr>
            <a:lvl4pPr marL="1371600" lvl="3"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4pPr>
            <a:lvl5pPr marL="1828800" lvl="4"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5pPr>
          </a:lstStyle>
          <a:p>
            <a:pPr lvl="0" algn="ctr" eaLnBrk="1" fontAlgn="base" hangingPunct="1">
              <a:buNone/>
            </a:pPr>
            <a:endParaRPr sz="1800" b="0" strike="noStrike" noProof="1" dirty="0">
              <a:solidFill>
                <a:srgbClr val="000000"/>
              </a:solidFill>
              <a:latin typeface="Calibri" panose="020F0502020204030204" pitchFamily="34" charset="0"/>
            </a:endParaRPr>
          </a:p>
        </p:txBody>
      </p:sp>
      <p:sp>
        <p:nvSpPr>
          <p:cNvPr id="11" name="TextBox 60"/>
          <p:cNvSpPr txBox="1"/>
          <p:nvPr/>
        </p:nvSpPr>
        <p:spPr>
          <a:xfrm>
            <a:off x="702310" y="209550"/>
            <a:ext cx="7984490" cy="737870"/>
          </a:xfrm>
          <a:prstGeom prst="rect">
            <a:avLst/>
          </a:prstGeom>
          <a:noFill/>
          <a:ln w="9525">
            <a:noFill/>
          </a:ln>
        </p:spPr>
        <p:txBody>
          <a:bodyPr wrap="square" anchor="t" anchorCtr="0">
            <a:noAutofit/>
          </a:bodyPr>
          <a:p>
            <a:pPr algn="ctr"/>
            <a:r>
              <a:rPr lang="vi-VN" altLang="en-US" sz="2400" dirty="0">
                <a:latin typeface="Times New Roman" panose="02020603050405020304" pitchFamily="18" charset="0"/>
              </a:rPr>
              <a:t>TÌNH HÌNH PHÁT TRIỂN KINH TẾ </a:t>
            </a:r>
            <a:endParaRPr lang="vi-VN" altLang="en-US" sz="2400" dirty="0">
              <a:latin typeface="Times New Roman" panose="02020603050405020304" pitchFamily="18" charset="0"/>
            </a:endParaRPr>
          </a:p>
          <a:p>
            <a:pPr algn="ctr"/>
            <a:r>
              <a:rPr lang="vi-VN" altLang="en-US" sz="2400" dirty="0">
                <a:latin typeface="Times New Roman" panose="02020603050405020304" pitchFamily="18" charset="0"/>
              </a:rPr>
              <a:t>KHU VỰC TÂY NAM Á</a:t>
            </a:r>
            <a:endParaRPr lang="vi-VN" altLang="en-US" sz="2400" dirty="0">
              <a:latin typeface="Times New Roman" panose="02020603050405020304" pitchFamily="18" charset="0"/>
            </a:endParaRPr>
          </a:p>
        </p:txBody>
      </p:sp>
      <p:sp>
        <p:nvSpPr>
          <p:cNvPr id="12" name="Rectangle 5"/>
          <p:cNvSpPr/>
          <p:nvPr/>
        </p:nvSpPr>
        <p:spPr>
          <a:xfrm>
            <a:off x="152400" y="1233805"/>
            <a:ext cx="3562985" cy="455930"/>
          </a:xfrm>
          <a:prstGeom prst="rect">
            <a:avLst/>
          </a:prstGeom>
          <a:solidFill>
            <a:schemeClr val="accent1"/>
          </a:solidFill>
          <a:ln>
            <a:solidFill>
              <a:srgbClr val="002060"/>
            </a:solidFill>
          </a:ln>
        </p:spPr>
        <p:style>
          <a:lnRef idx="2">
            <a:schemeClr val="accent6"/>
          </a:lnRef>
          <a:fillRef idx="1">
            <a:schemeClr val="lt1"/>
          </a:fillRef>
          <a:effectRef idx="0">
            <a:schemeClr val="accent6"/>
          </a:effectRef>
          <a:fontRef idx="minor">
            <a:schemeClr val="dk1"/>
          </a:fontRef>
        </p:style>
        <p:txBody>
          <a:bodyPr anchor="ctr"/>
          <a:lstStyle>
            <a:lvl1pPr marL="0" lvl="0" indent="0" algn="l" defTabSz="914400" rtl="0" eaLnBrk="0" fontAlgn="base" latinLnBrk="0" hangingPunct="0">
              <a:lnSpc>
                <a:spcPct val="100000"/>
              </a:lnSpc>
              <a:spcBef>
                <a:spcPct val="0"/>
              </a:spcBef>
              <a:spcAft>
                <a:spcPct val="0"/>
              </a:spcAft>
              <a:buNone/>
              <a:defRPr sz="2000" b="1" i="0" u="none" kern="1200" baseline="0">
                <a:solidFill>
                  <a:schemeClr val="tx1"/>
                </a:solidFill>
                <a:latin typeface="Times New Roman" panose="02020603050405020304" pitchFamily="18" charset="0"/>
              </a:defRPr>
            </a:lvl1pPr>
            <a:lvl2pPr marL="457200" lvl="1"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2pPr>
            <a:lvl3pPr marL="914400" lvl="2"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3pPr>
            <a:lvl4pPr marL="1371600" lvl="3"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4pPr>
            <a:lvl5pPr marL="1828800" lvl="4"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5pPr>
          </a:lstStyle>
          <a:p>
            <a:pPr lvl="0" algn="ctr" eaLnBrk="1" fontAlgn="base" hangingPunct="1">
              <a:buNone/>
            </a:pPr>
            <a:endParaRPr sz="1800" b="0" strike="noStrike" noProof="1" dirty="0">
              <a:solidFill>
                <a:srgbClr val="000000"/>
              </a:solidFill>
              <a:latin typeface="Calibri" panose="020F0502020204030204" pitchFamily="34" charset="0"/>
            </a:endParaRPr>
          </a:p>
        </p:txBody>
      </p:sp>
      <p:sp>
        <p:nvSpPr>
          <p:cNvPr id="13" name="TextBox 60"/>
          <p:cNvSpPr txBox="1"/>
          <p:nvPr/>
        </p:nvSpPr>
        <p:spPr>
          <a:xfrm>
            <a:off x="0" y="1200150"/>
            <a:ext cx="3810635" cy="490220"/>
          </a:xfrm>
          <a:prstGeom prst="rect">
            <a:avLst/>
          </a:prstGeom>
          <a:noFill/>
          <a:ln w="9525">
            <a:noFill/>
          </a:ln>
        </p:spPr>
        <p:txBody>
          <a:bodyPr wrap="square" anchor="t" anchorCtr="0">
            <a:noAutofit/>
          </a:bodyPr>
          <a:p>
            <a:pPr algn="ctr"/>
            <a:r>
              <a:rPr lang="vi-VN" altLang="en-US" sz="2800" dirty="0">
                <a:latin typeface="Times New Roman" panose="02020603050405020304" pitchFamily="18" charset="0"/>
              </a:rPr>
              <a:t>2. Tăng trưởng kinh </a:t>
            </a:r>
            <a:r>
              <a:rPr lang="vi-VN" altLang="en-US" sz="2800" dirty="0">
                <a:latin typeface="Times New Roman" panose="02020603050405020304" pitchFamily="18" charset="0"/>
              </a:rPr>
              <a:t>tế</a:t>
            </a:r>
            <a:endParaRPr lang="vi-VN" altLang="en-US" sz="2800" dirty="0">
              <a:latin typeface="Times New Roman" panose="02020603050405020304" pitchFamily="18" charset="0"/>
            </a:endParaRPr>
          </a:p>
        </p:txBody>
      </p:sp>
      <p:sp>
        <p:nvSpPr>
          <p:cNvPr id="7" name="TextBox 60"/>
          <p:cNvSpPr txBox="1"/>
          <p:nvPr/>
        </p:nvSpPr>
        <p:spPr>
          <a:xfrm>
            <a:off x="2981325" y="3638550"/>
            <a:ext cx="2877185" cy="1047750"/>
          </a:xfrm>
          <a:prstGeom prst="rect">
            <a:avLst/>
          </a:prstGeom>
          <a:noFill/>
          <a:ln w="9525">
            <a:noFill/>
          </a:ln>
        </p:spPr>
        <p:txBody>
          <a:bodyPr wrap="square" anchor="t" anchorCtr="0">
            <a:noAutofit/>
          </a:bodyPr>
          <a:p>
            <a:pPr algn="ctr"/>
            <a:r>
              <a:rPr lang="vi-VN" altLang="en-US" sz="6000" dirty="0">
                <a:solidFill>
                  <a:srgbClr val="FF0000"/>
                </a:solidFill>
                <a:latin typeface="Times New Roman" panose="02020603050405020304" pitchFamily="18" charset="0"/>
              </a:rPr>
              <a:t>ĐÚNG</a:t>
            </a:r>
            <a:endParaRPr lang="vi-VN" altLang="en-US" sz="6000" dirty="0">
              <a:solidFill>
                <a:srgbClr val="FF0000"/>
              </a:solidFill>
              <a:latin typeface="Times New Roman" panose="02020603050405020304" pitchFamily="18" charset="0"/>
            </a:endParaRPr>
          </a:p>
        </p:txBody>
      </p:sp>
    </p:spTree>
  </p:cSld>
  <p:clrMapOvr>
    <a:masterClrMapping/>
  </p:clrMapOvr>
  <p:transition spd="slow" advClick="0">
    <p:zoom/>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29048"/>
                                        </p:tgtEl>
                                        <p:attrNameLst>
                                          <p:attrName>style.visibility</p:attrName>
                                        </p:attrNameLst>
                                      </p:cBhvr>
                                      <p:to>
                                        <p:strVal val="visible"/>
                                      </p:to>
                                    </p:set>
                                    <p:animEffect transition="in" filter="fade">
                                      <p:cBhvr>
                                        <p:cTn id="7" dur="770" decel="100000"/>
                                        <p:tgtEl>
                                          <p:spTgt spid="129048"/>
                                        </p:tgtEl>
                                      </p:cBhvr>
                                    </p:animEffect>
                                    <p:animScale>
                                      <p:cBhvr>
                                        <p:cTn id="8" dur="770" decel="100000"/>
                                        <p:tgtEl>
                                          <p:spTgt spid="129048"/>
                                        </p:tgtEl>
                                      </p:cBhvr>
                                      <p:from x="10000" y="10000"/>
                                      <p:to x="200000" y="450000"/>
                                    </p:animScale>
                                    <p:animScale>
                                      <p:cBhvr>
                                        <p:cTn id="9" dur="1230" accel="100000" fill="hold">
                                          <p:stCondLst>
                                            <p:cond delay="770"/>
                                          </p:stCondLst>
                                        </p:cTn>
                                        <p:tgtEl>
                                          <p:spTgt spid="129048"/>
                                        </p:tgtEl>
                                      </p:cBhvr>
                                      <p:from x="200000" y="450000"/>
                                      <p:to x="100000" y="100000"/>
                                    </p:animScale>
                                    <p:set>
                                      <p:cBhvr>
                                        <p:cTn id="10" dur="770" fill="hold"/>
                                        <p:tgtEl>
                                          <p:spTgt spid="129048"/>
                                        </p:tgtEl>
                                        <p:attrNameLst>
                                          <p:attrName>ppt_x</p:attrName>
                                        </p:attrNameLst>
                                      </p:cBhvr>
                                      <p:to>
                                        <p:strVal val="(0.5)"/>
                                      </p:to>
                                    </p:set>
                                    <p:anim from="(0.5)" to="(#ppt_x)" calcmode="lin" valueType="num">
                                      <p:cBhvr>
                                        <p:cTn id="11" dur="1230" accel="100000" fill="hold">
                                          <p:stCondLst>
                                            <p:cond delay="770"/>
                                          </p:stCondLst>
                                        </p:cTn>
                                        <p:tgtEl>
                                          <p:spTgt spid="129048"/>
                                        </p:tgtEl>
                                        <p:attrNameLst>
                                          <p:attrName>ppt_x</p:attrName>
                                        </p:attrNameLst>
                                      </p:cBhvr>
                                    </p:anim>
                                    <p:set>
                                      <p:cBhvr>
                                        <p:cTn id="12" dur="770" fill="hold"/>
                                        <p:tgtEl>
                                          <p:spTgt spid="129048"/>
                                        </p:tgtEl>
                                        <p:attrNameLst>
                                          <p:attrName>ppt_y</p:attrName>
                                        </p:attrNameLst>
                                      </p:cBhvr>
                                      <p:to>
                                        <p:strVal val="(#ppt_y+0.4)"/>
                                      </p:to>
                                    </p:set>
                                    <p:anim from="(#ppt_y+0.4)" to="(#ppt_y)" calcmode="lin" valueType="num">
                                      <p:cBhvr>
                                        <p:cTn id="13" dur="1230" accel="100000" fill="hold">
                                          <p:stCondLst>
                                            <p:cond delay="770"/>
                                          </p:stCondLst>
                                        </p:cTn>
                                        <p:tgtEl>
                                          <p:spTgt spid="129048"/>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13314"/>
                                        </p:tgtEl>
                                        <p:attrNameLst>
                                          <p:attrName>style.visibility</p:attrName>
                                        </p:attrNameLst>
                                      </p:cBhvr>
                                      <p:to>
                                        <p:strVal val="visible"/>
                                      </p:to>
                                    </p:set>
                                    <p:animEffect transition="in" filter="checkerboard(across)">
                                      <p:cBhvr>
                                        <p:cTn id="18" dur="1000"/>
                                        <p:tgtEl>
                                          <p:spTgt spid="13314"/>
                                        </p:tgtEl>
                                      </p:cBhvr>
                                    </p:animEffect>
                                  </p:childTnLst>
                                  <p:subTnLst>
                                    <p:audio>
                                      <p:cMediaNode vol="0">
                                        <p:cTn display="0" masterRel="sameClick">
                                          <p:stCondLst>
                                            <p:cond evt="begin" delay="0">
                                              <p:tn val="16"/>
                                            </p:cond>
                                          </p:stCondLst>
                                          <p:endCondLst>
                                            <p:cond evt="onStopAudio" delay="0">
                                              <p:tgtEl>
                                                <p:sldTgt/>
                                              </p:tgtEl>
                                            </p:cond>
                                          </p:endCondLst>
                                        </p:cTn>
                                        <p:tgtEl>
                                          <p:sndTgt r:embed="rId3" name="REC04.wav"/>
                                        </p:tgtEl>
                                      </p:cMediaNode>
                                    </p:audio>
                                  </p:subTnLst>
                                </p:cTn>
                              </p:par>
                            </p:childTnLst>
                          </p:cTn>
                        </p:par>
                        <p:par>
                          <p:cTn id="19" fill="hold">
                            <p:stCondLst>
                              <p:cond delay="1000"/>
                            </p:stCondLst>
                            <p:childTnLst>
                              <p:par>
                                <p:cTn id="20" presetID="5" presetClass="exit" presetSubtype="10" fill="hold" grpId="1" nodeType="afterEffect">
                                  <p:stCondLst>
                                    <p:cond delay="500"/>
                                  </p:stCondLst>
                                  <p:childTnLst>
                                    <p:animEffect transition="out" filter="checkerboard(across)">
                                      <p:cBhvr>
                                        <p:cTn id="21" dur="500"/>
                                        <p:tgtEl>
                                          <p:spTgt spid="13314"/>
                                        </p:tgtEl>
                                      </p:cBhvr>
                                    </p:animEffect>
                                    <p:set>
                                      <p:cBhvr>
                                        <p:cTn id="22" dur="1" fill="hold">
                                          <p:stCondLst>
                                            <p:cond delay="499"/>
                                          </p:stCondLst>
                                        </p:cTn>
                                        <p:tgtEl>
                                          <p:spTgt spid="13314"/>
                                        </p:tgtEl>
                                        <p:attrNameLst>
                                          <p:attrName>style.visibility</p:attrName>
                                        </p:attrNameLst>
                                      </p:cBhvr>
                                      <p:to>
                                        <p:strVal val="hidden"/>
                                      </p:to>
                                    </p:set>
                                  </p:childTnLst>
                                  <p:subTnLst>
                                    <p:audio>
                                      <p:cMediaNode vol="7000">
                                        <p:cTn display="0" masterRel="sameClick">
                                          <p:stCondLst>
                                            <p:cond evt="begin" delay="0">
                                              <p:tn val="20"/>
                                            </p:cond>
                                          </p:stCondLst>
                                          <p:endCondLst>
                                            <p:cond evt="onStopAudio" delay="0">
                                              <p:tgtEl>
                                                <p:sldTgt/>
                                              </p:tgtEl>
                                            </p:cond>
                                          </p:endCondLst>
                                        </p:cTn>
                                        <p:tgtEl>
                                          <p:sndTgt r:embed="rId3" name="REC04.wav"/>
                                        </p:tgtEl>
                                      </p:cMediaNode>
                                    </p:audio>
                                  </p:subTnLst>
                                </p:cTn>
                              </p:par>
                            </p:childTnLst>
                          </p:cTn>
                        </p:par>
                        <p:par>
                          <p:cTn id="23" fill="hold">
                            <p:stCondLst>
                              <p:cond delay="2000"/>
                            </p:stCondLst>
                            <p:childTnLst>
                              <p:par>
                                <p:cTn id="24" presetID="1" presetClass="entr" presetSubtype="0" fill="hold" nodeType="afterEffect">
                                  <p:stCondLst>
                                    <p:cond delay="1000"/>
                                  </p:stCondLst>
                                  <p:childTnLst>
                                    <p:set>
                                      <p:cBhvr>
                                        <p:cTn id="25" dur="1" fill="hold">
                                          <p:stCondLst>
                                            <p:cond delay="0"/>
                                          </p:stCondLst>
                                        </p:cTn>
                                        <p:tgtEl>
                                          <p:spTgt spid="2"/>
                                        </p:tgtEl>
                                        <p:attrNameLst>
                                          <p:attrName>style.visibility</p:attrName>
                                        </p:attrNameLst>
                                      </p:cBhvr>
                                      <p:to>
                                        <p:strVal val="visible"/>
                                      </p:to>
                                    </p:set>
                                  </p:childTnLst>
                                  <p:subTnLst>
                                    <p:audio>
                                      <p:cMediaNode vol="100000">
                                        <p:cTn display="0" masterRel="sameClick">
                                          <p:stCondLst>
                                            <p:cond evt="begin" delay="0">
                                              <p:tn val="24"/>
                                            </p:cond>
                                          </p:stCondLst>
                                          <p:endCondLst>
                                            <p:cond evt="onStopAudio" delay="0">
                                              <p:tgtEl>
                                                <p:sldTgt/>
                                              </p:tgtEl>
                                            </p:cond>
                                          </p:endCondLst>
                                        </p:cTn>
                                        <p:tgtEl>
                                          <p:sndTgt r:embed="rId4" name="DING.WAV"/>
                                        </p:tgtEl>
                                      </p:cMediaNode>
                                    </p:audio>
                                  </p:subTnLst>
                                </p:cTn>
                              </p:par>
                            </p:childTnLst>
                          </p:cTn>
                        </p:par>
                        <p:par>
                          <p:cTn id="26" fill="hold">
                            <p:stCondLst>
                              <p:cond delay="3000"/>
                            </p:stCondLst>
                            <p:childTnLst>
                              <p:par>
                                <p:cTn id="27" presetID="1" presetClass="entr" presetSubtype="0" fill="hold" nodeType="afterEffect">
                                  <p:stCondLst>
                                    <p:cond delay="1000"/>
                                  </p:stCondLst>
                                  <p:childTnLst>
                                    <p:set>
                                      <p:cBhvr>
                                        <p:cTn id="28" dur="1" fill="hold">
                                          <p:stCondLst>
                                            <p:cond delay="0"/>
                                          </p:stCondLst>
                                        </p:cTn>
                                        <p:tgtEl>
                                          <p:spTgt spid="3"/>
                                        </p:tgtEl>
                                        <p:attrNameLst>
                                          <p:attrName>style.visibility</p:attrName>
                                        </p:attrNameLst>
                                      </p:cBhvr>
                                      <p:to>
                                        <p:strVal val="visible"/>
                                      </p:to>
                                    </p:set>
                                  </p:childTnLst>
                                  <p:subTnLst>
                                    <p:audio>
                                      <p:cMediaNode vol="100000">
                                        <p:cTn display="0" masterRel="sameClick">
                                          <p:stCondLst>
                                            <p:cond evt="begin" delay="0">
                                              <p:tn val="27"/>
                                            </p:cond>
                                          </p:stCondLst>
                                          <p:endCondLst>
                                            <p:cond evt="onStopAudio" delay="0">
                                              <p:tgtEl>
                                                <p:sldTgt/>
                                              </p:tgtEl>
                                            </p:cond>
                                          </p:endCondLst>
                                        </p:cTn>
                                        <p:tgtEl>
                                          <p:sndTgt r:embed="rId4" name="DING.WAV"/>
                                        </p:tgtEl>
                                      </p:cMediaNode>
                                    </p:audio>
                                  </p:subTnLst>
                                </p:cTn>
                              </p:par>
                            </p:childTnLst>
                          </p:cTn>
                        </p:par>
                        <p:par>
                          <p:cTn id="29" fill="hold">
                            <p:stCondLst>
                              <p:cond delay="4000"/>
                            </p:stCondLst>
                            <p:childTnLst>
                              <p:par>
                                <p:cTn id="30" presetID="1" presetClass="entr" presetSubtype="0" fill="hold" nodeType="afterEffect">
                                  <p:stCondLst>
                                    <p:cond delay="1000"/>
                                  </p:stCondLst>
                                  <p:childTnLst>
                                    <p:set>
                                      <p:cBhvr>
                                        <p:cTn id="31" dur="1" fill="hold">
                                          <p:stCondLst>
                                            <p:cond delay="0"/>
                                          </p:stCondLst>
                                        </p:cTn>
                                        <p:tgtEl>
                                          <p:spTgt spid="4"/>
                                        </p:tgtEl>
                                        <p:attrNameLst>
                                          <p:attrName>style.visibility</p:attrName>
                                        </p:attrNameLst>
                                      </p:cBhvr>
                                      <p:to>
                                        <p:strVal val="visible"/>
                                      </p:to>
                                    </p:set>
                                  </p:childTnLst>
                                  <p:subTnLst>
                                    <p:audio>
                                      <p:cMediaNode vol="100000">
                                        <p:cTn display="0" masterRel="sameClick">
                                          <p:stCondLst>
                                            <p:cond evt="begin" delay="0">
                                              <p:tn val="30"/>
                                            </p:cond>
                                          </p:stCondLst>
                                          <p:endCondLst>
                                            <p:cond evt="onStopAudio" delay="0">
                                              <p:tgtEl>
                                                <p:sldTgt/>
                                              </p:tgtEl>
                                            </p:cond>
                                          </p:endCondLst>
                                        </p:cTn>
                                        <p:tgtEl>
                                          <p:sndTgt r:embed="rId4" name="DING.WAV"/>
                                        </p:tgtEl>
                                      </p:cMediaNode>
                                    </p:audio>
                                  </p:subTnLst>
                                </p:cTn>
                              </p:par>
                            </p:childTnLst>
                          </p:cTn>
                        </p:par>
                        <p:par>
                          <p:cTn id="32" fill="hold">
                            <p:stCondLst>
                              <p:cond delay="5000"/>
                            </p:stCondLst>
                            <p:childTnLst>
                              <p:par>
                                <p:cTn id="33" presetID="1" presetClass="entr" presetSubtype="0" fill="hold" nodeType="afterEffect">
                                  <p:stCondLst>
                                    <p:cond delay="1000"/>
                                  </p:stCondLst>
                                  <p:childTnLst>
                                    <p:set>
                                      <p:cBhvr>
                                        <p:cTn id="34" dur="1" fill="hold">
                                          <p:stCondLst>
                                            <p:cond delay="0"/>
                                          </p:stCondLst>
                                        </p:cTn>
                                        <p:tgtEl>
                                          <p:spTgt spid="5"/>
                                        </p:tgtEl>
                                        <p:attrNameLst>
                                          <p:attrName>style.visibility</p:attrName>
                                        </p:attrNameLst>
                                      </p:cBhvr>
                                      <p:to>
                                        <p:strVal val="visible"/>
                                      </p:to>
                                    </p:set>
                                  </p:childTnLst>
                                  <p:subTnLst>
                                    <p:audio>
                                      <p:cMediaNode vol="100000">
                                        <p:cTn display="0" masterRel="sameClick">
                                          <p:stCondLst>
                                            <p:cond evt="begin" delay="0">
                                              <p:tn val="33"/>
                                            </p:cond>
                                          </p:stCondLst>
                                          <p:endCondLst>
                                            <p:cond evt="onStopAudio" delay="0">
                                              <p:tgtEl>
                                                <p:sldTgt/>
                                              </p:tgtEl>
                                            </p:cond>
                                          </p:endCondLst>
                                        </p:cTn>
                                        <p:tgtEl>
                                          <p:sndTgt r:embed="rId4" name="DING.WAV"/>
                                        </p:tgtEl>
                                      </p:cMediaNode>
                                    </p:audio>
                                  </p:subTnLst>
                                </p:cTn>
                              </p:par>
                            </p:childTnLst>
                          </p:cTn>
                        </p:par>
                        <p:par>
                          <p:cTn id="35" fill="hold">
                            <p:stCondLst>
                              <p:cond delay="6000"/>
                            </p:stCondLst>
                            <p:childTnLst>
                              <p:par>
                                <p:cTn id="36" presetID="1" presetClass="entr" presetSubtype="0" fill="hold" nodeType="afterEffect">
                                  <p:stCondLst>
                                    <p:cond delay="1000"/>
                                  </p:stCondLst>
                                  <p:childTnLst>
                                    <p:set>
                                      <p:cBhvr>
                                        <p:cTn id="37" dur="1" fill="hold">
                                          <p:stCondLst>
                                            <p:cond delay="0"/>
                                          </p:stCondLst>
                                        </p:cTn>
                                        <p:tgtEl>
                                          <p:spTgt spid="6"/>
                                        </p:tgtEl>
                                        <p:attrNameLst>
                                          <p:attrName>style.visibility</p:attrName>
                                        </p:attrNameLst>
                                      </p:cBhvr>
                                      <p:to>
                                        <p:strVal val="visible"/>
                                      </p:to>
                                    </p:set>
                                  </p:childTnLst>
                                  <p:subTnLst>
                                    <p:audio>
                                      <p:cMediaNode vol="100000">
                                        <p:cTn display="0" masterRel="sameClick">
                                          <p:stCondLst>
                                            <p:cond evt="begin" delay="0">
                                              <p:tn val="36"/>
                                            </p:cond>
                                          </p:stCondLst>
                                          <p:endCondLst>
                                            <p:cond evt="onStopAudio" delay="0">
                                              <p:tgtEl>
                                                <p:sldTgt/>
                                              </p:tgtEl>
                                            </p:cond>
                                          </p:endCondLst>
                                        </p:cTn>
                                        <p:tgtEl>
                                          <p:sndTgt r:embed="rId4" name="DING.WAV"/>
                                        </p:tgtEl>
                                      </p:cMediaNode>
                                    </p:audio>
                                  </p:subTnLst>
                                </p:cTn>
                              </p:par>
                            </p:childTnLst>
                          </p:cTn>
                        </p:par>
                        <p:par>
                          <p:cTn id="38" fill="hold">
                            <p:stCondLst>
                              <p:cond delay="7000"/>
                            </p:stCondLst>
                            <p:childTnLst>
                              <p:par>
                                <p:cTn id="39" presetID="5" presetClass="entr" presetSubtype="5" fill="hold" grpId="0" nodeType="afterEffect">
                                  <p:stCondLst>
                                    <p:cond delay="0"/>
                                  </p:stCondLst>
                                  <p:childTnLst>
                                    <p:set>
                                      <p:cBhvr>
                                        <p:cTn id="40" dur="1" fill="hold">
                                          <p:stCondLst>
                                            <p:cond delay="0"/>
                                          </p:stCondLst>
                                        </p:cTn>
                                        <p:tgtEl>
                                          <p:spTgt spid="13360"/>
                                        </p:tgtEl>
                                        <p:attrNameLst>
                                          <p:attrName>style.visibility</p:attrName>
                                        </p:attrNameLst>
                                      </p:cBhvr>
                                      <p:to>
                                        <p:strVal val="visible"/>
                                      </p:to>
                                    </p:set>
                                    <p:animEffect transition="in" filter="checkerboard(down)">
                                      <p:cBhvr>
                                        <p:cTn id="41" dur="1000"/>
                                        <p:tgtEl>
                                          <p:spTgt spid="13360"/>
                                        </p:tgtEl>
                                      </p:cBhvr>
                                    </p:animEffect>
                                  </p:childTnLst>
                                  <p:subTnLst>
                                    <p:audio>
                                      <p:cMediaNode>
                                        <p:cTn display="0" masterRel="sameClick">
                                          <p:stCondLst>
                                            <p:cond evt="begin" delay="0">
                                              <p:tn val="39"/>
                                            </p:cond>
                                          </p:stCondLst>
                                          <p:endCondLst>
                                            <p:cond evt="onStopAudio" delay="0">
                                              <p:tgtEl>
                                                <p:sldTgt/>
                                              </p:tgtEl>
                                            </p:cond>
                                          </p:endCondLst>
                                        </p:cTn>
                                        <p:tgtEl>
                                          <p:sndTgt r:embed="rId3" name="REC04.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5000" fill="hold">
                                          <p:stCondLst>
                                            <p:cond delay="0"/>
                                          </p:stCondLst>
                                        </p:cTn>
                                        <p:tgtEl>
                                          <p:spTgt spid="7"/>
                                        </p:tgtEl>
                                        <p:attrNameLst>
                                          <p:attrName>style.visibility</p:attrName>
                                        </p:attrNameLst>
                                      </p:cBhvr>
                                      <p:to>
                                        <p:strVal val="visible"/>
                                      </p:to>
                                    </p:set>
                                    <p:animEffect transition="in" filter="fade">
                                      <p:cBhvr>
                                        <p:cTn id="46" dur="5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bldLvl="0" animBg="1"/>
      <p:bldP spid="13314" grpId="1" bldLvl="0" animBg="1"/>
      <p:bldP spid="13360" grpId="0" bldLvl="0" animBg="1"/>
      <p:bldP spid="129048"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4" name="AutoShape 2"/>
          <p:cNvSpPr>
            <a:spLocks noChangeArrowheads="1"/>
          </p:cNvSpPr>
          <p:nvPr/>
        </p:nvSpPr>
        <p:spPr bwMode="auto">
          <a:xfrm>
            <a:off x="6781800" y="3143250"/>
            <a:ext cx="1905000" cy="1543050"/>
          </a:xfrm>
          <a:prstGeom prst="cloudCallout">
            <a:avLst>
              <a:gd name="adj1" fmla="val 157250"/>
              <a:gd name="adj2" fmla="val 28856"/>
            </a:avLst>
          </a:pr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anchor="ctr"/>
          <a:p>
            <a:pPr algn="ctr" fontAlgn="base">
              <a:buNone/>
            </a:pPr>
            <a:r>
              <a:rPr lang="en-AU" altLang="x-none" sz="2800" strike="noStrike" noProof="1" dirty="0">
                <a:solidFill>
                  <a:srgbClr val="FFFF00"/>
                </a:solidFill>
                <a:effectLst>
                  <a:outerShdw blurRad="38100" dist="38100" dir="2700000">
                    <a:srgbClr val="C0C0C0"/>
                  </a:outerShdw>
                </a:effectLst>
                <a:latin typeface="Times New Roman" panose="02020603050405020304" pitchFamily="18" charset="0"/>
                <a:ea typeface="+mn-ea"/>
                <a:cs typeface="+mn-cs"/>
              </a:rPr>
              <a:t>5 Giây bắt đầu</a:t>
            </a:r>
            <a:endParaRPr sz="2800" strike="noStrike" noProof="1" dirty="0">
              <a:solidFill>
                <a:srgbClr val="FFFF00"/>
              </a:solidFill>
              <a:effectLst>
                <a:outerShdw blurRad="38100" dist="38100" dir="2700000">
                  <a:srgbClr val="C0C0C0"/>
                </a:outerShdw>
              </a:effectLst>
              <a:latin typeface="Times New Roman" panose="02020603050405020304" pitchFamily="18" charset="0"/>
            </a:endParaRPr>
          </a:p>
        </p:txBody>
      </p:sp>
      <p:grpSp>
        <p:nvGrpSpPr>
          <p:cNvPr id="2" name="Group 3"/>
          <p:cNvGrpSpPr/>
          <p:nvPr/>
        </p:nvGrpSpPr>
        <p:grpSpPr>
          <a:xfrm>
            <a:off x="228600" y="3086100"/>
            <a:ext cx="1828800" cy="1085850"/>
            <a:chOff x="4450" y="0"/>
            <a:chExt cx="1118" cy="1104"/>
          </a:xfrm>
        </p:grpSpPr>
        <p:pic>
          <p:nvPicPr>
            <p:cNvPr id="11267" name="Picture 4" descr="CLOCK"/>
            <p:cNvPicPr>
              <a:picLocks noChangeAspect="1"/>
            </p:cNvPicPr>
            <p:nvPr/>
          </p:nvPicPr>
          <p:blipFill>
            <a:blip r:embed="rId1"/>
            <a:stretch>
              <a:fillRect/>
            </a:stretch>
          </p:blipFill>
          <p:spPr>
            <a:xfrm>
              <a:off x="4450" y="0"/>
              <a:ext cx="1118" cy="1104"/>
            </a:xfrm>
            <a:prstGeom prst="rect">
              <a:avLst/>
            </a:prstGeom>
            <a:noFill/>
            <a:ln w="9525">
              <a:noFill/>
            </a:ln>
          </p:spPr>
        </p:pic>
        <p:sp>
          <p:nvSpPr>
            <p:cNvPr id="11268" name="AutoShape 5"/>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p>
              <a:pPr algn="ctr" eaLnBrk="0" hangingPunct="0"/>
              <a:r>
                <a:rPr lang="en-US" sz="6600" dirty="0">
                  <a:solidFill>
                    <a:srgbClr val="FF3300"/>
                  </a:solidFill>
                  <a:latin typeface="Times New Roman" panose="02020603050405020304" pitchFamily="18" charset="0"/>
                </a:rPr>
                <a:t>01s </a:t>
              </a:r>
              <a:endParaRPr lang="en-US" sz="6600" dirty="0">
                <a:solidFill>
                  <a:srgbClr val="FF3300"/>
                </a:solidFill>
                <a:latin typeface="Times New Roman" panose="02020603050405020304" pitchFamily="18" charset="0"/>
              </a:endParaRPr>
            </a:p>
          </p:txBody>
        </p:sp>
      </p:grpSp>
      <p:grpSp>
        <p:nvGrpSpPr>
          <p:cNvPr id="3" name="Group 6"/>
          <p:cNvGrpSpPr/>
          <p:nvPr/>
        </p:nvGrpSpPr>
        <p:grpSpPr>
          <a:xfrm>
            <a:off x="228600" y="3086100"/>
            <a:ext cx="1752600" cy="1085850"/>
            <a:chOff x="4450" y="0"/>
            <a:chExt cx="1118" cy="1104"/>
          </a:xfrm>
        </p:grpSpPr>
        <p:pic>
          <p:nvPicPr>
            <p:cNvPr id="11270" name="Picture 7" descr="CLOCK"/>
            <p:cNvPicPr>
              <a:picLocks noChangeAspect="1"/>
            </p:cNvPicPr>
            <p:nvPr/>
          </p:nvPicPr>
          <p:blipFill>
            <a:blip r:embed="rId1"/>
            <a:stretch>
              <a:fillRect/>
            </a:stretch>
          </p:blipFill>
          <p:spPr>
            <a:xfrm>
              <a:off x="4450" y="0"/>
              <a:ext cx="1118" cy="1104"/>
            </a:xfrm>
            <a:prstGeom prst="rect">
              <a:avLst/>
            </a:prstGeom>
            <a:noFill/>
            <a:ln w="9525">
              <a:noFill/>
            </a:ln>
          </p:spPr>
        </p:pic>
        <p:sp>
          <p:nvSpPr>
            <p:cNvPr id="11271" name="AutoShape 8"/>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p>
              <a:pPr algn="ctr" eaLnBrk="0" hangingPunct="0"/>
              <a:r>
                <a:rPr lang="en-US" sz="6600" dirty="0">
                  <a:solidFill>
                    <a:srgbClr val="FF3300"/>
                  </a:solidFill>
                  <a:latin typeface="Times New Roman" panose="02020603050405020304" pitchFamily="18" charset="0"/>
                </a:rPr>
                <a:t>02s </a:t>
              </a:r>
              <a:endParaRPr lang="en-US" sz="6600" dirty="0">
                <a:solidFill>
                  <a:srgbClr val="FF3300"/>
                </a:solidFill>
                <a:latin typeface="Times New Roman" panose="02020603050405020304" pitchFamily="18" charset="0"/>
              </a:endParaRPr>
            </a:p>
          </p:txBody>
        </p:sp>
      </p:grpSp>
      <p:grpSp>
        <p:nvGrpSpPr>
          <p:cNvPr id="4" name="Group 9"/>
          <p:cNvGrpSpPr/>
          <p:nvPr/>
        </p:nvGrpSpPr>
        <p:grpSpPr>
          <a:xfrm>
            <a:off x="228600" y="3086100"/>
            <a:ext cx="1828800" cy="1085850"/>
            <a:chOff x="4450" y="0"/>
            <a:chExt cx="1118" cy="1104"/>
          </a:xfrm>
        </p:grpSpPr>
        <p:pic>
          <p:nvPicPr>
            <p:cNvPr id="11273" name="Picture 10" descr="CLOCK"/>
            <p:cNvPicPr>
              <a:picLocks noChangeAspect="1"/>
            </p:cNvPicPr>
            <p:nvPr/>
          </p:nvPicPr>
          <p:blipFill>
            <a:blip r:embed="rId1"/>
            <a:stretch>
              <a:fillRect/>
            </a:stretch>
          </p:blipFill>
          <p:spPr>
            <a:xfrm>
              <a:off x="4450" y="0"/>
              <a:ext cx="1118" cy="1104"/>
            </a:xfrm>
            <a:prstGeom prst="rect">
              <a:avLst/>
            </a:prstGeom>
            <a:noFill/>
            <a:ln w="9525">
              <a:noFill/>
            </a:ln>
          </p:spPr>
        </p:pic>
        <p:sp>
          <p:nvSpPr>
            <p:cNvPr id="11274" name="AutoShape 11"/>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p>
              <a:pPr algn="ctr" eaLnBrk="0" hangingPunct="0"/>
              <a:r>
                <a:rPr lang="en-US" sz="6600" dirty="0">
                  <a:solidFill>
                    <a:srgbClr val="FF3300"/>
                  </a:solidFill>
                  <a:latin typeface="Times New Roman" panose="02020603050405020304" pitchFamily="18" charset="0"/>
                </a:rPr>
                <a:t>03s </a:t>
              </a:r>
              <a:endParaRPr lang="en-US" sz="6600" dirty="0">
                <a:solidFill>
                  <a:srgbClr val="FF3300"/>
                </a:solidFill>
                <a:latin typeface="Times New Roman" panose="02020603050405020304" pitchFamily="18" charset="0"/>
              </a:endParaRPr>
            </a:p>
          </p:txBody>
        </p:sp>
      </p:grpSp>
      <p:grpSp>
        <p:nvGrpSpPr>
          <p:cNvPr id="5" name="Group 12"/>
          <p:cNvGrpSpPr/>
          <p:nvPr/>
        </p:nvGrpSpPr>
        <p:grpSpPr>
          <a:xfrm>
            <a:off x="228600" y="3086100"/>
            <a:ext cx="1828800" cy="1085850"/>
            <a:chOff x="4450" y="0"/>
            <a:chExt cx="1118" cy="1104"/>
          </a:xfrm>
        </p:grpSpPr>
        <p:pic>
          <p:nvPicPr>
            <p:cNvPr id="11276" name="Picture 13" descr="CLOCK"/>
            <p:cNvPicPr>
              <a:picLocks noChangeAspect="1"/>
            </p:cNvPicPr>
            <p:nvPr/>
          </p:nvPicPr>
          <p:blipFill>
            <a:blip r:embed="rId1"/>
            <a:stretch>
              <a:fillRect/>
            </a:stretch>
          </p:blipFill>
          <p:spPr>
            <a:xfrm>
              <a:off x="4450" y="0"/>
              <a:ext cx="1118" cy="1104"/>
            </a:xfrm>
            <a:prstGeom prst="rect">
              <a:avLst/>
            </a:prstGeom>
            <a:noFill/>
            <a:ln w="9525">
              <a:noFill/>
            </a:ln>
          </p:spPr>
        </p:pic>
        <p:sp>
          <p:nvSpPr>
            <p:cNvPr id="11277" name="AutoShape 14"/>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p>
              <a:pPr algn="ctr" eaLnBrk="0" hangingPunct="0"/>
              <a:r>
                <a:rPr lang="en-US" sz="6600" dirty="0">
                  <a:solidFill>
                    <a:srgbClr val="FF3300"/>
                  </a:solidFill>
                  <a:latin typeface="Times New Roman" panose="02020603050405020304" pitchFamily="18" charset="0"/>
                </a:rPr>
                <a:t>04s </a:t>
              </a:r>
              <a:endParaRPr lang="en-US" sz="6600" dirty="0">
                <a:solidFill>
                  <a:srgbClr val="FF3300"/>
                </a:solidFill>
                <a:latin typeface="Times New Roman" panose="02020603050405020304" pitchFamily="18" charset="0"/>
              </a:endParaRPr>
            </a:p>
          </p:txBody>
        </p:sp>
      </p:grpSp>
      <p:grpSp>
        <p:nvGrpSpPr>
          <p:cNvPr id="6" name="Group 15"/>
          <p:cNvGrpSpPr/>
          <p:nvPr/>
        </p:nvGrpSpPr>
        <p:grpSpPr>
          <a:xfrm>
            <a:off x="228600" y="3086100"/>
            <a:ext cx="1752600" cy="1085850"/>
            <a:chOff x="4450" y="0"/>
            <a:chExt cx="1118" cy="1104"/>
          </a:xfrm>
        </p:grpSpPr>
        <p:pic>
          <p:nvPicPr>
            <p:cNvPr id="11279" name="Picture 16" descr="CLOCK"/>
            <p:cNvPicPr>
              <a:picLocks noChangeAspect="1"/>
            </p:cNvPicPr>
            <p:nvPr/>
          </p:nvPicPr>
          <p:blipFill>
            <a:blip r:embed="rId1"/>
            <a:stretch>
              <a:fillRect/>
            </a:stretch>
          </p:blipFill>
          <p:spPr>
            <a:xfrm>
              <a:off x="4450" y="0"/>
              <a:ext cx="1118" cy="1104"/>
            </a:xfrm>
            <a:prstGeom prst="rect">
              <a:avLst/>
            </a:prstGeom>
            <a:noFill/>
            <a:ln w="9525">
              <a:noFill/>
            </a:ln>
          </p:spPr>
        </p:pic>
        <p:sp>
          <p:nvSpPr>
            <p:cNvPr id="11280" name="AutoShape 17"/>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p>
              <a:pPr algn="ctr" eaLnBrk="0" hangingPunct="0"/>
              <a:r>
                <a:rPr lang="en-US" sz="6600" dirty="0">
                  <a:solidFill>
                    <a:srgbClr val="FF3300"/>
                  </a:solidFill>
                  <a:latin typeface="Times New Roman" panose="02020603050405020304" pitchFamily="18" charset="0"/>
                </a:rPr>
                <a:t>05s </a:t>
              </a:r>
              <a:endParaRPr lang="en-US" sz="6600" dirty="0">
                <a:solidFill>
                  <a:srgbClr val="FF3300"/>
                </a:solidFill>
                <a:latin typeface="Times New Roman" panose="02020603050405020304" pitchFamily="18" charset="0"/>
              </a:endParaRPr>
            </a:p>
          </p:txBody>
        </p:sp>
      </p:grpSp>
      <p:sp>
        <p:nvSpPr>
          <p:cNvPr id="13360" name="AutoShape 48"/>
          <p:cNvSpPr>
            <a:spLocks noChangeArrowheads="1"/>
          </p:cNvSpPr>
          <p:nvPr/>
        </p:nvSpPr>
        <p:spPr bwMode="auto">
          <a:xfrm>
            <a:off x="6934200" y="3257550"/>
            <a:ext cx="1676400" cy="1200150"/>
          </a:xfrm>
          <a:prstGeom prst="cloudCallout">
            <a:avLst>
              <a:gd name="adj1" fmla="val 84944"/>
              <a:gd name="adj2" fmla="val -25694"/>
            </a:avLst>
          </a:pr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3200" b="1" i="1" u="none" strike="noStrike" kern="1200" cap="none" spc="0" normalizeH="0" baseline="0" noProof="0">
                <a:ln>
                  <a:noFill/>
                </a:ln>
                <a:solidFill>
                  <a:srgbClr val="FFFF00"/>
                </a:solidFill>
                <a:effectLst>
                  <a:outerShdw blurRad="38100" dist="38100" dir="2700000" algn="tl">
                    <a:srgbClr val="000000"/>
                  </a:outerShdw>
                </a:effectLst>
                <a:uLnTx/>
                <a:uFillTx/>
                <a:latin typeface="Times New Roman" panose="02020603050405020304" pitchFamily="18" charset="0"/>
                <a:ea typeface="+mn-ea"/>
                <a:cs typeface="+mn-cs"/>
              </a:rPr>
              <a:t>Đã hết 5 giây</a:t>
            </a:r>
            <a:endParaRPr kumimoji="0" lang="en-US" sz="3200" b="1" i="1" u="none" strike="noStrike" kern="1200" cap="none" spc="0" normalizeH="0" baseline="0" noProof="0">
              <a:ln>
                <a:noFill/>
              </a:ln>
              <a:solidFill>
                <a:srgbClr val="FFFF00"/>
              </a:solidFill>
              <a:effectLst>
                <a:outerShdw blurRad="38100" dist="38100" dir="2700000" algn="tl">
                  <a:srgbClr val="000000"/>
                </a:outerShdw>
              </a:effectLst>
              <a:uLnTx/>
              <a:uFillTx/>
              <a:latin typeface="Times New Roman" panose="02020603050405020304" pitchFamily="18" charset="0"/>
              <a:ea typeface="+mn-ea"/>
              <a:cs typeface="+mn-cs"/>
            </a:endParaRPr>
          </a:p>
        </p:txBody>
      </p:sp>
      <p:sp>
        <p:nvSpPr>
          <p:cNvPr id="129048" name="Text Box 24"/>
          <p:cNvSpPr txBox="1"/>
          <p:nvPr/>
        </p:nvSpPr>
        <p:spPr>
          <a:xfrm>
            <a:off x="152400" y="1817370"/>
            <a:ext cx="8686800" cy="1753235"/>
          </a:xfrm>
          <a:prstGeom prst="rect">
            <a:avLst/>
          </a:prstGeom>
          <a:noFill/>
          <a:ln w="9525">
            <a:noFill/>
          </a:ln>
        </p:spPr>
        <p:txBody>
          <a:bodyPr anchor="t" anchorCtr="0">
            <a:spAutoFit/>
          </a:bodyPr>
          <a:p>
            <a:pPr algn="ctr">
              <a:spcBef>
                <a:spcPct val="50000"/>
              </a:spcBef>
            </a:pPr>
            <a:r>
              <a:rPr lang="vi-VN" altLang="en-US" sz="3600" dirty="0">
                <a:solidFill>
                  <a:srgbClr val="0000CC"/>
                </a:solidFill>
                <a:latin typeface="Times New Roman" panose="02020603050405020304" pitchFamily="18" charset="0"/>
              </a:rPr>
              <a:t>Thế kỉ XXI, một số quốc gia đã giảm dần sự lệ thuộc vào dầu khí và phát triển nền kinh tế tri thức.</a:t>
            </a:r>
            <a:endParaRPr lang="vi-VN" altLang="en-US" sz="3600" dirty="0">
              <a:solidFill>
                <a:srgbClr val="0000CC"/>
              </a:solidFill>
              <a:latin typeface="Times New Roman" panose="02020603050405020304" pitchFamily="18" charset="0"/>
            </a:endParaRPr>
          </a:p>
        </p:txBody>
      </p:sp>
      <p:sp>
        <p:nvSpPr>
          <p:cNvPr id="10" name="Rectangle 5"/>
          <p:cNvSpPr/>
          <p:nvPr/>
        </p:nvSpPr>
        <p:spPr>
          <a:xfrm>
            <a:off x="1403350" y="171450"/>
            <a:ext cx="6772910" cy="824230"/>
          </a:xfrm>
          <a:prstGeom prst="rect">
            <a:avLst/>
          </a:prstGeom>
          <a:solidFill>
            <a:schemeClr val="accent1"/>
          </a:solidFill>
          <a:ln>
            <a:solidFill>
              <a:srgbClr val="002060"/>
            </a:solidFill>
          </a:ln>
        </p:spPr>
        <p:style>
          <a:lnRef idx="2">
            <a:schemeClr val="accent6"/>
          </a:lnRef>
          <a:fillRef idx="1">
            <a:schemeClr val="lt1"/>
          </a:fillRef>
          <a:effectRef idx="0">
            <a:schemeClr val="accent6"/>
          </a:effectRef>
          <a:fontRef idx="minor">
            <a:schemeClr val="dk1"/>
          </a:fontRef>
        </p:style>
        <p:txBody>
          <a:bodyPr anchor="ctr"/>
          <a:lstStyle>
            <a:lvl1pPr marL="0" lvl="0" indent="0" algn="l" defTabSz="914400" rtl="0" eaLnBrk="0" fontAlgn="base" latinLnBrk="0" hangingPunct="0">
              <a:lnSpc>
                <a:spcPct val="100000"/>
              </a:lnSpc>
              <a:spcBef>
                <a:spcPct val="0"/>
              </a:spcBef>
              <a:spcAft>
                <a:spcPct val="0"/>
              </a:spcAft>
              <a:buNone/>
              <a:defRPr sz="2000" b="1" i="0" u="none" kern="1200" baseline="0">
                <a:solidFill>
                  <a:schemeClr val="tx1"/>
                </a:solidFill>
                <a:latin typeface="Times New Roman" panose="02020603050405020304" pitchFamily="18" charset="0"/>
              </a:defRPr>
            </a:lvl1pPr>
            <a:lvl2pPr marL="457200" lvl="1"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2pPr>
            <a:lvl3pPr marL="914400" lvl="2"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3pPr>
            <a:lvl4pPr marL="1371600" lvl="3"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4pPr>
            <a:lvl5pPr marL="1828800" lvl="4"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5pPr>
          </a:lstStyle>
          <a:p>
            <a:pPr lvl="0" algn="ctr" eaLnBrk="1" fontAlgn="base" hangingPunct="1">
              <a:buNone/>
            </a:pPr>
            <a:endParaRPr sz="1800" b="0" strike="noStrike" noProof="1" dirty="0">
              <a:solidFill>
                <a:srgbClr val="000000"/>
              </a:solidFill>
              <a:latin typeface="Calibri" panose="020F0502020204030204" pitchFamily="34" charset="0"/>
            </a:endParaRPr>
          </a:p>
        </p:txBody>
      </p:sp>
      <p:sp>
        <p:nvSpPr>
          <p:cNvPr id="11" name="TextBox 60"/>
          <p:cNvSpPr txBox="1"/>
          <p:nvPr/>
        </p:nvSpPr>
        <p:spPr>
          <a:xfrm>
            <a:off x="702310" y="209550"/>
            <a:ext cx="7984490" cy="737870"/>
          </a:xfrm>
          <a:prstGeom prst="rect">
            <a:avLst/>
          </a:prstGeom>
          <a:noFill/>
          <a:ln w="9525">
            <a:noFill/>
          </a:ln>
        </p:spPr>
        <p:txBody>
          <a:bodyPr wrap="square" anchor="t" anchorCtr="0">
            <a:noAutofit/>
          </a:bodyPr>
          <a:p>
            <a:pPr algn="ctr"/>
            <a:r>
              <a:rPr lang="vi-VN" altLang="en-US" sz="2400" dirty="0">
                <a:latin typeface="Times New Roman" panose="02020603050405020304" pitchFamily="18" charset="0"/>
              </a:rPr>
              <a:t>TÌNH HÌNH PHÁT TRIỂN KINH TẾ </a:t>
            </a:r>
            <a:endParaRPr lang="vi-VN" altLang="en-US" sz="2400" dirty="0">
              <a:latin typeface="Times New Roman" panose="02020603050405020304" pitchFamily="18" charset="0"/>
            </a:endParaRPr>
          </a:p>
          <a:p>
            <a:pPr algn="ctr"/>
            <a:r>
              <a:rPr lang="vi-VN" altLang="en-US" sz="2400" dirty="0">
                <a:latin typeface="Times New Roman" panose="02020603050405020304" pitchFamily="18" charset="0"/>
              </a:rPr>
              <a:t>KHU VỰC TÂY NAM Á</a:t>
            </a:r>
            <a:endParaRPr lang="vi-VN" altLang="en-US" sz="2400" dirty="0">
              <a:latin typeface="Times New Roman" panose="02020603050405020304" pitchFamily="18" charset="0"/>
            </a:endParaRPr>
          </a:p>
        </p:txBody>
      </p:sp>
      <p:sp>
        <p:nvSpPr>
          <p:cNvPr id="12" name="Rectangle 5"/>
          <p:cNvSpPr/>
          <p:nvPr/>
        </p:nvSpPr>
        <p:spPr>
          <a:xfrm>
            <a:off x="152400" y="1233805"/>
            <a:ext cx="3562985" cy="455930"/>
          </a:xfrm>
          <a:prstGeom prst="rect">
            <a:avLst/>
          </a:prstGeom>
          <a:solidFill>
            <a:schemeClr val="accent1"/>
          </a:solidFill>
          <a:ln>
            <a:solidFill>
              <a:srgbClr val="002060"/>
            </a:solidFill>
          </a:ln>
        </p:spPr>
        <p:style>
          <a:lnRef idx="2">
            <a:schemeClr val="accent6"/>
          </a:lnRef>
          <a:fillRef idx="1">
            <a:schemeClr val="lt1"/>
          </a:fillRef>
          <a:effectRef idx="0">
            <a:schemeClr val="accent6"/>
          </a:effectRef>
          <a:fontRef idx="minor">
            <a:schemeClr val="dk1"/>
          </a:fontRef>
        </p:style>
        <p:txBody>
          <a:bodyPr anchor="ctr"/>
          <a:lstStyle>
            <a:lvl1pPr marL="0" lvl="0" indent="0" algn="l" defTabSz="914400" rtl="0" eaLnBrk="0" fontAlgn="base" latinLnBrk="0" hangingPunct="0">
              <a:lnSpc>
                <a:spcPct val="100000"/>
              </a:lnSpc>
              <a:spcBef>
                <a:spcPct val="0"/>
              </a:spcBef>
              <a:spcAft>
                <a:spcPct val="0"/>
              </a:spcAft>
              <a:buNone/>
              <a:defRPr sz="2000" b="1" i="0" u="none" kern="1200" baseline="0">
                <a:solidFill>
                  <a:schemeClr val="tx1"/>
                </a:solidFill>
                <a:latin typeface="Times New Roman" panose="02020603050405020304" pitchFamily="18" charset="0"/>
              </a:defRPr>
            </a:lvl1pPr>
            <a:lvl2pPr marL="457200" lvl="1"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2pPr>
            <a:lvl3pPr marL="914400" lvl="2"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3pPr>
            <a:lvl4pPr marL="1371600" lvl="3"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4pPr>
            <a:lvl5pPr marL="1828800" lvl="4"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5pPr>
          </a:lstStyle>
          <a:p>
            <a:pPr lvl="0" algn="ctr" eaLnBrk="1" fontAlgn="base" hangingPunct="1">
              <a:buNone/>
            </a:pPr>
            <a:endParaRPr sz="1800" b="0" strike="noStrike" noProof="1" dirty="0">
              <a:solidFill>
                <a:srgbClr val="000000"/>
              </a:solidFill>
              <a:latin typeface="Calibri" panose="020F0502020204030204" pitchFamily="34" charset="0"/>
            </a:endParaRPr>
          </a:p>
        </p:txBody>
      </p:sp>
      <p:sp>
        <p:nvSpPr>
          <p:cNvPr id="13" name="TextBox 60"/>
          <p:cNvSpPr txBox="1"/>
          <p:nvPr/>
        </p:nvSpPr>
        <p:spPr>
          <a:xfrm>
            <a:off x="0" y="1200150"/>
            <a:ext cx="3810635" cy="490220"/>
          </a:xfrm>
          <a:prstGeom prst="rect">
            <a:avLst/>
          </a:prstGeom>
          <a:noFill/>
          <a:ln w="9525">
            <a:noFill/>
          </a:ln>
        </p:spPr>
        <p:txBody>
          <a:bodyPr wrap="square" anchor="t" anchorCtr="0">
            <a:noAutofit/>
          </a:bodyPr>
          <a:p>
            <a:pPr algn="ctr"/>
            <a:r>
              <a:rPr lang="vi-VN" altLang="en-US" sz="2800" dirty="0">
                <a:latin typeface="Times New Roman" panose="02020603050405020304" pitchFamily="18" charset="0"/>
              </a:rPr>
              <a:t>2. Tăng trưởng kinh </a:t>
            </a:r>
            <a:r>
              <a:rPr lang="vi-VN" altLang="en-US" sz="2800" dirty="0">
                <a:latin typeface="Times New Roman" panose="02020603050405020304" pitchFamily="18" charset="0"/>
              </a:rPr>
              <a:t>tế</a:t>
            </a:r>
            <a:endParaRPr lang="vi-VN" altLang="en-US" sz="2800" dirty="0">
              <a:latin typeface="Times New Roman" panose="02020603050405020304" pitchFamily="18" charset="0"/>
            </a:endParaRPr>
          </a:p>
        </p:txBody>
      </p:sp>
      <p:sp>
        <p:nvSpPr>
          <p:cNvPr id="7" name="TextBox 60"/>
          <p:cNvSpPr txBox="1"/>
          <p:nvPr/>
        </p:nvSpPr>
        <p:spPr>
          <a:xfrm>
            <a:off x="3057525" y="3697605"/>
            <a:ext cx="2877185" cy="1047750"/>
          </a:xfrm>
          <a:prstGeom prst="rect">
            <a:avLst/>
          </a:prstGeom>
          <a:noFill/>
          <a:ln w="9525">
            <a:noFill/>
          </a:ln>
        </p:spPr>
        <p:txBody>
          <a:bodyPr wrap="square" anchor="t" anchorCtr="0">
            <a:noAutofit/>
          </a:bodyPr>
          <a:p>
            <a:pPr algn="ctr"/>
            <a:r>
              <a:rPr lang="vi-VN" altLang="en-US" sz="6000" dirty="0">
                <a:solidFill>
                  <a:srgbClr val="FF0000"/>
                </a:solidFill>
                <a:latin typeface="Times New Roman" panose="02020603050405020304" pitchFamily="18" charset="0"/>
              </a:rPr>
              <a:t>ĐÚNG</a:t>
            </a:r>
            <a:endParaRPr lang="vi-VN" altLang="en-US" sz="6000" dirty="0">
              <a:solidFill>
                <a:srgbClr val="FF0000"/>
              </a:solidFill>
              <a:latin typeface="Times New Roman" panose="02020603050405020304" pitchFamily="18" charset="0"/>
            </a:endParaRPr>
          </a:p>
        </p:txBody>
      </p:sp>
    </p:spTree>
  </p:cSld>
  <p:clrMapOvr>
    <a:masterClrMapping/>
  </p:clrMapOvr>
  <p:transition spd="slow" advClick="0">
    <p:zoom/>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20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20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20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51" presetClass="entr" presetSubtype="0" fill="hold" grpId="0" nodeType="clickEffect">
                                  <p:stCondLst>
                                    <p:cond delay="0"/>
                                  </p:stCondLst>
                                  <p:childTnLst>
                                    <p:set>
                                      <p:cBhvr>
                                        <p:cTn id="20" dur="1" fill="hold">
                                          <p:stCondLst>
                                            <p:cond delay="0"/>
                                          </p:stCondLst>
                                        </p:cTn>
                                        <p:tgtEl>
                                          <p:spTgt spid="129048"/>
                                        </p:tgtEl>
                                        <p:attrNameLst>
                                          <p:attrName>style.visibility</p:attrName>
                                        </p:attrNameLst>
                                      </p:cBhvr>
                                      <p:to>
                                        <p:strVal val="visible"/>
                                      </p:to>
                                    </p:set>
                                    <p:animEffect transition="in" filter="fade">
                                      <p:cBhvr>
                                        <p:cTn id="21" dur="770" decel="100000"/>
                                        <p:tgtEl>
                                          <p:spTgt spid="129048"/>
                                        </p:tgtEl>
                                      </p:cBhvr>
                                    </p:animEffect>
                                    <p:animScale>
                                      <p:cBhvr>
                                        <p:cTn id="22" dur="770" decel="100000"/>
                                        <p:tgtEl>
                                          <p:spTgt spid="129048"/>
                                        </p:tgtEl>
                                      </p:cBhvr>
                                      <p:from x="10000" y="10000"/>
                                      <p:to x="200000" y="450000"/>
                                    </p:animScale>
                                    <p:animScale>
                                      <p:cBhvr>
                                        <p:cTn id="23" dur="1230" accel="100000" fill="hold">
                                          <p:stCondLst>
                                            <p:cond delay="770"/>
                                          </p:stCondLst>
                                        </p:cTn>
                                        <p:tgtEl>
                                          <p:spTgt spid="129048"/>
                                        </p:tgtEl>
                                      </p:cBhvr>
                                      <p:from x="200000" y="450000"/>
                                      <p:to x="100000" y="100000"/>
                                    </p:animScale>
                                    <p:set>
                                      <p:cBhvr>
                                        <p:cTn id="24" dur="770" fill="hold"/>
                                        <p:tgtEl>
                                          <p:spTgt spid="129048"/>
                                        </p:tgtEl>
                                        <p:attrNameLst>
                                          <p:attrName>ppt_x</p:attrName>
                                        </p:attrNameLst>
                                      </p:cBhvr>
                                      <p:to>
                                        <p:strVal val="(0.5)"/>
                                      </p:to>
                                    </p:set>
                                    <p:anim from="(0.5)" to="(#ppt_x)" calcmode="lin" valueType="num">
                                      <p:cBhvr>
                                        <p:cTn id="25" dur="1230" accel="100000" fill="hold">
                                          <p:stCondLst>
                                            <p:cond delay="770"/>
                                          </p:stCondLst>
                                        </p:cTn>
                                        <p:tgtEl>
                                          <p:spTgt spid="129048"/>
                                        </p:tgtEl>
                                        <p:attrNameLst>
                                          <p:attrName>ppt_x</p:attrName>
                                        </p:attrNameLst>
                                      </p:cBhvr>
                                    </p:anim>
                                    <p:set>
                                      <p:cBhvr>
                                        <p:cTn id="26" dur="770" fill="hold"/>
                                        <p:tgtEl>
                                          <p:spTgt spid="129048"/>
                                        </p:tgtEl>
                                        <p:attrNameLst>
                                          <p:attrName>ppt_y</p:attrName>
                                        </p:attrNameLst>
                                      </p:cBhvr>
                                      <p:to>
                                        <p:strVal val="(#ppt_y+0.4)"/>
                                      </p:to>
                                    </p:set>
                                    <p:anim from="(#ppt_y+0.4)" to="(#ppt_y)" calcmode="lin" valueType="num">
                                      <p:cBhvr>
                                        <p:cTn id="27" dur="1230" accel="100000" fill="hold">
                                          <p:stCondLst>
                                            <p:cond delay="770"/>
                                          </p:stCondLst>
                                        </p:cTn>
                                        <p:tgtEl>
                                          <p:spTgt spid="129048"/>
                                        </p:tgtEl>
                                        <p:attrNameLst>
                                          <p:attrName>ppt_y</p:attrName>
                                        </p:attrNameLst>
                                      </p:cBhvr>
                                    </p:anim>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3314"/>
                                        </p:tgtEl>
                                        <p:attrNameLst>
                                          <p:attrName>style.visibility</p:attrName>
                                        </p:attrNameLst>
                                      </p:cBhvr>
                                      <p:to>
                                        <p:strVal val="visible"/>
                                      </p:to>
                                    </p:set>
                                    <p:animEffect transition="in" filter="checkerboard(across)">
                                      <p:cBhvr>
                                        <p:cTn id="32" dur="1000"/>
                                        <p:tgtEl>
                                          <p:spTgt spid="13314"/>
                                        </p:tgtEl>
                                      </p:cBhvr>
                                    </p:animEffect>
                                  </p:childTnLst>
                                  <p:subTnLst>
                                    <p:audio>
                                      <p:cMediaNode vol="0">
                                        <p:cTn display="0" masterRel="sameClick">
                                          <p:stCondLst>
                                            <p:cond evt="begin" delay="0">
                                              <p:tn val="30"/>
                                            </p:cond>
                                          </p:stCondLst>
                                          <p:endCondLst>
                                            <p:cond evt="onStopAudio" delay="0">
                                              <p:tgtEl>
                                                <p:sldTgt/>
                                              </p:tgtEl>
                                            </p:cond>
                                          </p:endCondLst>
                                        </p:cTn>
                                        <p:tgtEl>
                                          <p:sndTgt r:embed="rId3" name="REC04.wav"/>
                                        </p:tgtEl>
                                      </p:cMediaNode>
                                    </p:audio>
                                  </p:subTnLst>
                                </p:cTn>
                              </p:par>
                            </p:childTnLst>
                          </p:cTn>
                        </p:par>
                        <p:par>
                          <p:cTn id="33" fill="hold">
                            <p:stCondLst>
                              <p:cond delay="1000"/>
                            </p:stCondLst>
                            <p:childTnLst>
                              <p:par>
                                <p:cTn id="34" presetID="5" presetClass="exit" presetSubtype="10" fill="hold" grpId="1" nodeType="afterEffect">
                                  <p:stCondLst>
                                    <p:cond delay="500"/>
                                  </p:stCondLst>
                                  <p:childTnLst>
                                    <p:animEffect transition="out" filter="checkerboard(across)">
                                      <p:cBhvr>
                                        <p:cTn id="35" dur="500"/>
                                        <p:tgtEl>
                                          <p:spTgt spid="13314"/>
                                        </p:tgtEl>
                                      </p:cBhvr>
                                    </p:animEffect>
                                    <p:set>
                                      <p:cBhvr>
                                        <p:cTn id="36" dur="1" fill="hold">
                                          <p:stCondLst>
                                            <p:cond delay="499"/>
                                          </p:stCondLst>
                                        </p:cTn>
                                        <p:tgtEl>
                                          <p:spTgt spid="13314"/>
                                        </p:tgtEl>
                                        <p:attrNameLst>
                                          <p:attrName>style.visibility</p:attrName>
                                        </p:attrNameLst>
                                      </p:cBhvr>
                                      <p:to>
                                        <p:strVal val="hidden"/>
                                      </p:to>
                                    </p:set>
                                  </p:childTnLst>
                                  <p:subTnLst>
                                    <p:audio>
                                      <p:cMediaNode vol="7000">
                                        <p:cTn display="0" masterRel="sameClick">
                                          <p:stCondLst>
                                            <p:cond evt="begin" delay="0">
                                              <p:tn val="34"/>
                                            </p:cond>
                                          </p:stCondLst>
                                          <p:endCondLst>
                                            <p:cond evt="onStopAudio" delay="0">
                                              <p:tgtEl>
                                                <p:sldTgt/>
                                              </p:tgtEl>
                                            </p:cond>
                                          </p:endCondLst>
                                        </p:cTn>
                                        <p:tgtEl>
                                          <p:sndTgt r:embed="rId3" name="REC04.wav"/>
                                        </p:tgtEl>
                                      </p:cMediaNode>
                                    </p:audio>
                                  </p:subTnLst>
                                </p:cTn>
                              </p:par>
                            </p:childTnLst>
                          </p:cTn>
                        </p:par>
                        <p:par>
                          <p:cTn id="37" fill="hold">
                            <p:stCondLst>
                              <p:cond delay="2000"/>
                            </p:stCondLst>
                            <p:childTnLst>
                              <p:par>
                                <p:cTn id="38" presetID="1" presetClass="entr" presetSubtype="0" fill="hold" nodeType="afterEffect">
                                  <p:stCondLst>
                                    <p:cond delay="1000"/>
                                  </p:stCondLst>
                                  <p:childTnLst>
                                    <p:set>
                                      <p:cBhvr>
                                        <p:cTn id="39" dur="1" fill="hold">
                                          <p:stCondLst>
                                            <p:cond delay="0"/>
                                          </p:stCondLst>
                                        </p:cTn>
                                        <p:tgtEl>
                                          <p:spTgt spid="2"/>
                                        </p:tgtEl>
                                        <p:attrNameLst>
                                          <p:attrName>style.visibility</p:attrName>
                                        </p:attrNameLst>
                                      </p:cBhvr>
                                      <p:to>
                                        <p:strVal val="visible"/>
                                      </p:to>
                                    </p:set>
                                  </p:childTnLst>
                                  <p:subTnLst>
                                    <p:audio>
                                      <p:cMediaNode vol="100000">
                                        <p:cTn display="0" masterRel="sameClick">
                                          <p:stCondLst>
                                            <p:cond evt="begin" delay="0">
                                              <p:tn val="38"/>
                                            </p:cond>
                                          </p:stCondLst>
                                          <p:endCondLst>
                                            <p:cond evt="onStopAudio" delay="0">
                                              <p:tgtEl>
                                                <p:sldTgt/>
                                              </p:tgtEl>
                                            </p:cond>
                                          </p:endCondLst>
                                        </p:cTn>
                                        <p:tgtEl>
                                          <p:sndTgt r:embed="rId4" name="DING.WAV"/>
                                        </p:tgtEl>
                                      </p:cMediaNode>
                                    </p:audio>
                                  </p:subTnLst>
                                </p:cTn>
                              </p:par>
                            </p:childTnLst>
                          </p:cTn>
                        </p:par>
                        <p:par>
                          <p:cTn id="40" fill="hold">
                            <p:stCondLst>
                              <p:cond delay="3000"/>
                            </p:stCondLst>
                            <p:childTnLst>
                              <p:par>
                                <p:cTn id="41" presetID="1" presetClass="entr" presetSubtype="0" fill="hold" nodeType="afterEffect">
                                  <p:stCondLst>
                                    <p:cond delay="1000"/>
                                  </p:stCondLst>
                                  <p:childTnLst>
                                    <p:set>
                                      <p:cBhvr>
                                        <p:cTn id="42" dur="1" fill="hold">
                                          <p:stCondLst>
                                            <p:cond delay="0"/>
                                          </p:stCondLst>
                                        </p:cTn>
                                        <p:tgtEl>
                                          <p:spTgt spid="3"/>
                                        </p:tgtEl>
                                        <p:attrNameLst>
                                          <p:attrName>style.visibility</p:attrName>
                                        </p:attrNameLst>
                                      </p:cBhvr>
                                      <p:to>
                                        <p:strVal val="visible"/>
                                      </p:to>
                                    </p:set>
                                  </p:childTnLst>
                                  <p:subTnLst>
                                    <p:audio>
                                      <p:cMediaNode vol="100000">
                                        <p:cTn display="0" masterRel="sameClick">
                                          <p:stCondLst>
                                            <p:cond evt="begin" delay="0">
                                              <p:tn val="41"/>
                                            </p:cond>
                                          </p:stCondLst>
                                          <p:endCondLst>
                                            <p:cond evt="onStopAudio" delay="0">
                                              <p:tgtEl>
                                                <p:sldTgt/>
                                              </p:tgtEl>
                                            </p:cond>
                                          </p:endCondLst>
                                        </p:cTn>
                                        <p:tgtEl>
                                          <p:sndTgt r:embed="rId4" name="DING.WAV"/>
                                        </p:tgtEl>
                                      </p:cMediaNode>
                                    </p:audio>
                                  </p:subTnLst>
                                </p:cTn>
                              </p:par>
                            </p:childTnLst>
                          </p:cTn>
                        </p:par>
                        <p:par>
                          <p:cTn id="43" fill="hold">
                            <p:stCondLst>
                              <p:cond delay="4000"/>
                            </p:stCondLst>
                            <p:childTnLst>
                              <p:par>
                                <p:cTn id="44" presetID="1" presetClass="entr" presetSubtype="0" fill="hold" nodeType="afterEffect">
                                  <p:stCondLst>
                                    <p:cond delay="1000"/>
                                  </p:stCondLst>
                                  <p:childTnLst>
                                    <p:set>
                                      <p:cBhvr>
                                        <p:cTn id="45" dur="1" fill="hold">
                                          <p:stCondLst>
                                            <p:cond delay="0"/>
                                          </p:stCondLst>
                                        </p:cTn>
                                        <p:tgtEl>
                                          <p:spTgt spid="4"/>
                                        </p:tgtEl>
                                        <p:attrNameLst>
                                          <p:attrName>style.visibility</p:attrName>
                                        </p:attrNameLst>
                                      </p:cBhvr>
                                      <p:to>
                                        <p:strVal val="visible"/>
                                      </p:to>
                                    </p:set>
                                  </p:childTnLst>
                                  <p:subTnLst>
                                    <p:audio>
                                      <p:cMediaNode vol="100000">
                                        <p:cTn display="0" masterRel="sameClick">
                                          <p:stCondLst>
                                            <p:cond evt="begin" delay="0">
                                              <p:tn val="44"/>
                                            </p:cond>
                                          </p:stCondLst>
                                          <p:endCondLst>
                                            <p:cond evt="onStopAudio" delay="0">
                                              <p:tgtEl>
                                                <p:sldTgt/>
                                              </p:tgtEl>
                                            </p:cond>
                                          </p:endCondLst>
                                        </p:cTn>
                                        <p:tgtEl>
                                          <p:sndTgt r:embed="rId4" name="DING.WAV"/>
                                        </p:tgtEl>
                                      </p:cMediaNode>
                                    </p:audio>
                                  </p:subTnLst>
                                </p:cTn>
                              </p:par>
                            </p:childTnLst>
                          </p:cTn>
                        </p:par>
                        <p:par>
                          <p:cTn id="46" fill="hold">
                            <p:stCondLst>
                              <p:cond delay="5000"/>
                            </p:stCondLst>
                            <p:childTnLst>
                              <p:par>
                                <p:cTn id="47" presetID="1" presetClass="entr" presetSubtype="0" fill="hold" nodeType="afterEffect">
                                  <p:stCondLst>
                                    <p:cond delay="1000"/>
                                  </p:stCondLst>
                                  <p:childTnLst>
                                    <p:set>
                                      <p:cBhvr>
                                        <p:cTn id="48" dur="1" fill="hold">
                                          <p:stCondLst>
                                            <p:cond delay="0"/>
                                          </p:stCondLst>
                                        </p:cTn>
                                        <p:tgtEl>
                                          <p:spTgt spid="5"/>
                                        </p:tgtEl>
                                        <p:attrNameLst>
                                          <p:attrName>style.visibility</p:attrName>
                                        </p:attrNameLst>
                                      </p:cBhvr>
                                      <p:to>
                                        <p:strVal val="visible"/>
                                      </p:to>
                                    </p:set>
                                  </p:childTnLst>
                                  <p:subTnLst>
                                    <p:audio>
                                      <p:cMediaNode vol="100000">
                                        <p:cTn display="0" masterRel="sameClick">
                                          <p:stCondLst>
                                            <p:cond evt="begin" delay="0">
                                              <p:tn val="47"/>
                                            </p:cond>
                                          </p:stCondLst>
                                          <p:endCondLst>
                                            <p:cond evt="onStopAudio" delay="0">
                                              <p:tgtEl>
                                                <p:sldTgt/>
                                              </p:tgtEl>
                                            </p:cond>
                                          </p:endCondLst>
                                        </p:cTn>
                                        <p:tgtEl>
                                          <p:sndTgt r:embed="rId4" name="DING.WAV"/>
                                        </p:tgtEl>
                                      </p:cMediaNode>
                                    </p:audio>
                                  </p:subTnLst>
                                </p:cTn>
                              </p:par>
                            </p:childTnLst>
                          </p:cTn>
                        </p:par>
                        <p:par>
                          <p:cTn id="49" fill="hold">
                            <p:stCondLst>
                              <p:cond delay="6000"/>
                            </p:stCondLst>
                            <p:childTnLst>
                              <p:par>
                                <p:cTn id="50" presetID="1" presetClass="entr" presetSubtype="0" fill="hold" nodeType="afterEffect">
                                  <p:stCondLst>
                                    <p:cond delay="1000"/>
                                  </p:stCondLst>
                                  <p:childTnLst>
                                    <p:set>
                                      <p:cBhvr>
                                        <p:cTn id="51" dur="1" fill="hold">
                                          <p:stCondLst>
                                            <p:cond delay="0"/>
                                          </p:stCondLst>
                                        </p:cTn>
                                        <p:tgtEl>
                                          <p:spTgt spid="6"/>
                                        </p:tgtEl>
                                        <p:attrNameLst>
                                          <p:attrName>style.visibility</p:attrName>
                                        </p:attrNameLst>
                                      </p:cBhvr>
                                      <p:to>
                                        <p:strVal val="visible"/>
                                      </p:to>
                                    </p:set>
                                  </p:childTnLst>
                                  <p:subTnLst>
                                    <p:audio>
                                      <p:cMediaNode vol="100000">
                                        <p:cTn display="0" masterRel="sameClick">
                                          <p:stCondLst>
                                            <p:cond evt="begin" delay="0">
                                              <p:tn val="50"/>
                                            </p:cond>
                                          </p:stCondLst>
                                          <p:endCondLst>
                                            <p:cond evt="onStopAudio" delay="0">
                                              <p:tgtEl>
                                                <p:sldTgt/>
                                              </p:tgtEl>
                                            </p:cond>
                                          </p:endCondLst>
                                        </p:cTn>
                                        <p:tgtEl>
                                          <p:sndTgt r:embed="rId4" name="DING.WAV"/>
                                        </p:tgtEl>
                                      </p:cMediaNode>
                                    </p:audio>
                                  </p:subTnLst>
                                </p:cTn>
                              </p:par>
                            </p:childTnLst>
                          </p:cTn>
                        </p:par>
                        <p:par>
                          <p:cTn id="52" fill="hold">
                            <p:stCondLst>
                              <p:cond delay="7000"/>
                            </p:stCondLst>
                            <p:childTnLst>
                              <p:par>
                                <p:cTn id="53" presetID="5" presetClass="entr" presetSubtype="5" fill="hold" grpId="0" nodeType="afterEffect">
                                  <p:stCondLst>
                                    <p:cond delay="0"/>
                                  </p:stCondLst>
                                  <p:childTnLst>
                                    <p:set>
                                      <p:cBhvr>
                                        <p:cTn id="54" dur="1" fill="hold">
                                          <p:stCondLst>
                                            <p:cond delay="0"/>
                                          </p:stCondLst>
                                        </p:cTn>
                                        <p:tgtEl>
                                          <p:spTgt spid="13360"/>
                                        </p:tgtEl>
                                        <p:attrNameLst>
                                          <p:attrName>style.visibility</p:attrName>
                                        </p:attrNameLst>
                                      </p:cBhvr>
                                      <p:to>
                                        <p:strVal val="visible"/>
                                      </p:to>
                                    </p:set>
                                    <p:animEffect transition="in" filter="checkerboard(down)">
                                      <p:cBhvr>
                                        <p:cTn id="55" dur="1000"/>
                                        <p:tgtEl>
                                          <p:spTgt spid="13360"/>
                                        </p:tgtEl>
                                      </p:cBhvr>
                                    </p:animEffect>
                                  </p:childTnLst>
                                  <p:subTnLst>
                                    <p:audio>
                                      <p:cMediaNode>
                                        <p:cTn display="0" masterRel="sameClick">
                                          <p:stCondLst>
                                            <p:cond evt="begin" delay="0">
                                              <p:tn val="53"/>
                                            </p:cond>
                                          </p:stCondLst>
                                          <p:endCondLst>
                                            <p:cond evt="onStopAudio" delay="0">
                                              <p:tgtEl>
                                                <p:sldTgt/>
                                              </p:tgtEl>
                                            </p:cond>
                                          </p:endCondLst>
                                        </p:cTn>
                                        <p:tgtEl>
                                          <p:sndTgt r:embed="rId3" name="REC04.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3000" fill="hold">
                                          <p:stCondLst>
                                            <p:cond delay="0"/>
                                          </p:stCondLst>
                                        </p:cTn>
                                        <p:tgtEl>
                                          <p:spTgt spid="7"/>
                                        </p:tgtEl>
                                        <p:attrNameLst>
                                          <p:attrName>style.visibility</p:attrName>
                                        </p:attrNameLst>
                                      </p:cBhvr>
                                      <p:to>
                                        <p:strVal val="visible"/>
                                      </p:to>
                                    </p:set>
                                    <p:animEffect transition="in" filter="fade">
                                      <p:cBhvr>
                                        <p:cTn id="60"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bldLvl="0" animBg="1"/>
      <p:bldP spid="13314" grpId="1" bldLvl="0" animBg="1"/>
      <p:bldP spid="13360" grpId="0" bldLvl="0" animBg="1"/>
      <p:bldP spid="129048" grpId="0"/>
      <p:bldP spid="10" grpId="0" bldLvl="0" animBg="1"/>
      <p:bldP spid="11" grpId="0"/>
      <p:bldP spid="12" grpId="0" bldLvl="0" animBg="1"/>
      <p:bldP spid="13"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 name="TextBox 60"/>
          <p:cNvSpPr txBox="1"/>
          <p:nvPr/>
        </p:nvSpPr>
        <p:spPr>
          <a:xfrm>
            <a:off x="635" y="57150"/>
            <a:ext cx="4932680" cy="467995"/>
          </a:xfrm>
          <a:prstGeom prst="rect">
            <a:avLst/>
          </a:prstGeom>
          <a:noFill/>
          <a:ln w="9525">
            <a:noFill/>
          </a:ln>
        </p:spPr>
        <p:txBody>
          <a:bodyPr wrap="square" anchor="t" anchorCtr="0">
            <a:noAutofit/>
          </a:bodyPr>
          <a:p>
            <a:pPr algn="ctr"/>
            <a:r>
              <a:rPr lang="vi-VN" altLang="en-US" sz="3600" dirty="0">
                <a:latin typeface="Times New Roman" panose="02020603050405020304" pitchFamily="18" charset="0"/>
              </a:rPr>
              <a:t>2. Tăng trưởng kinh tế</a:t>
            </a:r>
            <a:endParaRPr lang="vi-VN" altLang="en-US" sz="3600" dirty="0">
              <a:latin typeface="Times New Roman" panose="02020603050405020304" pitchFamily="18" charset="0"/>
            </a:endParaRPr>
          </a:p>
        </p:txBody>
      </p:sp>
      <p:sp>
        <p:nvSpPr>
          <p:cNvPr id="129048" name="Text Box 24"/>
          <p:cNvSpPr txBox="1"/>
          <p:nvPr/>
        </p:nvSpPr>
        <p:spPr>
          <a:xfrm>
            <a:off x="94615" y="742950"/>
            <a:ext cx="8955405" cy="1014730"/>
          </a:xfrm>
          <a:prstGeom prst="rect">
            <a:avLst/>
          </a:prstGeom>
          <a:noFill/>
          <a:ln w="9525">
            <a:noFill/>
          </a:ln>
        </p:spPr>
        <p:txBody>
          <a:bodyPr wrap="square" anchor="t" anchorCtr="0">
            <a:spAutoFit/>
          </a:bodyPr>
          <a:p>
            <a:pPr algn="just">
              <a:spcBef>
                <a:spcPct val="50000"/>
              </a:spcBef>
            </a:pPr>
            <a:r>
              <a:rPr lang="vi-VN" altLang="en-US" sz="3000" dirty="0">
                <a:solidFill>
                  <a:srgbClr val="0000CC"/>
                </a:solidFill>
                <a:latin typeface="Times New Roman" panose="02020603050405020304" pitchFamily="18" charset="0"/>
              </a:rPr>
              <a:t>- Thế kỉ XX, nhiều nước chuyển từ nền kinh tế nông nghiệp sang dựa vào ngành công nghiệp dầu khí</a:t>
            </a:r>
            <a:endParaRPr lang="vi-VN" altLang="en-US" sz="3000" dirty="0">
              <a:solidFill>
                <a:srgbClr val="0000CC"/>
              </a:solidFill>
              <a:latin typeface="Times New Roman" panose="02020603050405020304" pitchFamily="18" charset="0"/>
            </a:endParaRPr>
          </a:p>
        </p:txBody>
      </p:sp>
      <p:sp>
        <p:nvSpPr>
          <p:cNvPr id="2" name="Text Box 24"/>
          <p:cNvSpPr txBox="1"/>
          <p:nvPr/>
        </p:nvSpPr>
        <p:spPr>
          <a:xfrm>
            <a:off x="94615" y="2038350"/>
            <a:ext cx="8686800" cy="1014730"/>
          </a:xfrm>
          <a:prstGeom prst="rect">
            <a:avLst/>
          </a:prstGeom>
          <a:noFill/>
          <a:ln w="9525">
            <a:noFill/>
          </a:ln>
        </p:spPr>
        <p:txBody>
          <a:bodyPr anchor="t" anchorCtr="0">
            <a:spAutoFit/>
          </a:bodyPr>
          <a:p>
            <a:pPr algn="just">
              <a:spcBef>
                <a:spcPct val="50000"/>
              </a:spcBef>
            </a:pPr>
            <a:r>
              <a:rPr lang="vi-VN" altLang="en-US" sz="3000" dirty="0">
                <a:solidFill>
                  <a:srgbClr val="0000CC"/>
                </a:solidFill>
                <a:latin typeface="Times New Roman" panose="02020603050405020304" pitchFamily="18" charset="0"/>
              </a:rPr>
              <a:t>- Hiện nay, tăng trưởng kinh tế của khu vực có sự biến động do bất ổn xã hội và cuộc chiến giá </a:t>
            </a:r>
            <a:r>
              <a:rPr lang="vi-VN" altLang="en-US" sz="3000" dirty="0">
                <a:solidFill>
                  <a:srgbClr val="0000CC"/>
                </a:solidFill>
                <a:latin typeface="Times New Roman" panose="02020603050405020304" pitchFamily="18" charset="0"/>
              </a:rPr>
              <a:t>dầu...</a:t>
            </a:r>
            <a:endParaRPr lang="vi-VN" altLang="en-US" sz="3000" dirty="0">
              <a:solidFill>
                <a:srgbClr val="0000CC"/>
              </a:solidFill>
              <a:latin typeface="Times New Roman" panose="02020603050405020304" pitchFamily="18" charset="0"/>
            </a:endParaRPr>
          </a:p>
        </p:txBody>
      </p:sp>
      <p:sp>
        <p:nvSpPr>
          <p:cNvPr id="3" name="Text Box 24"/>
          <p:cNvSpPr txBox="1"/>
          <p:nvPr/>
        </p:nvSpPr>
        <p:spPr>
          <a:xfrm>
            <a:off x="76835" y="3257550"/>
            <a:ext cx="8686800" cy="1014730"/>
          </a:xfrm>
          <a:prstGeom prst="rect">
            <a:avLst/>
          </a:prstGeom>
          <a:noFill/>
          <a:ln w="9525">
            <a:noFill/>
          </a:ln>
        </p:spPr>
        <p:txBody>
          <a:bodyPr anchor="t" anchorCtr="0">
            <a:spAutoFit/>
          </a:bodyPr>
          <a:p>
            <a:pPr algn="just">
              <a:spcBef>
                <a:spcPct val="50000"/>
              </a:spcBef>
            </a:pPr>
            <a:r>
              <a:rPr lang="vi-VN" altLang="en-US" sz="3000" dirty="0">
                <a:solidFill>
                  <a:srgbClr val="0000CC"/>
                </a:solidFill>
                <a:latin typeface="Times New Roman" panose="02020603050405020304" pitchFamily="18" charset="0"/>
              </a:rPr>
              <a:t>-Thế kỉ XXI, một số quốc gia đã giảm dần sự lệ thuộc vào dầu khí và phát triển nền kinh tế tri thức.</a:t>
            </a:r>
            <a:endParaRPr lang="vi-VN" altLang="en-US" sz="3000" dirty="0">
              <a:solidFill>
                <a:srgbClr val="0000CC"/>
              </a:solidFill>
              <a:latin typeface="Times New Roman" panose="02020603050405020304" pitchFamily="18" charset="0"/>
            </a:endParaRPr>
          </a:p>
        </p:txBody>
      </p:sp>
    </p:spTree>
  </p:cSld>
  <p:clrMapOvr>
    <a:masterClrMapping/>
  </p:clrMapOvr>
  <p:transition spd="slow" advClick="0">
    <p:zoom/>
    <p:sndAc>
      <p:stSnd>
        <p:snd r:embed="rId1" name="chimes.wav"/>
      </p:stSnd>
    </p:sndAc>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217" name="Picture 2" descr="an30"/>
          <p:cNvPicPr>
            <a:picLocks noChangeAspect="1"/>
          </p:cNvPicPr>
          <p:nvPr/>
        </p:nvPicPr>
        <p:blipFill>
          <a:blip r:embed="rId1"/>
          <a:stretch>
            <a:fillRect/>
          </a:stretch>
        </p:blipFill>
        <p:spPr>
          <a:xfrm>
            <a:off x="38100" y="171450"/>
            <a:ext cx="1447800" cy="960438"/>
          </a:xfrm>
          <a:prstGeom prst="rect">
            <a:avLst/>
          </a:prstGeom>
          <a:noFill/>
          <a:ln w="9525">
            <a:noFill/>
          </a:ln>
        </p:spPr>
      </p:pic>
      <p:pic>
        <p:nvPicPr>
          <p:cNvPr id="9218" name="Picture 3" descr="33"/>
          <p:cNvPicPr>
            <a:picLocks noChangeAspect="1"/>
          </p:cNvPicPr>
          <p:nvPr/>
        </p:nvPicPr>
        <p:blipFill>
          <a:blip r:embed="rId2"/>
          <a:stretch>
            <a:fillRect/>
          </a:stretch>
        </p:blipFill>
        <p:spPr>
          <a:xfrm>
            <a:off x="266700" y="1085850"/>
            <a:ext cx="8458200" cy="57150"/>
          </a:xfrm>
          <a:prstGeom prst="rect">
            <a:avLst/>
          </a:prstGeom>
          <a:noFill/>
          <a:ln w="9525">
            <a:noFill/>
          </a:ln>
        </p:spPr>
      </p:pic>
      <p:sp>
        <p:nvSpPr>
          <p:cNvPr id="7172" name="WordArt 4"/>
          <p:cNvSpPr>
            <a:spLocks noTextEdit="1"/>
          </p:cNvSpPr>
          <p:nvPr/>
        </p:nvSpPr>
        <p:spPr>
          <a:xfrm>
            <a:off x="1562100" y="263525"/>
            <a:ext cx="6743700" cy="892175"/>
          </a:xfrm>
          <a:prstGeom prst="rect">
            <a:avLst/>
          </a:prstGeom>
        </p:spPr>
        <p:txBody>
          <a:bodyPr wrap="none" fromWordArt="1">
            <a:prstTxWarp prst="textPlain">
              <a:avLst>
                <a:gd name="adj" fmla="val 49782"/>
              </a:avLst>
            </a:prstTxWarp>
            <a:normAutofit/>
          </a:bodyPr>
          <a:p>
            <a:pPr algn="ctr" eaLnBrk="0" fontAlgn="base" hangingPunct="0"/>
            <a:r>
              <a:rPr lang="en-US" sz="3600" b="1" strike="noStrike" noProof="1">
                <a:ln w="12700" cap="flat" cmpd="sng">
                  <a:solidFill>
                    <a:srgbClr val="EAEAEA"/>
                  </a:solidFill>
                  <a:prstDash val="solid"/>
                  <a:headEnd type="none" w="med" len="med"/>
                  <a:tailEnd type="none" w="med" len="med"/>
                </a:ln>
                <a:gradFill rotWithShape="1">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alpha val="79999"/>
                    </a:srgbClr>
                  </a:outerShdw>
                </a:effectLst>
                <a:latin typeface="Times New Roman" panose="02020603050405020304" pitchFamily="18" charset="0"/>
                <a:ea typeface="Times New Roman" panose="02020603050405020304" pitchFamily="18" charset="0"/>
                <a:cs typeface="+mn-cs"/>
              </a:rPr>
              <a:t>PHẦN THI </a:t>
            </a:r>
            <a:r>
              <a:rPr lang="vi-VN" altLang="en-US" sz="3600" b="1" strike="noStrike" noProof="1">
                <a:ln w="12700" cap="flat" cmpd="sng">
                  <a:solidFill>
                    <a:srgbClr val="EAEAEA"/>
                  </a:solidFill>
                  <a:prstDash val="solid"/>
                  <a:headEnd type="none" w="med" len="med"/>
                  <a:tailEnd type="none" w="med" len="med"/>
                </a:ln>
                <a:gradFill rotWithShape="1">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alpha val="79999"/>
                    </a:srgbClr>
                  </a:outerShdw>
                </a:effectLst>
                <a:latin typeface="Times New Roman" panose="02020603050405020304" pitchFamily="18" charset="0"/>
                <a:ea typeface="Times New Roman" panose="02020603050405020304" pitchFamily="18" charset="0"/>
                <a:cs typeface="+mn-cs"/>
              </a:rPr>
              <a:t>TĂNG TỐC</a:t>
            </a:r>
            <a:endParaRPr lang="en-US" sz="3600" b="1" strike="noStrike" noProof="1">
              <a:ln w="12700" cap="flat" cmpd="sng">
                <a:solidFill>
                  <a:srgbClr val="EAEAEA"/>
                </a:solidFill>
                <a:prstDash val="solid"/>
                <a:headEnd type="none" w="med" len="med"/>
                <a:tailEnd type="none" w="med" len="med"/>
              </a:ln>
              <a:gradFill rotWithShape="1">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alpha val="79999"/>
                  </a:srgbClr>
                </a:outerShdw>
              </a:effectLst>
              <a:latin typeface="Times New Roman" panose="02020603050405020304" pitchFamily="18" charset="0"/>
              <a:ea typeface="Times New Roman" panose="02020603050405020304" pitchFamily="18" charset="0"/>
            </a:endParaRPr>
          </a:p>
          <a:p>
            <a:pPr algn="ctr" eaLnBrk="0" fontAlgn="base" hangingPunct="0"/>
            <a:endParaRPr lang="en-US" sz="3600" b="1" strike="noStrike" noProof="1">
              <a:ln w="12700" cap="flat" cmpd="sng">
                <a:solidFill>
                  <a:srgbClr val="EAEAEA"/>
                </a:solidFill>
                <a:prstDash val="solid"/>
                <a:headEnd type="none" w="med" len="med"/>
                <a:tailEnd type="none" w="med" len="med"/>
              </a:ln>
              <a:gradFill rotWithShape="1">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alpha val="79999"/>
                  </a:srgbClr>
                </a:outerShdw>
              </a:effectLst>
              <a:latin typeface="Times New Roman" panose="02020603050405020304" pitchFamily="18" charset="0"/>
              <a:ea typeface="Times New Roman" panose="02020603050405020304" pitchFamily="18" charset="0"/>
            </a:endParaRPr>
          </a:p>
        </p:txBody>
      </p:sp>
      <p:sp>
        <p:nvSpPr>
          <p:cNvPr id="9220" name="AutoShape 5"/>
          <p:cNvSpPr/>
          <p:nvPr/>
        </p:nvSpPr>
        <p:spPr>
          <a:xfrm>
            <a:off x="3810000" y="1203325"/>
            <a:ext cx="1676400" cy="330200"/>
          </a:xfrm>
          <a:prstGeom prst="roundRect">
            <a:avLst>
              <a:gd name="adj" fmla="val 16667"/>
            </a:avLst>
          </a:prstGeom>
          <a:gradFill rotWithShape="1">
            <a:gsLst>
              <a:gs pos="0">
                <a:srgbClr val="FFCC00"/>
              </a:gs>
              <a:gs pos="100000">
                <a:srgbClr val="CC9900"/>
              </a:gs>
            </a:gsLst>
            <a:lin ang="0" scaled="1"/>
            <a:tileRect/>
          </a:gradFill>
          <a:ln w="9525">
            <a:noFill/>
          </a:ln>
        </p:spPr>
        <p:txBody>
          <a:bodyPr wrap="none" anchor="ctr" anchorCtr="0"/>
          <a:p>
            <a:endParaRPr lang="vi-VN" altLang="x-none" sz="1800" b="0" dirty="0">
              <a:latin typeface="Arial" panose="020B0604020202020204" pitchFamily="34" charset="0"/>
            </a:endParaRPr>
          </a:p>
        </p:txBody>
      </p:sp>
      <p:sp>
        <p:nvSpPr>
          <p:cNvPr id="9221" name="AutoShape 6"/>
          <p:cNvSpPr/>
          <p:nvPr/>
        </p:nvSpPr>
        <p:spPr>
          <a:xfrm>
            <a:off x="3883025" y="1241425"/>
            <a:ext cx="1536700" cy="255588"/>
          </a:xfrm>
          <a:prstGeom prst="roundRect">
            <a:avLst>
              <a:gd name="adj" fmla="val 16667"/>
            </a:avLst>
          </a:prstGeom>
          <a:gradFill rotWithShape="1">
            <a:gsLst>
              <a:gs pos="0">
                <a:srgbClr val="FFFF66"/>
              </a:gs>
              <a:gs pos="100000">
                <a:srgbClr val="FFFFCC"/>
              </a:gs>
            </a:gsLst>
            <a:lin ang="0" scaled="1"/>
            <a:tileRect/>
          </a:gradFill>
          <a:ln w="9525">
            <a:noFill/>
          </a:ln>
        </p:spPr>
        <p:txBody>
          <a:bodyPr wrap="none" anchor="ctr" anchorCtr="0"/>
          <a:p>
            <a:endParaRPr lang="vi-VN" altLang="x-none" sz="1800" b="0" dirty="0">
              <a:latin typeface="Arial" panose="020B0604020202020204" pitchFamily="34" charset="0"/>
            </a:endParaRPr>
          </a:p>
        </p:txBody>
      </p:sp>
      <p:sp>
        <p:nvSpPr>
          <p:cNvPr id="7175" name="WordArt 7"/>
          <p:cNvSpPr>
            <a:spLocks noTextEdit="1"/>
          </p:cNvSpPr>
          <p:nvPr/>
        </p:nvSpPr>
        <p:spPr>
          <a:xfrm>
            <a:off x="2209800" y="1257300"/>
            <a:ext cx="1524000" cy="222250"/>
          </a:xfrm>
          <a:prstGeom prst="rect">
            <a:avLst/>
          </a:prstGeom>
        </p:spPr>
        <p:txBody>
          <a:bodyPr wrap="none" fromWordArt="1">
            <a:prstTxWarp prst="textPlain">
              <a:avLst>
                <a:gd name="adj" fmla="val 50000"/>
              </a:avLst>
            </a:prstTxWarp>
            <a:normAutofit/>
          </a:bodyPr>
          <a:p>
            <a:pPr algn="ctr"/>
            <a:r>
              <a:rPr lang="en-US" sz="3600" b="1">
                <a:solidFill>
                  <a:schemeClr val="accent2"/>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HIỂU BIẾT CHUNG</a:t>
            </a:r>
            <a:endParaRPr lang="en-US" sz="3600" b="1">
              <a:solidFill>
                <a:schemeClr val="accent2"/>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endParaRPr>
          </a:p>
        </p:txBody>
      </p:sp>
      <p:sp>
        <p:nvSpPr>
          <p:cNvPr id="7176" name="WordArt 8"/>
          <p:cNvSpPr>
            <a:spLocks noTextEdit="1"/>
          </p:cNvSpPr>
          <p:nvPr/>
        </p:nvSpPr>
        <p:spPr>
          <a:xfrm>
            <a:off x="5638800" y="1257300"/>
            <a:ext cx="1676400" cy="222250"/>
          </a:xfrm>
          <a:prstGeom prst="rect">
            <a:avLst/>
          </a:prstGeom>
        </p:spPr>
        <p:txBody>
          <a:bodyPr wrap="none" fromWordArt="1">
            <a:prstTxWarp prst="textPlain">
              <a:avLst>
                <a:gd name="adj" fmla="val 50000"/>
              </a:avLst>
            </a:prstTxWarp>
            <a:normAutofit/>
          </a:bodyPr>
          <a:p>
            <a:pPr algn="ctr"/>
            <a:r>
              <a:rPr lang="en-US" sz="2000" b="1">
                <a:solidFill>
                  <a:schemeClr val="accent2"/>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HIỂU BIẾT CHUNG</a:t>
            </a:r>
            <a:endParaRPr lang="en-US" sz="2000" b="1">
              <a:solidFill>
                <a:schemeClr val="accent2"/>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endParaRPr>
          </a:p>
        </p:txBody>
      </p:sp>
      <p:pic>
        <p:nvPicPr>
          <p:cNvPr id="9224" name="Picture 9" descr="star_tip_md_wht"/>
          <p:cNvPicPr>
            <a:picLocks noChangeAspect="1"/>
          </p:cNvPicPr>
          <p:nvPr/>
        </p:nvPicPr>
        <p:blipFill>
          <a:blip r:embed="rId3"/>
          <a:stretch>
            <a:fillRect/>
          </a:stretch>
        </p:blipFill>
        <p:spPr>
          <a:xfrm>
            <a:off x="8229600" y="192088"/>
            <a:ext cx="914400" cy="811212"/>
          </a:xfrm>
          <a:prstGeom prst="rect">
            <a:avLst/>
          </a:prstGeom>
          <a:noFill/>
          <a:ln w="9525">
            <a:noFill/>
          </a:ln>
        </p:spPr>
      </p:pic>
      <p:sp>
        <p:nvSpPr>
          <p:cNvPr id="20491" name="Text Box 11"/>
          <p:cNvSpPr txBox="1"/>
          <p:nvPr/>
        </p:nvSpPr>
        <p:spPr>
          <a:xfrm>
            <a:off x="655955" y="2647950"/>
            <a:ext cx="7726045" cy="1082675"/>
          </a:xfrm>
          <a:prstGeom prst="rect">
            <a:avLst/>
          </a:prstGeom>
          <a:noFill/>
          <a:ln w="9525">
            <a:noFill/>
          </a:ln>
        </p:spPr>
        <p:txBody>
          <a:bodyPr anchor="t" anchorCtr="0">
            <a:noAutofit/>
          </a:bodyPr>
          <a:p>
            <a:pPr algn="ctr">
              <a:spcBef>
                <a:spcPct val="50000"/>
              </a:spcBef>
            </a:pPr>
            <a:r>
              <a:rPr lang="vi-VN" altLang="en-US" sz="3600" dirty="0">
                <a:solidFill>
                  <a:srgbClr val="FF0000"/>
                </a:solidFill>
                <a:latin typeface="Times New Roman" panose="02020603050405020304" pitchFamily="18" charset="0"/>
              </a:rPr>
              <a:t>Hãy trả lời câu hỏi sau</a:t>
            </a:r>
            <a:r>
              <a:rPr lang="en-US" sz="3600" dirty="0">
                <a:solidFill>
                  <a:srgbClr val="FF0000"/>
                </a:solidFill>
                <a:latin typeface="Times New Roman" panose="02020603050405020304" pitchFamily="18" charset="0"/>
              </a:rPr>
              <a:t>?</a:t>
            </a:r>
            <a:endParaRPr lang="en-US" sz="3600" i="1" dirty="0">
              <a:solidFill>
                <a:srgbClr val="FF0000"/>
              </a:solidFill>
              <a:latin typeface="Times New Roman" panose="02020603050405020304" pitchFamily="18" charset="0"/>
            </a:endParaRPr>
          </a:p>
        </p:txBody>
      </p:sp>
      <p:grpSp>
        <p:nvGrpSpPr>
          <p:cNvPr id="9227" name="Group 13"/>
          <p:cNvGrpSpPr/>
          <p:nvPr/>
        </p:nvGrpSpPr>
        <p:grpSpPr>
          <a:xfrm>
            <a:off x="762000" y="4114800"/>
            <a:ext cx="7340600" cy="771525"/>
            <a:chOff x="560" y="3384"/>
            <a:chExt cx="4624" cy="648"/>
          </a:xfrm>
        </p:grpSpPr>
        <p:pic>
          <p:nvPicPr>
            <p:cNvPr id="9228" name="Picture 14" descr="4408"/>
            <p:cNvPicPr>
              <a:picLocks noChangeAspect="1"/>
            </p:cNvPicPr>
            <p:nvPr/>
          </p:nvPicPr>
          <p:blipFill>
            <a:blip r:embed="rId4"/>
            <a:stretch>
              <a:fillRect/>
            </a:stretch>
          </p:blipFill>
          <p:spPr>
            <a:xfrm>
              <a:off x="3648" y="3646"/>
              <a:ext cx="672" cy="288"/>
            </a:xfrm>
            <a:prstGeom prst="rect">
              <a:avLst/>
            </a:prstGeom>
            <a:noFill/>
            <a:ln w="9525">
              <a:noFill/>
            </a:ln>
          </p:spPr>
        </p:pic>
        <p:pic>
          <p:nvPicPr>
            <p:cNvPr id="9229" name="Picture 15" descr="4635"/>
            <p:cNvPicPr>
              <a:picLocks noChangeAspect="1"/>
            </p:cNvPicPr>
            <p:nvPr/>
          </p:nvPicPr>
          <p:blipFill>
            <a:blip r:embed="rId5"/>
            <a:stretch>
              <a:fillRect/>
            </a:stretch>
          </p:blipFill>
          <p:spPr>
            <a:xfrm>
              <a:off x="4800" y="3568"/>
              <a:ext cx="384" cy="384"/>
            </a:xfrm>
            <a:prstGeom prst="rect">
              <a:avLst/>
            </a:prstGeom>
            <a:noFill/>
            <a:ln w="9525">
              <a:noFill/>
            </a:ln>
          </p:spPr>
        </p:pic>
        <p:pic>
          <p:nvPicPr>
            <p:cNvPr id="9230" name="Picture 16" descr="boo7"/>
            <p:cNvPicPr>
              <a:picLocks noChangeAspect="1"/>
            </p:cNvPicPr>
            <p:nvPr/>
          </p:nvPicPr>
          <p:blipFill>
            <a:blip r:embed="rId6"/>
            <a:stretch>
              <a:fillRect/>
            </a:stretch>
          </p:blipFill>
          <p:spPr>
            <a:xfrm>
              <a:off x="560" y="3384"/>
              <a:ext cx="768" cy="640"/>
            </a:xfrm>
            <a:prstGeom prst="rect">
              <a:avLst/>
            </a:prstGeom>
            <a:noFill/>
            <a:ln w="9525">
              <a:noFill/>
            </a:ln>
          </p:spPr>
        </p:pic>
        <p:pic>
          <p:nvPicPr>
            <p:cNvPr id="9231" name="Picture 17" descr="email001"/>
            <p:cNvPicPr>
              <a:picLocks noChangeAspect="1"/>
            </p:cNvPicPr>
            <p:nvPr/>
          </p:nvPicPr>
          <p:blipFill>
            <a:blip r:embed="rId7"/>
            <a:stretch>
              <a:fillRect/>
            </a:stretch>
          </p:blipFill>
          <p:spPr>
            <a:xfrm>
              <a:off x="2384" y="3591"/>
              <a:ext cx="640" cy="397"/>
            </a:xfrm>
            <a:prstGeom prst="rect">
              <a:avLst/>
            </a:prstGeom>
            <a:noFill/>
            <a:ln w="9525">
              <a:noFill/>
            </a:ln>
          </p:spPr>
        </p:pic>
        <p:pic>
          <p:nvPicPr>
            <p:cNvPr id="9232" name="Picture 18" descr="et5"/>
            <p:cNvPicPr>
              <a:picLocks noChangeAspect="1"/>
            </p:cNvPicPr>
            <p:nvPr/>
          </p:nvPicPr>
          <p:blipFill>
            <a:blip r:embed="rId8"/>
            <a:stretch>
              <a:fillRect/>
            </a:stretch>
          </p:blipFill>
          <p:spPr>
            <a:xfrm>
              <a:off x="1376" y="3384"/>
              <a:ext cx="365" cy="640"/>
            </a:xfrm>
            <a:prstGeom prst="rect">
              <a:avLst/>
            </a:prstGeom>
            <a:noFill/>
            <a:ln w="9525">
              <a:noFill/>
            </a:ln>
          </p:spPr>
        </p:pic>
        <p:pic>
          <p:nvPicPr>
            <p:cNvPr id="9233" name="Picture 19" descr="glob_anm"/>
            <p:cNvPicPr>
              <a:picLocks noChangeAspect="1"/>
            </p:cNvPicPr>
            <p:nvPr/>
          </p:nvPicPr>
          <p:blipFill>
            <a:blip r:embed="rId9"/>
            <a:stretch>
              <a:fillRect/>
            </a:stretch>
          </p:blipFill>
          <p:spPr>
            <a:xfrm>
              <a:off x="3080" y="3520"/>
              <a:ext cx="512" cy="512"/>
            </a:xfrm>
            <a:prstGeom prst="rect">
              <a:avLst/>
            </a:prstGeom>
            <a:noFill/>
            <a:ln w="9525">
              <a:noFill/>
            </a:ln>
          </p:spPr>
        </p:pic>
        <p:pic>
          <p:nvPicPr>
            <p:cNvPr id="9234" name="Picture 20" descr="ani53"/>
            <p:cNvPicPr>
              <a:picLocks noChangeAspect="1"/>
            </p:cNvPicPr>
            <p:nvPr/>
          </p:nvPicPr>
          <p:blipFill>
            <a:blip r:embed="rId10"/>
            <a:stretch>
              <a:fillRect/>
            </a:stretch>
          </p:blipFill>
          <p:spPr>
            <a:xfrm>
              <a:off x="4416" y="3472"/>
              <a:ext cx="256" cy="512"/>
            </a:xfrm>
            <a:prstGeom prst="rect">
              <a:avLst/>
            </a:prstGeom>
            <a:noFill/>
            <a:ln w="9525">
              <a:noFill/>
            </a:ln>
          </p:spPr>
        </p:pic>
        <p:pic>
          <p:nvPicPr>
            <p:cNvPr id="9235" name="Picture 21" descr="mu37"/>
            <p:cNvPicPr>
              <a:picLocks noChangeAspect="1"/>
            </p:cNvPicPr>
            <p:nvPr/>
          </p:nvPicPr>
          <p:blipFill>
            <a:blip r:embed="rId11"/>
            <a:stretch>
              <a:fillRect/>
            </a:stretch>
          </p:blipFill>
          <p:spPr>
            <a:xfrm>
              <a:off x="1789" y="3386"/>
              <a:ext cx="691" cy="614"/>
            </a:xfrm>
            <a:prstGeom prst="rect">
              <a:avLst/>
            </a:prstGeom>
            <a:noFill/>
            <a:ln w="9525">
              <a:noFill/>
            </a:ln>
          </p:spPr>
        </p:pic>
      </p:grpSp>
    </p:spTree>
  </p:cSld>
  <p:clrMapOvr>
    <a:masterClrMapping/>
  </p:clrMapOvr>
  <p:transition spd="slow" advClick="0">
    <p:zoom/>
    <p:sndAc>
      <p:stSnd>
        <p:snd r:embed="rId1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7176"/>
                                        </p:tgtEl>
                                        <p:attrNameLst>
                                          <p:attrName>style.visibility</p:attrName>
                                        </p:attrNameLst>
                                      </p:cBhvr>
                                      <p:to>
                                        <p:strVal val="visible"/>
                                      </p:to>
                                    </p:set>
                                    <p:anim calcmode="lin" valueType="num">
                                      <p:cBhvr>
                                        <p:cTn id="7" dur="5000" fill="hold"/>
                                        <p:tgtEl>
                                          <p:spTgt spid="7176"/>
                                        </p:tgtEl>
                                        <p:attrNameLst>
                                          <p:attrName>ppt_w</p:attrName>
                                        </p:attrNameLst>
                                      </p:cBhvr>
                                      <p:tavLst>
                                        <p:tav tm="0" fmla="#ppt_w*sin(2.5*pi*$)">
                                          <p:val>
                                            <p:fltVal val="0,000000"/>
                                          </p:val>
                                        </p:tav>
                                        <p:tav tm="100000">
                                          <p:val>
                                            <p:fltVal val="1,000000"/>
                                          </p:val>
                                        </p:tav>
                                      </p:tavLst>
                                    </p:anim>
                                    <p:anim calcmode="lin" valueType="num">
                                      <p:cBhvr>
                                        <p:cTn id="8" dur="5000" fill="hold"/>
                                        <p:tgtEl>
                                          <p:spTgt spid="7176"/>
                                        </p:tgtEl>
                                        <p:attrNameLst>
                                          <p:attrName>ppt_h</p:attrName>
                                        </p:attrNameLst>
                                      </p:cBhvr>
                                      <p:tavLst>
                                        <p:tav tm="0">
                                          <p:val>
                                            <p:strVal val="#ppt_h"/>
                                          </p:val>
                                        </p:tav>
                                        <p:tav tm="100000">
                                          <p:val>
                                            <p:strVal val="#ppt_h"/>
                                          </p:val>
                                        </p:tav>
                                      </p:tavLst>
                                    </p:anim>
                                  </p:childTnLst>
                                </p:cTn>
                              </p:par>
                              <p:par>
                                <p:cTn id="9" presetID="19" presetClass="entr" presetSubtype="10" repeatCount="indefinite" fill="hold" nodeType="withEffect">
                                  <p:stCondLst>
                                    <p:cond delay="0"/>
                                  </p:stCondLst>
                                  <p:childTnLst>
                                    <p:set>
                                      <p:cBhvr>
                                        <p:cTn id="10" dur="1" fill="hold">
                                          <p:stCondLst>
                                            <p:cond delay="0"/>
                                          </p:stCondLst>
                                        </p:cTn>
                                        <p:tgtEl>
                                          <p:spTgt spid="7175"/>
                                        </p:tgtEl>
                                        <p:attrNameLst>
                                          <p:attrName>style.visibility</p:attrName>
                                        </p:attrNameLst>
                                      </p:cBhvr>
                                      <p:to>
                                        <p:strVal val="visible"/>
                                      </p:to>
                                    </p:set>
                                    <p:anim calcmode="lin" valueType="num">
                                      <p:cBhvr>
                                        <p:cTn id="11" dur="5000" fill="hold"/>
                                        <p:tgtEl>
                                          <p:spTgt spid="7175"/>
                                        </p:tgtEl>
                                        <p:attrNameLst>
                                          <p:attrName>ppt_w</p:attrName>
                                        </p:attrNameLst>
                                      </p:cBhvr>
                                      <p:tavLst>
                                        <p:tav tm="0" fmla="#ppt_w*sin(2.5*pi*$)">
                                          <p:val>
                                            <p:fltVal val="0,000000"/>
                                          </p:val>
                                        </p:tav>
                                        <p:tav tm="100000">
                                          <p:val>
                                            <p:fltVal val="1,000000"/>
                                          </p:val>
                                        </p:tav>
                                      </p:tavLst>
                                    </p:anim>
                                    <p:anim calcmode="lin" valueType="num">
                                      <p:cBhvr>
                                        <p:cTn id="12" dur="5000" fill="hold"/>
                                        <p:tgtEl>
                                          <p:spTgt spid="7175"/>
                                        </p:tgtEl>
                                        <p:attrNameLst>
                                          <p:attrName>ppt_h</p:attrName>
                                        </p:attrNameLst>
                                      </p:cBhvr>
                                      <p:tavLst>
                                        <p:tav tm="0">
                                          <p:val>
                                            <p:strVal val="#ppt_h"/>
                                          </p:val>
                                        </p:tav>
                                        <p:tav tm="100000">
                                          <p:val>
                                            <p:strVal val="#ppt_h"/>
                                          </p:val>
                                        </p:tav>
                                      </p:tavLst>
                                    </p:anim>
                                  </p:childTnLst>
                                </p:cTn>
                              </p:par>
                              <p:par>
                                <p:cTn id="13" presetID="27" presetClass="entr" presetSubtype="0" fill="hold" nodeType="withEffect">
                                  <p:stCondLst>
                                    <p:cond delay="2000"/>
                                  </p:stCondLst>
                                  <p:iterate type="lt">
                                    <p:tmPct val="50000"/>
                                  </p:iterate>
                                  <p:childTnLst>
                                    <p:set>
                                      <p:cBhvr>
                                        <p:cTn id="14" dur="1" fill="hold">
                                          <p:stCondLst>
                                            <p:cond delay="0"/>
                                          </p:stCondLst>
                                        </p:cTn>
                                        <p:tgtEl>
                                          <p:spTgt spid="20491"/>
                                        </p:tgtEl>
                                        <p:attrNameLst>
                                          <p:attrName>style.visibility</p:attrName>
                                        </p:attrNameLst>
                                      </p:cBhvr>
                                      <p:to>
                                        <p:strVal val="visible"/>
                                      </p:to>
                                    </p:set>
                                    <p:anim calcmode="discrete" valueType="clr">
                                      <p:cBhvr override="childStyle">
                                        <p:cTn id="15" dur="80"/>
                                        <p:tgtEl>
                                          <p:spTgt spid="20491"/>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20491"/>
                                        </p:tgtEl>
                                        <p:attrNameLst>
                                          <p:attrName>fillcolor</p:attrName>
                                        </p:attrNameLst>
                                      </p:cBhvr>
                                      <p:tavLst>
                                        <p:tav tm="0">
                                          <p:val>
                                            <p:clrVal>
                                              <a:schemeClr val="accent2"/>
                                            </p:clrVal>
                                          </p:val>
                                        </p:tav>
                                        <p:tav tm="50000">
                                          <p:val>
                                            <p:clrVal>
                                              <a:schemeClr val="hlink"/>
                                            </p:clrVal>
                                          </p:val>
                                        </p:tav>
                                      </p:tavLst>
                                    </p:anim>
                                    <p:set>
                                      <p:cBhvr>
                                        <p:cTn id="17" dur="80"/>
                                        <p:tgtEl>
                                          <p:spTgt spid="2049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9048" name="Text Box 24"/>
          <p:cNvSpPr txBox="1"/>
          <p:nvPr/>
        </p:nvSpPr>
        <p:spPr>
          <a:xfrm>
            <a:off x="152400" y="438150"/>
            <a:ext cx="8952230" cy="3138170"/>
          </a:xfrm>
          <a:prstGeom prst="rect">
            <a:avLst/>
          </a:prstGeom>
          <a:noFill/>
          <a:ln w="9525">
            <a:noFill/>
          </a:ln>
        </p:spPr>
        <p:txBody>
          <a:bodyPr wrap="square" anchor="t" anchorCtr="0">
            <a:spAutoFit/>
          </a:bodyPr>
          <a:p>
            <a:pPr algn="ctr">
              <a:spcBef>
                <a:spcPct val="50000"/>
              </a:spcBef>
            </a:pPr>
            <a:r>
              <a:rPr lang="vi-VN" altLang="en-US" sz="3600" dirty="0">
                <a:solidFill>
                  <a:srgbClr val="FF0000"/>
                </a:solidFill>
                <a:latin typeface="Times New Roman" panose="02020603050405020304" pitchFamily="18" charset="0"/>
              </a:rPr>
              <a:t>CÂU HỎI SỐ 1</a:t>
            </a:r>
            <a:endParaRPr lang="vi-VN" altLang="en-US" sz="3600" dirty="0">
              <a:solidFill>
                <a:srgbClr val="FF0000"/>
              </a:solidFill>
              <a:latin typeface="Times New Roman" panose="02020603050405020304" pitchFamily="18" charset="0"/>
            </a:endParaRPr>
          </a:p>
          <a:p>
            <a:pPr algn="ctr">
              <a:spcBef>
                <a:spcPct val="50000"/>
              </a:spcBef>
            </a:pPr>
            <a:r>
              <a:rPr lang="vi-VN" altLang="en-US" sz="3600" dirty="0">
                <a:solidFill>
                  <a:srgbClr val="0000CC"/>
                </a:solidFill>
                <a:latin typeface="Times New Roman" panose="02020603050405020304" pitchFamily="18" charset="0"/>
              </a:rPr>
              <a:t>Một hoàng thân người Ả - rập Xê út từng nói: “Tổ tiên chúng tôi cưỡi lạc đà, đến thế hệ chúng tôi lái siêu xe, nhưng rất có thể con cháu chúng tôi sẽ lại cưỡi lạc </a:t>
            </a:r>
            <a:r>
              <a:rPr lang="vi-VN" altLang="en-US" sz="3600" dirty="0">
                <a:solidFill>
                  <a:srgbClr val="0000CC"/>
                </a:solidFill>
                <a:latin typeface="Times New Roman" panose="02020603050405020304" pitchFamily="18" charset="0"/>
              </a:rPr>
              <a:t>đà”</a:t>
            </a:r>
            <a:endParaRPr lang="vi-VN" altLang="en-US" sz="3600" dirty="0">
              <a:solidFill>
                <a:srgbClr val="0000CC"/>
              </a:solidFill>
              <a:latin typeface="Times New Roman" panose="02020603050405020304" pitchFamily="18" charset="0"/>
            </a:endParaRPr>
          </a:p>
        </p:txBody>
      </p:sp>
      <p:sp>
        <p:nvSpPr>
          <p:cNvPr id="2" name="Text Box 24"/>
          <p:cNvSpPr txBox="1"/>
          <p:nvPr/>
        </p:nvSpPr>
        <p:spPr>
          <a:xfrm>
            <a:off x="76200" y="3714750"/>
            <a:ext cx="8952230" cy="645160"/>
          </a:xfrm>
          <a:prstGeom prst="rect">
            <a:avLst/>
          </a:prstGeom>
          <a:noFill/>
          <a:ln w="9525">
            <a:noFill/>
          </a:ln>
        </p:spPr>
        <p:txBody>
          <a:bodyPr wrap="square" anchor="t" anchorCtr="0">
            <a:spAutoFit/>
          </a:bodyPr>
          <a:p>
            <a:pPr algn="ctr">
              <a:spcBef>
                <a:spcPct val="50000"/>
              </a:spcBef>
            </a:pPr>
            <a:r>
              <a:rPr lang="vi-VN" altLang="en-US" sz="3600" dirty="0">
                <a:solidFill>
                  <a:srgbClr val="FF0000"/>
                </a:solidFill>
                <a:latin typeface="Times New Roman" panose="02020603050405020304" pitchFamily="18" charset="0"/>
              </a:rPr>
              <a:t>Em hiểu như thế nào về câu nói trên?</a:t>
            </a:r>
            <a:endParaRPr lang="vi-VN" altLang="en-US" sz="3600" dirty="0">
              <a:solidFill>
                <a:srgbClr val="FF0000"/>
              </a:solidFill>
              <a:latin typeface="Times New Roman" panose="02020603050405020304" pitchFamily="18" charset="0"/>
            </a:endParaRPr>
          </a:p>
        </p:txBody>
      </p:sp>
    </p:spTree>
  </p:cSld>
  <p:clrMapOvr>
    <a:masterClrMapping/>
  </p:clrMapOvr>
  <p:transition spd="slow" advClick="0">
    <p:zoom/>
    <p:sndAc>
      <p:stSnd>
        <p:snd r:embed="rId1"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29048"/>
                                        </p:tgtEl>
                                        <p:attrNameLst>
                                          <p:attrName>style.visibility</p:attrName>
                                        </p:attrNameLst>
                                      </p:cBhvr>
                                      <p:to>
                                        <p:strVal val="visible"/>
                                      </p:to>
                                    </p:set>
                                    <p:animEffect transition="in" filter="fade">
                                      <p:cBhvr>
                                        <p:cTn id="7" dur="770" decel="100000"/>
                                        <p:tgtEl>
                                          <p:spTgt spid="129048"/>
                                        </p:tgtEl>
                                      </p:cBhvr>
                                    </p:animEffect>
                                    <p:animScale>
                                      <p:cBhvr>
                                        <p:cTn id="8" dur="770" decel="100000"/>
                                        <p:tgtEl>
                                          <p:spTgt spid="129048"/>
                                        </p:tgtEl>
                                      </p:cBhvr>
                                      <p:from x="10000" y="10000"/>
                                      <p:to x="200000" y="450000"/>
                                    </p:animScale>
                                    <p:animScale>
                                      <p:cBhvr>
                                        <p:cTn id="9" dur="1230" accel="100000" fill="hold">
                                          <p:stCondLst>
                                            <p:cond delay="770"/>
                                          </p:stCondLst>
                                        </p:cTn>
                                        <p:tgtEl>
                                          <p:spTgt spid="129048"/>
                                        </p:tgtEl>
                                      </p:cBhvr>
                                      <p:from x="200000" y="450000"/>
                                      <p:to x="100000" y="100000"/>
                                    </p:animScale>
                                    <p:set>
                                      <p:cBhvr>
                                        <p:cTn id="10" dur="770" fill="hold"/>
                                        <p:tgtEl>
                                          <p:spTgt spid="129048"/>
                                        </p:tgtEl>
                                        <p:attrNameLst>
                                          <p:attrName>ppt_x</p:attrName>
                                        </p:attrNameLst>
                                      </p:cBhvr>
                                      <p:to>
                                        <p:strVal val="(0.5)"/>
                                      </p:to>
                                    </p:set>
                                    <p:anim from="(0.5)" to="(#ppt_x)" calcmode="lin" valueType="num">
                                      <p:cBhvr>
                                        <p:cTn id="11" dur="1230" accel="100000" fill="hold">
                                          <p:stCondLst>
                                            <p:cond delay="770"/>
                                          </p:stCondLst>
                                        </p:cTn>
                                        <p:tgtEl>
                                          <p:spTgt spid="129048"/>
                                        </p:tgtEl>
                                        <p:attrNameLst>
                                          <p:attrName>ppt_x</p:attrName>
                                        </p:attrNameLst>
                                      </p:cBhvr>
                                    </p:anim>
                                    <p:set>
                                      <p:cBhvr>
                                        <p:cTn id="12" dur="770" fill="hold"/>
                                        <p:tgtEl>
                                          <p:spTgt spid="129048"/>
                                        </p:tgtEl>
                                        <p:attrNameLst>
                                          <p:attrName>ppt_y</p:attrName>
                                        </p:attrNameLst>
                                      </p:cBhvr>
                                      <p:to>
                                        <p:strVal val="(#ppt_y+0.4)"/>
                                      </p:to>
                                    </p:set>
                                    <p:anim from="(#ppt_y+0.4)" to="(#ppt_y)" calcmode="lin" valueType="num">
                                      <p:cBhvr>
                                        <p:cTn id="13" dur="1230" accel="100000" fill="hold">
                                          <p:stCondLst>
                                            <p:cond delay="770"/>
                                          </p:stCondLst>
                                        </p:cTn>
                                        <p:tgtEl>
                                          <p:spTgt spid="129048"/>
                                        </p:tgtEl>
                                        <p:attrNameLst>
                                          <p:attrName>ppt_y</p:attrName>
                                        </p:attrNameLst>
                                      </p:cBhvr>
                                    </p:anim>
                                  </p:childTnLst>
                                </p:cTn>
                              </p:par>
                            </p:childTnLst>
                          </p:cTn>
                        </p:par>
                        <p:par>
                          <p:cTn id="14" fill="hold">
                            <p:stCondLst>
                              <p:cond delay="2000"/>
                            </p:stCondLst>
                            <p:childTnLst>
                              <p:par>
                                <p:cTn id="15" presetID="51" presetClass="entr" presetSubtype="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770" decel="100000"/>
                                        <p:tgtEl>
                                          <p:spTgt spid="2"/>
                                        </p:tgtEl>
                                      </p:cBhvr>
                                    </p:animEffect>
                                    <p:animScale>
                                      <p:cBhvr>
                                        <p:cTn id="18" dur="770" decel="100000"/>
                                        <p:tgtEl>
                                          <p:spTgt spid="2"/>
                                        </p:tgtEl>
                                      </p:cBhvr>
                                      <p:from x="10000" y="10000"/>
                                      <p:to x="200000" y="450000"/>
                                    </p:animScale>
                                    <p:animScale>
                                      <p:cBhvr>
                                        <p:cTn id="19" dur="1230" accel="100000" fill="hold">
                                          <p:stCondLst>
                                            <p:cond delay="770"/>
                                          </p:stCondLst>
                                        </p:cTn>
                                        <p:tgtEl>
                                          <p:spTgt spid="2"/>
                                        </p:tgtEl>
                                      </p:cBhvr>
                                      <p:from x="200000" y="450000"/>
                                      <p:to x="100000" y="100000"/>
                                    </p:animScale>
                                    <p:set>
                                      <p:cBhvr>
                                        <p:cTn id="20" dur="770" fill="hold"/>
                                        <p:tgtEl>
                                          <p:spTgt spid="2"/>
                                        </p:tgtEl>
                                        <p:attrNameLst>
                                          <p:attrName>ppt_x</p:attrName>
                                        </p:attrNameLst>
                                      </p:cBhvr>
                                      <p:to>
                                        <p:strVal val="(0.5)"/>
                                      </p:to>
                                    </p:set>
                                    <p:anim from="(0.5)" to="(#ppt_x)" calcmode="lin" valueType="num">
                                      <p:cBhvr>
                                        <p:cTn id="21" dur="1230" accel="100000" fill="hold">
                                          <p:stCondLst>
                                            <p:cond delay="770"/>
                                          </p:stCondLst>
                                        </p:cTn>
                                        <p:tgtEl>
                                          <p:spTgt spid="2"/>
                                        </p:tgtEl>
                                        <p:attrNameLst>
                                          <p:attrName>ppt_x</p:attrName>
                                        </p:attrNameLst>
                                      </p:cBhvr>
                                    </p:anim>
                                    <p:set>
                                      <p:cBhvr>
                                        <p:cTn id="22" dur="770" fill="hold"/>
                                        <p:tgtEl>
                                          <p:spTgt spid="2"/>
                                        </p:tgtEl>
                                        <p:attrNameLst>
                                          <p:attrName>ppt_y</p:attrName>
                                        </p:attrNameLst>
                                      </p:cBhvr>
                                      <p:to>
                                        <p:strVal val="(#ppt_y+0.4)"/>
                                      </p:to>
                                    </p:set>
                                    <p:anim from="(#ppt_y+0.4)" to="(#ppt_y)" calcmode="lin" valueType="num">
                                      <p:cBhvr>
                                        <p:cTn id="23" dur="1230" accel="100000" fill="hold">
                                          <p:stCondLst>
                                            <p:cond delay="770"/>
                                          </p:stCondLst>
                                        </p:cTn>
                                        <p:tgtEl>
                                          <p:spTgt spid="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48"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24"/>
          <p:cNvSpPr txBox="1"/>
          <p:nvPr/>
        </p:nvSpPr>
        <p:spPr>
          <a:xfrm>
            <a:off x="381000" y="361950"/>
            <a:ext cx="8443595" cy="2584450"/>
          </a:xfrm>
          <a:prstGeom prst="rect">
            <a:avLst/>
          </a:prstGeom>
          <a:noFill/>
          <a:ln w="9525">
            <a:noFill/>
          </a:ln>
        </p:spPr>
        <p:txBody>
          <a:bodyPr wrap="square" anchor="t" anchorCtr="0">
            <a:spAutoFit/>
          </a:bodyPr>
          <a:p>
            <a:pPr algn="ctr">
              <a:spcBef>
                <a:spcPct val="50000"/>
              </a:spcBef>
            </a:pPr>
            <a:r>
              <a:rPr lang="vi-VN" altLang="en-US" sz="3600" dirty="0">
                <a:solidFill>
                  <a:srgbClr val="FF0000"/>
                </a:solidFill>
                <a:latin typeface="Times New Roman" panose="02020603050405020304" pitchFamily="18" charset="0"/>
              </a:rPr>
              <a:t>CÂU HỎI SỐ </a:t>
            </a:r>
            <a:r>
              <a:rPr lang="vi-VN" altLang="en-US" sz="3600" dirty="0">
                <a:solidFill>
                  <a:srgbClr val="FF0000"/>
                </a:solidFill>
                <a:latin typeface="Times New Roman" panose="02020603050405020304" pitchFamily="18" charset="0"/>
              </a:rPr>
              <a:t>2</a:t>
            </a:r>
            <a:endParaRPr lang="vi-VN" altLang="en-US" sz="3600" dirty="0">
              <a:solidFill>
                <a:srgbClr val="FF0000"/>
              </a:solidFill>
              <a:latin typeface="Times New Roman" panose="02020603050405020304" pitchFamily="18" charset="0"/>
            </a:endParaRPr>
          </a:p>
          <a:p>
            <a:pPr algn="ctr">
              <a:spcBef>
                <a:spcPct val="50000"/>
              </a:spcBef>
            </a:pPr>
            <a:r>
              <a:rPr lang="vi-VN" altLang="en-US" sz="3600" dirty="0">
                <a:solidFill>
                  <a:srgbClr val="0000CC"/>
                </a:solidFill>
                <a:latin typeface="Times New Roman" panose="02020603050405020304" pitchFamily="18" charset="0"/>
              </a:rPr>
              <a:t>Quốc gia nào tại Tây Nam Á đã đăng cai và tổ chức thành công Giải vô địch bóng đá thế </a:t>
            </a:r>
            <a:r>
              <a:rPr lang="vi-VN" altLang="en-US" sz="3600" dirty="0">
                <a:solidFill>
                  <a:srgbClr val="0000CC"/>
                </a:solidFill>
                <a:latin typeface="Times New Roman" panose="02020603050405020304" pitchFamily="18" charset="0"/>
              </a:rPr>
              <a:t>giới (Wo</a:t>
            </a:r>
            <a:r>
              <a:rPr lang="vi-VN" altLang="en-US" sz="3600" dirty="0">
                <a:solidFill>
                  <a:srgbClr val="0000CC"/>
                </a:solidFill>
                <a:latin typeface="Times New Roman" panose="02020603050405020304" pitchFamily="18" charset="0"/>
              </a:rPr>
              <a:t>rld Cup </a:t>
            </a:r>
            <a:r>
              <a:rPr lang="vi-VN" altLang="en-US" sz="3600" dirty="0">
                <a:solidFill>
                  <a:srgbClr val="0000CC"/>
                </a:solidFill>
                <a:latin typeface="Times New Roman" panose="02020603050405020304" pitchFamily="18" charset="0"/>
              </a:rPr>
              <a:t>2022)</a:t>
            </a:r>
            <a:endParaRPr lang="vi-VN" altLang="en-US" sz="3600" dirty="0">
              <a:solidFill>
                <a:srgbClr val="0000CC"/>
              </a:solidFill>
              <a:latin typeface="Times New Roman" panose="02020603050405020304" pitchFamily="18" charset="0"/>
            </a:endParaRPr>
          </a:p>
        </p:txBody>
      </p:sp>
      <p:sp>
        <p:nvSpPr>
          <p:cNvPr id="3" name="Text Box 24"/>
          <p:cNvSpPr txBox="1"/>
          <p:nvPr/>
        </p:nvSpPr>
        <p:spPr>
          <a:xfrm>
            <a:off x="2614295" y="3409950"/>
            <a:ext cx="4077970" cy="706755"/>
          </a:xfrm>
          <a:prstGeom prst="rect">
            <a:avLst/>
          </a:prstGeom>
          <a:noFill/>
          <a:ln w="9525">
            <a:noFill/>
          </a:ln>
        </p:spPr>
        <p:txBody>
          <a:bodyPr wrap="square" anchor="t" anchorCtr="0">
            <a:spAutoFit/>
          </a:bodyPr>
          <a:p>
            <a:pPr algn="ctr">
              <a:spcBef>
                <a:spcPct val="50000"/>
              </a:spcBef>
            </a:pPr>
            <a:r>
              <a:rPr lang="vi-VN" altLang="en-US" sz="4000" dirty="0">
                <a:solidFill>
                  <a:srgbClr val="FF0000"/>
                </a:solidFill>
                <a:latin typeface="Times New Roman" panose="02020603050405020304" pitchFamily="18" charset="0"/>
              </a:rPr>
              <a:t>Qatar (Ca-ta)</a:t>
            </a:r>
            <a:endParaRPr lang="vi-VN" altLang="en-US" sz="4000" dirty="0">
              <a:solidFill>
                <a:srgbClr val="FF000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70" decel="100000"/>
                                        <p:tgtEl>
                                          <p:spTgt spid="2"/>
                                        </p:tgtEl>
                                      </p:cBhvr>
                                    </p:animEffect>
                                    <p:animScale>
                                      <p:cBhvr>
                                        <p:cTn id="8" dur="770" decel="100000"/>
                                        <p:tgtEl>
                                          <p:spTgt spid="2"/>
                                        </p:tgtEl>
                                      </p:cBhvr>
                                      <p:from x="10000" y="10000"/>
                                      <p:to x="200000" y="450000"/>
                                    </p:animScale>
                                    <p:animScale>
                                      <p:cBhvr>
                                        <p:cTn id="9" dur="1230" accel="100000" fill="hold">
                                          <p:stCondLst>
                                            <p:cond delay="770"/>
                                          </p:stCondLst>
                                        </p:cTn>
                                        <p:tgtEl>
                                          <p:spTgt spid="2"/>
                                        </p:tgtEl>
                                      </p:cBhvr>
                                      <p:from x="200000" y="450000"/>
                                      <p:to x="100000" y="100000"/>
                                    </p:animScale>
                                    <p:set>
                                      <p:cBhvr>
                                        <p:cTn id="10" dur="770" fill="hold"/>
                                        <p:tgtEl>
                                          <p:spTgt spid="2"/>
                                        </p:tgtEl>
                                        <p:attrNameLst>
                                          <p:attrName>ppt_x</p:attrName>
                                        </p:attrNameLst>
                                      </p:cBhvr>
                                      <p:to>
                                        <p:strVal val="(0.5)"/>
                                      </p:to>
                                    </p:set>
                                    <p:anim from="(0.5)" to="(#ppt_x)" calcmode="lin" valueType="num">
                                      <p:cBhvr>
                                        <p:cTn id="11" dur="1230" accel="100000" fill="hold">
                                          <p:stCondLst>
                                            <p:cond delay="770"/>
                                          </p:stCondLst>
                                        </p:cTn>
                                        <p:tgtEl>
                                          <p:spTgt spid="2"/>
                                        </p:tgtEl>
                                        <p:attrNameLst>
                                          <p:attrName>ppt_x</p:attrName>
                                        </p:attrNameLst>
                                      </p:cBhvr>
                                    </p:anim>
                                    <p:set>
                                      <p:cBhvr>
                                        <p:cTn id="12" dur="770" fill="hold"/>
                                        <p:tgtEl>
                                          <p:spTgt spid="2"/>
                                        </p:tgtEl>
                                        <p:attrNameLst>
                                          <p:attrName>ppt_y</p:attrName>
                                        </p:attrNameLst>
                                      </p:cBhvr>
                                      <p:to>
                                        <p:strVal val="(#ppt_y+0.4)"/>
                                      </p:to>
                                    </p:set>
                                    <p:anim from="(#ppt_y+0.4)" to="(#ppt_y)" calcmode="lin" valueType="num">
                                      <p:cBhvr>
                                        <p:cTn id="13" dur="1230" accel="100000" fill="hold">
                                          <p:stCondLst>
                                            <p:cond delay="770"/>
                                          </p:stCondLst>
                                        </p:cTn>
                                        <p:tgtEl>
                                          <p:spTgt spid="2"/>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770" decel="100000"/>
                                        <p:tgtEl>
                                          <p:spTgt spid="3"/>
                                        </p:tgtEl>
                                      </p:cBhvr>
                                    </p:animEffect>
                                    <p:animScale>
                                      <p:cBhvr>
                                        <p:cTn id="19" dur="770" decel="100000"/>
                                        <p:tgtEl>
                                          <p:spTgt spid="3"/>
                                        </p:tgtEl>
                                      </p:cBhvr>
                                      <p:from x="10000" y="10000"/>
                                      <p:to x="200000" y="450000"/>
                                    </p:animScale>
                                    <p:animScale>
                                      <p:cBhvr>
                                        <p:cTn id="20" dur="1230" accel="100000" fill="hold">
                                          <p:stCondLst>
                                            <p:cond delay="770"/>
                                          </p:stCondLst>
                                        </p:cTn>
                                        <p:tgtEl>
                                          <p:spTgt spid="3"/>
                                        </p:tgtEl>
                                      </p:cBhvr>
                                      <p:from x="200000" y="450000"/>
                                      <p:to x="100000" y="100000"/>
                                    </p:animScale>
                                    <p:set>
                                      <p:cBhvr>
                                        <p:cTn id="21" dur="770" fill="hold"/>
                                        <p:tgtEl>
                                          <p:spTgt spid="3"/>
                                        </p:tgtEl>
                                        <p:attrNameLst>
                                          <p:attrName>ppt_x</p:attrName>
                                        </p:attrNameLst>
                                      </p:cBhvr>
                                      <p:to>
                                        <p:strVal val="(0.5)"/>
                                      </p:to>
                                    </p:set>
                                    <p:anim from="(0.5)" to="(#ppt_x)" calcmode="lin" valueType="num">
                                      <p:cBhvr>
                                        <p:cTn id="22" dur="1230" accel="100000" fill="hold">
                                          <p:stCondLst>
                                            <p:cond delay="770"/>
                                          </p:stCondLst>
                                        </p:cTn>
                                        <p:tgtEl>
                                          <p:spTgt spid="3"/>
                                        </p:tgtEl>
                                        <p:attrNameLst>
                                          <p:attrName>ppt_x</p:attrName>
                                        </p:attrNameLst>
                                      </p:cBhvr>
                                    </p:anim>
                                    <p:set>
                                      <p:cBhvr>
                                        <p:cTn id="23" dur="770" fill="hold"/>
                                        <p:tgtEl>
                                          <p:spTgt spid="3"/>
                                        </p:tgtEl>
                                        <p:attrNameLst>
                                          <p:attrName>ppt_y</p:attrName>
                                        </p:attrNameLst>
                                      </p:cBhvr>
                                      <p:to>
                                        <p:strVal val="(#ppt_y+0.4)"/>
                                      </p:to>
                                    </p:set>
                                    <p:anim from="(#ppt_y+0.4)" to="(#ppt_y)" calcmode="lin" valueType="num">
                                      <p:cBhvr>
                                        <p:cTn id="24" dur="1230" accel="100000" fill="hold">
                                          <p:stCondLst>
                                            <p:cond delay="770"/>
                                          </p:stCondLst>
                                        </p:cTn>
                                        <p:tgtEl>
                                          <p:spTgt spid="3"/>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24"/>
          <p:cNvSpPr txBox="1"/>
          <p:nvPr/>
        </p:nvSpPr>
        <p:spPr>
          <a:xfrm>
            <a:off x="381000" y="514350"/>
            <a:ext cx="8306435" cy="3969385"/>
          </a:xfrm>
          <a:prstGeom prst="rect">
            <a:avLst/>
          </a:prstGeom>
          <a:noFill/>
          <a:ln w="9525">
            <a:noFill/>
          </a:ln>
        </p:spPr>
        <p:txBody>
          <a:bodyPr wrap="square" anchor="t" anchorCtr="0">
            <a:spAutoFit/>
          </a:bodyPr>
          <a:p>
            <a:pPr algn="ctr">
              <a:spcBef>
                <a:spcPct val="50000"/>
              </a:spcBef>
            </a:pPr>
            <a:r>
              <a:rPr lang="vi-VN" altLang="en-US" sz="3600" dirty="0">
                <a:solidFill>
                  <a:srgbClr val="FF0000"/>
                </a:solidFill>
                <a:latin typeface="Times New Roman" panose="02020603050405020304" pitchFamily="18" charset="0"/>
              </a:rPr>
              <a:t>CÂU HỎI SỐ </a:t>
            </a:r>
            <a:r>
              <a:rPr lang="vi-VN" altLang="en-US" sz="3600" dirty="0">
                <a:solidFill>
                  <a:srgbClr val="FF0000"/>
                </a:solidFill>
                <a:latin typeface="Times New Roman" panose="02020603050405020304" pitchFamily="18" charset="0"/>
              </a:rPr>
              <a:t>3</a:t>
            </a:r>
            <a:endParaRPr lang="vi-VN" altLang="en-US" sz="3600" dirty="0">
              <a:solidFill>
                <a:srgbClr val="FF0000"/>
              </a:solidFill>
              <a:latin typeface="Times New Roman" panose="02020603050405020304" pitchFamily="18" charset="0"/>
            </a:endParaRPr>
          </a:p>
          <a:p>
            <a:pPr algn="ctr">
              <a:spcBef>
                <a:spcPct val="50000"/>
              </a:spcBef>
            </a:pPr>
            <a:r>
              <a:rPr lang="vi-VN" altLang="en-US" sz="3600" dirty="0">
                <a:solidFill>
                  <a:srgbClr val="FF0000"/>
                </a:solidFill>
                <a:latin typeface="Times New Roman" panose="02020603050405020304" pitchFamily="18" charset="0"/>
              </a:rPr>
              <a:t>Theo dõi Video clip </a:t>
            </a:r>
            <a:r>
              <a:rPr lang="vi-VN" altLang="en-US" sz="3600" dirty="0">
                <a:solidFill>
                  <a:srgbClr val="FF0000"/>
                </a:solidFill>
                <a:latin typeface="Times New Roman" panose="02020603050405020304" pitchFamily="18" charset="0"/>
              </a:rPr>
              <a:t>sau</a:t>
            </a:r>
            <a:endParaRPr lang="vi-VN" altLang="en-US" sz="3600" dirty="0">
              <a:solidFill>
                <a:srgbClr val="FF0000"/>
              </a:solidFill>
              <a:latin typeface="Times New Roman" panose="02020603050405020304" pitchFamily="18" charset="0"/>
            </a:endParaRPr>
          </a:p>
          <a:p>
            <a:pPr algn="ctr">
              <a:spcBef>
                <a:spcPct val="50000"/>
              </a:spcBef>
            </a:pPr>
            <a:r>
              <a:rPr lang="vi-VN" altLang="en-US" sz="3600" dirty="0">
                <a:solidFill>
                  <a:srgbClr val="0000CC"/>
                </a:solidFill>
                <a:latin typeface="Times New Roman" panose="02020603050405020304" pitchFamily="18" charset="0"/>
              </a:rPr>
              <a:t>Hãy </a:t>
            </a:r>
            <a:r>
              <a:rPr lang="vi-VN" altLang="en-US" sz="3600" dirty="0">
                <a:solidFill>
                  <a:srgbClr val="0000CC"/>
                </a:solidFill>
                <a:latin typeface="Times New Roman" panose="02020603050405020304" pitchFamily="18" charset="0"/>
              </a:rPr>
              <a:t>cho biết thông điệp mà Thủ tướng Việt Nam Phạm Minh Chính muốn truyền tải trong phát biểu tại Hoa Kì năm 2022 là gì?</a:t>
            </a:r>
            <a:endParaRPr lang="vi-VN" altLang="en-US" sz="3600" dirty="0">
              <a:solidFill>
                <a:srgbClr val="0000CC"/>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70" decel="100000"/>
                                        <p:tgtEl>
                                          <p:spTgt spid="2"/>
                                        </p:tgtEl>
                                      </p:cBhvr>
                                    </p:animEffect>
                                    <p:animScale>
                                      <p:cBhvr>
                                        <p:cTn id="8" dur="770" decel="100000"/>
                                        <p:tgtEl>
                                          <p:spTgt spid="2"/>
                                        </p:tgtEl>
                                      </p:cBhvr>
                                      <p:from x="10000" y="10000"/>
                                      <p:to x="200000" y="450000"/>
                                    </p:animScale>
                                    <p:animScale>
                                      <p:cBhvr>
                                        <p:cTn id="9" dur="1230" accel="100000" fill="hold">
                                          <p:stCondLst>
                                            <p:cond delay="770"/>
                                          </p:stCondLst>
                                        </p:cTn>
                                        <p:tgtEl>
                                          <p:spTgt spid="2"/>
                                        </p:tgtEl>
                                      </p:cBhvr>
                                      <p:from x="200000" y="450000"/>
                                      <p:to x="100000" y="100000"/>
                                    </p:animScale>
                                    <p:set>
                                      <p:cBhvr>
                                        <p:cTn id="10" dur="770" fill="hold"/>
                                        <p:tgtEl>
                                          <p:spTgt spid="2"/>
                                        </p:tgtEl>
                                        <p:attrNameLst>
                                          <p:attrName>ppt_x</p:attrName>
                                        </p:attrNameLst>
                                      </p:cBhvr>
                                      <p:to>
                                        <p:strVal val="(0.5)"/>
                                      </p:to>
                                    </p:set>
                                    <p:anim from="(0.5)" to="(#ppt_x)" calcmode="lin" valueType="num">
                                      <p:cBhvr>
                                        <p:cTn id="11" dur="1230" accel="100000" fill="hold">
                                          <p:stCondLst>
                                            <p:cond delay="770"/>
                                          </p:stCondLst>
                                        </p:cTn>
                                        <p:tgtEl>
                                          <p:spTgt spid="2"/>
                                        </p:tgtEl>
                                        <p:attrNameLst>
                                          <p:attrName>ppt_x</p:attrName>
                                        </p:attrNameLst>
                                      </p:cBhvr>
                                    </p:anim>
                                    <p:set>
                                      <p:cBhvr>
                                        <p:cTn id="12" dur="770" fill="hold"/>
                                        <p:tgtEl>
                                          <p:spTgt spid="2"/>
                                        </p:tgtEl>
                                        <p:attrNameLst>
                                          <p:attrName>ppt_y</p:attrName>
                                        </p:attrNameLst>
                                      </p:cBhvr>
                                      <p:to>
                                        <p:strVal val="(#ppt_y+0.4)"/>
                                      </p:to>
                                    </p:set>
                                    <p:anim from="(#ppt_y+0.4)" to="(#ppt_y)" calcmode="lin" valueType="num">
                                      <p:cBhvr>
                                        <p:cTn id="13" dur="1230" accel="100000" fill="hold">
                                          <p:stCondLst>
                                            <p:cond delay="770"/>
                                          </p:stCondLst>
                                        </p:cTn>
                                        <p:tgtEl>
                                          <p:spTgt spid="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hát biểu của thủ tướng">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422275" y="243840"/>
            <a:ext cx="8234680" cy="4669155"/>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Video khởi động.">
            <a:hlinkClick r:id="" action="ppaction://media"/>
          </p:cNvPr>
          <p:cNvPicPr/>
          <p:nvPr>
            <a:videoFile r:link="rId1"/>
            <p:extLst>
              <p:ext uri="{DAA4B4D4-6D71-4841-9C94-3DE7FCFB9230}">
                <p14:media xmlns:p14="http://schemas.microsoft.com/office/powerpoint/2010/main" r:link="rId2"/>
              </p:ext>
            </p:extLst>
            <p:custDataLst>
              <p:tags r:id="rId3"/>
            </p:custDataLst>
          </p:nvPr>
        </p:nvPicPr>
        <p:blipFill>
          <a:blip r:embed="rId4"/>
          <a:stretch>
            <a:fillRect/>
          </a:stretch>
        </p:blipFill>
        <p:spPr>
          <a:xfrm>
            <a:off x="0" y="0"/>
            <a:ext cx="9144000" cy="5148580"/>
          </a:xfrm>
          <a:prstGeom prst="rect">
            <a:avLst/>
          </a:prstGeom>
        </p:spPr>
      </p:pic>
    </p:spTree>
  </p:cSld>
  <p:clrMapOvr>
    <a:masterClrMapping/>
  </p:clrMapOvr>
  <p:timing>
    <p:tnLst>
      <p:par>
        <p:cTn id="1" dur="indefinite" restart="never" nodeType="tmRoot">
          <p:childTnLst>
            <p:video fullScrn="0">
              <p:cMediaNode vol="52000">
                <p:cTn id="2" fill="hold" display="1">
                  <p:stCondLst>
                    <p:cond delay="indefinite"/>
                  </p:stCondLst>
                </p:cTn>
                <p:tgtEl>
                  <p:spTgt spid="3"/>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217" name="Picture 2" descr="an30"/>
          <p:cNvPicPr>
            <a:picLocks noChangeAspect="1"/>
          </p:cNvPicPr>
          <p:nvPr/>
        </p:nvPicPr>
        <p:blipFill>
          <a:blip r:embed="rId1"/>
          <a:stretch>
            <a:fillRect/>
          </a:stretch>
        </p:blipFill>
        <p:spPr>
          <a:xfrm>
            <a:off x="38100" y="171450"/>
            <a:ext cx="1447800" cy="960438"/>
          </a:xfrm>
          <a:prstGeom prst="rect">
            <a:avLst/>
          </a:prstGeom>
          <a:noFill/>
          <a:ln w="9525">
            <a:noFill/>
          </a:ln>
        </p:spPr>
      </p:pic>
      <p:pic>
        <p:nvPicPr>
          <p:cNvPr id="9218" name="Picture 3" descr="33"/>
          <p:cNvPicPr>
            <a:picLocks noChangeAspect="1"/>
          </p:cNvPicPr>
          <p:nvPr/>
        </p:nvPicPr>
        <p:blipFill>
          <a:blip r:embed="rId2"/>
          <a:stretch>
            <a:fillRect/>
          </a:stretch>
        </p:blipFill>
        <p:spPr>
          <a:xfrm>
            <a:off x="266700" y="1085850"/>
            <a:ext cx="8458200" cy="57150"/>
          </a:xfrm>
          <a:prstGeom prst="rect">
            <a:avLst/>
          </a:prstGeom>
          <a:noFill/>
          <a:ln w="9525">
            <a:noFill/>
          </a:ln>
        </p:spPr>
      </p:pic>
      <p:sp>
        <p:nvSpPr>
          <p:cNvPr id="7172" name="WordArt 4"/>
          <p:cNvSpPr>
            <a:spLocks noTextEdit="1"/>
          </p:cNvSpPr>
          <p:nvPr/>
        </p:nvSpPr>
        <p:spPr>
          <a:xfrm>
            <a:off x="1562100" y="263525"/>
            <a:ext cx="6743700" cy="892175"/>
          </a:xfrm>
          <a:prstGeom prst="rect">
            <a:avLst/>
          </a:prstGeom>
        </p:spPr>
        <p:txBody>
          <a:bodyPr wrap="none" fromWordArt="1">
            <a:prstTxWarp prst="textPlain">
              <a:avLst>
                <a:gd name="adj" fmla="val 49782"/>
              </a:avLst>
            </a:prstTxWarp>
            <a:normAutofit/>
          </a:bodyPr>
          <a:p>
            <a:pPr algn="ctr" eaLnBrk="0" fontAlgn="base" hangingPunct="0"/>
            <a:r>
              <a:rPr lang="en-US" sz="3600" b="1" strike="noStrike" noProof="1">
                <a:ln w="12700" cap="flat" cmpd="sng">
                  <a:solidFill>
                    <a:srgbClr val="EAEAEA"/>
                  </a:solidFill>
                  <a:prstDash val="solid"/>
                  <a:headEnd type="none" w="med" len="med"/>
                  <a:tailEnd type="none" w="med" len="med"/>
                </a:ln>
                <a:gradFill rotWithShape="1">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alpha val="79999"/>
                    </a:srgbClr>
                  </a:outerShdw>
                </a:effectLst>
                <a:latin typeface="Times New Roman" panose="02020603050405020304" pitchFamily="18" charset="0"/>
                <a:ea typeface="Times New Roman" panose="02020603050405020304" pitchFamily="18" charset="0"/>
                <a:cs typeface="+mn-cs"/>
              </a:rPr>
              <a:t>PHẦN THI</a:t>
            </a:r>
            <a:r>
              <a:rPr lang="vi-VN" altLang="en-US" sz="3600" b="1" strike="noStrike" noProof="1">
                <a:ln w="12700" cap="flat" cmpd="sng">
                  <a:solidFill>
                    <a:srgbClr val="EAEAEA"/>
                  </a:solidFill>
                  <a:prstDash val="solid"/>
                  <a:headEnd type="none" w="med" len="med"/>
                  <a:tailEnd type="none" w="med" len="med"/>
                </a:ln>
                <a:gradFill rotWithShape="1">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alpha val="79999"/>
                    </a:srgbClr>
                  </a:outerShdw>
                </a:effectLst>
                <a:latin typeface="Times New Roman" panose="02020603050405020304" pitchFamily="18" charset="0"/>
                <a:ea typeface="Times New Roman" panose="02020603050405020304" pitchFamily="18" charset="0"/>
                <a:cs typeface="+mn-cs"/>
              </a:rPr>
              <a:t> VỀ ĐÍCH</a:t>
            </a:r>
            <a:endParaRPr lang="en-US" sz="3600" b="1" strike="noStrike" noProof="1">
              <a:ln w="12700" cap="flat" cmpd="sng">
                <a:solidFill>
                  <a:srgbClr val="EAEAEA"/>
                </a:solidFill>
                <a:prstDash val="solid"/>
                <a:headEnd type="none" w="med" len="med"/>
                <a:tailEnd type="none" w="med" len="med"/>
              </a:ln>
              <a:gradFill rotWithShape="1">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alpha val="79999"/>
                  </a:srgbClr>
                </a:outerShdw>
              </a:effectLst>
              <a:latin typeface="Times New Roman" panose="02020603050405020304" pitchFamily="18" charset="0"/>
              <a:ea typeface="Times New Roman" panose="02020603050405020304" pitchFamily="18" charset="0"/>
            </a:endParaRPr>
          </a:p>
          <a:p>
            <a:pPr algn="ctr" eaLnBrk="0" fontAlgn="base" hangingPunct="0"/>
            <a:endParaRPr lang="en-US" sz="3600" b="1" strike="noStrike" noProof="1">
              <a:ln w="12700" cap="flat" cmpd="sng">
                <a:solidFill>
                  <a:srgbClr val="EAEAEA"/>
                </a:solidFill>
                <a:prstDash val="solid"/>
                <a:headEnd type="none" w="med" len="med"/>
                <a:tailEnd type="none" w="med" len="med"/>
              </a:ln>
              <a:gradFill rotWithShape="1">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alpha val="79999"/>
                  </a:srgbClr>
                </a:outerShdw>
              </a:effectLst>
              <a:latin typeface="Times New Roman" panose="02020603050405020304" pitchFamily="18" charset="0"/>
              <a:ea typeface="Times New Roman" panose="02020603050405020304" pitchFamily="18" charset="0"/>
            </a:endParaRPr>
          </a:p>
        </p:txBody>
      </p:sp>
      <p:sp>
        <p:nvSpPr>
          <p:cNvPr id="9220" name="AutoShape 5"/>
          <p:cNvSpPr/>
          <p:nvPr/>
        </p:nvSpPr>
        <p:spPr>
          <a:xfrm>
            <a:off x="3810000" y="1203325"/>
            <a:ext cx="1676400" cy="330200"/>
          </a:xfrm>
          <a:prstGeom prst="roundRect">
            <a:avLst>
              <a:gd name="adj" fmla="val 16667"/>
            </a:avLst>
          </a:prstGeom>
          <a:gradFill rotWithShape="1">
            <a:gsLst>
              <a:gs pos="0">
                <a:srgbClr val="FFCC00"/>
              </a:gs>
              <a:gs pos="100000">
                <a:srgbClr val="CC9900"/>
              </a:gs>
            </a:gsLst>
            <a:lin ang="0" scaled="1"/>
            <a:tileRect/>
          </a:gradFill>
          <a:ln w="9525">
            <a:noFill/>
          </a:ln>
        </p:spPr>
        <p:txBody>
          <a:bodyPr wrap="none" anchor="ctr" anchorCtr="0"/>
          <a:p>
            <a:endParaRPr lang="vi-VN" altLang="x-none" sz="1800" b="0" dirty="0">
              <a:latin typeface="Arial" panose="020B0604020202020204" pitchFamily="34" charset="0"/>
            </a:endParaRPr>
          </a:p>
        </p:txBody>
      </p:sp>
      <p:sp>
        <p:nvSpPr>
          <p:cNvPr id="9221" name="AutoShape 6"/>
          <p:cNvSpPr/>
          <p:nvPr/>
        </p:nvSpPr>
        <p:spPr>
          <a:xfrm>
            <a:off x="3883025" y="1241425"/>
            <a:ext cx="1536700" cy="255588"/>
          </a:xfrm>
          <a:prstGeom prst="roundRect">
            <a:avLst>
              <a:gd name="adj" fmla="val 16667"/>
            </a:avLst>
          </a:prstGeom>
          <a:gradFill rotWithShape="1">
            <a:gsLst>
              <a:gs pos="0">
                <a:srgbClr val="FFFF66"/>
              </a:gs>
              <a:gs pos="100000">
                <a:srgbClr val="FFFFCC"/>
              </a:gs>
            </a:gsLst>
            <a:lin ang="0" scaled="1"/>
            <a:tileRect/>
          </a:gradFill>
          <a:ln w="9525">
            <a:noFill/>
          </a:ln>
        </p:spPr>
        <p:txBody>
          <a:bodyPr wrap="none" anchor="ctr" anchorCtr="0"/>
          <a:p>
            <a:endParaRPr lang="vi-VN" altLang="x-none" sz="1800" b="0" dirty="0">
              <a:latin typeface="Arial" panose="020B0604020202020204" pitchFamily="34" charset="0"/>
            </a:endParaRPr>
          </a:p>
        </p:txBody>
      </p:sp>
      <p:sp>
        <p:nvSpPr>
          <p:cNvPr id="7175" name="WordArt 7"/>
          <p:cNvSpPr>
            <a:spLocks noTextEdit="1"/>
          </p:cNvSpPr>
          <p:nvPr/>
        </p:nvSpPr>
        <p:spPr>
          <a:xfrm>
            <a:off x="987425" y="1257300"/>
            <a:ext cx="2511425" cy="351790"/>
          </a:xfrm>
          <a:prstGeom prst="rect">
            <a:avLst/>
          </a:prstGeom>
        </p:spPr>
        <p:txBody>
          <a:bodyPr wrap="none" fromWordArt="1">
            <a:prstTxWarp prst="textPlain">
              <a:avLst>
                <a:gd name="adj" fmla="val 50000"/>
              </a:avLst>
            </a:prstTxWarp>
            <a:normAutofit fontScale="45000"/>
          </a:bodyPr>
          <a:p>
            <a:pPr algn="ctr"/>
            <a:r>
              <a:rPr lang="en-US" sz="3600" b="1">
                <a:solidFill>
                  <a:schemeClr val="accent2"/>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HIỂU BIẾT CHUNG</a:t>
            </a:r>
            <a:endParaRPr lang="en-US" sz="3600" b="1">
              <a:solidFill>
                <a:schemeClr val="accent2"/>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endParaRPr>
          </a:p>
        </p:txBody>
      </p:sp>
      <p:sp>
        <p:nvSpPr>
          <p:cNvPr id="7176" name="WordArt 8"/>
          <p:cNvSpPr>
            <a:spLocks noTextEdit="1"/>
          </p:cNvSpPr>
          <p:nvPr/>
        </p:nvSpPr>
        <p:spPr>
          <a:xfrm>
            <a:off x="5854700" y="1225550"/>
            <a:ext cx="2864485" cy="326390"/>
          </a:xfrm>
          <a:prstGeom prst="rect">
            <a:avLst/>
          </a:prstGeom>
        </p:spPr>
        <p:txBody>
          <a:bodyPr wrap="none" fromWordArt="1">
            <a:prstTxWarp prst="textPlain">
              <a:avLst>
                <a:gd name="adj" fmla="val 50000"/>
              </a:avLst>
            </a:prstTxWarp>
            <a:normAutofit fontScale="70000"/>
          </a:bodyPr>
          <a:p>
            <a:pPr algn="ctr"/>
            <a:r>
              <a:rPr lang="en-US" sz="2000" b="1">
                <a:solidFill>
                  <a:schemeClr val="accent2"/>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HIỂU BIẾT CHUNG</a:t>
            </a:r>
            <a:endParaRPr lang="en-US" sz="2000" b="1">
              <a:solidFill>
                <a:schemeClr val="accent2"/>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endParaRPr>
          </a:p>
        </p:txBody>
      </p:sp>
      <p:pic>
        <p:nvPicPr>
          <p:cNvPr id="9224" name="Picture 9" descr="star_tip_md_wht"/>
          <p:cNvPicPr>
            <a:picLocks noChangeAspect="1"/>
          </p:cNvPicPr>
          <p:nvPr/>
        </p:nvPicPr>
        <p:blipFill>
          <a:blip r:embed="rId3"/>
          <a:stretch>
            <a:fillRect/>
          </a:stretch>
        </p:blipFill>
        <p:spPr>
          <a:xfrm>
            <a:off x="8229600" y="192088"/>
            <a:ext cx="914400" cy="811212"/>
          </a:xfrm>
          <a:prstGeom prst="rect">
            <a:avLst/>
          </a:prstGeom>
          <a:noFill/>
          <a:ln w="9525">
            <a:noFill/>
          </a:ln>
        </p:spPr>
      </p:pic>
      <p:grpSp>
        <p:nvGrpSpPr>
          <p:cNvPr id="9227" name="Group 13"/>
          <p:cNvGrpSpPr/>
          <p:nvPr/>
        </p:nvGrpSpPr>
        <p:grpSpPr>
          <a:xfrm>
            <a:off x="762000" y="4114800"/>
            <a:ext cx="7340600" cy="771525"/>
            <a:chOff x="560" y="3384"/>
            <a:chExt cx="4624" cy="648"/>
          </a:xfrm>
        </p:grpSpPr>
        <p:pic>
          <p:nvPicPr>
            <p:cNvPr id="9228" name="Picture 14" descr="4408"/>
            <p:cNvPicPr>
              <a:picLocks noChangeAspect="1"/>
            </p:cNvPicPr>
            <p:nvPr/>
          </p:nvPicPr>
          <p:blipFill>
            <a:blip r:embed="rId4"/>
            <a:stretch>
              <a:fillRect/>
            </a:stretch>
          </p:blipFill>
          <p:spPr>
            <a:xfrm>
              <a:off x="3648" y="3646"/>
              <a:ext cx="672" cy="288"/>
            </a:xfrm>
            <a:prstGeom prst="rect">
              <a:avLst/>
            </a:prstGeom>
            <a:noFill/>
            <a:ln w="9525">
              <a:noFill/>
            </a:ln>
          </p:spPr>
        </p:pic>
        <p:pic>
          <p:nvPicPr>
            <p:cNvPr id="9229" name="Picture 15" descr="4635"/>
            <p:cNvPicPr>
              <a:picLocks noChangeAspect="1"/>
            </p:cNvPicPr>
            <p:nvPr/>
          </p:nvPicPr>
          <p:blipFill>
            <a:blip r:embed="rId5"/>
            <a:stretch>
              <a:fillRect/>
            </a:stretch>
          </p:blipFill>
          <p:spPr>
            <a:xfrm>
              <a:off x="4800" y="3568"/>
              <a:ext cx="384" cy="384"/>
            </a:xfrm>
            <a:prstGeom prst="rect">
              <a:avLst/>
            </a:prstGeom>
            <a:noFill/>
            <a:ln w="9525">
              <a:noFill/>
            </a:ln>
          </p:spPr>
        </p:pic>
        <p:pic>
          <p:nvPicPr>
            <p:cNvPr id="9230" name="Picture 16" descr="boo7"/>
            <p:cNvPicPr>
              <a:picLocks noChangeAspect="1"/>
            </p:cNvPicPr>
            <p:nvPr/>
          </p:nvPicPr>
          <p:blipFill>
            <a:blip r:embed="rId6"/>
            <a:stretch>
              <a:fillRect/>
            </a:stretch>
          </p:blipFill>
          <p:spPr>
            <a:xfrm>
              <a:off x="560" y="3384"/>
              <a:ext cx="768" cy="640"/>
            </a:xfrm>
            <a:prstGeom prst="rect">
              <a:avLst/>
            </a:prstGeom>
            <a:noFill/>
            <a:ln w="9525">
              <a:noFill/>
            </a:ln>
          </p:spPr>
        </p:pic>
        <p:pic>
          <p:nvPicPr>
            <p:cNvPr id="9231" name="Picture 17" descr="email001"/>
            <p:cNvPicPr>
              <a:picLocks noChangeAspect="1"/>
            </p:cNvPicPr>
            <p:nvPr/>
          </p:nvPicPr>
          <p:blipFill>
            <a:blip r:embed="rId7"/>
            <a:stretch>
              <a:fillRect/>
            </a:stretch>
          </p:blipFill>
          <p:spPr>
            <a:xfrm>
              <a:off x="2384" y="3591"/>
              <a:ext cx="640" cy="397"/>
            </a:xfrm>
            <a:prstGeom prst="rect">
              <a:avLst/>
            </a:prstGeom>
            <a:noFill/>
            <a:ln w="9525">
              <a:noFill/>
            </a:ln>
          </p:spPr>
        </p:pic>
        <p:pic>
          <p:nvPicPr>
            <p:cNvPr id="9232" name="Picture 18" descr="et5"/>
            <p:cNvPicPr>
              <a:picLocks noChangeAspect="1"/>
            </p:cNvPicPr>
            <p:nvPr/>
          </p:nvPicPr>
          <p:blipFill>
            <a:blip r:embed="rId8"/>
            <a:stretch>
              <a:fillRect/>
            </a:stretch>
          </p:blipFill>
          <p:spPr>
            <a:xfrm>
              <a:off x="1376" y="3384"/>
              <a:ext cx="365" cy="640"/>
            </a:xfrm>
            <a:prstGeom prst="rect">
              <a:avLst/>
            </a:prstGeom>
            <a:noFill/>
            <a:ln w="9525">
              <a:noFill/>
            </a:ln>
          </p:spPr>
        </p:pic>
        <p:pic>
          <p:nvPicPr>
            <p:cNvPr id="9233" name="Picture 19" descr="glob_anm"/>
            <p:cNvPicPr>
              <a:picLocks noChangeAspect="1"/>
            </p:cNvPicPr>
            <p:nvPr/>
          </p:nvPicPr>
          <p:blipFill>
            <a:blip r:embed="rId9"/>
            <a:stretch>
              <a:fillRect/>
            </a:stretch>
          </p:blipFill>
          <p:spPr>
            <a:xfrm>
              <a:off x="3080" y="3520"/>
              <a:ext cx="512" cy="512"/>
            </a:xfrm>
            <a:prstGeom prst="rect">
              <a:avLst/>
            </a:prstGeom>
            <a:noFill/>
            <a:ln w="9525">
              <a:noFill/>
            </a:ln>
          </p:spPr>
        </p:pic>
        <p:pic>
          <p:nvPicPr>
            <p:cNvPr id="9234" name="Picture 20" descr="ani53"/>
            <p:cNvPicPr>
              <a:picLocks noChangeAspect="1"/>
            </p:cNvPicPr>
            <p:nvPr/>
          </p:nvPicPr>
          <p:blipFill>
            <a:blip r:embed="rId10"/>
            <a:stretch>
              <a:fillRect/>
            </a:stretch>
          </p:blipFill>
          <p:spPr>
            <a:xfrm>
              <a:off x="4416" y="3472"/>
              <a:ext cx="256" cy="512"/>
            </a:xfrm>
            <a:prstGeom prst="rect">
              <a:avLst/>
            </a:prstGeom>
            <a:noFill/>
            <a:ln w="9525">
              <a:noFill/>
            </a:ln>
          </p:spPr>
        </p:pic>
        <p:pic>
          <p:nvPicPr>
            <p:cNvPr id="9235" name="Picture 21" descr="mu37"/>
            <p:cNvPicPr>
              <a:picLocks noChangeAspect="1"/>
            </p:cNvPicPr>
            <p:nvPr/>
          </p:nvPicPr>
          <p:blipFill>
            <a:blip r:embed="rId11"/>
            <a:stretch>
              <a:fillRect/>
            </a:stretch>
          </p:blipFill>
          <p:spPr>
            <a:xfrm>
              <a:off x="1789" y="3386"/>
              <a:ext cx="691" cy="614"/>
            </a:xfrm>
            <a:prstGeom prst="rect">
              <a:avLst/>
            </a:prstGeom>
            <a:noFill/>
            <a:ln w="9525">
              <a:noFill/>
            </a:ln>
          </p:spPr>
        </p:pic>
      </p:grpSp>
      <p:sp>
        <p:nvSpPr>
          <p:cNvPr id="2" name="Text Box 11"/>
          <p:cNvSpPr txBox="1"/>
          <p:nvPr/>
        </p:nvSpPr>
        <p:spPr>
          <a:xfrm>
            <a:off x="655955" y="2647950"/>
            <a:ext cx="7726045" cy="1082675"/>
          </a:xfrm>
          <a:prstGeom prst="rect">
            <a:avLst/>
          </a:prstGeom>
          <a:noFill/>
          <a:ln w="9525">
            <a:noFill/>
          </a:ln>
        </p:spPr>
        <p:txBody>
          <a:bodyPr anchor="t" anchorCtr="0">
            <a:noAutofit/>
          </a:bodyPr>
          <a:p>
            <a:pPr algn="ctr">
              <a:spcBef>
                <a:spcPct val="50000"/>
              </a:spcBef>
            </a:pPr>
            <a:r>
              <a:rPr lang="vi-VN" altLang="en-US" sz="3600" dirty="0">
                <a:solidFill>
                  <a:srgbClr val="FF0000"/>
                </a:solidFill>
                <a:latin typeface="Times New Roman" panose="02020603050405020304" pitchFamily="18" charset="0"/>
              </a:rPr>
              <a:t>THẢO LUẬN </a:t>
            </a:r>
            <a:r>
              <a:rPr lang="vi-VN" altLang="en-US" sz="3600" dirty="0">
                <a:solidFill>
                  <a:srgbClr val="FF0000"/>
                </a:solidFill>
                <a:latin typeface="Times New Roman" panose="02020603050405020304" pitchFamily="18" charset="0"/>
              </a:rPr>
              <a:t>NHÓM</a:t>
            </a:r>
            <a:endParaRPr lang="vi-VN" altLang="en-US" sz="3600" dirty="0">
              <a:solidFill>
                <a:srgbClr val="FF0000"/>
              </a:solidFill>
              <a:latin typeface="Times New Roman" panose="02020603050405020304" pitchFamily="18" charset="0"/>
            </a:endParaRPr>
          </a:p>
        </p:txBody>
      </p:sp>
    </p:spTree>
  </p:cSld>
  <p:clrMapOvr>
    <a:masterClrMapping/>
  </p:clrMapOvr>
  <p:transition spd="slow" advClick="0">
    <p:zoom/>
    <p:sndAc>
      <p:stSnd>
        <p:snd r:embed="rId1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7176"/>
                                        </p:tgtEl>
                                        <p:attrNameLst>
                                          <p:attrName>style.visibility</p:attrName>
                                        </p:attrNameLst>
                                      </p:cBhvr>
                                      <p:to>
                                        <p:strVal val="visible"/>
                                      </p:to>
                                    </p:set>
                                    <p:anim calcmode="lin" valueType="num">
                                      <p:cBhvr>
                                        <p:cTn id="7" dur="5000" fill="hold"/>
                                        <p:tgtEl>
                                          <p:spTgt spid="7176"/>
                                        </p:tgtEl>
                                        <p:attrNameLst>
                                          <p:attrName>ppt_w</p:attrName>
                                        </p:attrNameLst>
                                      </p:cBhvr>
                                      <p:tavLst>
                                        <p:tav tm="0" fmla="#ppt_w*sin(2.5*pi*$)">
                                          <p:val>
                                            <p:fltVal val="0,000000"/>
                                          </p:val>
                                        </p:tav>
                                        <p:tav tm="100000">
                                          <p:val>
                                            <p:fltVal val="1,000000"/>
                                          </p:val>
                                        </p:tav>
                                      </p:tavLst>
                                    </p:anim>
                                    <p:anim calcmode="lin" valueType="num">
                                      <p:cBhvr>
                                        <p:cTn id="8" dur="5000" fill="hold"/>
                                        <p:tgtEl>
                                          <p:spTgt spid="7176"/>
                                        </p:tgtEl>
                                        <p:attrNameLst>
                                          <p:attrName>ppt_h</p:attrName>
                                        </p:attrNameLst>
                                      </p:cBhvr>
                                      <p:tavLst>
                                        <p:tav tm="0">
                                          <p:val>
                                            <p:strVal val="#ppt_h"/>
                                          </p:val>
                                        </p:tav>
                                        <p:tav tm="100000">
                                          <p:val>
                                            <p:strVal val="#ppt_h"/>
                                          </p:val>
                                        </p:tav>
                                      </p:tavLst>
                                    </p:anim>
                                  </p:childTnLst>
                                </p:cTn>
                              </p:par>
                              <p:par>
                                <p:cTn id="9" presetID="19" presetClass="entr" presetSubtype="10" repeatCount="indefinite" fill="hold" nodeType="withEffect">
                                  <p:stCondLst>
                                    <p:cond delay="0"/>
                                  </p:stCondLst>
                                  <p:childTnLst>
                                    <p:set>
                                      <p:cBhvr>
                                        <p:cTn id="10" dur="1" fill="hold">
                                          <p:stCondLst>
                                            <p:cond delay="0"/>
                                          </p:stCondLst>
                                        </p:cTn>
                                        <p:tgtEl>
                                          <p:spTgt spid="7175"/>
                                        </p:tgtEl>
                                        <p:attrNameLst>
                                          <p:attrName>style.visibility</p:attrName>
                                        </p:attrNameLst>
                                      </p:cBhvr>
                                      <p:to>
                                        <p:strVal val="visible"/>
                                      </p:to>
                                    </p:set>
                                    <p:anim calcmode="lin" valueType="num">
                                      <p:cBhvr>
                                        <p:cTn id="11" dur="5000" fill="hold"/>
                                        <p:tgtEl>
                                          <p:spTgt spid="7175"/>
                                        </p:tgtEl>
                                        <p:attrNameLst>
                                          <p:attrName>ppt_w</p:attrName>
                                        </p:attrNameLst>
                                      </p:cBhvr>
                                      <p:tavLst>
                                        <p:tav tm="0" fmla="#ppt_w*sin(2.5*pi*$)">
                                          <p:val>
                                            <p:fltVal val="0,000000"/>
                                          </p:val>
                                        </p:tav>
                                        <p:tav tm="100000">
                                          <p:val>
                                            <p:fltVal val="1,000000"/>
                                          </p:val>
                                        </p:tav>
                                      </p:tavLst>
                                    </p:anim>
                                    <p:anim calcmode="lin" valueType="num">
                                      <p:cBhvr>
                                        <p:cTn id="12" dur="5000" fill="hold"/>
                                        <p:tgtEl>
                                          <p:spTgt spid="7175"/>
                                        </p:tgtEl>
                                        <p:attrNameLst>
                                          <p:attrName>ppt_h</p:attrName>
                                        </p:attrNameLst>
                                      </p:cBhvr>
                                      <p:tavLst>
                                        <p:tav tm="0">
                                          <p:val>
                                            <p:strVal val="#ppt_h"/>
                                          </p:val>
                                        </p:tav>
                                        <p:tav tm="100000">
                                          <p:val>
                                            <p:strVal val="#ppt_h"/>
                                          </p:val>
                                        </p:tav>
                                      </p:tavLst>
                                    </p:anim>
                                  </p:childTnLst>
                                </p:cTn>
                              </p:par>
                              <p:par>
                                <p:cTn id="13" presetID="27" presetClass="entr" presetSubtype="0" fill="hold" nodeType="withEffect">
                                  <p:stCondLst>
                                    <p:cond delay="2000"/>
                                  </p:stCondLst>
                                  <p:iterate type="lt">
                                    <p:tmPct val="50000"/>
                                  </p:iterate>
                                  <p:childTnLst>
                                    <p:set>
                                      <p:cBhvr>
                                        <p:cTn id="14" dur="1" fill="hold">
                                          <p:stCondLst>
                                            <p:cond delay="0"/>
                                          </p:stCondLst>
                                        </p:cTn>
                                        <p:tgtEl>
                                          <p:spTgt spid="2"/>
                                        </p:tgtEl>
                                        <p:attrNameLst>
                                          <p:attrName>style.visibility</p:attrName>
                                        </p:attrNameLst>
                                      </p:cBhvr>
                                      <p:to>
                                        <p:strVal val="visible"/>
                                      </p:to>
                                    </p:set>
                                    <p:anim calcmode="discrete" valueType="clr">
                                      <p:cBhvr override="childStyle">
                                        <p:cTn id="15"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2"/>
                                        </p:tgtEl>
                                        <p:attrNameLst>
                                          <p:attrName>fillcolor</p:attrName>
                                        </p:attrNameLst>
                                      </p:cBhvr>
                                      <p:tavLst>
                                        <p:tav tm="0">
                                          <p:val>
                                            <p:clrVal>
                                              <a:schemeClr val="accent2"/>
                                            </p:clrVal>
                                          </p:val>
                                        </p:tav>
                                        <p:tav tm="50000">
                                          <p:val>
                                            <p:clrVal>
                                              <a:schemeClr val="hlink"/>
                                            </p:clrVal>
                                          </p:val>
                                        </p:tav>
                                      </p:tavLst>
                                    </p:anim>
                                    <p:set>
                                      <p:cBhvr>
                                        <p:cTn id="17" dur="80"/>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1" descr="Biểu đồ cơ cấu kinh tế Tây Nam Á"/>
          <p:cNvPicPr>
            <a:picLocks noChangeAspect="1"/>
          </p:cNvPicPr>
          <p:nvPr/>
        </p:nvPicPr>
        <p:blipFill>
          <a:blip r:embed="rId1"/>
          <a:stretch>
            <a:fillRect/>
          </a:stretch>
        </p:blipFill>
        <p:spPr>
          <a:xfrm>
            <a:off x="19050" y="1885950"/>
            <a:ext cx="4095750" cy="2818765"/>
          </a:xfrm>
          <a:prstGeom prst="rect">
            <a:avLst/>
          </a:prstGeom>
        </p:spPr>
      </p:pic>
      <p:sp>
        <p:nvSpPr>
          <p:cNvPr id="3" name="TextBox 1"/>
          <p:cNvSpPr txBox="1"/>
          <p:nvPr/>
        </p:nvSpPr>
        <p:spPr>
          <a:xfrm>
            <a:off x="4170680" y="2114550"/>
            <a:ext cx="5031740" cy="507365"/>
          </a:xfrm>
          <a:prstGeom prst="rect">
            <a:avLst/>
          </a:prstGeom>
          <a:noFill/>
          <a:ln w="9525">
            <a:noFill/>
          </a:ln>
        </p:spPr>
        <p:txBody>
          <a:bodyPr wrap="square" anchor="t" anchorCtr="0">
            <a:noAutofit/>
          </a:bodyPr>
          <a:p>
            <a:pPr algn="l"/>
            <a:r>
              <a:rPr lang="vi-VN" altLang="en-US" sz="2400" dirty="0">
                <a:solidFill>
                  <a:srgbClr val="0000CC"/>
                </a:solidFill>
                <a:latin typeface="Times New Roman" panose="02020603050405020304" pitchFamily="18" charset="0"/>
              </a:rPr>
              <a:t>- Ngành chiếm tỉ </a:t>
            </a:r>
            <a:r>
              <a:rPr lang="vi-VN" altLang="en-US" sz="2400" dirty="0">
                <a:solidFill>
                  <a:srgbClr val="0000CC"/>
                </a:solidFill>
                <a:latin typeface="Times New Roman" panose="02020603050405020304" pitchFamily="18" charset="0"/>
              </a:rPr>
              <a:t>trọng lớn nhất: </a:t>
            </a:r>
            <a:endParaRPr lang="vi-VN" altLang="en-US" sz="2400" dirty="0">
              <a:solidFill>
                <a:srgbClr val="0000CC"/>
              </a:solidFill>
              <a:latin typeface="Times New Roman" panose="02020603050405020304" pitchFamily="18" charset="0"/>
            </a:endParaRPr>
          </a:p>
        </p:txBody>
      </p:sp>
      <p:sp>
        <p:nvSpPr>
          <p:cNvPr id="4" name="TextBox 1"/>
          <p:cNvSpPr txBox="1"/>
          <p:nvPr/>
        </p:nvSpPr>
        <p:spPr>
          <a:xfrm>
            <a:off x="4114800" y="2885440"/>
            <a:ext cx="4880610" cy="819785"/>
          </a:xfrm>
          <a:prstGeom prst="rect">
            <a:avLst/>
          </a:prstGeom>
          <a:noFill/>
          <a:ln w="9525">
            <a:noFill/>
          </a:ln>
        </p:spPr>
        <p:txBody>
          <a:bodyPr wrap="square" anchor="t" anchorCtr="0">
            <a:noAutofit/>
          </a:bodyPr>
          <a:p>
            <a:pPr algn="just"/>
            <a:r>
              <a:rPr lang="vi-VN" altLang="en-US" sz="2400" dirty="0">
                <a:solidFill>
                  <a:srgbClr val="0000CC"/>
                </a:solidFill>
                <a:latin typeface="Times New Roman" panose="02020603050405020304" pitchFamily="18" charset="0"/>
              </a:rPr>
              <a:t>- Ngành chiếm tỉ trọng lớn thứ hai: </a:t>
            </a:r>
            <a:endParaRPr lang="vi-VN" altLang="en-US" sz="2400" dirty="0">
              <a:solidFill>
                <a:srgbClr val="0000CC"/>
              </a:solidFill>
              <a:latin typeface="Times New Roman" panose="02020603050405020304" pitchFamily="18" charset="0"/>
            </a:endParaRPr>
          </a:p>
        </p:txBody>
      </p:sp>
      <p:sp>
        <p:nvSpPr>
          <p:cNvPr id="5" name="TextBox 1"/>
          <p:cNvSpPr txBox="1"/>
          <p:nvPr/>
        </p:nvSpPr>
        <p:spPr>
          <a:xfrm>
            <a:off x="4114800" y="3638550"/>
            <a:ext cx="4917440" cy="507365"/>
          </a:xfrm>
          <a:prstGeom prst="rect">
            <a:avLst/>
          </a:prstGeom>
          <a:noFill/>
          <a:ln w="9525">
            <a:noFill/>
          </a:ln>
        </p:spPr>
        <p:txBody>
          <a:bodyPr wrap="square" anchor="t" anchorCtr="0">
            <a:noAutofit/>
          </a:bodyPr>
          <a:p>
            <a:pPr algn="just"/>
            <a:r>
              <a:rPr lang="vi-VN" altLang="en-US" sz="2400" dirty="0">
                <a:solidFill>
                  <a:srgbClr val="0000CC"/>
                </a:solidFill>
                <a:latin typeface="Times New Roman" panose="02020603050405020304" pitchFamily="18" charset="0"/>
              </a:rPr>
              <a:t>- Ngành chiếm tỉ trọng nhỏ nhất: </a:t>
            </a:r>
            <a:endParaRPr lang="vi-VN" altLang="en-US" sz="2400" dirty="0">
              <a:solidFill>
                <a:srgbClr val="0000CC"/>
              </a:solidFill>
              <a:latin typeface="Times New Roman" panose="02020603050405020304" pitchFamily="18" charset="0"/>
            </a:endParaRPr>
          </a:p>
          <a:p>
            <a:pPr algn="just"/>
            <a:endParaRPr lang="vi-VN" altLang="en-US" sz="2400" dirty="0">
              <a:solidFill>
                <a:srgbClr val="0000CC"/>
              </a:solidFill>
              <a:latin typeface="Times New Roman" panose="02020603050405020304" pitchFamily="18" charset="0"/>
            </a:endParaRPr>
          </a:p>
        </p:txBody>
      </p:sp>
      <p:sp>
        <p:nvSpPr>
          <p:cNvPr id="6" name="TextBox 1"/>
          <p:cNvSpPr txBox="1"/>
          <p:nvPr/>
        </p:nvSpPr>
        <p:spPr>
          <a:xfrm>
            <a:off x="2362200" y="4197350"/>
            <a:ext cx="8613775" cy="507365"/>
          </a:xfrm>
          <a:prstGeom prst="rect">
            <a:avLst/>
          </a:prstGeom>
          <a:noFill/>
          <a:ln w="9525">
            <a:noFill/>
          </a:ln>
        </p:spPr>
        <p:txBody>
          <a:bodyPr wrap="square" anchor="t" anchorCtr="0">
            <a:noAutofit/>
          </a:bodyPr>
          <a:p>
            <a:pPr algn="ctr"/>
            <a:r>
              <a:rPr lang="vi-VN" altLang="en-US" sz="2800" dirty="0">
                <a:solidFill>
                  <a:srgbClr val="FF0000"/>
                </a:solidFill>
                <a:latin typeface="Times New Roman" panose="02020603050405020304" pitchFamily="18" charset="0"/>
              </a:rPr>
              <a:t>=&gt; Nhận xét chung: </a:t>
            </a:r>
            <a:endParaRPr lang="vi-VN" altLang="en-US" sz="2800" dirty="0">
              <a:solidFill>
                <a:srgbClr val="FF0000"/>
              </a:solidFill>
              <a:latin typeface="Times New Roman" panose="02020603050405020304" pitchFamily="18" charset="0"/>
            </a:endParaRPr>
          </a:p>
        </p:txBody>
      </p:sp>
      <p:sp>
        <p:nvSpPr>
          <p:cNvPr id="8" name="TextBox 1"/>
          <p:cNvSpPr txBox="1"/>
          <p:nvPr/>
        </p:nvSpPr>
        <p:spPr>
          <a:xfrm>
            <a:off x="-76200" y="133350"/>
            <a:ext cx="3069590" cy="507365"/>
          </a:xfrm>
          <a:prstGeom prst="rect">
            <a:avLst/>
          </a:prstGeom>
          <a:noFill/>
          <a:ln w="9525">
            <a:noFill/>
          </a:ln>
        </p:spPr>
        <p:txBody>
          <a:bodyPr wrap="square" anchor="t" anchorCtr="0">
            <a:noAutofit/>
          </a:bodyPr>
          <a:p>
            <a:pPr algn="ctr"/>
            <a:r>
              <a:rPr lang="vi-VN" altLang="en-US" sz="2800" dirty="0">
                <a:solidFill>
                  <a:schemeClr val="tx1"/>
                </a:solidFill>
                <a:latin typeface="Times New Roman" panose="02020603050405020304" pitchFamily="18" charset="0"/>
              </a:rPr>
              <a:t>3.Cơ cấu kinh tế</a:t>
            </a:r>
            <a:endParaRPr lang="vi-VN" altLang="en-US" sz="2800" dirty="0">
              <a:solidFill>
                <a:schemeClr val="tx1"/>
              </a:solidFill>
              <a:latin typeface="Times New Roman" panose="02020603050405020304" pitchFamily="18" charset="0"/>
            </a:endParaRPr>
          </a:p>
        </p:txBody>
      </p:sp>
      <p:sp>
        <p:nvSpPr>
          <p:cNvPr id="7" name="TextBox 1"/>
          <p:cNvSpPr txBox="1"/>
          <p:nvPr/>
        </p:nvSpPr>
        <p:spPr>
          <a:xfrm>
            <a:off x="305435" y="640715"/>
            <a:ext cx="8521700" cy="940435"/>
          </a:xfrm>
          <a:prstGeom prst="rect">
            <a:avLst/>
          </a:prstGeom>
          <a:noFill/>
          <a:ln w="9525">
            <a:noFill/>
          </a:ln>
        </p:spPr>
        <p:txBody>
          <a:bodyPr wrap="square" anchor="t" anchorCtr="0">
            <a:noAutofit/>
          </a:bodyPr>
          <a:p>
            <a:pPr algn="l"/>
            <a:r>
              <a:rPr lang="vi-VN" altLang="en-US" sz="2800" dirty="0">
                <a:solidFill>
                  <a:srgbClr val="6600CC"/>
                </a:solidFill>
                <a:latin typeface="Times New Roman" panose="02020603050405020304" pitchFamily="18" charset="0"/>
              </a:rPr>
              <a:t>Thảo luận nhóm: Căn cứ vào biểu đồ, hãy nhận xét cơ cấu kinh tế khu vực Tây Nam Á, năm 2020.</a:t>
            </a:r>
            <a:endParaRPr lang="vi-VN" altLang="en-US" sz="2800" dirty="0">
              <a:solidFill>
                <a:srgbClr val="6600CC"/>
              </a:solidFill>
              <a:latin typeface="Times New Roman" panose="02020603050405020304" pitchFamily="18"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extBox 1"/>
          <p:cNvSpPr txBox="1"/>
          <p:nvPr/>
        </p:nvSpPr>
        <p:spPr>
          <a:xfrm>
            <a:off x="147320" y="819150"/>
            <a:ext cx="8936990" cy="507365"/>
          </a:xfrm>
          <a:prstGeom prst="rect">
            <a:avLst/>
          </a:prstGeom>
          <a:noFill/>
          <a:ln w="9525">
            <a:noFill/>
          </a:ln>
        </p:spPr>
        <p:txBody>
          <a:bodyPr wrap="square" anchor="t" anchorCtr="0">
            <a:noAutofit/>
          </a:bodyPr>
          <a:p>
            <a:pPr algn="just"/>
            <a:r>
              <a:rPr lang="vi-VN" altLang="en-US" sz="3000" dirty="0">
                <a:solidFill>
                  <a:srgbClr val="0000CC"/>
                </a:solidFill>
                <a:latin typeface="Times New Roman" panose="02020603050405020304" pitchFamily="18" charset="0"/>
              </a:rPr>
              <a:t>- Ngành chiếm tỉ trọng lớn nhất:</a:t>
            </a:r>
            <a:r>
              <a:rPr lang="vi-VN" altLang="en-US" sz="3000" dirty="0">
                <a:solidFill>
                  <a:schemeClr val="accent2"/>
                </a:solidFill>
                <a:latin typeface="Times New Roman" panose="02020603050405020304" pitchFamily="18" charset="0"/>
              </a:rPr>
              <a:t> </a:t>
            </a:r>
            <a:r>
              <a:rPr lang="vi-VN" altLang="en-US" sz="3000" dirty="0">
                <a:solidFill>
                  <a:srgbClr val="FF0000"/>
                </a:solidFill>
                <a:latin typeface="Times New Roman" panose="02020603050405020304" pitchFamily="18" charset="0"/>
              </a:rPr>
              <a:t>dịch vụ (57,</a:t>
            </a:r>
            <a:r>
              <a:rPr lang="vi-VN" altLang="en-US" sz="3000" dirty="0">
                <a:solidFill>
                  <a:srgbClr val="FF0000"/>
                </a:solidFill>
                <a:latin typeface="Times New Roman" panose="02020603050405020304" pitchFamily="18" charset="0"/>
              </a:rPr>
              <a:t>2%) </a:t>
            </a:r>
            <a:endParaRPr lang="vi-VN" altLang="en-US" sz="3000" dirty="0">
              <a:solidFill>
                <a:srgbClr val="FF0000"/>
              </a:solidFill>
              <a:latin typeface="Times New Roman" panose="02020603050405020304" pitchFamily="18" charset="0"/>
            </a:endParaRPr>
          </a:p>
        </p:txBody>
      </p:sp>
      <p:sp>
        <p:nvSpPr>
          <p:cNvPr id="4" name="TextBox 1"/>
          <p:cNvSpPr txBox="1"/>
          <p:nvPr/>
        </p:nvSpPr>
        <p:spPr>
          <a:xfrm>
            <a:off x="146685" y="1504950"/>
            <a:ext cx="8542655" cy="1098550"/>
          </a:xfrm>
          <a:prstGeom prst="rect">
            <a:avLst/>
          </a:prstGeom>
          <a:noFill/>
          <a:ln w="9525">
            <a:noFill/>
          </a:ln>
        </p:spPr>
        <p:txBody>
          <a:bodyPr wrap="square" anchor="t" anchorCtr="0">
            <a:noAutofit/>
          </a:bodyPr>
          <a:p>
            <a:pPr algn="just"/>
            <a:r>
              <a:rPr lang="vi-VN" altLang="en-US" sz="3000" dirty="0">
                <a:solidFill>
                  <a:srgbClr val="0000CC"/>
                </a:solidFill>
                <a:latin typeface="Times New Roman" panose="02020603050405020304" pitchFamily="18" charset="0"/>
              </a:rPr>
              <a:t>- Ngành chiếm tỉ trọng lớn thứ hai: </a:t>
            </a:r>
            <a:r>
              <a:rPr lang="vi-VN" altLang="en-US" sz="3000" dirty="0">
                <a:solidFill>
                  <a:srgbClr val="FF0000"/>
                </a:solidFill>
                <a:latin typeface="Times New Roman" panose="02020603050405020304" pitchFamily="18" charset="0"/>
              </a:rPr>
              <a:t>công nghiệp, xây dựng (30,</a:t>
            </a:r>
            <a:r>
              <a:rPr lang="vi-VN" altLang="en-US" sz="3000" dirty="0">
                <a:solidFill>
                  <a:srgbClr val="FF0000"/>
                </a:solidFill>
                <a:latin typeface="Times New Roman" panose="02020603050405020304" pitchFamily="18" charset="0"/>
              </a:rPr>
              <a:t>6%)</a:t>
            </a:r>
            <a:endParaRPr lang="vi-VN" altLang="en-US" sz="3000" dirty="0">
              <a:solidFill>
                <a:srgbClr val="FF0000"/>
              </a:solidFill>
              <a:latin typeface="Times New Roman" panose="02020603050405020304" pitchFamily="18" charset="0"/>
            </a:endParaRPr>
          </a:p>
        </p:txBody>
      </p:sp>
      <p:sp>
        <p:nvSpPr>
          <p:cNvPr id="5" name="TextBox 1"/>
          <p:cNvSpPr txBox="1"/>
          <p:nvPr/>
        </p:nvSpPr>
        <p:spPr>
          <a:xfrm>
            <a:off x="71120" y="2800350"/>
            <a:ext cx="8691880" cy="1271905"/>
          </a:xfrm>
          <a:prstGeom prst="rect">
            <a:avLst/>
          </a:prstGeom>
          <a:noFill/>
          <a:ln w="9525">
            <a:noFill/>
          </a:ln>
        </p:spPr>
        <p:txBody>
          <a:bodyPr wrap="square" anchor="t" anchorCtr="0">
            <a:noAutofit/>
          </a:bodyPr>
          <a:p>
            <a:pPr algn="just"/>
            <a:r>
              <a:rPr lang="vi-VN" altLang="en-US" sz="2200" dirty="0">
                <a:solidFill>
                  <a:schemeClr val="accent2"/>
                </a:solidFill>
                <a:latin typeface="Times New Roman" panose="02020603050405020304" pitchFamily="18" charset="0"/>
              </a:rPr>
              <a:t>-</a:t>
            </a:r>
            <a:r>
              <a:rPr lang="vi-VN" altLang="en-US" sz="2200" dirty="0">
                <a:solidFill>
                  <a:srgbClr val="0000CC"/>
                </a:solidFill>
                <a:latin typeface="Times New Roman" panose="02020603050405020304" pitchFamily="18" charset="0"/>
              </a:rPr>
              <a:t> </a:t>
            </a:r>
            <a:r>
              <a:rPr lang="vi-VN" altLang="en-US" sz="3000" dirty="0">
                <a:solidFill>
                  <a:srgbClr val="0000CC"/>
                </a:solidFill>
                <a:latin typeface="Times New Roman" panose="02020603050405020304" pitchFamily="18" charset="0"/>
              </a:rPr>
              <a:t>Ngành chiếm tỉ trọng nhỏ nhất:</a:t>
            </a:r>
            <a:r>
              <a:rPr lang="vi-VN" altLang="en-US" sz="3000" dirty="0">
                <a:solidFill>
                  <a:schemeClr val="accent2"/>
                </a:solidFill>
                <a:latin typeface="Times New Roman" panose="02020603050405020304" pitchFamily="18" charset="0"/>
              </a:rPr>
              <a:t> </a:t>
            </a:r>
            <a:r>
              <a:rPr lang="vi-VN" altLang="en-US" sz="3000" dirty="0">
                <a:solidFill>
                  <a:srgbClr val="FF0000"/>
                </a:solidFill>
                <a:sym typeface="+mn-ea"/>
              </a:rPr>
              <a:t>Nông nghiệp, lâm nghiệp, thủy sản (6,0%)</a:t>
            </a:r>
            <a:endParaRPr lang="vi-VN" altLang="en-US" sz="3000" dirty="0">
              <a:solidFill>
                <a:schemeClr val="accent2"/>
              </a:solidFill>
              <a:latin typeface="Times New Roman" panose="02020603050405020304" pitchFamily="18" charset="0"/>
            </a:endParaRPr>
          </a:p>
          <a:p>
            <a:pPr algn="just"/>
            <a:endParaRPr lang="vi-VN" altLang="en-US" sz="3000" dirty="0">
              <a:solidFill>
                <a:srgbClr val="FF0000"/>
              </a:solidFill>
              <a:latin typeface="Times New Roman" panose="02020603050405020304" pitchFamily="18" charset="0"/>
            </a:endParaRPr>
          </a:p>
        </p:txBody>
      </p:sp>
      <p:sp>
        <p:nvSpPr>
          <p:cNvPr id="6" name="TextBox 1"/>
          <p:cNvSpPr txBox="1"/>
          <p:nvPr/>
        </p:nvSpPr>
        <p:spPr>
          <a:xfrm>
            <a:off x="228600" y="3943350"/>
            <a:ext cx="8613775" cy="507365"/>
          </a:xfrm>
          <a:prstGeom prst="rect">
            <a:avLst/>
          </a:prstGeom>
          <a:noFill/>
          <a:ln w="9525">
            <a:noFill/>
          </a:ln>
        </p:spPr>
        <p:txBody>
          <a:bodyPr wrap="square" anchor="t" anchorCtr="0">
            <a:noAutofit/>
          </a:bodyPr>
          <a:p>
            <a:pPr algn="ctr"/>
            <a:r>
              <a:rPr lang="vi-VN" altLang="en-US" sz="3000" dirty="0">
                <a:solidFill>
                  <a:srgbClr val="0000CC"/>
                </a:solidFill>
                <a:latin typeface="Times New Roman" panose="02020603050405020304" pitchFamily="18" charset="0"/>
              </a:rPr>
              <a:t>=&gt; Nhận xét chung: Tây Nam Á có cơ cấu kinh tế tương đối hiện đại</a:t>
            </a:r>
            <a:endParaRPr lang="vi-VN" altLang="en-US" sz="3000" dirty="0">
              <a:solidFill>
                <a:srgbClr val="0000CC"/>
              </a:solidFill>
              <a:latin typeface="Times New Roman" panose="02020603050405020304" pitchFamily="18" charset="0"/>
            </a:endParaRPr>
          </a:p>
        </p:txBody>
      </p:sp>
      <p:sp>
        <p:nvSpPr>
          <p:cNvPr id="8" name="TextBox 1"/>
          <p:cNvSpPr txBox="1"/>
          <p:nvPr/>
        </p:nvSpPr>
        <p:spPr>
          <a:xfrm>
            <a:off x="-76200" y="133350"/>
            <a:ext cx="3069590" cy="507365"/>
          </a:xfrm>
          <a:prstGeom prst="rect">
            <a:avLst/>
          </a:prstGeom>
          <a:noFill/>
          <a:ln w="9525">
            <a:noFill/>
          </a:ln>
        </p:spPr>
        <p:txBody>
          <a:bodyPr wrap="square" anchor="t" anchorCtr="0">
            <a:noAutofit/>
          </a:bodyPr>
          <a:p>
            <a:pPr algn="ctr"/>
            <a:r>
              <a:rPr lang="vi-VN" altLang="en-US" sz="2800" dirty="0">
                <a:solidFill>
                  <a:schemeClr val="tx1"/>
                </a:solidFill>
                <a:latin typeface="Times New Roman" panose="02020603050405020304" pitchFamily="18" charset="0"/>
              </a:rPr>
              <a:t>3.Cơ cấu kinh tế</a:t>
            </a:r>
            <a:endParaRPr lang="vi-VN" altLang="en-US" sz="2800" dirty="0">
              <a:solidFill>
                <a:schemeClr val="tx1"/>
              </a:solidFill>
              <a:latin typeface="Times New Roman" panose="02020603050405020304" pitchFamily="18"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7" name="Text Box 4"/>
          <p:cNvSpPr txBox="1"/>
          <p:nvPr/>
        </p:nvSpPr>
        <p:spPr>
          <a:xfrm>
            <a:off x="2661285" y="971550"/>
            <a:ext cx="3863340" cy="645160"/>
          </a:xfrm>
          <a:prstGeom prst="rect">
            <a:avLst/>
          </a:prstGeom>
          <a:noFill/>
          <a:ln w="9525">
            <a:noFill/>
          </a:ln>
        </p:spPr>
        <p:txBody>
          <a:bodyPr wrap="square" anchor="t" anchorCtr="0">
            <a:spAutoFit/>
          </a:bodyPr>
          <a:p>
            <a:pPr algn="ctr">
              <a:spcBef>
                <a:spcPct val="50000"/>
              </a:spcBef>
            </a:pPr>
            <a:r>
              <a:rPr lang="en-US" sz="3600" dirty="0">
                <a:solidFill>
                  <a:srgbClr val="FF2121"/>
                </a:solidFill>
                <a:latin typeface="Times New Roman" panose="02020603050405020304" pitchFamily="18" charset="0"/>
              </a:rPr>
              <a:t>LUYỆN TẬP</a:t>
            </a:r>
            <a:endParaRPr lang="en-US" sz="3600" dirty="0">
              <a:solidFill>
                <a:srgbClr val="FF2121"/>
              </a:solidFill>
              <a:latin typeface="Times New Roman" panose="02020603050405020304" pitchFamily="18" charset="0"/>
            </a:endParaRPr>
          </a:p>
        </p:txBody>
      </p:sp>
      <p:sp>
        <p:nvSpPr>
          <p:cNvPr id="79878" name="Text Box 6"/>
          <p:cNvSpPr txBox="1"/>
          <p:nvPr/>
        </p:nvSpPr>
        <p:spPr>
          <a:xfrm>
            <a:off x="304483" y="2419350"/>
            <a:ext cx="8610600" cy="1014730"/>
          </a:xfrm>
          <a:prstGeom prst="rect">
            <a:avLst/>
          </a:prstGeom>
          <a:noFill/>
          <a:ln w="9525">
            <a:noFill/>
          </a:ln>
        </p:spPr>
        <p:txBody>
          <a:bodyPr anchor="t" anchorCtr="0">
            <a:spAutoFit/>
          </a:bodyPr>
          <a:p>
            <a:pPr algn="ctr">
              <a:spcBef>
                <a:spcPct val="50000"/>
              </a:spcBef>
            </a:pPr>
            <a:r>
              <a:rPr lang="vi-VN" altLang="en-US" sz="3000" dirty="0">
                <a:solidFill>
                  <a:srgbClr val="0000CC"/>
                </a:solidFill>
                <a:latin typeface="Times New Roman" panose="02020603050405020304" pitchFamily="18" charset="0"/>
              </a:rPr>
              <a:t>Theo em, để phát triển kinh tế một cách bền vững, các quốc gia Tây Nam Á cần có những giải pháp </a:t>
            </a:r>
            <a:r>
              <a:rPr lang="vi-VN" altLang="en-US" sz="3000" dirty="0">
                <a:solidFill>
                  <a:srgbClr val="0000CC"/>
                </a:solidFill>
                <a:latin typeface="Times New Roman" panose="02020603050405020304" pitchFamily="18" charset="0"/>
              </a:rPr>
              <a:t>gì?</a:t>
            </a:r>
            <a:endParaRPr lang="vi-VN" altLang="en-US" sz="3000" dirty="0">
              <a:solidFill>
                <a:srgbClr val="0000CC"/>
              </a:solidFill>
              <a:latin typeface="Times New Roman" panose="02020603050405020304" pitchFamily="18" charset="0"/>
            </a:endParaRPr>
          </a:p>
        </p:txBody>
      </p:sp>
      <p:pic>
        <p:nvPicPr>
          <p:cNvPr id="37891" name="Picture 7" descr="Gobal"/>
          <p:cNvPicPr>
            <a:picLocks noChangeAspect="1"/>
          </p:cNvPicPr>
          <p:nvPr/>
        </p:nvPicPr>
        <p:blipFill>
          <a:blip r:embed="rId1"/>
          <a:stretch>
            <a:fillRect/>
          </a:stretch>
        </p:blipFill>
        <p:spPr>
          <a:xfrm>
            <a:off x="434340" y="376555"/>
            <a:ext cx="1670685" cy="1569720"/>
          </a:xfrm>
          <a:prstGeom prst="rect">
            <a:avLst/>
          </a:prstGeom>
          <a:noFill/>
          <a:ln w="9525">
            <a:noFill/>
          </a:ln>
        </p:spPr>
      </p:pic>
      <p:pic>
        <p:nvPicPr>
          <p:cNvPr id="17417" name="Picture 9" descr="Yacht-03-june"/>
          <p:cNvPicPr>
            <a:picLocks noChangeAspect="1"/>
          </p:cNvPicPr>
          <p:nvPr/>
        </p:nvPicPr>
        <p:blipFill>
          <a:blip r:embed="rId2"/>
          <a:stretch>
            <a:fillRect/>
          </a:stretch>
        </p:blipFill>
        <p:spPr>
          <a:xfrm>
            <a:off x="6700520" y="247015"/>
            <a:ext cx="2214880" cy="1654175"/>
          </a:xfrm>
          <a:prstGeom prst="rect">
            <a:avLst/>
          </a:prstGeom>
          <a:noFill/>
          <a:ln w="9525">
            <a:noFill/>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7" name="Text Box 4"/>
          <p:cNvSpPr txBox="1"/>
          <p:nvPr/>
        </p:nvSpPr>
        <p:spPr>
          <a:xfrm>
            <a:off x="2667000" y="514350"/>
            <a:ext cx="3702050" cy="768350"/>
          </a:xfrm>
          <a:prstGeom prst="rect">
            <a:avLst/>
          </a:prstGeom>
          <a:noFill/>
          <a:ln w="9525">
            <a:noFill/>
          </a:ln>
        </p:spPr>
        <p:txBody>
          <a:bodyPr wrap="square" anchor="t" anchorCtr="0">
            <a:spAutoFit/>
          </a:bodyPr>
          <a:p>
            <a:pPr algn="ctr">
              <a:spcBef>
                <a:spcPct val="50000"/>
              </a:spcBef>
            </a:pPr>
            <a:r>
              <a:rPr lang="vi-VN" altLang="en-US" sz="4400" dirty="0">
                <a:solidFill>
                  <a:srgbClr val="FF2121"/>
                </a:solidFill>
                <a:latin typeface="Times New Roman" panose="02020603050405020304" pitchFamily="18" charset="0"/>
              </a:rPr>
              <a:t>VẬN </a:t>
            </a:r>
            <a:r>
              <a:rPr lang="vi-VN" altLang="en-US" sz="4400" dirty="0">
                <a:solidFill>
                  <a:srgbClr val="FF2121"/>
                </a:solidFill>
                <a:latin typeface="Times New Roman" panose="02020603050405020304" pitchFamily="18" charset="0"/>
              </a:rPr>
              <a:t>DỤNG</a:t>
            </a:r>
            <a:endParaRPr lang="vi-VN" altLang="en-US" sz="4400" dirty="0">
              <a:solidFill>
                <a:srgbClr val="FF2121"/>
              </a:solidFill>
              <a:latin typeface="Times New Roman" panose="02020603050405020304" pitchFamily="18" charset="0"/>
            </a:endParaRPr>
          </a:p>
        </p:txBody>
      </p:sp>
      <p:sp>
        <p:nvSpPr>
          <p:cNvPr id="79878" name="Text Box 6"/>
          <p:cNvSpPr txBox="1"/>
          <p:nvPr/>
        </p:nvSpPr>
        <p:spPr>
          <a:xfrm>
            <a:off x="228600" y="1581150"/>
            <a:ext cx="8462010" cy="3855085"/>
          </a:xfrm>
          <a:prstGeom prst="rect">
            <a:avLst/>
          </a:prstGeom>
          <a:noFill/>
          <a:ln w="9525">
            <a:noFill/>
          </a:ln>
        </p:spPr>
        <p:txBody>
          <a:bodyPr anchor="t" anchorCtr="0">
            <a:noAutofit/>
          </a:bodyPr>
          <a:p>
            <a:pPr algn="ctr">
              <a:spcBef>
                <a:spcPct val="50000"/>
              </a:spcBef>
            </a:pPr>
            <a:r>
              <a:rPr lang="vi-VN" altLang="en-US" sz="4000" dirty="0">
                <a:solidFill>
                  <a:srgbClr val="0000CC"/>
                </a:solidFill>
                <a:latin typeface="Times New Roman" panose="02020603050405020304" pitchFamily="18" charset="0"/>
              </a:rPr>
              <a:t>Qua bài học về khu vực </a:t>
            </a:r>
            <a:r>
              <a:rPr lang="en-US" altLang="en-US" sz="4000" dirty="0">
                <a:solidFill>
                  <a:srgbClr val="0000CC"/>
                </a:solidFill>
                <a:latin typeface="Times New Roman" panose="02020603050405020304" pitchFamily="18" charset="0"/>
              </a:rPr>
              <a:t>Tây Nam Á</a:t>
            </a:r>
            <a:r>
              <a:rPr lang="vi-VN" altLang="en-US" sz="4000" dirty="0">
                <a:solidFill>
                  <a:srgbClr val="0000CC"/>
                </a:solidFill>
                <a:latin typeface="Times New Roman" panose="02020603050405020304" pitchFamily="18" charset="0"/>
              </a:rPr>
              <a:t>, </a:t>
            </a:r>
            <a:r>
              <a:rPr lang="en-US" altLang="en-US" sz="4000" dirty="0">
                <a:solidFill>
                  <a:srgbClr val="0000CC"/>
                </a:solidFill>
                <a:sym typeface="+mn-ea"/>
              </a:rPr>
              <a:t>chúng ta </a:t>
            </a:r>
            <a:r>
              <a:rPr lang="vi-VN" altLang="en-US" sz="4000" dirty="0">
                <a:solidFill>
                  <a:srgbClr val="0000CC"/>
                </a:solidFill>
                <a:sym typeface="+mn-ea"/>
              </a:rPr>
              <a:t>có thể rút ra những kinh nghiệm gì</a:t>
            </a:r>
            <a:r>
              <a:rPr lang="en-US" altLang="en-US" sz="4000" dirty="0">
                <a:solidFill>
                  <a:srgbClr val="0000CC"/>
                </a:solidFill>
                <a:latin typeface="Times New Roman" panose="02020603050405020304" pitchFamily="18" charset="0"/>
              </a:rPr>
              <a:t> đ</a:t>
            </a:r>
            <a:r>
              <a:rPr lang="en-US" altLang="en-US" sz="4000" dirty="0">
                <a:solidFill>
                  <a:srgbClr val="0000CC"/>
                </a:solidFill>
                <a:latin typeface="Times New Roman" panose="02020603050405020304" pitchFamily="18" charset="0"/>
              </a:rPr>
              <a:t>ể xây dựng một đ</a:t>
            </a:r>
            <a:r>
              <a:rPr lang="en-US" altLang="en-US" sz="4000" dirty="0">
                <a:solidFill>
                  <a:srgbClr val="0000CC"/>
                </a:solidFill>
                <a:latin typeface="Times New Roman" panose="02020603050405020304" pitchFamily="18" charset="0"/>
              </a:rPr>
              <a:t>ất nư</a:t>
            </a:r>
            <a:r>
              <a:rPr lang="en-US" altLang="en-US" sz="4000" dirty="0">
                <a:solidFill>
                  <a:srgbClr val="0000CC"/>
                </a:solidFill>
                <a:latin typeface="Times New Roman" panose="02020603050405020304" pitchFamily="18" charset="0"/>
              </a:rPr>
              <a:t>ớc Việt Nam hùng cư</a:t>
            </a:r>
            <a:r>
              <a:rPr lang="en-US" altLang="en-US" sz="4000" dirty="0">
                <a:solidFill>
                  <a:srgbClr val="0000CC"/>
                </a:solidFill>
                <a:latin typeface="Times New Roman" panose="02020603050405020304" pitchFamily="18" charset="0"/>
              </a:rPr>
              <a:t>ờng, thịnh vư</a:t>
            </a:r>
            <a:r>
              <a:rPr lang="en-US" altLang="en-US" sz="4000" dirty="0">
                <a:solidFill>
                  <a:srgbClr val="0000CC"/>
                </a:solidFill>
                <a:latin typeface="Times New Roman" panose="02020603050405020304" pitchFamily="18" charset="0"/>
              </a:rPr>
              <a:t>ợng.</a:t>
            </a:r>
            <a:endParaRPr lang="en-US" altLang="en-US" sz="4000" dirty="0">
              <a:solidFill>
                <a:srgbClr val="0000CC"/>
              </a:solidFill>
              <a:latin typeface="Times New Roman" panose="02020603050405020304" pitchFamily="18" charset="0"/>
            </a:endParaRPr>
          </a:p>
        </p:txBody>
      </p:sp>
      <p:pic>
        <p:nvPicPr>
          <p:cNvPr id="17417" name="Picture 9" descr="Yacht-03-june"/>
          <p:cNvPicPr>
            <a:picLocks noChangeAspect="1"/>
          </p:cNvPicPr>
          <p:nvPr/>
        </p:nvPicPr>
        <p:blipFill>
          <a:blip r:embed="rId1"/>
          <a:stretch>
            <a:fillRect/>
          </a:stretch>
        </p:blipFill>
        <p:spPr>
          <a:xfrm>
            <a:off x="7010400" y="260350"/>
            <a:ext cx="1752600" cy="1219200"/>
          </a:xfrm>
          <a:prstGeom prst="rect">
            <a:avLst/>
          </a:prstGeom>
          <a:noFill/>
          <a:ln w="9525">
            <a:noFill/>
          </a:ln>
        </p:spPr>
      </p:pic>
      <p:pic>
        <p:nvPicPr>
          <p:cNvPr id="37891" name="Picture 7" descr="Gobal"/>
          <p:cNvPicPr>
            <a:picLocks noChangeAspect="1"/>
          </p:cNvPicPr>
          <p:nvPr/>
        </p:nvPicPr>
        <p:blipFill>
          <a:blip r:embed="rId2"/>
          <a:stretch>
            <a:fillRect/>
          </a:stretch>
        </p:blipFill>
        <p:spPr>
          <a:xfrm>
            <a:off x="457200" y="260350"/>
            <a:ext cx="1416685" cy="1321435"/>
          </a:xfrm>
          <a:prstGeom prst="rect">
            <a:avLst/>
          </a:prstGeom>
          <a:noFill/>
          <a:ln w="9525">
            <a:noFill/>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7889" name="Picture 5" descr="Beach_zps473dc6dd"/>
          <p:cNvPicPr>
            <a:picLocks noChangeAspect="1"/>
          </p:cNvPicPr>
          <p:nvPr/>
        </p:nvPicPr>
        <p:blipFill>
          <a:blip r:embed="rId1"/>
          <a:stretch>
            <a:fillRect/>
          </a:stretch>
        </p:blipFill>
        <p:spPr>
          <a:xfrm>
            <a:off x="-75565" y="-109220"/>
            <a:ext cx="9144000" cy="5464175"/>
          </a:xfrm>
          <a:prstGeom prst="rect">
            <a:avLst/>
          </a:prstGeom>
          <a:noFill/>
          <a:ln w="9525">
            <a:noFill/>
          </a:ln>
        </p:spPr>
      </p:pic>
      <p:sp>
        <p:nvSpPr>
          <p:cNvPr id="17415" name="Text Box 7">
            <a:hlinkClick r:id="rId2" action="ppaction://hlinkfile"/>
          </p:cNvPr>
          <p:cNvSpPr txBox="1"/>
          <p:nvPr/>
        </p:nvSpPr>
        <p:spPr>
          <a:xfrm>
            <a:off x="533400" y="1200150"/>
            <a:ext cx="8077200" cy="3429000"/>
          </a:xfrm>
          <a:prstGeom prst="rect">
            <a:avLst/>
          </a:prstGeom>
          <a:noFill/>
          <a:ln w="9525">
            <a:noFill/>
          </a:ln>
        </p:spPr>
        <p:txBody>
          <a:bodyPr anchor="t" anchorCtr="0"/>
          <a:p>
            <a:pPr marL="342900" indent="-342900" algn="ctr">
              <a:spcBef>
                <a:spcPct val="50000"/>
              </a:spcBef>
            </a:pPr>
            <a:r>
              <a:rPr lang="en-US" sz="6000" i="1" dirty="0">
                <a:solidFill>
                  <a:srgbClr val="FF0000"/>
                </a:solidFill>
                <a:latin typeface="Arial" panose="020B0604020202020204" pitchFamily="34" charset="0"/>
              </a:rPr>
              <a:t>Xin chân thành cảm ơn các thầy cô giáo và các em học sinh!</a:t>
            </a:r>
            <a:endParaRPr lang="en-US" sz="6000" i="1" dirty="0">
              <a:solidFill>
                <a:srgbClr val="FF0000"/>
              </a:solidFill>
              <a:latin typeface="Arial" panose="020B0604020202020204" pitchFamily="34" charset="0"/>
            </a:endParaRPr>
          </a:p>
        </p:txBody>
      </p:sp>
      <p:pic>
        <p:nvPicPr>
          <p:cNvPr id="37891" name="Picture 7" descr="Gobal"/>
          <p:cNvPicPr>
            <a:picLocks noChangeAspect="1"/>
          </p:cNvPicPr>
          <p:nvPr/>
        </p:nvPicPr>
        <p:blipFill>
          <a:blip r:embed="rId3"/>
          <a:stretch>
            <a:fillRect/>
          </a:stretch>
        </p:blipFill>
        <p:spPr>
          <a:xfrm>
            <a:off x="228600" y="114300"/>
            <a:ext cx="1346835" cy="1010285"/>
          </a:xfrm>
          <a:prstGeom prst="rect">
            <a:avLst/>
          </a:prstGeom>
          <a:noFill/>
          <a:ln w="9525">
            <a:noFill/>
          </a:ln>
        </p:spPr>
      </p:pic>
      <p:pic>
        <p:nvPicPr>
          <p:cNvPr id="17417" name="Picture 9" descr="Yacht-03-june"/>
          <p:cNvPicPr>
            <a:picLocks noChangeAspect="1"/>
          </p:cNvPicPr>
          <p:nvPr/>
        </p:nvPicPr>
        <p:blipFill>
          <a:blip r:embed="rId4"/>
          <a:stretch>
            <a:fillRect/>
          </a:stretch>
        </p:blipFill>
        <p:spPr>
          <a:xfrm>
            <a:off x="7391400" y="0"/>
            <a:ext cx="1752600" cy="1022350"/>
          </a:xfrm>
          <a:prstGeom prst="rect">
            <a:avLst/>
          </a:prstGeom>
          <a:noFill/>
          <a:ln w="9525">
            <a:noFill/>
          </a:ln>
        </p:spPr>
      </p:pic>
      <p:pic>
        <p:nvPicPr>
          <p:cNvPr id="37893" name="Picture 10" descr="blumen-pflanzen108[1]"/>
          <p:cNvPicPr>
            <a:picLocks noChangeAspect="1"/>
          </p:cNvPicPr>
          <p:nvPr/>
        </p:nvPicPr>
        <p:blipFill>
          <a:blip r:embed="rId5"/>
          <a:stretch>
            <a:fillRect/>
          </a:stretch>
        </p:blipFill>
        <p:spPr>
          <a:xfrm>
            <a:off x="0" y="3829050"/>
            <a:ext cx="2057400" cy="1285875"/>
          </a:xfrm>
          <a:prstGeom prst="rect">
            <a:avLst/>
          </a:prstGeom>
          <a:noFill/>
          <a:ln w="9525">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Rectangle 5"/>
          <p:cNvSpPr/>
          <p:nvPr/>
        </p:nvSpPr>
        <p:spPr>
          <a:xfrm>
            <a:off x="762000" y="171450"/>
            <a:ext cx="7848600" cy="1067435"/>
          </a:xfrm>
          <a:prstGeom prst="rect">
            <a:avLst/>
          </a:prstGeom>
          <a:solidFill>
            <a:schemeClr val="accent1"/>
          </a:solidFill>
          <a:ln>
            <a:solidFill>
              <a:srgbClr val="002060"/>
            </a:solidFill>
          </a:ln>
        </p:spPr>
        <p:style>
          <a:lnRef idx="2">
            <a:schemeClr val="accent6"/>
          </a:lnRef>
          <a:fillRef idx="1">
            <a:schemeClr val="lt1"/>
          </a:fillRef>
          <a:effectRef idx="0">
            <a:schemeClr val="accent6"/>
          </a:effectRef>
          <a:fontRef idx="minor">
            <a:schemeClr val="dk1"/>
          </a:fontRef>
        </p:style>
        <p:txBody>
          <a:bodyPr anchor="ctr"/>
          <a:lstStyle>
            <a:lvl1pPr marL="0" lvl="0" indent="0" algn="l" defTabSz="914400" rtl="0" eaLnBrk="0" fontAlgn="base" latinLnBrk="0" hangingPunct="0">
              <a:lnSpc>
                <a:spcPct val="100000"/>
              </a:lnSpc>
              <a:spcBef>
                <a:spcPct val="0"/>
              </a:spcBef>
              <a:spcAft>
                <a:spcPct val="0"/>
              </a:spcAft>
              <a:buNone/>
              <a:defRPr sz="2000" b="1" i="0" u="none" kern="1200" baseline="0">
                <a:solidFill>
                  <a:schemeClr val="tx1"/>
                </a:solidFill>
                <a:latin typeface="Times New Roman" panose="02020603050405020304" pitchFamily="18" charset="0"/>
              </a:defRPr>
            </a:lvl1pPr>
            <a:lvl2pPr marL="457200" lvl="1"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2pPr>
            <a:lvl3pPr marL="914400" lvl="2"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3pPr>
            <a:lvl4pPr marL="1371600" lvl="3"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4pPr>
            <a:lvl5pPr marL="1828800" lvl="4"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5pPr>
          </a:lstStyle>
          <a:p>
            <a:pPr lvl="0" algn="ctr" eaLnBrk="1" fontAlgn="base" hangingPunct="1">
              <a:buNone/>
            </a:pPr>
            <a:endParaRPr sz="1800" b="0" strike="noStrike" noProof="1" dirty="0">
              <a:solidFill>
                <a:srgbClr val="000000"/>
              </a:solidFill>
              <a:latin typeface="Calibri" panose="020F0502020204030204" pitchFamily="34" charset="0"/>
            </a:endParaRPr>
          </a:p>
        </p:txBody>
      </p:sp>
      <p:cxnSp>
        <p:nvCxnSpPr>
          <p:cNvPr id="8" name="Straight Connector 7"/>
          <p:cNvCxnSpPr/>
          <p:nvPr/>
        </p:nvCxnSpPr>
        <p:spPr>
          <a:xfrm>
            <a:off x="4648200" y="1249045"/>
            <a:ext cx="0" cy="408305"/>
          </a:xfrm>
          <a:prstGeom prst="line">
            <a:avLst/>
          </a:prstGeom>
          <a:ln w="88900" cap="flat" cmpd="sng">
            <a:solidFill>
              <a:srgbClr val="0000FF">
                <a:alpha val="79000"/>
              </a:srgbClr>
            </a:solidFill>
            <a:prstDash val="solid"/>
            <a:round/>
            <a:headEnd type="none" w="med" len="med"/>
            <a:tailEnd type="none" w="med" len="med"/>
          </a:ln>
        </p:spPr>
      </p:cxnSp>
      <p:cxnSp>
        <p:nvCxnSpPr>
          <p:cNvPr id="10" name="Straight Connector 9"/>
          <p:cNvCxnSpPr/>
          <p:nvPr/>
        </p:nvCxnSpPr>
        <p:spPr>
          <a:xfrm>
            <a:off x="2057400" y="1657350"/>
            <a:ext cx="5410200" cy="0"/>
          </a:xfrm>
          <a:prstGeom prst="line">
            <a:avLst/>
          </a:prstGeom>
          <a:ln w="76200" cap="flat" cmpd="sng">
            <a:solidFill>
              <a:srgbClr val="0000FF"/>
            </a:solidFill>
            <a:prstDash val="solid"/>
            <a:round/>
            <a:headEnd type="none" w="med" len="med"/>
            <a:tailEnd type="none" w="med" len="med"/>
          </a:ln>
        </p:spPr>
      </p:cxnSp>
      <p:cxnSp>
        <p:nvCxnSpPr>
          <p:cNvPr id="33" name="Straight Connector 32"/>
          <p:cNvCxnSpPr/>
          <p:nvPr/>
        </p:nvCxnSpPr>
        <p:spPr>
          <a:xfrm>
            <a:off x="4648200" y="1657350"/>
            <a:ext cx="0" cy="400050"/>
          </a:xfrm>
          <a:prstGeom prst="line">
            <a:avLst/>
          </a:prstGeom>
          <a:ln w="63500" cap="flat" cmpd="sng">
            <a:solidFill>
              <a:srgbClr val="0000FF"/>
            </a:solidFill>
            <a:prstDash val="solid"/>
            <a:round/>
            <a:headEnd type="none" w="med" len="med"/>
            <a:tailEnd type="none" w="med" len="med"/>
          </a:ln>
        </p:spPr>
      </p:cxnSp>
      <p:sp>
        <p:nvSpPr>
          <p:cNvPr id="39" name="Rectangle 38"/>
          <p:cNvSpPr/>
          <p:nvPr/>
        </p:nvSpPr>
        <p:spPr>
          <a:xfrm>
            <a:off x="3578225" y="2080895"/>
            <a:ext cx="2199005" cy="2185670"/>
          </a:xfrm>
          <a:prstGeom prst="rect">
            <a:avLst/>
          </a:prstGeom>
          <a:solidFill>
            <a:schemeClr val="accent1">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2000" b="1" i="0" u="none" kern="1200" baseline="0">
                <a:solidFill>
                  <a:schemeClr val="tx1"/>
                </a:solidFill>
                <a:latin typeface="Times New Roman" panose="02020603050405020304" pitchFamily="18" charset="0"/>
              </a:defRPr>
            </a:lvl1pPr>
            <a:lvl2pPr marL="457200" lvl="1"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2pPr>
            <a:lvl3pPr marL="914400" lvl="2"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3pPr>
            <a:lvl4pPr marL="1371600" lvl="3"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4pPr>
            <a:lvl5pPr marL="1828800" lvl="4"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5pPr>
          </a:lstStyle>
          <a:p>
            <a:pPr lvl="0" algn="ctr" eaLnBrk="1" fontAlgn="base" hangingPunct="1">
              <a:buNone/>
            </a:pPr>
            <a:r>
              <a:rPr lang="vi-VN" sz="1800" b="0" strike="noStrike" noProof="1" dirty="0">
                <a:solidFill>
                  <a:srgbClr val="FFFFFF"/>
                </a:solidFill>
                <a:latin typeface="Calibri" panose="020F0502020204030204" pitchFamily="34" charset="0"/>
              </a:rPr>
              <a:t>Tt</a:t>
            </a:r>
            <a:endParaRPr lang="vi-VN" sz="1800" b="0" strike="noStrike" noProof="1" dirty="0">
              <a:solidFill>
                <a:srgbClr val="FFFFFF"/>
              </a:solidFill>
              <a:latin typeface="Calibri" panose="020F0502020204030204" pitchFamily="34" charset="0"/>
            </a:endParaRPr>
          </a:p>
        </p:txBody>
      </p:sp>
      <p:sp>
        <p:nvSpPr>
          <p:cNvPr id="61" name="TextBox 60"/>
          <p:cNvSpPr txBox="1"/>
          <p:nvPr/>
        </p:nvSpPr>
        <p:spPr>
          <a:xfrm>
            <a:off x="685800" y="212725"/>
            <a:ext cx="7984490" cy="909320"/>
          </a:xfrm>
          <a:prstGeom prst="rect">
            <a:avLst/>
          </a:prstGeom>
          <a:noFill/>
          <a:ln w="9525">
            <a:noFill/>
          </a:ln>
        </p:spPr>
        <p:txBody>
          <a:bodyPr wrap="square" anchor="t" anchorCtr="0">
            <a:noAutofit/>
          </a:bodyPr>
          <a:p>
            <a:pPr algn="ctr"/>
            <a:r>
              <a:rPr lang="vi-VN" altLang="en-US" sz="2800" dirty="0">
                <a:latin typeface="Times New Roman" panose="02020603050405020304" pitchFamily="18" charset="0"/>
              </a:rPr>
              <a:t>I. TÌNH HÌNH PHÁT TRIỂN KINH TẾ </a:t>
            </a:r>
            <a:endParaRPr lang="vi-VN" altLang="en-US" sz="2800" dirty="0">
              <a:latin typeface="Times New Roman" panose="02020603050405020304" pitchFamily="18" charset="0"/>
            </a:endParaRPr>
          </a:p>
          <a:p>
            <a:pPr algn="ctr"/>
            <a:r>
              <a:rPr lang="vi-VN" altLang="en-US" sz="2800" dirty="0">
                <a:latin typeface="Times New Roman" panose="02020603050405020304" pitchFamily="18" charset="0"/>
              </a:rPr>
              <a:t>KHU VỰC TÂY NAM Á</a:t>
            </a:r>
            <a:endParaRPr lang="vi-VN" altLang="en-US" sz="2800" dirty="0">
              <a:latin typeface="Times New Roman" panose="02020603050405020304" pitchFamily="18" charset="0"/>
            </a:endParaRPr>
          </a:p>
        </p:txBody>
      </p:sp>
      <p:sp>
        <p:nvSpPr>
          <p:cNvPr id="3" name="TextBox 2"/>
          <p:cNvSpPr txBox="1"/>
          <p:nvPr/>
        </p:nvSpPr>
        <p:spPr>
          <a:xfrm>
            <a:off x="3672840" y="2192655"/>
            <a:ext cx="2093595" cy="2165985"/>
          </a:xfrm>
          <a:prstGeom prst="rect">
            <a:avLst/>
          </a:prstGeom>
          <a:noFill/>
          <a:ln w="9525">
            <a:noFill/>
          </a:ln>
        </p:spPr>
        <p:txBody>
          <a:bodyPr anchor="t" anchorCtr="0">
            <a:noAutofit/>
          </a:bodyPr>
          <a:p>
            <a:pPr algn="ctr"/>
            <a:r>
              <a:rPr lang="vi-VN" altLang="en-US" sz="3600" dirty="0">
                <a:latin typeface="Times New Roman" panose="02020603050405020304" pitchFamily="18" charset="0"/>
              </a:rPr>
              <a:t>Tăng trưởng kinh tế</a:t>
            </a:r>
            <a:endParaRPr lang="vi-VN" altLang="en-US" sz="3600" dirty="0">
              <a:latin typeface="Times New Roman" panose="02020603050405020304" pitchFamily="18" charset="0"/>
            </a:endParaRPr>
          </a:p>
        </p:txBody>
      </p:sp>
      <p:pic>
        <p:nvPicPr>
          <p:cNvPr id="56380" name="Picture 60" descr="Misc-04-june"/>
          <p:cNvPicPr preferRelativeResize="0">
            <a:picLocks noChangeAspect="1"/>
          </p:cNvPicPr>
          <p:nvPr/>
        </p:nvPicPr>
        <p:blipFill>
          <a:blip r:embed="rId1"/>
          <a:stretch>
            <a:fillRect/>
          </a:stretch>
        </p:blipFill>
        <p:spPr>
          <a:xfrm flipH="1">
            <a:off x="3592195" y="4192905"/>
            <a:ext cx="2230120" cy="111760"/>
          </a:xfrm>
          <a:prstGeom prst="rect">
            <a:avLst/>
          </a:prstGeom>
          <a:noFill/>
          <a:ln w="9525">
            <a:noFill/>
          </a:ln>
        </p:spPr>
      </p:pic>
      <p:pic>
        <p:nvPicPr>
          <p:cNvPr id="56382" name="Picture 62" descr="Misc-04-june"/>
          <p:cNvPicPr>
            <a:picLocks noChangeAspect="1"/>
          </p:cNvPicPr>
          <p:nvPr/>
        </p:nvPicPr>
        <p:blipFill>
          <a:blip r:embed="rId1"/>
          <a:stretch>
            <a:fillRect/>
          </a:stretch>
        </p:blipFill>
        <p:spPr>
          <a:xfrm rot="5400000">
            <a:off x="2522220" y="3131820"/>
            <a:ext cx="2190750" cy="78740"/>
          </a:xfrm>
          <a:prstGeom prst="rect">
            <a:avLst/>
          </a:prstGeom>
          <a:noFill/>
          <a:ln w="9525">
            <a:noFill/>
          </a:ln>
        </p:spPr>
      </p:pic>
      <p:pic>
        <p:nvPicPr>
          <p:cNvPr id="56383" name="Picture 63" descr="Misc-04-june"/>
          <p:cNvPicPr>
            <a:picLocks noChangeAspect="1"/>
          </p:cNvPicPr>
          <p:nvPr/>
        </p:nvPicPr>
        <p:blipFill>
          <a:blip r:embed="rId1"/>
          <a:stretch>
            <a:fillRect/>
          </a:stretch>
        </p:blipFill>
        <p:spPr>
          <a:xfrm rot="5400000">
            <a:off x="4693920" y="3127375"/>
            <a:ext cx="2195195" cy="92075"/>
          </a:xfrm>
          <a:prstGeom prst="rect">
            <a:avLst/>
          </a:prstGeom>
          <a:noFill/>
          <a:ln w="9525">
            <a:noFill/>
          </a:ln>
        </p:spPr>
      </p:pic>
      <p:pic>
        <p:nvPicPr>
          <p:cNvPr id="56384" name="Picture 64" descr="Misc-04-june"/>
          <p:cNvPicPr preferRelativeResize="0">
            <a:picLocks noChangeAspect="1"/>
          </p:cNvPicPr>
          <p:nvPr/>
        </p:nvPicPr>
        <p:blipFill>
          <a:blip r:embed="rId1"/>
          <a:stretch>
            <a:fillRect/>
          </a:stretch>
        </p:blipFill>
        <p:spPr>
          <a:xfrm flipH="1" flipV="1">
            <a:off x="3638550" y="2057400"/>
            <a:ext cx="2184400" cy="101600"/>
          </a:xfrm>
          <a:prstGeom prst="rect">
            <a:avLst/>
          </a:prstGeom>
          <a:noFill/>
          <a:ln w="9525">
            <a:noFill/>
          </a:ln>
        </p:spPr>
      </p:pic>
      <p:sp>
        <p:nvSpPr>
          <p:cNvPr id="5" name="Rectangle 38"/>
          <p:cNvSpPr/>
          <p:nvPr/>
        </p:nvSpPr>
        <p:spPr>
          <a:xfrm>
            <a:off x="6271895" y="2115185"/>
            <a:ext cx="2199005" cy="2185670"/>
          </a:xfrm>
          <a:prstGeom prst="rect">
            <a:avLst/>
          </a:prstGeom>
          <a:solidFill>
            <a:schemeClr val="accent1">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2000" b="1" i="0" u="none" kern="1200" baseline="0">
                <a:solidFill>
                  <a:schemeClr val="tx1"/>
                </a:solidFill>
                <a:latin typeface="Times New Roman" panose="02020603050405020304" pitchFamily="18" charset="0"/>
              </a:defRPr>
            </a:lvl1pPr>
            <a:lvl2pPr marL="457200" lvl="1"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2pPr>
            <a:lvl3pPr marL="914400" lvl="2"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3pPr>
            <a:lvl4pPr marL="1371600" lvl="3"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4pPr>
            <a:lvl5pPr marL="1828800" lvl="4"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5pPr>
          </a:lstStyle>
          <a:p>
            <a:pPr lvl="0" algn="ctr" eaLnBrk="1" fontAlgn="base" hangingPunct="1">
              <a:buNone/>
            </a:pPr>
            <a:r>
              <a:rPr lang="vi-VN" sz="1800" b="0" strike="noStrike" noProof="1" dirty="0">
                <a:solidFill>
                  <a:srgbClr val="FFFFFF"/>
                </a:solidFill>
                <a:latin typeface="Calibri" panose="020F0502020204030204" pitchFamily="34" charset="0"/>
              </a:rPr>
              <a:t>Tt</a:t>
            </a:r>
            <a:endParaRPr lang="vi-VN" sz="1800" b="0" strike="noStrike" noProof="1" dirty="0">
              <a:solidFill>
                <a:srgbClr val="FFFFFF"/>
              </a:solidFill>
              <a:latin typeface="Calibri" panose="020F0502020204030204" pitchFamily="34" charset="0"/>
            </a:endParaRPr>
          </a:p>
        </p:txBody>
      </p:sp>
      <p:pic>
        <p:nvPicPr>
          <p:cNvPr id="18" name="Picture 63" descr="Misc-04-june"/>
          <p:cNvPicPr>
            <a:picLocks noChangeAspect="1"/>
          </p:cNvPicPr>
          <p:nvPr/>
        </p:nvPicPr>
        <p:blipFill>
          <a:blip r:embed="rId1"/>
          <a:stretch>
            <a:fillRect/>
          </a:stretch>
        </p:blipFill>
        <p:spPr>
          <a:xfrm rot="5400000">
            <a:off x="5196205" y="3171825"/>
            <a:ext cx="2207260" cy="92710"/>
          </a:xfrm>
          <a:prstGeom prst="rect">
            <a:avLst/>
          </a:prstGeom>
          <a:noFill/>
          <a:ln w="9525">
            <a:noFill/>
          </a:ln>
        </p:spPr>
      </p:pic>
      <p:pic>
        <p:nvPicPr>
          <p:cNvPr id="19" name="Picture 63" descr="Misc-04-june"/>
          <p:cNvPicPr>
            <a:picLocks noChangeAspect="1"/>
          </p:cNvPicPr>
          <p:nvPr/>
        </p:nvPicPr>
        <p:blipFill>
          <a:blip r:embed="rId1"/>
          <a:stretch>
            <a:fillRect/>
          </a:stretch>
        </p:blipFill>
        <p:spPr>
          <a:xfrm rot="5400000">
            <a:off x="7307580" y="3150235"/>
            <a:ext cx="2242820" cy="93980"/>
          </a:xfrm>
          <a:prstGeom prst="rect">
            <a:avLst/>
          </a:prstGeom>
          <a:noFill/>
          <a:ln w="9525">
            <a:noFill/>
          </a:ln>
        </p:spPr>
      </p:pic>
      <p:sp>
        <p:nvSpPr>
          <p:cNvPr id="20" name="Rectangle 38"/>
          <p:cNvSpPr/>
          <p:nvPr/>
        </p:nvSpPr>
        <p:spPr>
          <a:xfrm>
            <a:off x="964565" y="2130425"/>
            <a:ext cx="2144395" cy="2179955"/>
          </a:xfrm>
          <a:prstGeom prst="rect">
            <a:avLst/>
          </a:prstGeom>
          <a:solidFill>
            <a:schemeClr val="accent1">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2000" b="1" i="0" u="none" kern="1200" baseline="0">
                <a:solidFill>
                  <a:schemeClr val="tx1"/>
                </a:solidFill>
                <a:latin typeface="Times New Roman" panose="02020603050405020304" pitchFamily="18" charset="0"/>
              </a:defRPr>
            </a:lvl1pPr>
            <a:lvl2pPr marL="457200" lvl="1"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2pPr>
            <a:lvl3pPr marL="914400" lvl="2"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3pPr>
            <a:lvl4pPr marL="1371600" lvl="3"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4pPr>
            <a:lvl5pPr marL="1828800" lvl="4"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5pPr>
          </a:lstStyle>
          <a:p>
            <a:pPr lvl="0" algn="ctr" eaLnBrk="1" fontAlgn="base" hangingPunct="1">
              <a:buNone/>
            </a:pPr>
            <a:r>
              <a:rPr lang="vi-VN" sz="1800" b="0" strike="noStrike" noProof="1" dirty="0">
                <a:solidFill>
                  <a:srgbClr val="FFFFFF"/>
                </a:solidFill>
                <a:latin typeface="Calibri" panose="020F0502020204030204" pitchFamily="34" charset="0"/>
              </a:rPr>
              <a:t>Tt</a:t>
            </a:r>
            <a:endParaRPr lang="vi-VN" sz="1800" b="0" strike="noStrike" noProof="1" dirty="0">
              <a:solidFill>
                <a:srgbClr val="FFFFFF"/>
              </a:solidFill>
              <a:latin typeface="Calibri" panose="020F0502020204030204" pitchFamily="34" charset="0"/>
            </a:endParaRPr>
          </a:p>
        </p:txBody>
      </p:sp>
      <p:pic>
        <p:nvPicPr>
          <p:cNvPr id="24" name="Picture 63" descr="Misc-04-june"/>
          <p:cNvPicPr>
            <a:picLocks noChangeAspect="1"/>
          </p:cNvPicPr>
          <p:nvPr/>
        </p:nvPicPr>
        <p:blipFill>
          <a:blip r:embed="rId1"/>
          <a:stretch>
            <a:fillRect/>
          </a:stretch>
        </p:blipFill>
        <p:spPr>
          <a:xfrm rot="5400000">
            <a:off x="2012315" y="3165475"/>
            <a:ext cx="2162175" cy="90170"/>
          </a:xfrm>
          <a:prstGeom prst="rect">
            <a:avLst/>
          </a:prstGeom>
          <a:noFill/>
          <a:ln w="9525">
            <a:noFill/>
          </a:ln>
        </p:spPr>
      </p:pic>
      <p:pic>
        <p:nvPicPr>
          <p:cNvPr id="25" name="Picture 63" descr="Misc-04-june"/>
          <p:cNvPicPr>
            <a:picLocks noChangeAspect="1"/>
          </p:cNvPicPr>
          <p:nvPr/>
        </p:nvPicPr>
        <p:blipFill>
          <a:blip r:embed="rId1"/>
          <a:stretch>
            <a:fillRect/>
          </a:stretch>
        </p:blipFill>
        <p:spPr>
          <a:xfrm rot="5400000">
            <a:off x="-114935" y="3133090"/>
            <a:ext cx="2207260" cy="92710"/>
          </a:xfrm>
          <a:prstGeom prst="rect">
            <a:avLst/>
          </a:prstGeom>
          <a:noFill/>
          <a:ln w="9525">
            <a:noFill/>
          </a:ln>
        </p:spPr>
      </p:pic>
      <p:pic>
        <p:nvPicPr>
          <p:cNvPr id="26" name="Picture 64" descr="Misc-04-june"/>
          <p:cNvPicPr preferRelativeResize="0">
            <a:picLocks noChangeAspect="1"/>
          </p:cNvPicPr>
          <p:nvPr/>
        </p:nvPicPr>
        <p:blipFill>
          <a:blip r:embed="rId1"/>
          <a:stretch>
            <a:fillRect/>
          </a:stretch>
        </p:blipFill>
        <p:spPr>
          <a:xfrm flipH="1" flipV="1">
            <a:off x="6271895" y="2075815"/>
            <a:ext cx="2184400" cy="101600"/>
          </a:xfrm>
          <a:prstGeom prst="rect">
            <a:avLst/>
          </a:prstGeom>
          <a:noFill/>
          <a:ln w="9525">
            <a:noFill/>
          </a:ln>
        </p:spPr>
      </p:pic>
      <p:pic>
        <p:nvPicPr>
          <p:cNvPr id="27" name="Picture 64" descr="Misc-04-june"/>
          <p:cNvPicPr preferRelativeResize="0">
            <a:picLocks noChangeAspect="1"/>
          </p:cNvPicPr>
          <p:nvPr/>
        </p:nvPicPr>
        <p:blipFill>
          <a:blip r:embed="rId1"/>
          <a:stretch>
            <a:fillRect/>
          </a:stretch>
        </p:blipFill>
        <p:spPr>
          <a:xfrm flipH="1" flipV="1">
            <a:off x="6271895" y="4217035"/>
            <a:ext cx="2184400" cy="101600"/>
          </a:xfrm>
          <a:prstGeom prst="rect">
            <a:avLst/>
          </a:prstGeom>
          <a:noFill/>
          <a:ln w="9525">
            <a:noFill/>
          </a:ln>
        </p:spPr>
      </p:pic>
      <p:pic>
        <p:nvPicPr>
          <p:cNvPr id="28" name="Picture 64" descr="Misc-04-june"/>
          <p:cNvPicPr preferRelativeResize="0">
            <a:picLocks noChangeAspect="1"/>
          </p:cNvPicPr>
          <p:nvPr/>
        </p:nvPicPr>
        <p:blipFill>
          <a:blip r:embed="rId1"/>
          <a:stretch>
            <a:fillRect/>
          </a:stretch>
        </p:blipFill>
        <p:spPr>
          <a:xfrm flipH="1" flipV="1">
            <a:off x="959485" y="2075815"/>
            <a:ext cx="2184400" cy="101600"/>
          </a:xfrm>
          <a:prstGeom prst="rect">
            <a:avLst/>
          </a:prstGeom>
          <a:noFill/>
          <a:ln w="9525">
            <a:noFill/>
          </a:ln>
        </p:spPr>
      </p:pic>
      <p:pic>
        <p:nvPicPr>
          <p:cNvPr id="29" name="Picture 64" descr="Misc-04-june"/>
          <p:cNvPicPr preferRelativeResize="0">
            <a:picLocks noChangeAspect="1"/>
          </p:cNvPicPr>
          <p:nvPr/>
        </p:nvPicPr>
        <p:blipFill>
          <a:blip r:embed="rId1"/>
          <a:stretch>
            <a:fillRect/>
          </a:stretch>
        </p:blipFill>
        <p:spPr>
          <a:xfrm flipH="1" flipV="1">
            <a:off x="958215" y="4199255"/>
            <a:ext cx="2184400" cy="101600"/>
          </a:xfrm>
          <a:prstGeom prst="rect">
            <a:avLst/>
          </a:prstGeom>
          <a:noFill/>
          <a:ln w="9525">
            <a:noFill/>
          </a:ln>
        </p:spPr>
      </p:pic>
      <p:sp>
        <p:nvSpPr>
          <p:cNvPr id="31" name="TextBox 2"/>
          <p:cNvSpPr txBox="1"/>
          <p:nvPr/>
        </p:nvSpPr>
        <p:spPr>
          <a:xfrm>
            <a:off x="960120" y="2144395"/>
            <a:ext cx="2093595" cy="2165985"/>
          </a:xfrm>
          <a:prstGeom prst="rect">
            <a:avLst/>
          </a:prstGeom>
          <a:noFill/>
          <a:ln w="9525">
            <a:noFill/>
          </a:ln>
        </p:spPr>
        <p:txBody>
          <a:bodyPr anchor="t" anchorCtr="0">
            <a:noAutofit/>
          </a:bodyPr>
          <a:p>
            <a:pPr algn="ctr">
              <a:lnSpc>
                <a:spcPct val="100000"/>
              </a:lnSpc>
            </a:pPr>
            <a:endParaRPr lang="vi-VN" altLang="en-US" sz="3600" dirty="0">
              <a:latin typeface="Times New Roman" panose="02020603050405020304" pitchFamily="18" charset="0"/>
            </a:endParaRPr>
          </a:p>
          <a:p>
            <a:pPr algn="ctr">
              <a:lnSpc>
                <a:spcPct val="80000"/>
              </a:lnSpc>
            </a:pPr>
            <a:r>
              <a:rPr lang="vi-VN" altLang="en-US" sz="3600" dirty="0">
                <a:latin typeface="Times New Roman" panose="02020603050405020304" pitchFamily="18" charset="0"/>
              </a:rPr>
              <a:t>Quy mô </a:t>
            </a:r>
            <a:r>
              <a:rPr lang="vi-VN" altLang="en-US" sz="3600" dirty="0">
                <a:latin typeface="Times New Roman" panose="02020603050405020304" pitchFamily="18" charset="0"/>
              </a:rPr>
              <a:t>GDP</a:t>
            </a:r>
            <a:endParaRPr lang="vi-VN" altLang="en-US" sz="3600" dirty="0">
              <a:latin typeface="Times New Roman" panose="02020603050405020304" pitchFamily="18" charset="0"/>
            </a:endParaRPr>
          </a:p>
        </p:txBody>
      </p:sp>
      <p:sp>
        <p:nvSpPr>
          <p:cNvPr id="32" name="TextBox 2"/>
          <p:cNvSpPr txBox="1"/>
          <p:nvPr/>
        </p:nvSpPr>
        <p:spPr>
          <a:xfrm>
            <a:off x="6347460" y="2154555"/>
            <a:ext cx="2093595" cy="2165985"/>
          </a:xfrm>
          <a:prstGeom prst="rect">
            <a:avLst/>
          </a:prstGeom>
          <a:noFill/>
          <a:ln w="9525">
            <a:noFill/>
          </a:ln>
        </p:spPr>
        <p:txBody>
          <a:bodyPr anchor="t" anchorCtr="0">
            <a:noAutofit/>
          </a:bodyPr>
          <a:p>
            <a:pPr algn="ctr">
              <a:lnSpc>
                <a:spcPct val="90000"/>
              </a:lnSpc>
            </a:pPr>
            <a:endParaRPr lang="vi-VN" altLang="en-US" sz="3600" dirty="0">
              <a:latin typeface="Times New Roman" panose="02020603050405020304" pitchFamily="18" charset="0"/>
            </a:endParaRPr>
          </a:p>
          <a:p>
            <a:pPr algn="ctr">
              <a:lnSpc>
                <a:spcPct val="90000"/>
              </a:lnSpc>
            </a:pPr>
            <a:r>
              <a:rPr lang="vi-VN" altLang="en-US" sz="3600" dirty="0">
                <a:latin typeface="Times New Roman" panose="02020603050405020304" pitchFamily="18" charset="0"/>
              </a:rPr>
              <a:t>Cơ cấu kinh </a:t>
            </a:r>
            <a:r>
              <a:rPr lang="vi-VN" altLang="en-US" sz="3600" dirty="0">
                <a:latin typeface="Times New Roman" panose="02020603050405020304" pitchFamily="18" charset="0"/>
              </a:rPr>
              <a:t>tế</a:t>
            </a:r>
            <a:endParaRPr lang="vi-VN" altLang="en-US" sz="3600" dirty="0">
              <a:latin typeface="Times New Roman" panose="02020603050405020304" pitchFamily="18" charset="0"/>
            </a:endParaRPr>
          </a:p>
        </p:txBody>
      </p:sp>
      <p:cxnSp>
        <p:nvCxnSpPr>
          <p:cNvPr id="34" name="Straight Connector 33"/>
          <p:cNvCxnSpPr/>
          <p:nvPr/>
        </p:nvCxnSpPr>
        <p:spPr>
          <a:xfrm>
            <a:off x="2057400" y="1623695"/>
            <a:ext cx="0" cy="457200"/>
          </a:xfrm>
          <a:prstGeom prst="line">
            <a:avLst/>
          </a:prstGeom>
          <a:ln w="63500" cap="flat" cmpd="sng">
            <a:solidFill>
              <a:srgbClr val="0000FF"/>
            </a:solidFill>
            <a:prstDash val="solid"/>
            <a:round/>
            <a:headEnd type="none" w="med" len="med"/>
            <a:tailEnd type="none" w="med" len="med"/>
          </a:ln>
        </p:spPr>
      </p:cxnSp>
      <p:cxnSp>
        <p:nvCxnSpPr>
          <p:cNvPr id="35" name="Straight Connector 34"/>
          <p:cNvCxnSpPr/>
          <p:nvPr/>
        </p:nvCxnSpPr>
        <p:spPr>
          <a:xfrm>
            <a:off x="7442835" y="1666875"/>
            <a:ext cx="0" cy="400050"/>
          </a:xfrm>
          <a:prstGeom prst="line">
            <a:avLst/>
          </a:prstGeom>
          <a:ln w="60325" cap="flat" cmpd="sng">
            <a:solidFill>
              <a:srgbClr val="0000FF"/>
            </a:solidFill>
            <a:prstDash val="solid"/>
            <a:round/>
            <a:headEnd type="none" w="med" len="med"/>
            <a:tailEnd type="none" w="med" len="med"/>
          </a:ln>
        </p:spPr>
      </p:cxn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2000"/>
                                        <p:tgtEl>
                                          <p:spTgt spid="6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0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20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2000"/>
                                        <p:tgtEl>
                                          <p:spTgt spid="3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2000"/>
                                        <p:tgtEl>
                                          <p:spTgt spid="3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2000"/>
                                        <p:tgtEl>
                                          <p:spTgt spid="3"/>
                                        </p:tgtEl>
                                      </p:cBhvr>
                                    </p:animEffect>
                                  </p:childTnLst>
                                </p:cTn>
                              </p:par>
                              <p:par>
                                <p:cTn id="26" presetID="37" presetClass="entr" presetSubtype="0" fill="hold" nodeType="withEffect">
                                  <p:stCondLst>
                                    <p:cond delay="0"/>
                                  </p:stCondLst>
                                  <p:childTnLst>
                                    <p:set>
                                      <p:cBhvr>
                                        <p:cTn id="27" dur="1" fill="hold">
                                          <p:stCondLst>
                                            <p:cond delay="0"/>
                                          </p:stCondLst>
                                        </p:cTn>
                                        <p:tgtEl>
                                          <p:spTgt spid="56380"/>
                                        </p:tgtEl>
                                        <p:attrNameLst>
                                          <p:attrName>style.visibility</p:attrName>
                                        </p:attrNameLst>
                                      </p:cBhvr>
                                      <p:to>
                                        <p:strVal val="visible"/>
                                      </p:to>
                                    </p:set>
                                    <p:animEffect transition="in" filter="fade">
                                      <p:cBhvr>
                                        <p:cTn id="28" dur="1000"/>
                                        <p:tgtEl>
                                          <p:spTgt spid="56380"/>
                                        </p:tgtEl>
                                      </p:cBhvr>
                                    </p:animEffect>
                                    <p:anim calcmode="lin" valueType="num">
                                      <p:cBhvr>
                                        <p:cTn id="29" dur="1000" fill="hold"/>
                                        <p:tgtEl>
                                          <p:spTgt spid="56380"/>
                                        </p:tgtEl>
                                        <p:attrNameLst>
                                          <p:attrName>ppt_x</p:attrName>
                                        </p:attrNameLst>
                                      </p:cBhvr>
                                      <p:tavLst>
                                        <p:tav tm="0">
                                          <p:val>
                                            <p:strVal val="#ppt_x"/>
                                          </p:val>
                                        </p:tav>
                                        <p:tav tm="100000">
                                          <p:val>
                                            <p:strVal val="#ppt_x"/>
                                          </p:val>
                                        </p:tav>
                                      </p:tavLst>
                                    </p:anim>
                                    <p:anim calcmode="lin" valueType="num">
                                      <p:cBhvr>
                                        <p:cTn id="30" dur="900" decel="100000" fill="hold"/>
                                        <p:tgtEl>
                                          <p:spTgt spid="56380"/>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56380"/>
                                        </p:tgtEl>
                                        <p:attrNameLst>
                                          <p:attrName>ppt_y</p:attrName>
                                        </p:attrNameLst>
                                      </p:cBhvr>
                                      <p:tavLst>
                                        <p:tav tm="0">
                                          <p:val>
                                            <p:strVal val="#ppt_y-.03"/>
                                          </p:val>
                                        </p:tav>
                                        <p:tav tm="100000">
                                          <p:val>
                                            <p:strVal val="#ppt_y"/>
                                          </p:val>
                                        </p:tav>
                                      </p:tavLst>
                                    </p:anim>
                                  </p:childTnLst>
                                </p:cTn>
                              </p:par>
                              <p:par>
                                <p:cTn id="32" presetID="37" presetClass="entr" presetSubtype="0" fill="hold" nodeType="withEffect">
                                  <p:stCondLst>
                                    <p:cond delay="0"/>
                                  </p:stCondLst>
                                  <p:childTnLst>
                                    <p:set>
                                      <p:cBhvr>
                                        <p:cTn id="33" dur="1" fill="hold">
                                          <p:stCondLst>
                                            <p:cond delay="0"/>
                                          </p:stCondLst>
                                        </p:cTn>
                                        <p:tgtEl>
                                          <p:spTgt spid="56382"/>
                                        </p:tgtEl>
                                        <p:attrNameLst>
                                          <p:attrName>style.visibility</p:attrName>
                                        </p:attrNameLst>
                                      </p:cBhvr>
                                      <p:to>
                                        <p:strVal val="visible"/>
                                      </p:to>
                                    </p:set>
                                    <p:animEffect transition="in" filter="fade">
                                      <p:cBhvr>
                                        <p:cTn id="34" dur="1000"/>
                                        <p:tgtEl>
                                          <p:spTgt spid="56382"/>
                                        </p:tgtEl>
                                      </p:cBhvr>
                                    </p:animEffect>
                                    <p:anim calcmode="lin" valueType="num">
                                      <p:cBhvr>
                                        <p:cTn id="35" dur="1000" fill="hold"/>
                                        <p:tgtEl>
                                          <p:spTgt spid="56382"/>
                                        </p:tgtEl>
                                        <p:attrNameLst>
                                          <p:attrName>ppt_x</p:attrName>
                                        </p:attrNameLst>
                                      </p:cBhvr>
                                      <p:tavLst>
                                        <p:tav tm="0">
                                          <p:val>
                                            <p:strVal val="#ppt_x"/>
                                          </p:val>
                                        </p:tav>
                                        <p:tav tm="100000">
                                          <p:val>
                                            <p:strVal val="#ppt_x"/>
                                          </p:val>
                                        </p:tav>
                                      </p:tavLst>
                                    </p:anim>
                                    <p:anim calcmode="lin" valueType="num">
                                      <p:cBhvr>
                                        <p:cTn id="36" dur="900" decel="100000" fill="hold"/>
                                        <p:tgtEl>
                                          <p:spTgt spid="56382"/>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56382"/>
                                        </p:tgtEl>
                                        <p:attrNameLst>
                                          <p:attrName>ppt_y</p:attrName>
                                        </p:attrNameLst>
                                      </p:cBhvr>
                                      <p:tavLst>
                                        <p:tav tm="0">
                                          <p:val>
                                            <p:strVal val="#ppt_y-.03"/>
                                          </p:val>
                                        </p:tav>
                                        <p:tav tm="100000">
                                          <p:val>
                                            <p:strVal val="#ppt_y"/>
                                          </p:val>
                                        </p:tav>
                                      </p:tavLst>
                                    </p:anim>
                                  </p:childTnLst>
                                </p:cTn>
                              </p:par>
                              <p:par>
                                <p:cTn id="38" presetID="37" presetClass="entr" presetSubtype="0" fill="hold" nodeType="withEffect">
                                  <p:stCondLst>
                                    <p:cond delay="0"/>
                                  </p:stCondLst>
                                  <p:childTnLst>
                                    <p:set>
                                      <p:cBhvr>
                                        <p:cTn id="39" dur="1" fill="hold">
                                          <p:stCondLst>
                                            <p:cond delay="0"/>
                                          </p:stCondLst>
                                        </p:cTn>
                                        <p:tgtEl>
                                          <p:spTgt spid="56383"/>
                                        </p:tgtEl>
                                        <p:attrNameLst>
                                          <p:attrName>style.visibility</p:attrName>
                                        </p:attrNameLst>
                                      </p:cBhvr>
                                      <p:to>
                                        <p:strVal val="visible"/>
                                      </p:to>
                                    </p:set>
                                    <p:animEffect transition="in" filter="fade">
                                      <p:cBhvr>
                                        <p:cTn id="40" dur="1000"/>
                                        <p:tgtEl>
                                          <p:spTgt spid="56383"/>
                                        </p:tgtEl>
                                      </p:cBhvr>
                                    </p:animEffect>
                                    <p:anim calcmode="lin" valueType="num">
                                      <p:cBhvr>
                                        <p:cTn id="41" dur="1000" fill="hold"/>
                                        <p:tgtEl>
                                          <p:spTgt spid="56383"/>
                                        </p:tgtEl>
                                        <p:attrNameLst>
                                          <p:attrName>ppt_x</p:attrName>
                                        </p:attrNameLst>
                                      </p:cBhvr>
                                      <p:tavLst>
                                        <p:tav tm="0">
                                          <p:val>
                                            <p:strVal val="#ppt_x"/>
                                          </p:val>
                                        </p:tav>
                                        <p:tav tm="100000">
                                          <p:val>
                                            <p:strVal val="#ppt_x"/>
                                          </p:val>
                                        </p:tav>
                                      </p:tavLst>
                                    </p:anim>
                                    <p:anim calcmode="lin" valueType="num">
                                      <p:cBhvr>
                                        <p:cTn id="42" dur="900" decel="100000" fill="hold"/>
                                        <p:tgtEl>
                                          <p:spTgt spid="56383"/>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56383"/>
                                        </p:tgtEl>
                                        <p:attrNameLst>
                                          <p:attrName>ppt_y</p:attrName>
                                        </p:attrNameLst>
                                      </p:cBhvr>
                                      <p:tavLst>
                                        <p:tav tm="0">
                                          <p:val>
                                            <p:strVal val="#ppt_y-.03"/>
                                          </p:val>
                                        </p:tav>
                                        <p:tav tm="100000">
                                          <p:val>
                                            <p:strVal val="#ppt_y"/>
                                          </p:val>
                                        </p:tav>
                                      </p:tavLst>
                                    </p:anim>
                                  </p:childTnLst>
                                </p:cTn>
                              </p:par>
                              <p:par>
                                <p:cTn id="44" presetID="37" presetClass="entr" presetSubtype="0" fill="hold" nodeType="withEffect">
                                  <p:stCondLst>
                                    <p:cond delay="0"/>
                                  </p:stCondLst>
                                  <p:childTnLst>
                                    <p:set>
                                      <p:cBhvr>
                                        <p:cTn id="45" dur="1" fill="hold">
                                          <p:stCondLst>
                                            <p:cond delay="0"/>
                                          </p:stCondLst>
                                        </p:cTn>
                                        <p:tgtEl>
                                          <p:spTgt spid="56384"/>
                                        </p:tgtEl>
                                        <p:attrNameLst>
                                          <p:attrName>style.visibility</p:attrName>
                                        </p:attrNameLst>
                                      </p:cBhvr>
                                      <p:to>
                                        <p:strVal val="visible"/>
                                      </p:to>
                                    </p:set>
                                    <p:animEffect transition="in" filter="fade">
                                      <p:cBhvr>
                                        <p:cTn id="46" dur="1000"/>
                                        <p:tgtEl>
                                          <p:spTgt spid="56384"/>
                                        </p:tgtEl>
                                      </p:cBhvr>
                                    </p:animEffect>
                                    <p:anim calcmode="lin" valueType="num">
                                      <p:cBhvr>
                                        <p:cTn id="47" dur="1000" fill="hold"/>
                                        <p:tgtEl>
                                          <p:spTgt spid="56384"/>
                                        </p:tgtEl>
                                        <p:attrNameLst>
                                          <p:attrName>ppt_x</p:attrName>
                                        </p:attrNameLst>
                                      </p:cBhvr>
                                      <p:tavLst>
                                        <p:tav tm="0">
                                          <p:val>
                                            <p:strVal val="#ppt_x"/>
                                          </p:val>
                                        </p:tav>
                                        <p:tav tm="100000">
                                          <p:val>
                                            <p:strVal val="#ppt_x"/>
                                          </p:val>
                                        </p:tav>
                                      </p:tavLst>
                                    </p:anim>
                                    <p:anim calcmode="lin" valueType="num">
                                      <p:cBhvr>
                                        <p:cTn id="48" dur="900" decel="100000" fill="hold"/>
                                        <p:tgtEl>
                                          <p:spTgt spid="56384"/>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56384"/>
                                        </p:tgtEl>
                                        <p:attrNameLst>
                                          <p:attrName>ppt_y</p:attrName>
                                        </p:attrNameLst>
                                      </p:cBhvr>
                                      <p:tavLst>
                                        <p:tav tm="0">
                                          <p:val>
                                            <p:strVal val="#ppt_y-.03"/>
                                          </p:val>
                                        </p:tav>
                                        <p:tav tm="100000">
                                          <p:val>
                                            <p:strVal val="#ppt_y"/>
                                          </p:val>
                                        </p:tav>
                                      </p:tavLst>
                                    </p:anim>
                                  </p:childTnLst>
                                </p:cTn>
                              </p:par>
                              <p:par>
                                <p:cTn id="50" presetID="10" presetClass="entr" presetSubtype="0" fill="hold" grpId="0" nodeType="with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fade">
                                      <p:cBhvr>
                                        <p:cTn id="52" dur="2000"/>
                                        <p:tgtEl>
                                          <p:spTgt spid="5"/>
                                        </p:tgtEl>
                                      </p:cBhvr>
                                    </p:animEffect>
                                  </p:childTnLst>
                                </p:cTn>
                              </p:par>
                              <p:par>
                                <p:cTn id="53" presetID="37" presetClass="entr" presetSubtype="0"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1000"/>
                                        <p:tgtEl>
                                          <p:spTgt spid="18"/>
                                        </p:tgtEl>
                                      </p:cBhvr>
                                    </p:animEffect>
                                    <p:anim calcmode="lin" valueType="num">
                                      <p:cBhvr>
                                        <p:cTn id="56" dur="1000" fill="hold"/>
                                        <p:tgtEl>
                                          <p:spTgt spid="18"/>
                                        </p:tgtEl>
                                        <p:attrNameLst>
                                          <p:attrName>ppt_x</p:attrName>
                                        </p:attrNameLst>
                                      </p:cBhvr>
                                      <p:tavLst>
                                        <p:tav tm="0">
                                          <p:val>
                                            <p:strVal val="#ppt_x"/>
                                          </p:val>
                                        </p:tav>
                                        <p:tav tm="100000">
                                          <p:val>
                                            <p:strVal val="#ppt_x"/>
                                          </p:val>
                                        </p:tav>
                                      </p:tavLst>
                                    </p:anim>
                                    <p:anim calcmode="lin" valueType="num">
                                      <p:cBhvr>
                                        <p:cTn id="57" dur="900" decel="100000" fill="hold"/>
                                        <p:tgtEl>
                                          <p:spTgt spid="18"/>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par>
                                <p:cTn id="59" presetID="37" presetClass="entr" presetSubtype="0" fill="hold" nodeType="with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fade">
                                      <p:cBhvr>
                                        <p:cTn id="61" dur="1000"/>
                                        <p:tgtEl>
                                          <p:spTgt spid="19"/>
                                        </p:tgtEl>
                                      </p:cBhvr>
                                    </p:animEffect>
                                    <p:anim calcmode="lin" valueType="num">
                                      <p:cBhvr>
                                        <p:cTn id="62" dur="1000" fill="hold"/>
                                        <p:tgtEl>
                                          <p:spTgt spid="19"/>
                                        </p:tgtEl>
                                        <p:attrNameLst>
                                          <p:attrName>ppt_x</p:attrName>
                                        </p:attrNameLst>
                                      </p:cBhvr>
                                      <p:tavLst>
                                        <p:tav tm="0">
                                          <p:val>
                                            <p:strVal val="#ppt_x"/>
                                          </p:val>
                                        </p:tav>
                                        <p:tav tm="100000">
                                          <p:val>
                                            <p:strVal val="#ppt_x"/>
                                          </p:val>
                                        </p:tav>
                                      </p:tavLst>
                                    </p:anim>
                                    <p:anim calcmode="lin" valueType="num">
                                      <p:cBhvr>
                                        <p:cTn id="63" dur="900" decel="100000" fill="hold"/>
                                        <p:tgtEl>
                                          <p:spTgt spid="19"/>
                                        </p:tgtEl>
                                        <p:attrNameLst>
                                          <p:attrName>ppt_y</p:attrName>
                                        </p:attrNameLst>
                                      </p:cBhvr>
                                      <p:tavLst>
                                        <p:tav tm="0">
                                          <p:val>
                                            <p:strVal val="#ppt_y+1"/>
                                          </p:val>
                                        </p:tav>
                                        <p:tav tm="100000">
                                          <p:val>
                                            <p:strVal val="#ppt_y-.03"/>
                                          </p:val>
                                        </p:tav>
                                      </p:tavLst>
                                    </p:anim>
                                    <p:anim calcmode="lin" valueType="num">
                                      <p:cBhvr>
                                        <p:cTn id="64"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par>
                                <p:cTn id="65" presetID="10" presetClass="entr" presetSubtype="0" fill="hold" grpId="0" nodeType="with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2000"/>
                                        <p:tgtEl>
                                          <p:spTgt spid="20"/>
                                        </p:tgtEl>
                                      </p:cBhvr>
                                    </p:animEffect>
                                  </p:childTnLst>
                                </p:cTn>
                              </p:par>
                              <p:par>
                                <p:cTn id="68" presetID="37" presetClass="entr" presetSubtype="0" fill="hold" nodeType="with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fade">
                                      <p:cBhvr>
                                        <p:cTn id="70" dur="1000"/>
                                        <p:tgtEl>
                                          <p:spTgt spid="24"/>
                                        </p:tgtEl>
                                      </p:cBhvr>
                                    </p:animEffect>
                                    <p:anim calcmode="lin" valueType="num">
                                      <p:cBhvr>
                                        <p:cTn id="71" dur="1000" fill="hold"/>
                                        <p:tgtEl>
                                          <p:spTgt spid="24"/>
                                        </p:tgtEl>
                                        <p:attrNameLst>
                                          <p:attrName>ppt_x</p:attrName>
                                        </p:attrNameLst>
                                      </p:cBhvr>
                                      <p:tavLst>
                                        <p:tav tm="0">
                                          <p:val>
                                            <p:strVal val="#ppt_x"/>
                                          </p:val>
                                        </p:tav>
                                        <p:tav tm="100000">
                                          <p:val>
                                            <p:strVal val="#ppt_x"/>
                                          </p:val>
                                        </p:tav>
                                      </p:tavLst>
                                    </p:anim>
                                    <p:anim calcmode="lin" valueType="num">
                                      <p:cBhvr>
                                        <p:cTn id="72" dur="900" decel="100000" fill="hold"/>
                                        <p:tgtEl>
                                          <p:spTgt spid="24"/>
                                        </p:tgtEl>
                                        <p:attrNameLst>
                                          <p:attrName>ppt_y</p:attrName>
                                        </p:attrNameLst>
                                      </p:cBhvr>
                                      <p:tavLst>
                                        <p:tav tm="0">
                                          <p:val>
                                            <p:strVal val="#ppt_y+1"/>
                                          </p:val>
                                        </p:tav>
                                        <p:tav tm="100000">
                                          <p:val>
                                            <p:strVal val="#ppt_y-.03"/>
                                          </p:val>
                                        </p:tav>
                                      </p:tavLst>
                                    </p:anim>
                                    <p:anim calcmode="lin" valueType="num">
                                      <p:cBhvr>
                                        <p:cTn id="73"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par>
                                <p:cTn id="74" presetID="37" presetClass="entr" presetSubtype="0" fill="hold" nodeType="with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fade">
                                      <p:cBhvr>
                                        <p:cTn id="76" dur="1000"/>
                                        <p:tgtEl>
                                          <p:spTgt spid="25"/>
                                        </p:tgtEl>
                                      </p:cBhvr>
                                    </p:animEffect>
                                    <p:anim calcmode="lin" valueType="num">
                                      <p:cBhvr>
                                        <p:cTn id="77" dur="1000" fill="hold"/>
                                        <p:tgtEl>
                                          <p:spTgt spid="25"/>
                                        </p:tgtEl>
                                        <p:attrNameLst>
                                          <p:attrName>ppt_x</p:attrName>
                                        </p:attrNameLst>
                                      </p:cBhvr>
                                      <p:tavLst>
                                        <p:tav tm="0">
                                          <p:val>
                                            <p:strVal val="#ppt_x"/>
                                          </p:val>
                                        </p:tav>
                                        <p:tav tm="100000">
                                          <p:val>
                                            <p:strVal val="#ppt_x"/>
                                          </p:val>
                                        </p:tav>
                                      </p:tavLst>
                                    </p:anim>
                                    <p:anim calcmode="lin" valueType="num">
                                      <p:cBhvr>
                                        <p:cTn id="78" dur="900" decel="100000" fill="hold"/>
                                        <p:tgtEl>
                                          <p:spTgt spid="25"/>
                                        </p:tgtEl>
                                        <p:attrNameLst>
                                          <p:attrName>ppt_y</p:attrName>
                                        </p:attrNameLst>
                                      </p:cBhvr>
                                      <p:tavLst>
                                        <p:tav tm="0">
                                          <p:val>
                                            <p:strVal val="#ppt_y+1"/>
                                          </p:val>
                                        </p:tav>
                                        <p:tav tm="100000">
                                          <p:val>
                                            <p:strVal val="#ppt_y-.03"/>
                                          </p:val>
                                        </p:tav>
                                      </p:tavLst>
                                    </p:anim>
                                    <p:anim calcmode="lin" valueType="num">
                                      <p:cBhvr>
                                        <p:cTn id="79"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par>
                                <p:cTn id="80" presetID="37" presetClass="entr" presetSubtype="0" fill="hold" nodeType="withEffect">
                                  <p:stCondLst>
                                    <p:cond delay="0"/>
                                  </p:stCondLst>
                                  <p:childTnLst>
                                    <p:set>
                                      <p:cBhvr>
                                        <p:cTn id="81" dur="1" fill="hold">
                                          <p:stCondLst>
                                            <p:cond delay="0"/>
                                          </p:stCondLst>
                                        </p:cTn>
                                        <p:tgtEl>
                                          <p:spTgt spid="26"/>
                                        </p:tgtEl>
                                        <p:attrNameLst>
                                          <p:attrName>style.visibility</p:attrName>
                                        </p:attrNameLst>
                                      </p:cBhvr>
                                      <p:to>
                                        <p:strVal val="visible"/>
                                      </p:to>
                                    </p:set>
                                    <p:animEffect transition="in" filter="fade">
                                      <p:cBhvr>
                                        <p:cTn id="82" dur="1000"/>
                                        <p:tgtEl>
                                          <p:spTgt spid="26"/>
                                        </p:tgtEl>
                                      </p:cBhvr>
                                    </p:animEffect>
                                    <p:anim calcmode="lin" valueType="num">
                                      <p:cBhvr>
                                        <p:cTn id="83" dur="1000" fill="hold"/>
                                        <p:tgtEl>
                                          <p:spTgt spid="26"/>
                                        </p:tgtEl>
                                        <p:attrNameLst>
                                          <p:attrName>ppt_x</p:attrName>
                                        </p:attrNameLst>
                                      </p:cBhvr>
                                      <p:tavLst>
                                        <p:tav tm="0">
                                          <p:val>
                                            <p:strVal val="#ppt_x"/>
                                          </p:val>
                                        </p:tav>
                                        <p:tav tm="100000">
                                          <p:val>
                                            <p:strVal val="#ppt_x"/>
                                          </p:val>
                                        </p:tav>
                                      </p:tavLst>
                                    </p:anim>
                                    <p:anim calcmode="lin" valueType="num">
                                      <p:cBhvr>
                                        <p:cTn id="84" dur="900" decel="100000" fill="hold"/>
                                        <p:tgtEl>
                                          <p:spTgt spid="26"/>
                                        </p:tgtEl>
                                        <p:attrNameLst>
                                          <p:attrName>ppt_y</p:attrName>
                                        </p:attrNameLst>
                                      </p:cBhvr>
                                      <p:tavLst>
                                        <p:tav tm="0">
                                          <p:val>
                                            <p:strVal val="#ppt_y+1"/>
                                          </p:val>
                                        </p:tav>
                                        <p:tav tm="100000">
                                          <p:val>
                                            <p:strVal val="#ppt_y-.03"/>
                                          </p:val>
                                        </p:tav>
                                      </p:tavLst>
                                    </p:anim>
                                    <p:anim calcmode="lin" valueType="num">
                                      <p:cBhvr>
                                        <p:cTn id="85"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par>
                                <p:cTn id="86" presetID="37" presetClass="entr" presetSubtype="0" fill="hold" nodeType="withEffect">
                                  <p:stCondLst>
                                    <p:cond delay="0"/>
                                  </p:stCondLst>
                                  <p:childTnLst>
                                    <p:set>
                                      <p:cBhvr>
                                        <p:cTn id="87" dur="1" fill="hold">
                                          <p:stCondLst>
                                            <p:cond delay="0"/>
                                          </p:stCondLst>
                                        </p:cTn>
                                        <p:tgtEl>
                                          <p:spTgt spid="27"/>
                                        </p:tgtEl>
                                        <p:attrNameLst>
                                          <p:attrName>style.visibility</p:attrName>
                                        </p:attrNameLst>
                                      </p:cBhvr>
                                      <p:to>
                                        <p:strVal val="visible"/>
                                      </p:to>
                                    </p:set>
                                    <p:animEffect transition="in" filter="fade">
                                      <p:cBhvr>
                                        <p:cTn id="88" dur="1000"/>
                                        <p:tgtEl>
                                          <p:spTgt spid="27"/>
                                        </p:tgtEl>
                                      </p:cBhvr>
                                    </p:animEffect>
                                    <p:anim calcmode="lin" valueType="num">
                                      <p:cBhvr>
                                        <p:cTn id="89" dur="1000" fill="hold"/>
                                        <p:tgtEl>
                                          <p:spTgt spid="27"/>
                                        </p:tgtEl>
                                        <p:attrNameLst>
                                          <p:attrName>ppt_x</p:attrName>
                                        </p:attrNameLst>
                                      </p:cBhvr>
                                      <p:tavLst>
                                        <p:tav tm="0">
                                          <p:val>
                                            <p:strVal val="#ppt_x"/>
                                          </p:val>
                                        </p:tav>
                                        <p:tav tm="100000">
                                          <p:val>
                                            <p:strVal val="#ppt_x"/>
                                          </p:val>
                                        </p:tav>
                                      </p:tavLst>
                                    </p:anim>
                                    <p:anim calcmode="lin" valueType="num">
                                      <p:cBhvr>
                                        <p:cTn id="90" dur="900" decel="100000" fill="hold"/>
                                        <p:tgtEl>
                                          <p:spTgt spid="27"/>
                                        </p:tgtEl>
                                        <p:attrNameLst>
                                          <p:attrName>ppt_y</p:attrName>
                                        </p:attrNameLst>
                                      </p:cBhvr>
                                      <p:tavLst>
                                        <p:tav tm="0">
                                          <p:val>
                                            <p:strVal val="#ppt_y+1"/>
                                          </p:val>
                                        </p:tav>
                                        <p:tav tm="100000">
                                          <p:val>
                                            <p:strVal val="#ppt_y-.03"/>
                                          </p:val>
                                        </p:tav>
                                      </p:tavLst>
                                    </p:anim>
                                    <p:anim calcmode="lin" valueType="num">
                                      <p:cBhvr>
                                        <p:cTn id="91"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par>
                                <p:cTn id="92" presetID="37" presetClass="entr" presetSubtype="0" fill="hold" nodeType="withEffect">
                                  <p:stCondLst>
                                    <p:cond delay="0"/>
                                  </p:stCondLst>
                                  <p:childTnLst>
                                    <p:set>
                                      <p:cBhvr>
                                        <p:cTn id="93" dur="1" fill="hold">
                                          <p:stCondLst>
                                            <p:cond delay="0"/>
                                          </p:stCondLst>
                                        </p:cTn>
                                        <p:tgtEl>
                                          <p:spTgt spid="28"/>
                                        </p:tgtEl>
                                        <p:attrNameLst>
                                          <p:attrName>style.visibility</p:attrName>
                                        </p:attrNameLst>
                                      </p:cBhvr>
                                      <p:to>
                                        <p:strVal val="visible"/>
                                      </p:to>
                                    </p:set>
                                    <p:animEffect transition="in" filter="fade">
                                      <p:cBhvr>
                                        <p:cTn id="94" dur="1000"/>
                                        <p:tgtEl>
                                          <p:spTgt spid="28"/>
                                        </p:tgtEl>
                                      </p:cBhvr>
                                    </p:animEffect>
                                    <p:anim calcmode="lin" valueType="num">
                                      <p:cBhvr>
                                        <p:cTn id="95" dur="1000" fill="hold"/>
                                        <p:tgtEl>
                                          <p:spTgt spid="28"/>
                                        </p:tgtEl>
                                        <p:attrNameLst>
                                          <p:attrName>ppt_x</p:attrName>
                                        </p:attrNameLst>
                                      </p:cBhvr>
                                      <p:tavLst>
                                        <p:tav tm="0">
                                          <p:val>
                                            <p:strVal val="#ppt_x"/>
                                          </p:val>
                                        </p:tav>
                                        <p:tav tm="100000">
                                          <p:val>
                                            <p:strVal val="#ppt_x"/>
                                          </p:val>
                                        </p:tav>
                                      </p:tavLst>
                                    </p:anim>
                                    <p:anim calcmode="lin" valueType="num">
                                      <p:cBhvr>
                                        <p:cTn id="96" dur="900" decel="100000" fill="hold"/>
                                        <p:tgtEl>
                                          <p:spTgt spid="28"/>
                                        </p:tgtEl>
                                        <p:attrNameLst>
                                          <p:attrName>ppt_y</p:attrName>
                                        </p:attrNameLst>
                                      </p:cBhvr>
                                      <p:tavLst>
                                        <p:tav tm="0">
                                          <p:val>
                                            <p:strVal val="#ppt_y+1"/>
                                          </p:val>
                                        </p:tav>
                                        <p:tav tm="100000">
                                          <p:val>
                                            <p:strVal val="#ppt_y-.03"/>
                                          </p:val>
                                        </p:tav>
                                      </p:tavLst>
                                    </p:anim>
                                    <p:anim calcmode="lin" valueType="num">
                                      <p:cBhvr>
                                        <p:cTn id="97"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par>
                                <p:cTn id="98" presetID="37" presetClass="entr" presetSubtype="0" fill="hold" nodeType="withEffect">
                                  <p:stCondLst>
                                    <p:cond delay="0"/>
                                  </p:stCondLst>
                                  <p:childTnLst>
                                    <p:set>
                                      <p:cBhvr>
                                        <p:cTn id="99" dur="1" fill="hold">
                                          <p:stCondLst>
                                            <p:cond delay="0"/>
                                          </p:stCondLst>
                                        </p:cTn>
                                        <p:tgtEl>
                                          <p:spTgt spid="29"/>
                                        </p:tgtEl>
                                        <p:attrNameLst>
                                          <p:attrName>style.visibility</p:attrName>
                                        </p:attrNameLst>
                                      </p:cBhvr>
                                      <p:to>
                                        <p:strVal val="visible"/>
                                      </p:to>
                                    </p:set>
                                    <p:animEffect transition="in" filter="fade">
                                      <p:cBhvr>
                                        <p:cTn id="100" dur="1000"/>
                                        <p:tgtEl>
                                          <p:spTgt spid="29"/>
                                        </p:tgtEl>
                                      </p:cBhvr>
                                    </p:animEffect>
                                    <p:anim calcmode="lin" valueType="num">
                                      <p:cBhvr>
                                        <p:cTn id="101" dur="1000" fill="hold"/>
                                        <p:tgtEl>
                                          <p:spTgt spid="29"/>
                                        </p:tgtEl>
                                        <p:attrNameLst>
                                          <p:attrName>ppt_x</p:attrName>
                                        </p:attrNameLst>
                                      </p:cBhvr>
                                      <p:tavLst>
                                        <p:tav tm="0">
                                          <p:val>
                                            <p:strVal val="#ppt_x"/>
                                          </p:val>
                                        </p:tav>
                                        <p:tav tm="100000">
                                          <p:val>
                                            <p:strVal val="#ppt_x"/>
                                          </p:val>
                                        </p:tav>
                                      </p:tavLst>
                                    </p:anim>
                                    <p:anim calcmode="lin" valueType="num">
                                      <p:cBhvr>
                                        <p:cTn id="102" dur="900" decel="100000" fill="hold"/>
                                        <p:tgtEl>
                                          <p:spTgt spid="29"/>
                                        </p:tgtEl>
                                        <p:attrNameLst>
                                          <p:attrName>ppt_y</p:attrName>
                                        </p:attrNameLst>
                                      </p:cBhvr>
                                      <p:tavLst>
                                        <p:tav tm="0">
                                          <p:val>
                                            <p:strVal val="#ppt_y+1"/>
                                          </p:val>
                                        </p:tav>
                                        <p:tav tm="100000">
                                          <p:val>
                                            <p:strVal val="#ppt_y-.03"/>
                                          </p:val>
                                        </p:tav>
                                      </p:tavLst>
                                    </p:anim>
                                    <p:anim calcmode="lin" valueType="num">
                                      <p:cBhvr>
                                        <p:cTn id="103"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cTn>
                              </p:par>
                              <p:par>
                                <p:cTn id="104" presetID="10" presetClass="entr" presetSubtype="0" fill="hold" grpId="0" nodeType="withEffect">
                                  <p:stCondLst>
                                    <p:cond delay="0"/>
                                  </p:stCondLst>
                                  <p:childTnLst>
                                    <p:set>
                                      <p:cBhvr>
                                        <p:cTn id="105" dur="1" fill="hold">
                                          <p:stCondLst>
                                            <p:cond delay="0"/>
                                          </p:stCondLst>
                                        </p:cTn>
                                        <p:tgtEl>
                                          <p:spTgt spid="31"/>
                                        </p:tgtEl>
                                        <p:attrNameLst>
                                          <p:attrName>style.visibility</p:attrName>
                                        </p:attrNameLst>
                                      </p:cBhvr>
                                      <p:to>
                                        <p:strVal val="visible"/>
                                      </p:to>
                                    </p:set>
                                    <p:animEffect transition="in" filter="fade">
                                      <p:cBhvr>
                                        <p:cTn id="106" dur="2000"/>
                                        <p:tgtEl>
                                          <p:spTgt spid="31"/>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32"/>
                                        </p:tgtEl>
                                        <p:attrNameLst>
                                          <p:attrName>style.visibility</p:attrName>
                                        </p:attrNameLst>
                                      </p:cBhvr>
                                      <p:to>
                                        <p:strVal val="visible"/>
                                      </p:to>
                                    </p:set>
                                    <p:animEffect transition="in" filter="fade">
                                      <p:cBhvr>
                                        <p:cTn id="109" dur="2000"/>
                                        <p:tgtEl>
                                          <p:spTgt spid="32"/>
                                        </p:tgtEl>
                                      </p:cBhvr>
                                    </p:animEffect>
                                  </p:childTnLst>
                                </p:cTn>
                              </p:par>
                              <p:par>
                                <p:cTn id="110" presetID="10" presetClass="entr" presetSubtype="0" fill="hold" nodeType="withEffect">
                                  <p:stCondLst>
                                    <p:cond delay="0"/>
                                  </p:stCondLst>
                                  <p:childTnLst>
                                    <p:set>
                                      <p:cBhvr>
                                        <p:cTn id="111" dur="1" fill="hold">
                                          <p:stCondLst>
                                            <p:cond delay="0"/>
                                          </p:stCondLst>
                                        </p:cTn>
                                        <p:tgtEl>
                                          <p:spTgt spid="34"/>
                                        </p:tgtEl>
                                        <p:attrNameLst>
                                          <p:attrName>style.visibility</p:attrName>
                                        </p:attrNameLst>
                                      </p:cBhvr>
                                      <p:to>
                                        <p:strVal val="visible"/>
                                      </p:to>
                                    </p:set>
                                    <p:animEffect transition="in" filter="fade">
                                      <p:cBhvr>
                                        <p:cTn id="112" dur="2000"/>
                                        <p:tgtEl>
                                          <p:spTgt spid="34"/>
                                        </p:tgtEl>
                                      </p:cBhvr>
                                    </p:animEffect>
                                  </p:childTnLst>
                                </p:cTn>
                              </p:par>
                              <p:par>
                                <p:cTn id="113" presetID="10" presetClass="entr" presetSubtype="0" fill="hold" nodeType="withEffect">
                                  <p:stCondLst>
                                    <p:cond delay="0"/>
                                  </p:stCondLst>
                                  <p:childTnLst>
                                    <p:set>
                                      <p:cBhvr>
                                        <p:cTn id="114" dur="1" fill="hold">
                                          <p:stCondLst>
                                            <p:cond delay="0"/>
                                          </p:stCondLst>
                                        </p:cTn>
                                        <p:tgtEl>
                                          <p:spTgt spid="35"/>
                                        </p:tgtEl>
                                        <p:attrNameLst>
                                          <p:attrName>style.visibility</p:attrName>
                                        </p:attrNameLst>
                                      </p:cBhvr>
                                      <p:to>
                                        <p:strVal val="visible"/>
                                      </p:to>
                                    </p:set>
                                    <p:animEffect transition="in" filter="fade">
                                      <p:cBhvr>
                                        <p:cTn id="115"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39" grpId="0" bldLvl="0" animBg="1"/>
      <p:bldP spid="61" grpId="0"/>
      <p:bldP spid="3" grpId="0"/>
      <p:bldP spid="5" grpId="0" bldLvl="0" animBg="1"/>
      <p:bldP spid="20" grpId="0" bldLvl="0" animBg="1"/>
      <p:bldP spid="31" grpId="0"/>
      <p:bldP spid="3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217" name="Picture 2" descr="an30"/>
          <p:cNvPicPr>
            <a:picLocks noChangeAspect="1"/>
          </p:cNvPicPr>
          <p:nvPr/>
        </p:nvPicPr>
        <p:blipFill>
          <a:blip r:embed="rId1"/>
          <a:stretch>
            <a:fillRect/>
          </a:stretch>
        </p:blipFill>
        <p:spPr>
          <a:xfrm>
            <a:off x="38100" y="171450"/>
            <a:ext cx="1447800" cy="960438"/>
          </a:xfrm>
          <a:prstGeom prst="rect">
            <a:avLst/>
          </a:prstGeom>
          <a:noFill/>
          <a:ln w="9525">
            <a:noFill/>
          </a:ln>
        </p:spPr>
      </p:pic>
      <p:pic>
        <p:nvPicPr>
          <p:cNvPr id="9218" name="Picture 3" descr="33"/>
          <p:cNvPicPr>
            <a:picLocks noChangeAspect="1"/>
          </p:cNvPicPr>
          <p:nvPr/>
        </p:nvPicPr>
        <p:blipFill>
          <a:blip r:embed="rId2"/>
          <a:stretch>
            <a:fillRect/>
          </a:stretch>
        </p:blipFill>
        <p:spPr>
          <a:xfrm>
            <a:off x="266700" y="1085850"/>
            <a:ext cx="8458200" cy="57150"/>
          </a:xfrm>
          <a:prstGeom prst="rect">
            <a:avLst/>
          </a:prstGeom>
          <a:noFill/>
          <a:ln w="9525">
            <a:noFill/>
          </a:ln>
        </p:spPr>
      </p:pic>
      <p:sp>
        <p:nvSpPr>
          <p:cNvPr id="7172" name="WordArt 4"/>
          <p:cNvSpPr>
            <a:spLocks noTextEdit="1"/>
          </p:cNvSpPr>
          <p:nvPr/>
        </p:nvSpPr>
        <p:spPr>
          <a:xfrm>
            <a:off x="1562100" y="263525"/>
            <a:ext cx="6743700" cy="892175"/>
          </a:xfrm>
          <a:prstGeom prst="rect">
            <a:avLst/>
          </a:prstGeom>
        </p:spPr>
        <p:txBody>
          <a:bodyPr wrap="none" fromWordArt="1">
            <a:prstTxWarp prst="textPlain">
              <a:avLst>
                <a:gd name="adj" fmla="val 49782"/>
              </a:avLst>
            </a:prstTxWarp>
            <a:normAutofit/>
          </a:bodyPr>
          <a:p>
            <a:pPr algn="ctr" eaLnBrk="0" fontAlgn="base" hangingPunct="0"/>
            <a:r>
              <a:rPr lang="en-US" sz="3600" b="1" strike="noStrike" noProof="1">
                <a:ln w="12700" cap="flat" cmpd="sng">
                  <a:solidFill>
                    <a:srgbClr val="EAEAEA"/>
                  </a:solidFill>
                  <a:prstDash val="solid"/>
                  <a:headEnd type="none" w="med" len="med"/>
                  <a:tailEnd type="none" w="med" len="med"/>
                </a:ln>
                <a:gradFill rotWithShape="1">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alpha val="79999"/>
                    </a:srgbClr>
                  </a:outerShdw>
                </a:effectLst>
                <a:latin typeface="Times New Roman" panose="02020603050405020304" pitchFamily="18" charset="0"/>
                <a:ea typeface="Times New Roman" panose="02020603050405020304" pitchFamily="18" charset="0"/>
                <a:cs typeface="+mn-cs"/>
              </a:rPr>
              <a:t>PHẦN THI </a:t>
            </a:r>
            <a:r>
              <a:rPr lang="vi-VN" altLang="en-US" sz="3600" b="1" strike="noStrike" noProof="1">
                <a:ln w="12700" cap="flat" cmpd="sng">
                  <a:solidFill>
                    <a:srgbClr val="EAEAEA"/>
                  </a:solidFill>
                  <a:prstDash val="solid"/>
                  <a:headEnd type="none" w="med" len="med"/>
                  <a:tailEnd type="none" w="med" len="med"/>
                </a:ln>
                <a:gradFill rotWithShape="1">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alpha val="79999"/>
                    </a:srgbClr>
                  </a:outerShdw>
                </a:effectLst>
                <a:latin typeface="Times New Roman" panose="02020603050405020304" pitchFamily="18" charset="0"/>
                <a:ea typeface="Times New Roman" panose="02020603050405020304" pitchFamily="18" charset="0"/>
                <a:cs typeface="+mn-cs"/>
              </a:rPr>
              <a:t>KHỞI ĐỘNG</a:t>
            </a:r>
            <a:endParaRPr lang="en-US" sz="3600" b="1" strike="noStrike" noProof="1">
              <a:ln w="12700" cap="flat" cmpd="sng">
                <a:solidFill>
                  <a:srgbClr val="EAEAEA"/>
                </a:solidFill>
                <a:prstDash val="solid"/>
                <a:headEnd type="none" w="med" len="med"/>
                <a:tailEnd type="none" w="med" len="med"/>
              </a:ln>
              <a:gradFill rotWithShape="1">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alpha val="79999"/>
                  </a:srgbClr>
                </a:outerShdw>
              </a:effectLst>
              <a:latin typeface="Times New Roman" panose="02020603050405020304" pitchFamily="18" charset="0"/>
              <a:ea typeface="Times New Roman" panose="02020603050405020304" pitchFamily="18" charset="0"/>
            </a:endParaRPr>
          </a:p>
          <a:p>
            <a:pPr algn="ctr" eaLnBrk="0" fontAlgn="base" hangingPunct="0"/>
            <a:endParaRPr lang="en-US" sz="3600" b="1" strike="noStrike" noProof="1">
              <a:ln w="12700" cap="flat" cmpd="sng">
                <a:solidFill>
                  <a:srgbClr val="EAEAEA"/>
                </a:solidFill>
                <a:prstDash val="solid"/>
                <a:headEnd type="none" w="med" len="med"/>
                <a:tailEnd type="none" w="med" len="med"/>
              </a:ln>
              <a:gradFill rotWithShape="1">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alpha val="79999"/>
                  </a:srgbClr>
                </a:outerShdw>
              </a:effectLst>
              <a:latin typeface="Times New Roman" panose="02020603050405020304" pitchFamily="18" charset="0"/>
              <a:ea typeface="Times New Roman" panose="02020603050405020304" pitchFamily="18" charset="0"/>
            </a:endParaRPr>
          </a:p>
        </p:txBody>
      </p:sp>
      <p:sp>
        <p:nvSpPr>
          <p:cNvPr id="9220" name="AutoShape 5"/>
          <p:cNvSpPr/>
          <p:nvPr/>
        </p:nvSpPr>
        <p:spPr>
          <a:xfrm>
            <a:off x="3810000" y="1203325"/>
            <a:ext cx="1676400" cy="330200"/>
          </a:xfrm>
          <a:prstGeom prst="roundRect">
            <a:avLst>
              <a:gd name="adj" fmla="val 16667"/>
            </a:avLst>
          </a:prstGeom>
          <a:gradFill rotWithShape="1">
            <a:gsLst>
              <a:gs pos="0">
                <a:srgbClr val="FFCC00"/>
              </a:gs>
              <a:gs pos="100000">
                <a:srgbClr val="CC9900"/>
              </a:gs>
            </a:gsLst>
            <a:lin ang="0" scaled="1"/>
            <a:tileRect/>
          </a:gradFill>
          <a:ln w="9525">
            <a:noFill/>
          </a:ln>
        </p:spPr>
        <p:txBody>
          <a:bodyPr wrap="none" anchor="ctr" anchorCtr="0"/>
          <a:p>
            <a:endParaRPr lang="vi-VN" altLang="x-none" sz="1800" b="0" dirty="0">
              <a:latin typeface="Arial" panose="020B0604020202020204" pitchFamily="34" charset="0"/>
            </a:endParaRPr>
          </a:p>
        </p:txBody>
      </p:sp>
      <p:sp>
        <p:nvSpPr>
          <p:cNvPr id="9221" name="AutoShape 6"/>
          <p:cNvSpPr/>
          <p:nvPr/>
        </p:nvSpPr>
        <p:spPr>
          <a:xfrm>
            <a:off x="3883025" y="1241425"/>
            <a:ext cx="1536700" cy="255588"/>
          </a:xfrm>
          <a:prstGeom prst="roundRect">
            <a:avLst>
              <a:gd name="adj" fmla="val 16667"/>
            </a:avLst>
          </a:prstGeom>
          <a:gradFill rotWithShape="1">
            <a:gsLst>
              <a:gs pos="0">
                <a:srgbClr val="FFFF66"/>
              </a:gs>
              <a:gs pos="100000">
                <a:srgbClr val="FFFFCC"/>
              </a:gs>
            </a:gsLst>
            <a:lin ang="0" scaled="1"/>
            <a:tileRect/>
          </a:gradFill>
          <a:ln w="9525">
            <a:noFill/>
          </a:ln>
        </p:spPr>
        <p:txBody>
          <a:bodyPr wrap="none" anchor="ctr" anchorCtr="0"/>
          <a:p>
            <a:endParaRPr lang="vi-VN" altLang="x-none" sz="1800" b="0" dirty="0">
              <a:latin typeface="Arial" panose="020B0604020202020204" pitchFamily="34" charset="0"/>
            </a:endParaRPr>
          </a:p>
        </p:txBody>
      </p:sp>
      <p:sp>
        <p:nvSpPr>
          <p:cNvPr id="7175" name="WordArt 7"/>
          <p:cNvSpPr>
            <a:spLocks noTextEdit="1"/>
          </p:cNvSpPr>
          <p:nvPr/>
        </p:nvSpPr>
        <p:spPr>
          <a:xfrm>
            <a:off x="641350" y="1257300"/>
            <a:ext cx="2952750" cy="262255"/>
          </a:xfrm>
          <a:prstGeom prst="rect">
            <a:avLst/>
          </a:prstGeom>
        </p:spPr>
        <p:txBody>
          <a:bodyPr wrap="none" fromWordArt="1">
            <a:prstTxWarp prst="textPlain">
              <a:avLst>
                <a:gd name="adj" fmla="val 50000"/>
              </a:avLst>
            </a:prstTxWarp>
            <a:normAutofit fontScale="30000"/>
          </a:bodyPr>
          <a:p>
            <a:pPr algn="ctr"/>
            <a:r>
              <a:rPr lang="en-US" sz="3600" b="1">
                <a:solidFill>
                  <a:schemeClr val="accent2"/>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HIỂU BIẾT CHUNG</a:t>
            </a:r>
            <a:endParaRPr lang="en-US" sz="3600" b="1">
              <a:solidFill>
                <a:schemeClr val="accent2"/>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endParaRPr>
          </a:p>
        </p:txBody>
      </p:sp>
      <p:sp>
        <p:nvSpPr>
          <p:cNvPr id="7176" name="WordArt 8"/>
          <p:cNvSpPr>
            <a:spLocks noTextEdit="1"/>
          </p:cNvSpPr>
          <p:nvPr/>
        </p:nvSpPr>
        <p:spPr>
          <a:xfrm>
            <a:off x="5638800" y="1257300"/>
            <a:ext cx="2945130" cy="266700"/>
          </a:xfrm>
          <a:prstGeom prst="rect">
            <a:avLst/>
          </a:prstGeom>
        </p:spPr>
        <p:txBody>
          <a:bodyPr wrap="none" fromWordArt="1">
            <a:prstTxWarp prst="textPlain">
              <a:avLst>
                <a:gd name="adj" fmla="val 50000"/>
              </a:avLst>
            </a:prstTxWarp>
            <a:normAutofit fontScale="50000"/>
          </a:bodyPr>
          <a:p>
            <a:pPr algn="ctr"/>
            <a:r>
              <a:rPr lang="en-US" sz="2000" b="1">
                <a:solidFill>
                  <a:schemeClr val="accent2"/>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HIỂU BIẾT CHUNG</a:t>
            </a:r>
            <a:endParaRPr lang="en-US" sz="2000" b="1">
              <a:solidFill>
                <a:schemeClr val="accent2"/>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endParaRPr>
          </a:p>
        </p:txBody>
      </p:sp>
      <p:pic>
        <p:nvPicPr>
          <p:cNvPr id="9224" name="Picture 9" descr="star_tip_md_wht"/>
          <p:cNvPicPr>
            <a:picLocks noChangeAspect="1"/>
          </p:cNvPicPr>
          <p:nvPr/>
        </p:nvPicPr>
        <p:blipFill>
          <a:blip r:embed="rId3"/>
          <a:stretch>
            <a:fillRect/>
          </a:stretch>
        </p:blipFill>
        <p:spPr>
          <a:xfrm>
            <a:off x="8229600" y="192088"/>
            <a:ext cx="914400" cy="811212"/>
          </a:xfrm>
          <a:prstGeom prst="rect">
            <a:avLst/>
          </a:prstGeom>
          <a:noFill/>
          <a:ln w="9525">
            <a:noFill/>
          </a:ln>
        </p:spPr>
      </p:pic>
      <p:sp>
        <p:nvSpPr>
          <p:cNvPr id="20491" name="Text Box 11"/>
          <p:cNvSpPr txBox="1"/>
          <p:nvPr/>
        </p:nvSpPr>
        <p:spPr>
          <a:xfrm>
            <a:off x="149860" y="1750060"/>
            <a:ext cx="8465185" cy="2058670"/>
          </a:xfrm>
          <a:prstGeom prst="rect">
            <a:avLst/>
          </a:prstGeom>
          <a:noFill/>
          <a:ln w="9525">
            <a:noFill/>
          </a:ln>
        </p:spPr>
        <p:txBody>
          <a:bodyPr anchor="t" anchorCtr="0">
            <a:noAutofit/>
          </a:bodyPr>
          <a:p>
            <a:pPr algn="ctr">
              <a:spcBef>
                <a:spcPct val="50000"/>
              </a:spcBef>
            </a:pPr>
            <a:r>
              <a:rPr lang="vi-VN" altLang="en-US" sz="4000" dirty="0">
                <a:solidFill>
                  <a:srgbClr val="FF0000"/>
                </a:solidFill>
                <a:latin typeface="Times New Roman" panose="02020603050405020304" pitchFamily="18" charset="0"/>
              </a:rPr>
              <a:t>Hãy cho biết trong số các quốc gia sau, những quốc gia nào </a:t>
            </a:r>
            <a:r>
              <a:rPr lang="vi-VN" altLang="en-US" sz="4000" u="sng" dirty="0">
                <a:solidFill>
                  <a:srgbClr val="0000CC"/>
                </a:solidFill>
                <a:latin typeface="Times New Roman" panose="02020603050405020304" pitchFamily="18" charset="0"/>
              </a:rPr>
              <a:t>không thuộc</a:t>
            </a:r>
            <a:r>
              <a:rPr lang="vi-VN" altLang="en-US" sz="4000" dirty="0">
                <a:solidFill>
                  <a:srgbClr val="FF0000"/>
                </a:solidFill>
                <a:latin typeface="Times New Roman" panose="02020603050405020304" pitchFamily="18" charset="0"/>
              </a:rPr>
              <a:t> khu vực Tây Nam Á</a:t>
            </a:r>
            <a:r>
              <a:rPr lang="en-US" sz="4000" dirty="0">
                <a:solidFill>
                  <a:srgbClr val="FF0000"/>
                </a:solidFill>
                <a:latin typeface="Times New Roman" panose="02020603050405020304" pitchFamily="18" charset="0"/>
              </a:rPr>
              <a:t>?</a:t>
            </a:r>
            <a:endParaRPr lang="en-US" sz="4000" i="1" dirty="0">
              <a:solidFill>
                <a:srgbClr val="FF0000"/>
              </a:solidFill>
              <a:latin typeface="Times New Roman" panose="02020603050405020304" pitchFamily="18" charset="0"/>
            </a:endParaRPr>
          </a:p>
        </p:txBody>
      </p:sp>
      <p:grpSp>
        <p:nvGrpSpPr>
          <p:cNvPr id="9227" name="Group 13"/>
          <p:cNvGrpSpPr/>
          <p:nvPr/>
        </p:nvGrpSpPr>
        <p:grpSpPr>
          <a:xfrm>
            <a:off x="762000" y="4114800"/>
            <a:ext cx="7340600" cy="771525"/>
            <a:chOff x="560" y="3384"/>
            <a:chExt cx="4624" cy="648"/>
          </a:xfrm>
        </p:grpSpPr>
        <p:pic>
          <p:nvPicPr>
            <p:cNvPr id="9228" name="Picture 14" descr="4408"/>
            <p:cNvPicPr>
              <a:picLocks noChangeAspect="1"/>
            </p:cNvPicPr>
            <p:nvPr/>
          </p:nvPicPr>
          <p:blipFill>
            <a:blip r:embed="rId4"/>
            <a:stretch>
              <a:fillRect/>
            </a:stretch>
          </p:blipFill>
          <p:spPr>
            <a:xfrm>
              <a:off x="3648" y="3646"/>
              <a:ext cx="672" cy="288"/>
            </a:xfrm>
            <a:prstGeom prst="rect">
              <a:avLst/>
            </a:prstGeom>
            <a:noFill/>
            <a:ln w="9525">
              <a:noFill/>
            </a:ln>
          </p:spPr>
        </p:pic>
        <p:pic>
          <p:nvPicPr>
            <p:cNvPr id="9229" name="Picture 15" descr="4635"/>
            <p:cNvPicPr>
              <a:picLocks noChangeAspect="1"/>
            </p:cNvPicPr>
            <p:nvPr/>
          </p:nvPicPr>
          <p:blipFill>
            <a:blip r:embed="rId5"/>
            <a:stretch>
              <a:fillRect/>
            </a:stretch>
          </p:blipFill>
          <p:spPr>
            <a:xfrm>
              <a:off x="4800" y="3568"/>
              <a:ext cx="384" cy="384"/>
            </a:xfrm>
            <a:prstGeom prst="rect">
              <a:avLst/>
            </a:prstGeom>
            <a:noFill/>
            <a:ln w="9525">
              <a:noFill/>
            </a:ln>
          </p:spPr>
        </p:pic>
        <p:pic>
          <p:nvPicPr>
            <p:cNvPr id="9230" name="Picture 16" descr="boo7"/>
            <p:cNvPicPr>
              <a:picLocks noChangeAspect="1"/>
            </p:cNvPicPr>
            <p:nvPr/>
          </p:nvPicPr>
          <p:blipFill>
            <a:blip r:embed="rId6"/>
            <a:stretch>
              <a:fillRect/>
            </a:stretch>
          </p:blipFill>
          <p:spPr>
            <a:xfrm>
              <a:off x="560" y="3384"/>
              <a:ext cx="768" cy="640"/>
            </a:xfrm>
            <a:prstGeom prst="rect">
              <a:avLst/>
            </a:prstGeom>
            <a:noFill/>
            <a:ln w="9525">
              <a:noFill/>
            </a:ln>
          </p:spPr>
        </p:pic>
        <p:pic>
          <p:nvPicPr>
            <p:cNvPr id="9231" name="Picture 17" descr="email001"/>
            <p:cNvPicPr>
              <a:picLocks noChangeAspect="1"/>
            </p:cNvPicPr>
            <p:nvPr/>
          </p:nvPicPr>
          <p:blipFill>
            <a:blip r:embed="rId7"/>
            <a:stretch>
              <a:fillRect/>
            </a:stretch>
          </p:blipFill>
          <p:spPr>
            <a:xfrm>
              <a:off x="2384" y="3591"/>
              <a:ext cx="640" cy="397"/>
            </a:xfrm>
            <a:prstGeom prst="rect">
              <a:avLst/>
            </a:prstGeom>
            <a:noFill/>
            <a:ln w="9525">
              <a:noFill/>
            </a:ln>
          </p:spPr>
        </p:pic>
        <p:pic>
          <p:nvPicPr>
            <p:cNvPr id="9232" name="Picture 18" descr="et5"/>
            <p:cNvPicPr>
              <a:picLocks noChangeAspect="1"/>
            </p:cNvPicPr>
            <p:nvPr/>
          </p:nvPicPr>
          <p:blipFill>
            <a:blip r:embed="rId8"/>
            <a:stretch>
              <a:fillRect/>
            </a:stretch>
          </p:blipFill>
          <p:spPr>
            <a:xfrm>
              <a:off x="1376" y="3384"/>
              <a:ext cx="365" cy="640"/>
            </a:xfrm>
            <a:prstGeom prst="rect">
              <a:avLst/>
            </a:prstGeom>
            <a:noFill/>
            <a:ln w="9525">
              <a:noFill/>
            </a:ln>
          </p:spPr>
        </p:pic>
        <p:pic>
          <p:nvPicPr>
            <p:cNvPr id="9233" name="Picture 19" descr="glob_anm"/>
            <p:cNvPicPr>
              <a:picLocks noChangeAspect="1"/>
            </p:cNvPicPr>
            <p:nvPr/>
          </p:nvPicPr>
          <p:blipFill>
            <a:blip r:embed="rId9"/>
            <a:stretch>
              <a:fillRect/>
            </a:stretch>
          </p:blipFill>
          <p:spPr>
            <a:xfrm>
              <a:off x="3080" y="3520"/>
              <a:ext cx="512" cy="512"/>
            </a:xfrm>
            <a:prstGeom prst="rect">
              <a:avLst/>
            </a:prstGeom>
            <a:noFill/>
            <a:ln w="9525">
              <a:noFill/>
            </a:ln>
          </p:spPr>
        </p:pic>
        <p:pic>
          <p:nvPicPr>
            <p:cNvPr id="9234" name="Picture 20" descr="ani53"/>
            <p:cNvPicPr>
              <a:picLocks noChangeAspect="1"/>
            </p:cNvPicPr>
            <p:nvPr/>
          </p:nvPicPr>
          <p:blipFill>
            <a:blip r:embed="rId10"/>
            <a:stretch>
              <a:fillRect/>
            </a:stretch>
          </p:blipFill>
          <p:spPr>
            <a:xfrm>
              <a:off x="4416" y="3472"/>
              <a:ext cx="256" cy="512"/>
            </a:xfrm>
            <a:prstGeom prst="rect">
              <a:avLst/>
            </a:prstGeom>
            <a:noFill/>
            <a:ln w="9525">
              <a:noFill/>
            </a:ln>
          </p:spPr>
        </p:pic>
        <p:pic>
          <p:nvPicPr>
            <p:cNvPr id="9235" name="Picture 21" descr="mu37"/>
            <p:cNvPicPr>
              <a:picLocks noChangeAspect="1"/>
            </p:cNvPicPr>
            <p:nvPr/>
          </p:nvPicPr>
          <p:blipFill>
            <a:blip r:embed="rId11"/>
            <a:stretch>
              <a:fillRect/>
            </a:stretch>
          </p:blipFill>
          <p:spPr>
            <a:xfrm>
              <a:off x="1789" y="3386"/>
              <a:ext cx="691" cy="614"/>
            </a:xfrm>
            <a:prstGeom prst="rect">
              <a:avLst/>
            </a:prstGeom>
            <a:noFill/>
            <a:ln w="9525">
              <a:noFill/>
            </a:ln>
          </p:spPr>
        </p:pic>
      </p:grpSp>
    </p:spTree>
  </p:cSld>
  <p:clrMapOvr>
    <a:masterClrMapping/>
  </p:clrMapOvr>
  <p:transition spd="slow" advClick="0">
    <p:zoom/>
    <p:sndAc>
      <p:stSnd>
        <p:snd r:embed="rId1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7176"/>
                                        </p:tgtEl>
                                        <p:attrNameLst>
                                          <p:attrName>style.visibility</p:attrName>
                                        </p:attrNameLst>
                                      </p:cBhvr>
                                      <p:to>
                                        <p:strVal val="visible"/>
                                      </p:to>
                                    </p:set>
                                    <p:anim calcmode="lin" valueType="num">
                                      <p:cBhvr>
                                        <p:cTn id="7" dur="5000" fill="hold"/>
                                        <p:tgtEl>
                                          <p:spTgt spid="7176"/>
                                        </p:tgtEl>
                                        <p:attrNameLst>
                                          <p:attrName>ppt_w</p:attrName>
                                        </p:attrNameLst>
                                      </p:cBhvr>
                                      <p:tavLst>
                                        <p:tav tm="0" fmla="#ppt_w*sin(2.5*pi*$)">
                                          <p:val>
                                            <p:fltVal val="0,000000"/>
                                          </p:val>
                                        </p:tav>
                                        <p:tav tm="100000">
                                          <p:val>
                                            <p:fltVal val="1,000000"/>
                                          </p:val>
                                        </p:tav>
                                      </p:tavLst>
                                    </p:anim>
                                    <p:anim calcmode="lin" valueType="num">
                                      <p:cBhvr>
                                        <p:cTn id="8" dur="5000" fill="hold"/>
                                        <p:tgtEl>
                                          <p:spTgt spid="7176"/>
                                        </p:tgtEl>
                                        <p:attrNameLst>
                                          <p:attrName>ppt_h</p:attrName>
                                        </p:attrNameLst>
                                      </p:cBhvr>
                                      <p:tavLst>
                                        <p:tav tm="0">
                                          <p:val>
                                            <p:strVal val="#ppt_h"/>
                                          </p:val>
                                        </p:tav>
                                        <p:tav tm="100000">
                                          <p:val>
                                            <p:strVal val="#ppt_h"/>
                                          </p:val>
                                        </p:tav>
                                      </p:tavLst>
                                    </p:anim>
                                  </p:childTnLst>
                                </p:cTn>
                              </p:par>
                              <p:par>
                                <p:cTn id="9" presetID="19" presetClass="entr" presetSubtype="10" repeatCount="indefinite" fill="hold" nodeType="withEffect">
                                  <p:stCondLst>
                                    <p:cond delay="0"/>
                                  </p:stCondLst>
                                  <p:childTnLst>
                                    <p:set>
                                      <p:cBhvr>
                                        <p:cTn id="10" dur="1" fill="hold">
                                          <p:stCondLst>
                                            <p:cond delay="0"/>
                                          </p:stCondLst>
                                        </p:cTn>
                                        <p:tgtEl>
                                          <p:spTgt spid="7175"/>
                                        </p:tgtEl>
                                        <p:attrNameLst>
                                          <p:attrName>style.visibility</p:attrName>
                                        </p:attrNameLst>
                                      </p:cBhvr>
                                      <p:to>
                                        <p:strVal val="visible"/>
                                      </p:to>
                                    </p:set>
                                    <p:anim calcmode="lin" valueType="num">
                                      <p:cBhvr>
                                        <p:cTn id="11" dur="5000" fill="hold"/>
                                        <p:tgtEl>
                                          <p:spTgt spid="7175"/>
                                        </p:tgtEl>
                                        <p:attrNameLst>
                                          <p:attrName>ppt_w</p:attrName>
                                        </p:attrNameLst>
                                      </p:cBhvr>
                                      <p:tavLst>
                                        <p:tav tm="0" fmla="#ppt_w*sin(2.5*pi*$)">
                                          <p:val>
                                            <p:fltVal val="0,000000"/>
                                          </p:val>
                                        </p:tav>
                                        <p:tav tm="100000">
                                          <p:val>
                                            <p:fltVal val="1,000000"/>
                                          </p:val>
                                        </p:tav>
                                      </p:tavLst>
                                    </p:anim>
                                    <p:anim calcmode="lin" valueType="num">
                                      <p:cBhvr>
                                        <p:cTn id="12" dur="5000" fill="hold"/>
                                        <p:tgtEl>
                                          <p:spTgt spid="7175"/>
                                        </p:tgtEl>
                                        <p:attrNameLst>
                                          <p:attrName>ppt_h</p:attrName>
                                        </p:attrNameLst>
                                      </p:cBhvr>
                                      <p:tavLst>
                                        <p:tav tm="0">
                                          <p:val>
                                            <p:strVal val="#ppt_h"/>
                                          </p:val>
                                        </p:tav>
                                        <p:tav tm="100000">
                                          <p:val>
                                            <p:strVal val="#ppt_h"/>
                                          </p:val>
                                        </p:tav>
                                      </p:tavLst>
                                    </p:anim>
                                  </p:childTnLst>
                                </p:cTn>
                              </p:par>
                              <p:par>
                                <p:cTn id="13" presetID="27" presetClass="entr" presetSubtype="0" fill="hold" nodeType="withEffect">
                                  <p:stCondLst>
                                    <p:cond delay="2000"/>
                                  </p:stCondLst>
                                  <p:iterate type="lt">
                                    <p:tmPct val="50000"/>
                                  </p:iterate>
                                  <p:childTnLst>
                                    <p:set>
                                      <p:cBhvr>
                                        <p:cTn id="14" dur="1" fill="hold">
                                          <p:stCondLst>
                                            <p:cond delay="0"/>
                                          </p:stCondLst>
                                        </p:cTn>
                                        <p:tgtEl>
                                          <p:spTgt spid="20491"/>
                                        </p:tgtEl>
                                        <p:attrNameLst>
                                          <p:attrName>style.visibility</p:attrName>
                                        </p:attrNameLst>
                                      </p:cBhvr>
                                      <p:to>
                                        <p:strVal val="visible"/>
                                      </p:to>
                                    </p:set>
                                    <p:anim calcmode="discrete" valueType="clr">
                                      <p:cBhvr override="childStyle">
                                        <p:cTn id="15" dur="80"/>
                                        <p:tgtEl>
                                          <p:spTgt spid="20491"/>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20491"/>
                                        </p:tgtEl>
                                        <p:attrNameLst>
                                          <p:attrName>fillcolor</p:attrName>
                                        </p:attrNameLst>
                                      </p:cBhvr>
                                      <p:tavLst>
                                        <p:tav tm="0">
                                          <p:val>
                                            <p:clrVal>
                                              <a:schemeClr val="accent2"/>
                                            </p:clrVal>
                                          </p:val>
                                        </p:tav>
                                        <p:tav tm="50000">
                                          <p:val>
                                            <p:clrVal>
                                              <a:schemeClr val="hlink"/>
                                            </p:clrVal>
                                          </p:val>
                                        </p:tav>
                                      </p:tavLst>
                                    </p:anim>
                                    <p:set>
                                      <p:cBhvr>
                                        <p:cTn id="17" dur="80"/>
                                        <p:tgtEl>
                                          <p:spTgt spid="2049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9048" name="Text Box 24"/>
          <p:cNvSpPr txBox="1"/>
          <p:nvPr/>
        </p:nvSpPr>
        <p:spPr>
          <a:xfrm>
            <a:off x="152400" y="84455"/>
            <a:ext cx="3712845" cy="4975225"/>
          </a:xfrm>
          <a:prstGeom prst="rect">
            <a:avLst/>
          </a:prstGeom>
          <a:noFill/>
          <a:ln w="9525">
            <a:noFill/>
          </a:ln>
        </p:spPr>
        <p:txBody>
          <a:bodyPr anchor="t" anchorCtr="0">
            <a:noAutofit/>
          </a:bodyPr>
          <a:p>
            <a:pPr algn="l">
              <a:lnSpc>
                <a:spcPct val="100000"/>
              </a:lnSpc>
              <a:spcBef>
                <a:spcPts val="0"/>
              </a:spcBef>
            </a:pPr>
            <a:r>
              <a:rPr lang="vi-VN" altLang="en-US" sz="3600" dirty="0">
                <a:solidFill>
                  <a:srgbClr val="0000CC"/>
                </a:solidFill>
                <a:latin typeface="Times New Roman" panose="02020603050405020304" pitchFamily="18" charset="0"/>
              </a:rPr>
              <a:t>1. Thổ Nhĩ K</a:t>
            </a:r>
            <a:r>
              <a:rPr lang="vi-VN" altLang="en-US" sz="3600" dirty="0">
                <a:solidFill>
                  <a:srgbClr val="0000CC"/>
                </a:solidFill>
                <a:latin typeface="Times New Roman" panose="02020603050405020304" pitchFamily="18" charset="0"/>
              </a:rPr>
              <a:t>ỳ</a:t>
            </a:r>
            <a:endParaRPr lang="vi-VN" altLang="en-US" sz="3600" dirty="0">
              <a:solidFill>
                <a:srgbClr val="0000CC"/>
              </a:solidFill>
              <a:latin typeface="Times New Roman" panose="02020603050405020304" pitchFamily="18" charset="0"/>
            </a:endParaRPr>
          </a:p>
          <a:p>
            <a:pPr algn="l">
              <a:lnSpc>
                <a:spcPct val="100000"/>
              </a:lnSpc>
              <a:spcBef>
                <a:spcPts val="0"/>
              </a:spcBef>
            </a:pPr>
            <a:r>
              <a:rPr lang="vi-VN" altLang="en-US" sz="3600" dirty="0">
                <a:solidFill>
                  <a:srgbClr val="0000CC"/>
                </a:solidFill>
                <a:latin typeface="Times New Roman" panose="02020603050405020304" pitchFamily="18" charset="0"/>
              </a:rPr>
              <a:t>2. Liên Bang </a:t>
            </a:r>
            <a:r>
              <a:rPr lang="vi-VN" altLang="en-US" sz="3600" dirty="0">
                <a:solidFill>
                  <a:srgbClr val="0000CC"/>
                </a:solidFill>
                <a:latin typeface="Times New Roman" panose="02020603050405020304" pitchFamily="18" charset="0"/>
              </a:rPr>
              <a:t>Nga</a:t>
            </a:r>
            <a:endParaRPr lang="vi-VN" altLang="en-US" sz="3600" dirty="0">
              <a:solidFill>
                <a:srgbClr val="0000CC"/>
              </a:solidFill>
              <a:latin typeface="Times New Roman" panose="02020603050405020304" pitchFamily="18" charset="0"/>
            </a:endParaRPr>
          </a:p>
          <a:p>
            <a:pPr algn="l">
              <a:lnSpc>
                <a:spcPct val="100000"/>
              </a:lnSpc>
              <a:spcBef>
                <a:spcPts val="0"/>
              </a:spcBef>
            </a:pPr>
            <a:r>
              <a:rPr lang="vi-VN" altLang="en-US" sz="3600" dirty="0">
                <a:solidFill>
                  <a:srgbClr val="0000CC"/>
                </a:solidFill>
                <a:latin typeface="Times New Roman" panose="02020603050405020304" pitchFamily="18" charset="0"/>
              </a:rPr>
              <a:t>3. I-xra-</a:t>
            </a:r>
            <a:r>
              <a:rPr lang="vi-VN" altLang="en-US" sz="3600" dirty="0">
                <a:solidFill>
                  <a:srgbClr val="0000CC"/>
                </a:solidFill>
                <a:latin typeface="Times New Roman" panose="02020603050405020304" pitchFamily="18" charset="0"/>
              </a:rPr>
              <a:t>en</a:t>
            </a:r>
            <a:endParaRPr lang="vi-VN" altLang="en-US" sz="3600" dirty="0">
              <a:solidFill>
                <a:srgbClr val="0000CC"/>
              </a:solidFill>
              <a:latin typeface="Times New Roman" panose="02020603050405020304" pitchFamily="18" charset="0"/>
            </a:endParaRPr>
          </a:p>
          <a:p>
            <a:pPr algn="l">
              <a:lnSpc>
                <a:spcPct val="100000"/>
              </a:lnSpc>
              <a:spcBef>
                <a:spcPts val="0"/>
              </a:spcBef>
            </a:pPr>
            <a:r>
              <a:rPr lang="vi-VN" altLang="en-US" sz="3600" dirty="0">
                <a:solidFill>
                  <a:srgbClr val="0000CC"/>
                </a:solidFill>
                <a:latin typeface="Times New Roman" panose="02020603050405020304" pitchFamily="18" charset="0"/>
              </a:rPr>
              <a:t>4. Việt </a:t>
            </a:r>
            <a:r>
              <a:rPr lang="vi-VN" altLang="en-US" sz="3600" dirty="0">
                <a:solidFill>
                  <a:srgbClr val="0000CC"/>
                </a:solidFill>
                <a:latin typeface="Times New Roman" panose="02020603050405020304" pitchFamily="18" charset="0"/>
              </a:rPr>
              <a:t>Nam</a:t>
            </a:r>
            <a:endParaRPr lang="vi-VN" altLang="en-US" sz="3600" dirty="0">
              <a:solidFill>
                <a:srgbClr val="0000CC"/>
              </a:solidFill>
              <a:latin typeface="Times New Roman" panose="02020603050405020304" pitchFamily="18" charset="0"/>
            </a:endParaRPr>
          </a:p>
          <a:p>
            <a:pPr algn="l">
              <a:lnSpc>
                <a:spcPct val="100000"/>
              </a:lnSpc>
              <a:spcBef>
                <a:spcPts val="0"/>
              </a:spcBef>
            </a:pPr>
            <a:r>
              <a:rPr lang="vi-VN" altLang="en-US" sz="3600" dirty="0">
                <a:solidFill>
                  <a:srgbClr val="0000CC"/>
                </a:solidFill>
                <a:latin typeface="Times New Roman" panose="02020603050405020304" pitchFamily="18" charset="0"/>
              </a:rPr>
              <a:t>5. </a:t>
            </a:r>
            <a:r>
              <a:rPr lang="vi-VN" altLang="en-US" sz="3600" dirty="0">
                <a:solidFill>
                  <a:srgbClr val="0000CC"/>
                </a:solidFill>
                <a:latin typeface="Times New Roman" panose="02020603050405020304" pitchFamily="18" charset="0"/>
              </a:rPr>
              <a:t>I-ran</a:t>
            </a:r>
            <a:endParaRPr lang="vi-VN" altLang="en-US" sz="3600" dirty="0">
              <a:solidFill>
                <a:srgbClr val="0000CC"/>
              </a:solidFill>
              <a:latin typeface="Times New Roman" panose="02020603050405020304" pitchFamily="18" charset="0"/>
            </a:endParaRPr>
          </a:p>
          <a:p>
            <a:pPr algn="l">
              <a:lnSpc>
                <a:spcPct val="100000"/>
              </a:lnSpc>
              <a:spcBef>
                <a:spcPts val="0"/>
              </a:spcBef>
            </a:pPr>
            <a:r>
              <a:rPr lang="vi-VN" altLang="en-US" sz="3600" dirty="0">
                <a:solidFill>
                  <a:srgbClr val="0000CC"/>
                </a:solidFill>
                <a:latin typeface="Times New Roman" panose="02020603050405020304" pitchFamily="18" charset="0"/>
              </a:rPr>
              <a:t>6. I-</a:t>
            </a:r>
            <a:r>
              <a:rPr lang="vi-VN" altLang="en-US" sz="3600" dirty="0">
                <a:solidFill>
                  <a:srgbClr val="0000CC"/>
                </a:solidFill>
                <a:latin typeface="Times New Roman" panose="02020603050405020304" pitchFamily="18" charset="0"/>
              </a:rPr>
              <a:t>rắc</a:t>
            </a:r>
            <a:endParaRPr lang="vi-VN" altLang="en-US" sz="3600" dirty="0">
              <a:solidFill>
                <a:srgbClr val="0000CC"/>
              </a:solidFill>
              <a:latin typeface="Times New Roman" panose="02020603050405020304" pitchFamily="18" charset="0"/>
            </a:endParaRPr>
          </a:p>
          <a:p>
            <a:pPr algn="l">
              <a:lnSpc>
                <a:spcPct val="100000"/>
              </a:lnSpc>
              <a:spcBef>
                <a:spcPts val="0"/>
              </a:spcBef>
            </a:pPr>
            <a:r>
              <a:rPr lang="vi-VN" altLang="en-US" sz="3600" dirty="0">
                <a:solidFill>
                  <a:srgbClr val="0000CC"/>
                </a:solidFill>
                <a:latin typeface="Times New Roman" panose="02020603050405020304" pitchFamily="18" charset="0"/>
              </a:rPr>
              <a:t>7. Ca-</a:t>
            </a:r>
            <a:r>
              <a:rPr lang="vi-VN" altLang="en-US" sz="3600" dirty="0">
                <a:solidFill>
                  <a:srgbClr val="0000CC"/>
                </a:solidFill>
                <a:latin typeface="Times New Roman" panose="02020603050405020304" pitchFamily="18" charset="0"/>
              </a:rPr>
              <a:t>ta</a:t>
            </a:r>
            <a:endParaRPr lang="vi-VN" altLang="en-US" sz="3600" dirty="0">
              <a:solidFill>
                <a:srgbClr val="0000CC"/>
              </a:solidFill>
              <a:latin typeface="Times New Roman" panose="02020603050405020304" pitchFamily="18" charset="0"/>
            </a:endParaRPr>
          </a:p>
          <a:p>
            <a:pPr algn="l">
              <a:lnSpc>
                <a:spcPct val="100000"/>
              </a:lnSpc>
              <a:spcBef>
                <a:spcPts val="0"/>
              </a:spcBef>
            </a:pPr>
            <a:r>
              <a:rPr lang="vi-VN" altLang="en-US" sz="3600" dirty="0">
                <a:solidFill>
                  <a:srgbClr val="0000CC"/>
                </a:solidFill>
                <a:latin typeface="Times New Roman" panose="02020603050405020304" pitchFamily="18" charset="0"/>
              </a:rPr>
              <a:t>8. Thái </a:t>
            </a:r>
            <a:r>
              <a:rPr lang="vi-VN" altLang="en-US" sz="3600" dirty="0">
                <a:solidFill>
                  <a:srgbClr val="0000CC"/>
                </a:solidFill>
                <a:latin typeface="Times New Roman" panose="02020603050405020304" pitchFamily="18" charset="0"/>
              </a:rPr>
              <a:t>Lan</a:t>
            </a:r>
            <a:endParaRPr lang="vi-VN" altLang="en-US" sz="3600" dirty="0">
              <a:solidFill>
                <a:srgbClr val="0000CC"/>
              </a:solidFill>
              <a:latin typeface="Times New Roman" panose="02020603050405020304" pitchFamily="18" charset="0"/>
            </a:endParaRPr>
          </a:p>
          <a:p>
            <a:pPr algn="l">
              <a:lnSpc>
                <a:spcPct val="100000"/>
              </a:lnSpc>
              <a:spcBef>
                <a:spcPts val="0"/>
              </a:spcBef>
            </a:pPr>
            <a:r>
              <a:rPr lang="vi-VN" altLang="en-US" sz="3600" dirty="0">
                <a:solidFill>
                  <a:srgbClr val="0000CC"/>
                </a:solidFill>
                <a:latin typeface="Times New Roman" panose="02020603050405020304" pitchFamily="18" charset="0"/>
              </a:rPr>
              <a:t>9. Ai </a:t>
            </a:r>
            <a:r>
              <a:rPr lang="vi-VN" altLang="en-US" sz="3600" dirty="0">
                <a:solidFill>
                  <a:srgbClr val="0000CC"/>
                </a:solidFill>
                <a:latin typeface="Times New Roman" panose="02020603050405020304" pitchFamily="18" charset="0"/>
              </a:rPr>
              <a:t>Cập</a:t>
            </a:r>
            <a:endParaRPr lang="vi-VN" altLang="en-US" sz="3600" dirty="0">
              <a:solidFill>
                <a:srgbClr val="0000CC"/>
              </a:solidFill>
              <a:latin typeface="Times New Roman" panose="02020603050405020304" pitchFamily="18" charset="0"/>
            </a:endParaRPr>
          </a:p>
        </p:txBody>
      </p:sp>
      <p:sp>
        <p:nvSpPr>
          <p:cNvPr id="2" name="Text Box 24"/>
          <p:cNvSpPr txBox="1"/>
          <p:nvPr/>
        </p:nvSpPr>
        <p:spPr>
          <a:xfrm>
            <a:off x="4191000" y="84455"/>
            <a:ext cx="3712845" cy="4975225"/>
          </a:xfrm>
          <a:prstGeom prst="rect">
            <a:avLst/>
          </a:prstGeom>
          <a:noFill/>
          <a:ln w="9525">
            <a:noFill/>
          </a:ln>
        </p:spPr>
        <p:txBody>
          <a:bodyPr anchor="t" anchorCtr="0">
            <a:noAutofit/>
          </a:bodyPr>
          <a:p>
            <a:pPr algn="l">
              <a:lnSpc>
                <a:spcPct val="100000"/>
              </a:lnSpc>
              <a:spcBef>
                <a:spcPts val="0"/>
              </a:spcBef>
            </a:pPr>
            <a:r>
              <a:rPr lang="vi-VN" altLang="en-US" sz="3600" dirty="0">
                <a:solidFill>
                  <a:srgbClr val="0000CC"/>
                </a:solidFill>
                <a:latin typeface="Times New Roman" panose="02020603050405020304" pitchFamily="18" charset="0"/>
              </a:rPr>
              <a:t>11. Ả-rập Xê-</a:t>
            </a:r>
            <a:r>
              <a:rPr lang="vi-VN" altLang="en-US" sz="3600" dirty="0">
                <a:solidFill>
                  <a:srgbClr val="0000CC"/>
                </a:solidFill>
                <a:latin typeface="Times New Roman" panose="02020603050405020304" pitchFamily="18" charset="0"/>
              </a:rPr>
              <a:t>út</a:t>
            </a:r>
            <a:endParaRPr lang="vi-VN" altLang="en-US" sz="3600" dirty="0">
              <a:solidFill>
                <a:srgbClr val="0000CC"/>
              </a:solidFill>
              <a:latin typeface="Times New Roman" panose="02020603050405020304" pitchFamily="18" charset="0"/>
            </a:endParaRPr>
          </a:p>
          <a:p>
            <a:pPr algn="l">
              <a:lnSpc>
                <a:spcPct val="100000"/>
              </a:lnSpc>
              <a:spcBef>
                <a:spcPts val="0"/>
              </a:spcBef>
            </a:pPr>
            <a:r>
              <a:rPr lang="vi-VN" altLang="en-US" sz="3600" dirty="0">
                <a:solidFill>
                  <a:srgbClr val="0000CC"/>
                </a:solidFill>
                <a:latin typeface="Times New Roman" panose="02020603050405020304" pitchFamily="18" charset="0"/>
              </a:rPr>
              <a:t>12. Ấn </a:t>
            </a:r>
            <a:r>
              <a:rPr lang="vi-VN" altLang="en-US" sz="3600" dirty="0">
                <a:solidFill>
                  <a:srgbClr val="0000CC"/>
                </a:solidFill>
                <a:latin typeface="Times New Roman" panose="02020603050405020304" pitchFamily="18" charset="0"/>
              </a:rPr>
              <a:t>Độ</a:t>
            </a:r>
            <a:endParaRPr lang="vi-VN" altLang="en-US" sz="3600" dirty="0">
              <a:solidFill>
                <a:srgbClr val="0000CC"/>
              </a:solidFill>
              <a:latin typeface="Times New Roman" panose="02020603050405020304" pitchFamily="18" charset="0"/>
            </a:endParaRPr>
          </a:p>
          <a:p>
            <a:pPr algn="l">
              <a:lnSpc>
                <a:spcPct val="100000"/>
              </a:lnSpc>
              <a:spcBef>
                <a:spcPts val="0"/>
              </a:spcBef>
            </a:pPr>
            <a:r>
              <a:rPr lang="vi-VN" altLang="en-US" sz="3600" dirty="0">
                <a:solidFill>
                  <a:srgbClr val="0000CC"/>
                </a:solidFill>
                <a:latin typeface="Times New Roman" panose="02020603050405020304" pitchFamily="18" charset="0"/>
              </a:rPr>
              <a:t>13. Gru-di-</a:t>
            </a:r>
            <a:r>
              <a:rPr lang="vi-VN" altLang="en-US" sz="3600" dirty="0">
                <a:solidFill>
                  <a:srgbClr val="0000CC"/>
                </a:solidFill>
                <a:latin typeface="Times New Roman" panose="02020603050405020304" pitchFamily="18" charset="0"/>
              </a:rPr>
              <a:t>a</a:t>
            </a:r>
            <a:endParaRPr lang="vi-VN" altLang="en-US" sz="3600" dirty="0">
              <a:solidFill>
                <a:srgbClr val="0000CC"/>
              </a:solidFill>
              <a:latin typeface="Times New Roman" panose="02020603050405020304" pitchFamily="18" charset="0"/>
            </a:endParaRPr>
          </a:p>
          <a:p>
            <a:pPr algn="l">
              <a:lnSpc>
                <a:spcPct val="100000"/>
              </a:lnSpc>
              <a:spcBef>
                <a:spcPts val="0"/>
              </a:spcBef>
            </a:pPr>
            <a:r>
              <a:rPr lang="vi-VN" altLang="en-US" sz="3600" dirty="0">
                <a:solidFill>
                  <a:srgbClr val="0000CC"/>
                </a:solidFill>
                <a:latin typeface="Times New Roman" panose="02020603050405020304" pitchFamily="18" charset="0"/>
              </a:rPr>
              <a:t>14. Y-ê-</a:t>
            </a:r>
            <a:r>
              <a:rPr lang="vi-VN" altLang="en-US" sz="3600" dirty="0">
                <a:solidFill>
                  <a:srgbClr val="0000CC"/>
                </a:solidFill>
                <a:latin typeface="Times New Roman" panose="02020603050405020304" pitchFamily="18" charset="0"/>
              </a:rPr>
              <a:t>men</a:t>
            </a:r>
            <a:endParaRPr lang="vi-VN" altLang="en-US" sz="3600" dirty="0">
              <a:solidFill>
                <a:srgbClr val="0000CC"/>
              </a:solidFill>
              <a:latin typeface="Times New Roman" panose="02020603050405020304" pitchFamily="18" charset="0"/>
            </a:endParaRPr>
          </a:p>
          <a:p>
            <a:pPr algn="l">
              <a:lnSpc>
                <a:spcPct val="100000"/>
              </a:lnSpc>
              <a:spcBef>
                <a:spcPts val="0"/>
              </a:spcBef>
            </a:pPr>
            <a:r>
              <a:rPr lang="vi-VN" altLang="en-US" sz="3600" dirty="0">
                <a:solidFill>
                  <a:srgbClr val="0000CC"/>
                </a:solidFill>
                <a:latin typeface="Times New Roman" panose="02020603050405020304" pitchFamily="18" charset="0"/>
              </a:rPr>
              <a:t>15. Hoa </a:t>
            </a:r>
            <a:r>
              <a:rPr lang="vi-VN" altLang="en-US" sz="3600" dirty="0">
                <a:solidFill>
                  <a:srgbClr val="0000CC"/>
                </a:solidFill>
                <a:latin typeface="Times New Roman" panose="02020603050405020304" pitchFamily="18" charset="0"/>
              </a:rPr>
              <a:t>Kì</a:t>
            </a:r>
            <a:endParaRPr lang="vi-VN" altLang="en-US" sz="3600" dirty="0">
              <a:solidFill>
                <a:srgbClr val="0000CC"/>
              </a:solidFill>
              <a:latin typeface="Times New Roman" panose="02020603050405020304" pitchFamily="18" charset="0"/>
            </a:endParaRPr>
          </a:p>
          <a:p>
            <a:pPr algn="l">
              <a:lnSpc>
                <a:spcPct val="100000"/>
              </a:lnSpc>
              <a:spcBef>
                <a:spcPts val="0"/>
              </a:spcBef>
            </a:pPr>
            <a:r>
              <a:rPr lang="vi-VN" altLang="en-US" sz="3600" dirty="0">
                <a:solidFill>
                  <a:srgbClr val="0000CC"/>
                </a:solidFill>
                <a:latin typeface="Times New Roman" panose="02020603050405020304" pitchFamily="18" charset="0"/>
              </a:rPr>
              <a:t>16. Ô-man</a:t>
            </a:r>
            <a:endParaRPr lang="vi-VN" altLang="en-US" sz="3600" dirty="0">
              <a:solidFill>
                <a:srgbClr val="0000CC"/>
              </a:solidFill>
              <a:latin typeface="Times New Roman" panose="02020603050405020304" pitchFamily="18" charset="0"/>
            </a:endParaRPr>
          </a:p>
          <a:p>
            <a:pPr algn="l">
              <a:lnSpc>
                <a:spcPct val="100000"/>
              </a:lnSpc>
              <a:spcBef>
                <a:spcPts val="0"/>
              </a:spcBef>
            </a:pPr>
            <a:r>
              <a:rPr lang="vi-VN" altLang="en-US" sz="3600" dirty="0">
                <a:solidFill>
                  <a:srgbClr val="0000CC"/>
                </a:solidFill>
                <a:latin typeface="Times New Roman" panose="02020603050405020304" pitchFamily="18" charset="0"/>
              </a:rPr>
              <a:t>17. Cô-</a:t>
            </a:r>
            <a:r>
              <a:rPr lang="vi-VN" altLang="en-US" sz="3600" dirty="0">
                <a:solidFill>
                  <a:srgbClr val="0000CC"/>
                </a:solidFill>
                <a:latin typeface="Times New Roman" panose="02020603050405020304" pitchFamily="18" charset="0"/>
              </a:rPr>
              <a:t>oét</a:t>
            </a:r>
            <a:endParaRPr lang="vi-VN" altLang="en-US" sz="3600" dirty="0">
              <a:solidFill>
                <a:srgbClr val="0000CC"/>
              </a:solidFill>
              <a:latin typeface="Times New Roman" panose="02020603050405020304" pitchFamily="18" charset="0"/>
            </a:endParaRPr>
          </a:p>
          <a:p>
            <a:pPr algn="l">
              <a:lnSpc>
                <a:spcPct val="100000"/>
              </a:lnSpc>
              <a:spcBef>
                <a:spcPts val="0"/>
              </a:spcBef>
            </a:pPr>
            <a:r>
              <a:rPr lang="vi-VN" altLang="en-US" sz="3600" dirty="0">
                <a:solidFill>
                  <a:srgbClr val="0000CC"/>
                </a:solidFill>
                <a:latin typeface="Times New Roman" panose="02020603050405020304" pitchFamily="18" charset="0"/>
              </a:rPr>
              <a:t>18. Ác-mê-ni-</a:t>
            </a:r>
            <a:r>
              <a:rPr lang="vi-VN" altLang="en-US" sz="3600" dirty="0">
                <a:solidFill>
                  <a:srgbClr val="0000CC"/>
                </a:solidFill>
                <a:latin typeface="Times New Roman" panose="02020603050405020304" pitchFamily="18" charset="0"/>
              </a:rPr>
              <a:t>a</a:t>
            </a:r>
            <a:endParaRPr lang="vi-VN" altLang="en-US" sz="3600" dirty="0">
              <a:solidFill>
                <a:srgbClr val="0000CC"/>
              </a:solidFill>
              <a:latin typeface="Times New Roman" panose="02020603050405020304" pitchFamily="18" charset="0"/>
            </a:endParaRPr>
          </a:p>
          <a:p>
            <a:pPr algn="l">
              <a:lnSpc>
                <a:spcPct val="100000"/>
              </a:lnSpc>
              <a:spcBef>
                <a:spcPts val="0"/>
              </a:spcBef>
            </a:pPr>
            <a:r>
              <a:rPr lang="vi-VN" altLang="en-US" sz="3600" dirty="0">
                <a:solidFill>
                  <a:srgbClr val="0000CC"/>
                </a:solidFill>
                <a:latin typeface="Times New Roman" panose="02020603050405020304" pitchFamily="18" charset="0"/>
              </a:rPr>
              <a:t>19. Hàn </a:t>
            </a:r>
            <a:r>
              <a:rPr lang="vi-VN" altLang="en-US" sz="3600" dirty="0">
                <a:solidFill>
                  <a:srgbClr val="0000CC"/>
                </a:solidFill>
                <a:latin typeface="Times New Roman" panose="02020603050405020304" pitchFamily="18" charset="0"/>
              </a:rPr>
              <a:t>Quốc</a:t>
            </a:r>
            <a:endParaRPr lang="vi-VN" altLang="en-US" sz="3600" dirty="0">
              <a:solidFill>
                <a:srgbClr val="0000CC"/>
              </a:solidFill>
              <a:latin typeface="Times New Roman" panose="02020603050405020304" pitchFamily="18" charset="0"/>
            </a:endParaRPr>
          </a:p>
        </p:txBody>
      </p:sp>
      <p:pic>
        <p:nvPicPr>
          <p:cNvPr id="4" name="funk-in-kingdom-200507">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8305800" y="285750"/>
            <a:ext cx="419735" cy="3905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29048"/>
                                        </p:tgtEl>
                                        <p:attrNameLst>
                                          <p:attrName>style.visibility</p:attrName>
                                        </p:attrNameLst>
                                      </p:cBhvr>
                                      <p:to>
                                        <p:strVal val="visible"/>
                                      </p:to>
                                    </p:set>
                                    <p:animEffect transition="in" filter="fade">
                                      <p:cBhvr>
                                        <p:cTn id="7" dur="770" decel="100000"/>
                                        <p:tgtEl>
                                          <p:spTgt spid="129048"/>
                                        </p:tgtEl>
                                      </p:cBhvr>
                                    </p:animEffect>
                                    <p:animScale>
                                      <p:cBhvr>
                                        <p:cTn id="8" dur="770" decel="100000"/>
                                        <p:tgtEl>
                                          <p:spTgt spid="129048"/>
                                        </p:tgtEl>
                                      </p:cBhvr>
                                      <p:from x="10000" y="10000"/>
                                      <p:to x="200000" y="450000"/>
                                    </p:animScale>
                                    <p:animScale>
                                      <p:cBhvr>
                                        <p:cTn id="9" dur="1230" accel="100000" fill="hold">
                                          <p:stCondLst>
                                            <p:cond delay="770"/>
                                          </p:stCondLst>
                                        </p:cTn>
                                        <p:tgtEl>
                                          <p:spTgt spid="129048"/>
                                        </p:tgtEl>
                                      </p:cBhvr>
                                      <p:from x="200000" y="450000"/>
                                      <p:to x="100000" y="100000"/>
                                    </p:animScale>
                                    <p:set>
                                      <p:cBhvr>
                                        <p:cTn id="10" dur="770" fill="hold"/>
                                        <p:tgtEl>
                                          <p:spTgt spid="129048"/>
                                        </p:tgtEl>
                                        <p:attrNameLst>
                                          <p:attrName>ppt_x</p:attrName>
                                        </p:attrNameLst>
                                      </p:cBhvr>
                                      <p:to>
                                        <p:strVal val="(0.5)"/>
                                      </p:to>
                                    </p:set>
                                    <p:anim from="(0.5)" to="(#ppt_x)" calcmode="lin" valueType="num">
                                      <p:cBhvr>
                                        <p:cTn id="11" dur="1230" accel="100000" fill="hold">
                                          <p:stCondLst>
                                            <p:cond delay="770"/>
                                          </p:stCondLst>
                                        </p:cTn>
                                        <p:tgtEl>
                                          <p:spTgt spid="129048"/>
                                        </p:tgtEl>
                                        <p:attrNameLst>
                                          <p:attrName>ppt_x</p:attrName>
                                        </p:attrNameLst>
                                      </p:cBhvr>
                                    </p:anim>
                                    <p:set>
                                      <p:cBhvr>
                                        <p:cTn id="12" dur="770" fill="hold"/>
                                        <p:tgtEl>
                                          <p:spTgt spid="129048"/>
                                        </p:tgtEl>
                                        <p:attrNameLst>
                                          <p:attrName>ppt_y</p:attrName>
                                        </p:attrNameLst>
                                      </p:cBhvr>
                                      <p:to>
                                        <p:strVal val="(#ppt_y+0.4)"/>
                                      </p:to>
                                    </p:set>
                                    <p:anim from="(#ppt_y+0.4)" to="(#ppt_y)" calcmode="lin" valueType="num">
                                      <p:cBhvr>
                                        <p:cTn id="13" dur="1230" accel="100000" fill="hold">
                                          <p:stCondLst>
                                            <p:cond delay="770"/>
                                          </p:stCondLst>
                                        </p:cTn>
                                        <p:tgtEl>
                                          <p:spTgt spid="129048"/>
                                        </p:tgtEl>
                                        <p:attrNameLst>
                                          <p:attrName>ppt_y</p:attrName>
                                        </p:attrNameLst>
                                      </p:cBhvr>
                                    </p:anim>
                                  </p:childTnLst>
                                </p:cTn>
                              </p:par>
                              <p:par>
                                <p:cTn id="14" presetID="51"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770" decel="100000"/>
                                        <p:tgtEl>
                                          <p:spTgt spid="2"/>
                                        </p:tgtEl>
                                      </p:cBhvr>
                                    </p:animEffect>
                                    <p:animScale>
                                      <p:cBhvr>
                                        <p:cTn id="17" dur="770" decel="100000"/>
                                        <p:tgtEl>
                                          <p:spTgt spid="2"/>
                                        </p:tgtEl>
                                      </p:cBhvr>
                                      <p:from x="10000" y="10000"/>
                                      <p:to x="200000" y="450000"/>
                                    </p:animScale>
                                    <p:animScale>
                                      <p:cBhvr>
                                        <p:cTn id="18" dur="1230" accel="100000" fill="hold">
                                          <p:stCondLst>
                                            <p:cond delay="770"/>
                                          </p:stCondLst>
                                        </p:cTn>
                                        <p:tgtEl>
                                          <p:spTgt spid="2"/>
                                        </p:tgtEl>
                                      </p:cBhvr>
                                      <p:from x="200000" y="450000"/>
                                      <p:to x="100000" y="100000"/>
                                    </p:animScale>
                                    <p:set>
                                      <p:cBhvr>
                                        <p:cTn id="19" dur="770" fill="hold"/>
                                        <p:tgtEl>
                                          <p:spTgt spid="2"/>
                                        </p:tgtEl>
                                        <p:attrNameLst>
                                          <p:attrName>ppt_x</p:attrName>
                                        </p:attrNameLst>
                                      </p:cBhvr>
                                      <p:to>
                                        <p:strVal val="(0.5)"/>
                                      </p:to>
                                    </p:set>
                                    <p:anim from="(0.5)" to="(#ppt_x)" calcmode="lin" valueType="num">
                                      <p:cBhvr>
                                        <p:cTn id="20" dur="1230" accel="100000" fill="hold">
                                          <p:stCondLst>
                                            <p:cond delay="770"/>
                                          </p:stCondLst>
                                        </p:cTn>
                                        <p:tgtEl>
                                          <p:spTgt spid="2"/>
                                        </p:tgtEl>
                                        <p:attrNameLst>
                                          <p:attrName>ppt_x</p:attrName>
                                        </p:attrNameLst>
                                      </p:cBhvr>
                                    </p:anim>
                                    <p:set>
                                      <p:cBhvr>
                                        <p:cTn id="21" dur="770" fill="hold"/>
                                        <p:tgtEl>
                                          <p:spTgt spid="2"/>
                                        </p:tgtEl>
                                        <p:attrNameLst>
                                          <p:attrName>ppt_y</p:attrName>
                                        </p:attrNameLst>
                                      </p:cBhvr>
                                      <p:to>
                                        <p:strVal val="(#ppt_y+0.4)"/>
                                      </p:to>
                                    </p:set>
                                    <p:anim from="(#ppt_y+0.4)" to="(#ppt_y)" calcmode="lin" valueType="num">
                                      <p:cBhvr>
                                        <p:cTn id="22" dur="1230" accel="100000" fill="hold">
                                          <p:stCondLst>
                                            <p:cond delay="770"/>
                                          </p:stCondLst>
                                        </p:cTn>
                                        <p:tgtEl>
                                          <p:spTgt spid="2"/>
                                        </p:tgtEl>
                                        <p:attrNameLst>
                                          <p:attrName>ppt_y</p:attrName>
                                        </p:attrNameLst>
                                      </p:cBhvr>
                                    </p:anim>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additive="base">
                                        <p:cTn id="26" dur="945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27" fill="hold" display="1">
                  <p:stCondLst>
                    <p:cond delay="indefinite"/>
                  </p:stCondLst>
                  <p:endCondLst>
                    <p:cond evt="onStopAudio">
                      <p:tgtEl>
                        <p:sldTgt/>
                      </p:tgtEl>
                    </p:cond>
                  </p:endCondLst>
                </p:cTn>
                <p:tgtEl>
                  <p:spTgt spid="4"/>
                </p:tgtEl>
              </p:cMediaNode>
            </p:audio>
          </p:childTnLst>
        </p:cTn>
      </p:par>
    </p:tnLst>
    <p:bldLst>
      <p:bldP spid="129048"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9048" name="Text Box 24"/>
          <p:cNvSpPr txBox="1"/>
          <p:nvPr/>
        </p:nvSpPr>
        <p:spPr>
          <a:xfrm>
            <a:off x="152400" y="84455"/>
            <a:ext cx="3712845" cy="4975225"/>
          </a:xfrm>
          <a:prstGeom prst="rect">
            <a:avLst/>
          </a:prstGeom>
          <a:noFill/>
          <a:ln w="9525">
            <a:noFill/>
          </a:ln>
        </p:spPr>
        <p:txBody>
          <a:bodyPr anchor="t" anchorCtr="0">
            <a:noAutofit/>
          </a:bodyPr>
          <a:p>
            <a:pPr algn="l">
              <a:lnSpc>
                <a:spcPct val="100000"/>
              </a:lnSpc>
              <a:spcBef>
                <a:spcPts val="0"/>
              </a:spcBef>
            </a:pPr>
            <a:r>
              <a:rPr lang="vi-VN" altLang="en-US" sz="3600" dirty="0">
                <a:solidFill>
                  <a:srgbClr val="0000CC"/>
                </a:solidFill>
                <a:latin typeface="Times New Roman" panose="02020603050405020304" pitchFamily="18" charset="0"/>
              </a:rPr>
              <a:t>1. Thổ Nhĩ K</a:t>
            </a:r>
            <a:r>
              <a:rPr lang="vi-VN" altLang="en-US" sz="3600" dirty="0">
                <a:solidFill>
                  <a:srgbClr val="0000CC"/>
                </a:solidFill>
                <a:latin typeface="Times New Roman" panose="02020603050405020304" pitchFamily="18" charset="0"/>
              </a:rPr>
              <a:t>ỳ</a:t>
            </a:r>
            <a:endParaRPr lang="vi-VN" altLang="en-US" sz="3600" dirty="0">
              <a:solidFill>
                <a:srgbClr val="0000CC"/>
              </a:solidFill>
              <a:latin typeface="Times New Roman" panose="02020603050405020304" pitchFamily="18" charset="0"/>
            </a:endParaRPr>
          </a:p>
          <a:p>
            <a:pPr algn="l">
              <a:lnSpc>
                <a:spcPct val="100000"/>
              </a:lnSpc>
              <a:spcBef>
                <a:spcPts val="0"/>
              </a:spcBef>
            </a:pPr>
            <a:r>
              <a:rPr lang="vi-VN" altLang="en-US" sz="3600" dirty="0">
                <a:solidFill>
                  <a:srgbClr val="FF0000"/>
                </a:solidFill>
                <a:latin typeface="Times New Roman" panose="02020603050405020304" pitchFamily="18" charset="0"/>
              </a:rPr>
              <a:t>2. Liên Bang Nga</a:t>
            </a:r>
            <a:endParaRPr lang="vi-VN" altLang="en-US" sz="3600" dirty="0">
              <a:solidFill>
                <a:srgbClr val="0000CC"/>
              </a:solidFill>
              <a:latin typeface="Times New Roman" panose="02020603050405020304" pitchFamily="18" charset="0"/>
            </a:endParaRPr>
          </a:p>
          <a:p>
            <a:pPr algn="l">
              <a:lnSpc>
                <a:spcPct val="100000"/>
              </a:lnSpc>
              <a:spcBef>
                <a:spcPts val="0"/>
              </a:spcBef>
            </a:pPr>
            <a:r>
              <a:rPr lang="vi-VN" altLang="en-US" sz="3600" dirty="0">
                <a:solidFill>
                  <a:srgbClr val="0000CC"/>
                </a:solidFill>
                <a:latin typeface="Times New Roman" panose="02020603050405020304" pitchFamily="18" charset="0"/>
              </a:rPr>
              <a:t>3. I-xra-</a:t>
            </a:r>
            <a:r>
              <a:rPr lang="vi-VN" altLang="en-US" sz="3600" dirty="0">
                <a:solidFill>
                  <a:srgbClr val="0000CC"/>
                </a:solidFill>
                <a:latin typeface="Times New Roman" panose="02020603050405020304" pitchFamily="18" charset="0"/>
              </a:rPr>
              <a:t>en</a:t>
            </a:r>
            <a:endParaRPr lang="vi-VN" altLang="en-US" sz="3600" dirty="0">
              <a:solidFill>
                <a:srgbClr val="0000CC"/>
              </a:solidFill>
              <a:latin typeface="Times New Roman" panose="02020603050405020304" pitchFamily="18" charset="0"/>
            </a:endParaRPr>
          </a:p>
          <a:p>
            <a:pPr algn="l">
              <a:lnSpc>
                <a:spcPct val="100000"/>
              </a:lnSpc>
              <a:spcBef>
                <a:spcPts val="0"/>
              </a:spcBef>
            </a:pPr>
            <a:r>
              <a:rPr lang="vi-VN" altLang="en-US" sz="3600" dirty="0">
                <a:solidFill>
                  <a:srgbClr val="FF0000"/>
                </a:solidFill>
                <a:latin typeface="Times New Roman" panose="02020603050405020304" pitchFamily="18" charset="0"/>
              </a:rPr>
              <a:t>4. Việt Nam</a:t>
            </a:r>
            <a:endParaRPr lang="vi-VN" altLang="en-US" sz="3600" dirty="0">
              <a:solidFill>
                <a:srgbClr val="0000CC"/>
              </a:solidFill>
              <a:latin typeface="Times New Roman" panose="02020603050405020304" pitchFamily="18" charset="0"/>
            </a:endParaRPr>
          </a:p>
          <a:p>
            <a:pPr algn="l">
              <a:lnSpc>
                <a:spcPct val="100000"/>
              </a:lnSpc>
              <a:spcBef>
                <a:spcPts val="0"/>
              </a:spcBef>
            </a:pPr>
            <a:r>
              <a:rPr lang="vi-VN" altLang="en-US" sz="3600" dirty="0">
                <a:solidFill>
                  <a:srgbClr val="0000CC"/>
                </a:solidFill>
                <a:latin typeface="Times New Roman" panose="02020603050405020304" pitchFamily="18" charset="0"/>
              </a:rPr>
              <a:t>5. </a:t>
            </a:r>
            <a:r>
              <a:rPr lang="vi-VN" altLang="en-US" sz="3600" dirty="0">
                <a:solidFill>
                  <a:srgbClr val="0000CC"/>
                </a:solidFill>
                <a:latin typeface="Times New Roman" panose="02020603050405020304" pitchFamily="18" charset="0"/>
              </a:rPr>
              <a:t>I-ran</a:t>
            </a:r>
            <a:endParaRPr lang="vi-VN" altLang="en-US" sz="3600" dirty="0">
              <a:solidFill>
                <a:srgbClr val="0000CC"/>
              </a:solidFill>
              <a:latin typeface="Times New Roman" panose="02020603050405020304" pitchFamily="18" charset="0"/>
            </a:endParaRPr>
          </a:p>
          <a:p>
            <a:pPr algn="l">
              <a:lnSpc>
                <a:spcPct val="100000"/>
              </a:lnSpc>
              <a:spcBef>
                <a:spcPts val="0"/>
              </a:spcBef>
            </a:pPr>
            <a:r>
              <a:rPr lang="vi-VN" altLang="en-US" sz="3600" dirty="0">
                <a:solidFill>
                  <a:srgbClr val="0000CC"/>
                </a:solidFill>
                <a:latin typeface="Times New Roman" panose="02020603050405020304" pitchFamily="18" charset="0"/>
              </a:rPr>
              <a:t>6. I-</a:t>
            </a:r>
            <a:r>
              <a:rPr lang="vi-VN" altLang="en-US" sz="3600" dirty="0">
                <a:solidFill>
                  <a:srgbClr val="0000CC"/>
                </a:solidFill>
                <a:latin typeface="Times New Roman" panose="02020603050405020304" pitchFamily="18" charset="0"/>
              </a:rPr>
              <a:t>rắc</a:t>
            </a:r>
            <a:endParaRPr lang="vi-VN" altLang="en-US" sz="3600" dirty="0">
              <a:solidFill>
                <a:srgbClr val="0000CC"/>
              </a:solidFill>
              <a:latin typeface="Times New Roman" panose="02020603050405020304" pitchFamily="18" charset="0"/>
            </a:endParaRPr>
          </a:p>
          <a:p>
            <a:pPr algn="l">
              <a:lnSpc>
                <a:spcPct val="100000"/>
              </a:lnSpc>
              <a:spcBef>
                <a:spcPts val="0"/>
              </a:spcBef>
            </a:pPr>
            <a:r>
              <a:rPr lang="vi-VN" altLang="en-US" sz="3600" dirty="0">
                <a:solidFill>
                  <a:srgbClr val="0000CC"/>
                </a:solidFill>
                <a:latin typeface="Times New Roman" panose="02020603050405020304" pitchFamily="18" charset="0"/>
              </a:rPr>
              <a:t>7. Ca-</a:t>
            </a:r>
            <a:r>
              <a:rPr lang="vi-VN" altLang="en-US" sz="3600" dirty="0">
                <a:solidFill>
                  <a:srgbClr val="0000CC"/>
                </a:solidFill>
                <a:latin typeface="Times New Roman" panose="02020603050405020304" pitchFamily="18" charset="0"/>
              </a:rPr>
              <a:t>ta</a:t>
            </a:r>
            <a:endParaRPr lang="vi-VN" altLang="en-US" sz="3600" dirty="0">
              <a:solidFill>
                <a:srgbClr val="0000CC"/>
              </a:solidFill>
              <a:latin typeface="Times New Roman" panose="02020603050405020304" pitchFamily="18" charset="0"/>
            </a:endParaRPr>
          </a:p>
          <a:p>
            <a:pPr algn="l">
              <a:lnSpc>
                <a:spcPct val="100000"/>
              </a:lnSpc>
              <a:spcBef>
                <a:spcPts val="0"/>
              </a:spcBef>
            </a:pPr>
            <a:r>
              <a:rPr lang="vi-VN" altLang="en-US" sz="3600" dirty="0">
                <a:solidFill>
                  <a:srgbClr val="FF0000"/>
                </a:solidFill>
                <a:latin typeface="Times New Roman" panose="02020603050405020304" pitchFamily="18" charset="0"/>
              </a:rPr>
              <a:t>8. Thái Lan</a:t>
            </a:r>
            <a:endParaRPr lang="vi-VN" altLang="en-US" sz="3600" dirty="0">
              <a:solidFill>
                <a:srgbClr val="FF0000"/>
              </a:solidFill>
              <a:latin typeface="Times New Roman" panose="02020603050405020304" pitchFamily="18" charset="0"/>
            </a:endParaRPr>
          </a:p>
          <a:p>
            <a:pPr algn="l">
              <a:lnSpc>
                <a:spcPct val="100000"/>
              </a:lnSpc>
              <a:spcBef>
                <a:spcPts val="0"/>
              </a:spcBef>
            </a:pPr>
            <a:r>
              <a:rPr lang="vi-VN" altLang="en-US" sz="3600" dirty="0">
                <a:solidFill>
                  <a:srgbClr val="FF0000"/>
                </a:solidFill>
                <a:latin typeface="Times New Roman" panose="02020603050405020304" pitchFamily="18" charset="0"/>
              </a:rPr>
              <a:t>9. Ai Cập</a:t>
            </a:r>
            <a:endParaRPr lang="vi-VN" altLang="en-US" sz="3600" dirty="0">
              <a:solidFill>
                <a:srgbClr val="FF0000"/>
              </a:solidFill>
              <a:latin typeface="Times New Roman" panose="02020603050405020304" pitchFamily="18" charset="0"/>
            </a:endParaRPr>
          </a:p>
        </p:txBody>
      </p:sp>
      <p:sp>
        <p:nvSpPr>
          <p:cNvPr id="2" name="Text Box 24"/>
          <p:cNvSpPr txBox="1"/>
          <p:nvPr/>
        </p:nvSpPr>
        <p:spPr>
          <a:xfrm>
            <a:off x="4191000" y="84455"/>
            <a:ext cx="3712845" cy="4975225"/>
          </a:xfrm>
          <a:prstGeom prst="rect">
            <a:avLst/>
          </a:prstGeom>
          <a:noFill/>
          <a:ln w="9525">
            <a:noFill/>
          </a:ln>
        </p:spPr>
        <p:txBody>
          <a:bodyPr anchor="t" anchorCtr="0">
            <a:noAutofit/>
          </a:bodyPr>
          <a:p>
            <a:pPr algn="l">
              <a:lnSpc>
                <a:spcPct val="100000"/>
              </a:lnSpc>
              <a:spcBef>
                <a:spcPts val="0"/>
              </a:spcBef>
            </a:pPr>
            <a:r>
              <a:rPr lang="vi-VN" altLang="en-US" sz="3600" dirty="0">
                <a:solidFill>
                  <a:srgbClr val="0000CC"/>
                </a:solidFill>
                <a:latin typeface="Times New Roman" panose="02020603050405020304" pitchFamily="18" charset="0"/>
              </a:rPr>
              <a:t>11. Ả-rập Xê-</a:t>
            </a:r>
            <a:r>
              <a:rPr lang="vi-VN" altLang="en-US" sz="3600" dirty="0">
                <a:solidFill>
                  <a:srgbClr val="0000CC"/>
                </a:solidFill>
                <a:latin typeface="Times New Roman" panose="02020603050405020304" pitchFamily="18" charset="0"/>
              </a:rPr>
              <a:t>út</a:t>
            </a:r>
            <a:endParaRPr lang="vi-VN" altLang="en-US" sz="3600" dirty="0">
              <a:solidFill>
                <a:srgbClr val="0000CC"/>
              </a:solidFill>
              <a:latin typeface="Times New Roman" panose="02020603050405020304" pitchFamily="18" charset="0"/>
            </a:endParaRPr>
          </a:p>
          <a:p>
            <a:pPr algn="l">
              <a:lnSpc>
                <a:spcPct val="100000"/>
              </a:lnSpc>
              <a:spcBef>
                <a:spcPts val="0"/>
              </a:spcBef>
            </a:pPr>
            <a:r>
              <a:rPr lang="vi-VN" altLang="en-US" sz="3600" dirty="0">
                <a:solidFill>
                  <a:srgbClr val="FF0000"/>
                </a:solidFill>
                <a:latin typeface="Times New Roman" panose="02020603050405020304" pitchFamily="18" charset="0"/>
              </a:rPr>
              <a:t>12. Ấn Độ</a:t>
            </a:r>
            <a:endParaRPr lang="vi-VN" altLang="en-US" sz="3600" dirty="0">
              <a:solidFill>
                <a:srgbClr val="FF0000"/>
              </a:solidFill>
              <a:latin typeface="Times New Roman" panose="02020603050405020304" pitchFamily="18" charset="0"/>
            </a:endParaRPr>
          </a:p>
          <a:p>
            <a:pPr algn="l">
              <a:lnSpc>
                <a:spcPct val="100000"/>
              </a:lnSpc>
              <a:spcBef>
                <a:spcPts val="0"/>
              </a:spcBef>
            </a:pPr>
            <a:r>
              <a:rPr lang="vi-VN" altLang="en-US" sz="3600" dirty="0">
                <a:solidFill>
                  <a:srgbClr val="0000CC"/>
                </a:solidFill>
                <a:latin typeface="Times New Roman" panose="02020603050405020304" pitchFamily="18" charset="0"/>
              </a:rPr>
              <a:t>13. Gru-di-</a:t>
            </a:r>
            <a:r>
              <a:rPr lang="vi-VN" altLang="en-US" sz="3600" dirty="0">
                <a:solidFill>
                  <a:srgbClr val="0000CC"/>
                </a:solidFill>
                <a:latin typeface="Times New Roman" panose="02020603050405020304" pitchFamily="18" charset="0"/>
              </a:rPr>
              <a:t>a</a:t>
            </a:r>
            <a:endParaRPr lang="vi-VN" altLang="en-US" sz="3600" dirty="0">
              <a:solidFill>
                <a:srgbClr val="0000CC"/>
              </a:solidFill>
              <a:latin typeface="Times New Roman" panose="02020603050405020304" pitchFamily="18" charset="0"/>
            </a:endParaRPr>
          </a:p>
          <a:p>
            <a:pPr algn="l">
              <a:lnSpc>
                <a:spcPct val="100000"/>
              </a:lnSpc>
              <a:spcBef>
                <a:spcPts val="0"/>
              </a:spcBef>
            </a:pPr>
            <a:r>
              <a:rPr lang="vi-VN" altLang="en-US" sz="3600" dirty="0">
                <a:solidFill>
                  <a:srgbClr val="0000CC"/>
                </a:solidFill>
                <a:latin typeface="Times New Roman" panose="02020603050405020304" pitchFamily="18" charset="0"/>
              </a:rPr>
              <a:t>14. Y-ê-</a:t>
            </a:r>
            <a:r>
              <a:rPr lang="vi-VN" altLang="en-US" sz="3600" dirty="0">
                <a:solidFill>
                  <a:srgbClr val="0000CC"/>
                </a:solidFill>
                <a:latin typeface="Times New Roman" panose="02020603050405020304" pitchFamily="18" charset="0"/>
              </a:rPr>
              <a:t>men</a:t>
            </a:r>
            <a:endParaRPr lang="vi-VN" altLang="en-US" sz="3600" dirty="0">
              <a:solidFill>
                <a:srgbClr val="0000CC"/>
              </a:solidFill>
              <a:latin typeface="Times New Roman" panose="02020603050405020304" pitchFamily="18" charset="0"/>
            </a:endParaRPr>
          </a:p>
          <a:p>
            <a:pPr algn="l">
              <a:lnSpc>
                <a:spcPct val="100000"/>
              </a:lnSpc>
              <a:spcBef>
                <a:spcPts val="0"/>
              </a:spcBef>
            </a:pPr>
            <a:r>
              <a:rPr lang="vi-VN" altLang="en-US" sz="3600" dirty="0">
                <a:solidFill>
                  <a:srgbClr val="FF0000"/>
                </a:solidFill>
                <a:latin typeface="Times New Roman" panose="02020603050405020304" pitchFamily="18" charset="0"/>
              </a:rPr>
              <a:t>15. Hoa Kì</a:t>
            </a:r>
            <a:endParaRPr lang="vi-VN" altLang="en-US" sz="3600" dirty="0">
              <a:solidFill>
                <a:srgbClr val="FF0000"/>
              </a:solidFill>
              <a:latin typeface="Times New Roman" panose="02020603050405020304" pitchFamily="18" charset="0"/>
            </a:endParaRPr>
          </a:p>
          <a:p>
            <a:pPr algn="l">
              <a:lnSpc>
                <a:spcPct val="100000"/>
              </a:lnSpc>
              <a:spcBef>
                <a:spcPts val="0"/>
              </a:spcBef>
            </a:pPr>
            <a:r>
              <a:rPr lang="vi-VN" altLang="en-US" sz="3600" dirty="0">
                <a:solidFill>
                  <a:srgbClr val="0000CC"/>
                </a:solidFill>
                <a:latin typeface="Times New Roman" panose="02020603050405020304" pitchFamily="18" charset="0"/>
              </a:rPr>
              <a:t>16. Ô-man</a:t>
            </a:r>
            <a:endParaRPr lang="vi-VN" altLang="en-US" sz="3600" dirty="0">
              <a:solidFill>
                <a:srgbClr val="0000CC"/>
              </a:solidFill>
              <a:latin typeface="Times New Roman" panose="02020603050405020304" pitchFamily="18" charset="0"/>
            </a:endParaRPr>
          </a:p>
          <a:p>
            <a:pPr algn="l">
              <a:lnSpc>
                <a:spcPct val="100000"/>
              </a:lnSpc>
              <a:spcBef>
                <a:spcPts val="0"/>
              </a:spcBef>
            </a:pPr>
            <a:r>
              <a:rPr lang="vi-VN" altLang="en-US" sz="3600" dirty="0">
                <a:solidFill>
                  <a:srgbClr val="0000CC"/>
                </a:solidFill>
                <a:latin typeface="Times New Roman" panose="02020603050405020304" pitchFamily="18" charset="0"/>
              </a:rPr>
              <a:t>17. Cô-</a:t>
            </a:r>
            <a:r>
              <a:rPr lang="vi-VN" altLang="en-US" sz="3600" dirty="0">
                <a:solidFill>
                  <a:srgbClr val="0000CC"/>
                </a:solidFill>
                <a:latin typeface="Times New Roman" panose="02020603050405020304" pitchFamily="18" charset="0"/>
              </a:rPr>
              <a:t>oét</a:t>
            </a:r>
            <a:endParaRPr lang="vi-VN" altLang="en-US" sz="3600" dirty="0">
              <a:solidFill>
                <a:srgbClr val="0000CC"/>
              </a:solidFill>
              <a:latin typeface="Times New Roman" panose="02020603050405020304" pitchFamily="18" charset="0"/>
            </a:endParaRPr>
          </a:p>
          <a:p>
            <a:pPr algn="l">
              <a:lnSpc>
                <a:spcPct val="100000"/>
              </a:lnSpc>
              <a:spcBef>
                <a:spcPts val="0"/>
              </a:spcBef>
            </a:pPr>
            <a:r>
              <a:rPr lang="vi-VN" altLang="en-US" sz="3600" dirty="0">
                <a:solidFill>
                  <a:srgbClr val="0000CC"/>
                </a:solidFill>
                <a:latin typeface="Times New Roman" panose="02020603050405020304" pitchFamily="18" charset="0"/>
              </a:rPr>
              <a:t>18. Ác-mê-ni-</a:t>
            </a:r>
            <a:r>
              <a:rPr lang="vi-VN" altLang="en-US" sz="3600" dirty="0">
                <a:solidFill>
                  <a:srgbClr val="0000CC"/>
                </a:solidFill>
                <a:latin typeface="Times New Roman" panose="02020603050405020304" pitchFamily="18" charset="0"/>
              </a:rPr>
              <a:t>a</a:t>
            </a:r>
            <a:endParaRPr lang="vi-VN" altLang="en-US" sz="3600" dirty="0">
              <a:solidFill>
                <a:srgbClr val="0000CC"/>
              </a:solidFill>
              <a:latin typeface="Times New Roman" panose="02020603050405020304" pitchFamily="18" charset="0"/>
            </a:endParaRPr>
          </a:p>
          <a:p>
            <a:pPr algn="l">
              <a:lnSpc>
                <a:spcPct val="100000"/>
              </a:lnSpc>
              <a:spcBef>
                <a:spcPts val="0"/>
              </a:spcBef>
            </a:pPr>
            <a:r>
              <a:rPr lang="vi-VN" altLang="en-US" sz="3600" dirty="0">
                <a:solidFill>
                  <a:srgbClr val="FF0000"/>
                </a:solidFill>
                <a:latin typeface="Times New Roman" panose="02020603050405020304" pitchFamily="18" charset="0"/>
              </a:rPr>
              <a:t>19. Hàn Quốc</a:t>
            </a:r>
            <a:endParaRPr lang="vi-VN" altLang="en-US" sz="3600" dirty="0">
              <a:solidFill>
                <a:srgbClr val="FF000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29048"/>
                                        </p:tgtEl>
                                        <p:attrNameLst>
                                          <p:attrName>style.visibility</p:attrName>
                                        </p:attrNameLst>
                                      </p:cBhvr>
                                      <p:to>
                                        <p:strVal val="visible"/>
                                      </p:to>
                                    </p:set>
                                    <p:animEffect transition="in" filter="fade">
                                      <p:cBhvr>
                                        <p:cTn id="7" dur="770" decel="100000"/>
                                        <p:tgtEl>
                                          <p:spTgt spid="129048"/>
                                        </p:tgtEl>
                                      </p:cBhvr>
                                    </p:animEffect>
                                    <p:animScale>
                                      <p:cBhvr>
                                        <p:cTn id="8" dur="770" decel="100000"/>
                                        <p:tgtEl>
                                          <p:spTgt spid="129048"/>
                                        </p:tgtEl>
                                      </p:cBhvr>
                                      <p:from x="10000" y="10000"/>
                                      <p:to x="200000" y="450000"/>
                                    </p:animScale>
                                    <p:animScale>
                                      <p:cBhvr>
                                        <p:cTn id="9" dur="1230" accel="100000" fill="hold">
                                          <p:stCondLst>
                                            <p:cond delay="770"/>
                                          </p:stCondLst>
                                        </p:cTn>
                                        <p:tgtEl>
                                          <p:spTgt spid="129048"/>
                                        </p:tgtEl>
                                      </p:cBhvr>
                                      <p:from x="200000" y="450000"/>
                                      <p:to x="100000" y="100000"/>
                                    </p:animScale>
                                    <p:set>
                                      <p:cBhvr>
                                        <p:cTn id="10" dur="770" fill="hold"/>
                                        <p:tgtEl>
                                          <p:spTgt spid="129048"/>
                                        </p:tgtEl>
                                        <p:attrNameLst>
                                          <p:attrName>ppt_x</p:attrName>
                                        </p:attrNameLst>
                                      </p:cBhvr>
                                      <p:to>
                                        <p:strVal val="(0.5)"/>
                                      </p:to>
                                    </p:set>
                                    <p:anim from="(0.5)" to="(#ppt_x)" calcmode="lin" valueType="num">
                                      <p:cBhvr>
                                        <p:cTn id="11" dur="1230" accel="100000" fill="hold">
                                          <p:stCondLst>
                                            <p:cond delay="770"/>
                                          </p:stCondLst>
                                        </p:cTn>
                                        <p:tgtEl>
                                          <p:spTgt spid="129048"/>
                                        </p:tgtEl>
                                        <p:attrNameLst>
                                          <p:attrName>ppt_x</p:attrName>
                                        </p:attrNameLst>
                                      </p:cBhvr>
                                    </p:anim>
                                    <p:set>
                                      <p:cBhvr>
                                        <p:cTn id="12" dur="770" fill="hold"/>
                                        <p:tgtEl>
                                          <p:spTgt spid="129048"/>
                                        </p:tgtEl>
                                        <p:attrNameLst>
                                          <p:attrName>ppt_y</p:attrName>
                                        </p:attrNameLst>
                                      </p:cBhvr>
                                      <p:to>
                                        <p:strVal val="(#ppt_y+0.4)"/>
                                      </p:to>
                                    </p:set>
                                    <p:anim from="(#ppt_y+0.4)" to="(#ppt_y)" calcmode="lin" valueType="num">
                                      <p:cBhvr>
                                        <p:cTn id="13" dur="1230" accel="100000" fill="hold">
                                          <p:stCondLst>
                                            <p:cond delay="770"/>
                                          </p:stCondLst>
                                        </p:cTn>
                                        <p:tgtEl>
                                          <p:spTgt spid="129048"/>
                                        </p:tgtEl>
                                        <p:attrNameLst>
                                          <p:attrName>ppt_y</p:attrName>
                                        </p:attrNameLst>
                                      </p:cBhvr>
                                    </p:anim>
                                  </p:childTnLst>
                                </p:cTn>
                              </p:par>
                              <p:par>
                                <p:cTn id="14" presetID="51"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770" decel="100000"/>
                                        <p:tgtEl>
                                          <p:spTgt spid="2"/>
                                        </p:tgtEl>
                                      </p:cBhvr>
                                    </p:animEffect>
                                    <p:animScale>
                                      <p:cBhvr>
                                        <p:cTn id="17" dur="770" decel="100000"/>
                                        <p:tgtEl>
                                          <p:spTgt spid="2"/>
                                        </p:tgtEl>
                                      </p:cBhvr>
                                      <p:from x="10000" y="10000"/>
                                      <p:to x="200000" y="450000"/>
                                    </p:animScale>
                                    <p:animScale>
                                      <p:cBhvr>
                                        <p:cTn id="18" dur="1230" accel="100000" fill="hold">
                                          <p:stCondLst>
                                            <p:cond delay="770"/>
                                          </p:stCondLst>
                                        </p:cTn>
                                        <p:tgtEl>
                                          <p:spTgt spid="2"/>
                                        </p:tgtEl>
                                      </p:cBhvr>
                                      <p:from x="200000" y="450000"/>
                                      <p:to x="100000" y="100000"/>
                                    </p:animScale>
                                    <p:set>
                                      <p:cBhvr>
                                        <p:cTn id="19" dur="770" fill="hold"/>
                                        <p:tgtEl>
                                          <p:spTgt spid="2"/>
                                        </p:tgtEl>
                                        <p:attrNameLst>
                                          <p:attrName>ppt_x</p:attrName>
                                        </p:attrNameLst>
                                      </p:cBhvr>
                                      <p:to>
                                        <p:strVal val="(0.5)"/>
                                      </p:to>
                                    </p:set>
                                    <p:anim from="(0.5)" to="(#ppt_x)" calcmode="lin" valueType="num">
                                      <p:cBhvr>
                                        <p:cTn id="20" dur="1230" accel="100000" fill="hold">
                                          <p:stCondLst>
                                            <p:cond delay="770"/>
                                          </p:stCondLst>
                                        </p:cTn>
                                        <p:tgtEl>
                                          <p:spTgt spid="2"/>
                                        </p:tgtEl>
                                        <p:attrNameLst>
                                          <p:attrName>ppt_x</p:attrName>
                                        </p:attrNameLst>
                                      </p:cBhvr>
                                    </p:anim>
                                    <p:set>
                                      <p:cBhvr>
                                        <p:cTn id="21" dur="770" fill="hold"/>
                                        <p:tgtEl>
                                          <p:spTgt spid="2"/>
                                        </p:tgtEl>
                                        <p:attrNameLst>
                                          <p:attrName>ppt_y</p:attrName>
                                        </p:attrNameLst>
                                      </p:cBhvr>
                                      <p:to>
                                        <p:strVal val="(#ppt_y+0.4)"/>
                                      </p:to>
                                    </p:set>
                                    <p:anim from="(#ppt_y+0.4)" to="(#ppt_y)" calcmode="lin" valueType="num">
                                      <p:cBhvr>
                                        <p:cTn id="22" dur="1230" accel="100000" fill="hold">
                                          <p:stCondLst>
                                            <p:cond delay="770"/>
                                          </p:stCondLst>
                                        </p:cTn>
                                        <p:tgtEl>
                                          <p:spTgt spid="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48"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217" name="Picture 2" descr="an30"/>
          <p:cNvPicPr>
            <a:picLocks noChangeAspect="1"/>
          </p:cNvPicPr>
          <p:nvPr/>
        </p:nvPicPr>
        <p:blipFill>
          <a:blip r:embed="rId1"/>
          <a:stretch>
            <a:fillRect/>
          </a:stretch>
        </p:blipFill>
        <p:spPr>
          <a:xfrm>
            <a:off x="38100" y="171450"/>
            <a:ext cx="1447800" cy="960438"/>
          </a:xfrm>
          <a:prstGeom prst="rect">
            <a:avLst/>
          </a:prstGeom>
          <a:noFill/>
          <a:ln w="9525">
            <a:noFill/>
          </a:ln>
        </p:spPr>
      </p:pic>
      <p:pic>
        <p:nvPicPr>
          <p:cNvPr id="9218" name="Picture 3" descr="33"/>
          <p:cNvPicPr>
            <a:picLocks noChangeAspect="1"/>
          </p:cNvPicPr>
          <p:nvPr/>
        </p:nvPicPr>
        <p:blipFill>
          <a:blip r:embed="rId2"/>
          <a:stretch>
            <a:fillRect/>
          </a:stretch>
        </p:blipFill>
        <p:spPr>
          <a:xfrm>
            <a:off x="266700" y="1085850"/>
            <a:ext cx="8458200" cy="57150"/>
          </a:xfrm>
          <a:prstGeom prst="rect">
            <a:avLst/>
          </a:prstGeom>
          <a:noFill/>
          <a:ln w="9525">
            <a:noFill/>
          </a:ln>
        </p:spPr>
      </p:pic>
      <p:sp>
        <p:nvSpPr>
          <p:cNvPr id="7172" name="WordArt 4"/>
          <p:cNvSpPr>
            <a:spLocks noTextEdit="1"/>
          </p:cNvSpPr>
          <p:nvPr/>
        </p:nvSpPr>
        <p:spPr>
          <a:xfrm>
            <a:off x="1485900" y="240030"/>
            <a:ext cx="6757035" cy="892175"/>
          </a:xfrm>
          <a:prstGeom prst="rect">
            <a:avLst/>
          </a:prstGeom>
        </p:spPr>
        <p:txBody>
          <a:bodyPr wrap="none" fromWordArt="1">
            <a:prstTxWarp prst="textPlain">
              <a:avLst>
                <a:gd name="adj" fmla="val 49782"/>
              </a:avLst>
            </a:prstTxWarp>
            <a:normAutofit/>
          </a:bodyPr>
          <a:p>
            <a:pPr algn="ctr" eaLnBrk="0" fontAlgn="base" hangingPunct="0"/>
            <a:r>
              <a:rPr lang="en-US" sz="2600" b="1" strike="noStrike" noProof="1">
                <a:ln w="12700" cap="flat" cmpd="sng">
                  <a:solidFill>
                    <a:srgbClr val="EAEAEA"/>
                  </a:solidFill>
                  <a:prstDash val="solid"/>
                  <a:headEnd type="none" w="med" len="med"/>
                  <a:tailEnd type="none" w="med" len="med"/>
                </a:ln>
                <a:gradFill rotWithShape="1">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alpha val="79999"/>
                    </a:srgbClr>
                  </a:outerShdw>
                </a:effectLst>
                <a:latin typeface="Times New Roman" panose="02020603050405020304" pitchFamily="18" charset="0"/>
                <a:ea typeface="Times New Roman" panose="02020603050405020304" pitchFamily="18" charset="0"/>
                <a:cs typeface="+mn-cs"/>
              </a:rPr>
              <a:t>PHẦN THI </a:t>
            </a:r>
            <a:r>
              <a:rPr lang="vi-VN" altLang="en-US" sz="2600" b="1" strike="noStrike" noProof="1">
                <a:ln w="12700" cap="flat" cmpd="sng">
                  <a:solidFill>
                    <a:srgbClr val="EAEAEA"/>
                  </a:solidFill>
                  <a:prstDash val="solid"/>
                  <a:headEnd type="none" w="med" len="med"/>
                  <a:tailEnd type="none" w="med" len="med"/>
                </a:ln>
                <a:gradFill rotWithShape="1">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alpha val="79999"/>
                    </a:srgbClr>
                  </a:outerShdw>
                </a:effectLst>
                <a:latin typeface="Times New Roman" panose="02020603050405020304" pitchFamily="18" charset="0"/>
                <a:ea typeface="Times New Roman" panose="02020603050405020304" pitchFamily="18" charset="0"/>
                <a:cs typeface="+mn-cs"/>
              </a:rPr>
              <a:t>VƯỢT CHƯỚNG NGẠI VẬT</a:t>
            </a:r>
            <a:endParaRPr lang="en-US" sz="2600" b="1" strike="noStrike" noProof="1">
              <a:ln w="12700" cap="flat" cmpd="sng">
                <a:solidFill>
                  <a:srgbClr val="EAEAEA"/>
                </a:solidFill>
                <a:prstDash val="solid"/>
                <a:headEnd type="none" w="med" len="med"/>
                <a:tailEnd type="none" w="med" len="med"/>
              </a:ln>
              <a:gradFill rotWithShape="1">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alpha val="79999"/>
                  </a:srgbClr>
                </a:outerShdw>
              </a:effectLst>
              <a:latin typeface="Times New Roman" panose="02020603050405020304" pitchFamily="18" charset="0"/>
              <a:ea typeface="Times New Roman" panose="02020603050405020304" pitchFamily="18" charset="0"/>
            </a:endParaRPr>
          </a:p>
          <a:p>
            <a:pPr algn="ctr" eaLnBrk="0" fontAlgn="base" hangingPunct="0"/>
            <a:endParaRPr lang="en-US" sz="2600" b="1" strike="noStrike" noProof="1">
              <a:ln w="12700" cap="flat" cmpd="sng">
                <a:solidFill>
                  <a:srgbClr val="EAEAEA"/>
                </a:solidFill>
                <a:prstDash val="solid"/>
                <a:headEnd type="none" w="med" len="med"/>
                <a:tailEnd type="none" w="med" len="med"/>
              </a:ln>
              <a:gradFill rotWithShape="1">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alpha val="79999"/>
                  </a:srgbClr>
                </a:outerShdw>
              </a:effectLst>
              <a:latin typeface="Times New Roman" panose="02020603050405020304" pitchFamily="18" charset="0"/>
              <a:ea typeface="Times New Roman" panose="02020603050405020304" pitchFamily="18" charset="0"/>
            </a:endParaRPr>
          </a:p>
        </p:txBody>
      </p:sp>
      <p:sp>
        <p:nvSpPr>
          <p:cNvPr id="9220" name="AutoShape 5"/>
          <p:cNvSpPr/>
          <p:nvPr/>
        </p:nvSpPr>
        <p:spPr>
          <a:xfrm>
            <a:off x="3810000" y="1203325"/>
            <a:ext cx="1676400" cy="330200"/>
          </a:xfrm>
          <a:prstGeom prst="roundRect">
            <a:avLst>
              <a:gd name="adj" fmla="val 16667"/>
            </a:avLst>
          </a:prstGeom>
          <a:gradFill rotWithShape="1">
            <a:gsLst>
              <a:gs pos="0">
                <a:srgbClr val="FFCC00"/>
              </a:gs>
              <a:gs pos="100000">
                <a:srgbClr val="CC9900"/>
              </a:gs>
            </a:gsLst>
            <a:lin ang="0" scaled="1"/>
            <a:tileRect/>
          </a:gradFill>
          <a:ln w="9525">
            <a:noFill/>
          </a:ln>
        </p:spPr>
        <p:txBody>
          <a:bodyPr wrap="none" anchor="ctr" anchorCtr="0"/>
          <a:p>
            <a:endParaRPr lang="vi-VN" altLang="x-none" sz="1800" b="0" dirty="0">
              <a:latin typeface="Arial" panose="020B0604020202020204" pitchFamily="34" charset="0"/>
            </a:endParaRPr>
          </a:p>
        </p:txBody>
      </p:sp>
      <p:sp>
        <p:nvSpPr>
          <p:cNvPr id="9221" name="AutoShape 6"/>
          <p:cNvSpPr/>
          <p:nvPr/>
        </p:nvSpPr>
        <p:spPr>
          <a:xfrm>
            <a:off x="3883025" y="1241425"/>
            <a:ext cx="1536700" cy="255588"/>
          </a:xfrm>
          <a:prstGeom prst="roundRect">
            <a:avLst>
              <a:gd name="adj" fmla="val 16667"/>
            </a:avLst>
          </a:prstGeom>
          <a:gradFill rotWithShape="1">
            <a:gsLst>
              <a:gs pos="0">
                <a:srgbClr val="FFFF66"/>
              </a:gs>
              <a:gs pos="100000">
                <a:srgbClr val="FFFFCC"/>
              </a:gs>
            </a:gsLst>
            <a:lin ang="0" scaled="1"/>
            <a:tileRect/>
          </a:gradFill>
          <a:ln w="9525">
            <a:noFill/>
          </a:ln>
        </p:spPr>
        <p:txBody>
          <a:bodyPr wrap="none" anchor="ctr" anchorCtr="0"/>
          <a:p>
            <a:endParaRPr lang="vi-VN" altLang="x-none" sz="1800" b="0" dirty="0">
              <a:latin typeface="Arial" panose="020B0604020202020204" pitchFamily="34" charset="0"/>
            </a:endParaRPr>
          </a:p>
        </p:txBody>
      </p:sp>
      <p:sp>
        <p:nvSpPr>
          <p:cNvPr id="7175" name="WordArt 7"/>
          <p:cNvSpPr>
            <a:spLocks noTextEdit="1"/>
          </p:cNvSpPr>
          <p:nvPr/>
        </p:nvSpPr>
        <p:spPr>
          <a:xfrm>
            <a:off x="762000" y="1257300"/>
            <a:ext cx="2756535" cy="293370"/>
          </a:xfrm>
          <a:prstGeom prst="rect">
            <a:avLst/>
          </a:prstGeom>
        </p:spPr>
        <p:txBody>
          <a:bodyPr wrap="none" fromWordArt="1">
            <a:prstTxWarp prst="textPlain">
              <a:avLst>
                <a:gd name="adj" fmla="val 50000"/>
              </a:avLst>
            </a:prstTxWarp>
            <a:normAutofit fontScale="35000"/>
          </a:bodyPr>
          <a:p>
            <a:pPr algn="ctr"/>
            <a:r>
              <a:rPr lang="en-US" sz="3600" b="1">
                <a:solidFill>
                  <a:schemeClr val="accent2"/>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HIỂU BIẾT CHUNG</a:t>
            </a:r>
            <a:endParaRPr lang="en-US" sz="3600" b="1">
              <a:solidFill>
                <a:schemeClr val="accent2"/>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endParaRPr>
          </a:p>
        </p:txBody>
      </p:sp>
      <p:sp>
        <p:nvSpPr>
          <p:cNvPr id="7176" name="WordArt 8"/>
          <p:cNvSpPr>
            <a:spLocks noTextEdit="1"/>
          </p:cNvSpPr>
          <p:nvPr/>
        </p:nvSpPr>
        <p:spPr>
          <a:xfrm>
            <a:off x="5876290" y="1257300"/>
            <a:ext cx="2538095" cy="311785"/>
          </a:xfrm>
          <a:prstGeom prst="rect">
            <a:avLst/>
          </a:prstGeom>
        </p:spPr>
        <p:txBody>
          <a:bodyPr wrap="none" fromWordArt="1">
            <a:prstTxWarp prst="textPlain">
              <a:avLst>
                <a:gd name="adj" fmla="val 50000"/>
              </a:avLst>
            </a:prstTxWarp>
            <a:normAutofit fontScale="70000"/>
          </a:bodyPr>
          <a:p>
            <a:pPr algn="ctr"/>
            <a:r>
              <a:rPr lang="en-US" sz="2000" b="1">
                <a:solidFill>
                  <a:schemeClr val="accent2"/>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rPr>
              <a:t>HIỂU BIẾT CHUNG</a:t>
            </a:r>
            <a:endParaRPr lang="en-US" sz="2000" b="1">
              <a:solidFill>
                <a:schemeClr val="accent2"/>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endParaRPr>
          </a:p>
        </p:txBody>
      </p:sp>
      <p:pic>
        <p:nvPicPr>
          <p:cNvPr id="9224" name="Picture 9" descr="star_tip_md_wht"/>
          <p:cNvPicPr>
            <a:picLocks noChangeAspect="1"/>
          </p:cNvPicPr>
          <p:nvPr/>
        </p:nvPicPr>
        <p:blipFill>
          <a:blip r:embed="rId3"/>
          <a:stretch>
            <a:fillRect/>
          </a:stretch>
        </p:blipFill>
        <p:spPr>
          <a:xfrm>
            <a:off x="8229600" y="192088"/>
            <a:ext cx="914400" cy="811212"/>
          </a:xfrm>
          <a:prstGeom prst="rect">
            <a:avLst/>
          </a:prstGeom>
          <a:noFill/>
          <a:ln w="9525">
            <a:noFill/>
          </a:ln>
        </p:spPr>
      </p:pic>
      <p:sp>
        <p:nvSpPr>
          <p:cNvPr id="20491" name="Text Box 11"/>
          <p:cNvSpPr txBox="1"/>
          <p:nvPr/>
        </p:nvSpPr>
        <p:spPr>
          <a:xfrm>
            <a:off x="1066800" y="1885950"/>
            <a:ext cx="7239000" cy="2277745"/>
          </a:xfrm>
          <a:prstGeom prst="rect">
            <a:avLst/>
          </a:prstGeom>
          <a:noFill/>
          <a:ln w="9525">
            <a:noFill/>
          </a:ln>
        </p:spPr>
        <p:txBody>
          <a:bodyPr anchor="t" anchorCtr="0">
            <a:noAutofit/>
          </a:bodyPr>
          <a:p>
            <a:pPr algn="ctr">
              <a:spcBef>
                <a:spcPct val="50000"/>
              </a:spcBef>
            </a:pPr>
            <a:r>
              <a:rPr lang="en-US" sz="3600" dirty="0">
                <a:solidFill>
                  <a:srgbClr val="0000CC"/>
                </a:solidFill>
                <a:latin typeface="Times New Roman" panose="02020603050405020304" pitchFamily="18" charset="0"/>
              </a:rPr>
              <a:t>HÃY </a:t>
            </a:r>
            <a:r>
              <a:rPr lang="vi-VN" altLang="en-US" sz="3600" dirty="0">
                <a:solidFill>
                  <a:srgbClr val="0000CC"/>
                </a:solidFill>
                <a:latin typeface="Times New Roman" panose="02020603050405020304" pitchFamily="18" charset="0"/>
              </a:rPr>
              <a:t>XÁC ĐỊNH Ý ĐÚNG - SAI CỦA CÁC THÔNG TIN SAU VỀ QUY MÔ GDP VÀ TỐC ĐỘ TĂNG TRƯỞNG KINH TẾ TÂY NAM Á</a:t>
            </a:r>
            <a:r>
              <a:rPr lang="en-US" sz="3600" dirty="0">
                <a:solidFill>
                  <a:srgbClr val="0000CC"/>
                </a:solidFill>
                <a:latin typeface="Times New Roman" panose="02020603050405020304" pitchFamily="18" charset="0"/>
              </a:rPr>
              <a:t>?</a:t>
            </a:r>
            <a:endParaRPr lang="en-US" sz="3600" i="1" dirty="0">
              <a:solidFill>
                <a:srgbClr val="0000CC"/>
              </a:solidFill>
              <a:latin typeface="Times New Roman" panose="02020603050405020304" pitchFamily="18" charset="0"/>
            </a:endParaRPr>
          </a:p>
        </p:txBody>
      </p:sp>
      <p:grpSp>
        <p:nvGrpSpPr>
          <p:cNvPr id="9227" name="Group 13"/>
          <p:cNvGrpSpPr/>
          <p:nvPr/>
        </p:nvGrpSpPr>
        <p:grpSpPr>
          <a:xfrm>
            <a:off x="762000" y="4114800"/>
            <a:ext cx="7340600" cy="771525"/>
            <a:chOff x="560" y="3384"/>
            <a:chExt cx="4624" cy="648"/>
          </a:xfrm>
        </p:grpSpPr>
        <p:pic>
          <p:nvPicPr>
            <p:cNvPr id="9228" name="Picture 14" descr="4408"/>
            <p:cNvPicPr>
              <a:picLocks noChangeAspect="1"/>
            </p:cNvPicPr>
            <p:nvPr/>
          </p:nvPicPr>
          <p:blipFill>
            <a:blip r:embed="rId4"/>
            <a:stretch>
              <a:fillRect/>
            </a:stretch>
          </p:blipFill>
          <p:spPr>
            <a:xfrm>
              <a:off x="3648" y="3646"/>
              <a:ext cx="672" cy="288"/>
            </a:xfrm>
            <a:prstGeom prst="rect">
              <a:avLst/>
            </a:prstGeom>
            <a:noFill/>
            <a:ln w="9525">
              <a:noFill/>
            </a:ln>
          </p:spPr>
        </p:pic>
        <p:pic>
          <p:nvPicPr>
            <p:cNvPr id="9229" name="Picture 15" descr="4635"/>
            <p:cNvPicPr>
              <a:picLocks noChangeAspect="1"/>
            </p:cNvPicPr>
            <p:nvPr/>
          </p:nvPicPr>
          <p:blipFill>
            <a:blip r:embed="rId5"/>
            <a:stretch>
              <a:fillRect/>
            </a:stretch>
          </p:blipFill>
          <p:spPr>
            <a:xfrm>
              <a:off x="4800" y="3568"/>
              <a:ext cx="384" cy="384"/>
            </a:xfrm>
            <a:prstGeom prst="rect">
              <a:avLst/>
            </a:prstGeom>
            <a:noFill/>
            <a:ln w="9525">
              <a:noFill/>
            </a:ln>
          </p:spPr>
        </p:pic>
        <p:pic>
          <p:nvPicPr>
            <p:cNvPr id="9230" name="Picture 16" descr="boo7"/>
            <p:cNvPicPr>
              <a:picLocks noChangeAspect="1"/>
            </p:cNvPicPr>
            <p:nvPr/>
          </p:nvPicPr>
          <p:blipFill>
            <a:blip r:embed="rId6"/>
            <a:stretch>
              <a:fillRect/>
            </a:stretch>
          </p:blipFill>
          <p:spPr>
            <a:xfrm>
              <a:off x="560" y="3384"/>
              <a:ext cx="768" cy="640"/>
            </a:xfrm>
            <a:prstGeom prst="rect">
              <a:avLst/>
            </a:prstGeom>
            <a:noFill/>
            <a:ln w="9525">
              <a:noFill/>
            </a:ln>
          </p:spPr>
        </p:pic>
        <p:pic>
          <p:nvPicPr>
            <p:cNvPr id="9231" name="Picture 17" descr="email001"/>
            <p:cNvPicPr>
              <a:picLocks noChangeAspect="1"/>
            </p:cNvPicPr>
            <p:nvPr/>
          </p:nvPicPr>
          <p:blipFill>
            <a:blip r:embed="rId7"/>
            <a:stretch>
              <a:fillRect/>
            </a:stretch>
          </p:blipFill>
          <p:spPr>
            <a:xfrm>
              <a:off x="2384" y="3591"/>
              <a:ext cx="640" cy="397"/>
            </a:xfrm>
            <a:prstGeom prst="rect">
              <a:avLst/>
            </a:prstGeom>
            <a:noFill/>
            <a:ln w="9525">
              <a:noFill/>
            </a:ln>
          </p:spPr>
        </p:pic>
        <p:pic>
          <p:nvPicPr>
            <p:cNvPr id="9232" name="Picture 18" descr="et5"/>
            <p:cNvPicPr>
              <a:picLocks noChangeAspect="1"/>
            </p:cNvPicPr>
            <p:nvPr/>
          </p:nvPicPr>
          <p:blipFill>
            <a:blip r:embed="rId8"/>
            <a:stretch>
              <a:fillRect/>
            </a:stretch>
          </p:blipFill>
          <p:spPr>
            <a:xfrm>
              <a:off x="1376" y="3384"/>
              <a:ext cx="365" cy="640"/>
            </a:xfrm>
            <a:prstGeom prst="rect">
              <a:avLst/>
            </a:prstGeom>
            <a:noFill/>
            <a:ln w="9525">
              <a:noFill/>
            </a:ln>
          </p:spPr>
        </p:pic>
        <p:pic>
          <p:nvPicPr>
            <p:cNvPr id="9233" name="Picture 19" descr="glob_anm"/>
            <p:cNvPicPr>
              <a:picLocks noChangeAspect="1"/>
            </p:cNvPicPr>
            <p:nvPr/>
          </p:nvPicPr>
          <p:blipFill>
            <a:blip r:embed="rId9"/>
            <a:stretch>
              <a:fillRect/>
            </a:stretch>
          </p:blipFill>
          <p:spPr>
            <a:xfrm>
              <a:off x="3080" y="3520"/>
              <a:ext cx="512" cy="512"/>
            </a:xfrm>
            <a:prstGeom prst="rect">
              <a:avLst/>
            </a:prstGeom>
            <a:noFill/>
            <a:ln w="9525">
              <a:noFill/>
            </a:ln>
          </p:spPr>
        </p:pic>
        <p:pic>
          <p:nvPicPr>
            <p:cNvPr id="9234" name="Picture 20" descr="ani53"/>
            <p:cNvPicPr>
              <a:picLocks noChangeAspect="1"/>
            </p:cNvPicPr>
            <p:nvPr/>
          </p:nvPicPr>
          <p:blipFill>
            <a:blip r:embed="rId10"/>
            <a:stretch>
              <a:fillRect/>
            </a:stretch>
          </p:blipFill>
          <p:spPr>
            <a:xfrm>
              <a:off x="4416" y="3472"/>
              <a:ext cx="256" cy="512"/>
            </a:xfrm>
            <a:prstGeom prst="rect">
              <a:avLst/>
            </a:prstGeom>
            <a:noFill/>
            <a:ln w="9525">
              <a:noFill/>
            </a:ln>
          </p:spPr>
        </p:pic>
        <p:pic>
          <p:nvPicPr>
            <p:cNvPr id="9235" name="Picture 21" descr="mu37"/>
            <p:cNvPicPr>
              <a:picLocks noChangeAspect="1"/>
            </p:cNvPicPr>
            <p:nvPr/>
          </p:nvPicPr>
          <p:blipFill>
            <a:blip r:embed="rId11"/>
            <a:stretch>
              <a:fillRect/>
            </a:stretch>
          </p:blipFill>
          <p:spPr>
            <a:xfrm>
              <a:off x="1789" y="3386"/>
              <a:ext cx="691" cy="614"/>
            </a:xfrm>
            <a:prstGeom prst="rect">
              <a:avLst/>
            </a:prstGeom>
            <a:noFill/>
            <a:ln w="9525">
              <a:noFill/>
            </a:ln>
          </p:spPr>
        </p:pic>
      </p:grpSp>
    </p:spTree>
  </p:cSld>
  <p:clrMapOvr>
    <a:masterClrMapping/>
  </p:clrMapOvr>
  <p:transition spd="slow" advClick="0">
    <p:zoom/>
    <p:sndAc>
      <p:stSnd>
        <p:snd r:embed="rId1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nodeType="withEffect">
                                  <p:stCondLst>
                                    <p:cond delay="0"/>
                                  </p:stCondLst>
                                  <p:childTnLst>
                                    <p:set>
                                      <p:cBhvr>
                                        <p:cTn id="6" dur="1" fill="hold">
                                          <p:stCondLst>
                                            <p:cond delay="0"/>
                                          </p:stCondLst>
                                        </p:cTn>
                                        <p:tgtEl>
                                          <p:spTgt spid="7176"/>
                                        </p:tgtEl>
                                        <p:attrNameLst>
                                          <p:attrName>style.visibility</p:attrName>
                                        </p:attrNameLst>
                                      </p:cBhvr>
                                      <p:to>
                                        <p:strVal val="visible"/>
                                      </p:to>
                                    </p:set>
                                    <p:anim calcmode="lin" valueType="num">
                                      <p:cBhvr>
                                        <p:cTn id="7" dur="5000" fill="hold"/>
                                        <p:tgtEl>
                                          <p:spTgt spid="7176"/>
                                        </p:tgtEl>
                                        <p:attrNameLst>
                                          <p:attrName>ppt_w</p:attrName>
                                        </p:attrNameLst>
                                      </p:cBhvr>
                                      <p:tavLst>
                                        <p:tav tm="0" fmla="#ppt_w*sin(2.5*pi*$)">
                                          <p:val>
                                            <p:fltVal val="0,000000"/>
                                          </p:val>
                                        </p:tav>
                                        <p:tav tm="100000">
                                          <p:val>
                                            <p:fltVal val="1,000000"/>
                                          </p:val>
                                        </p:tav>
                                      </p:tavLst>
                                    </p:anim>
                                    <p:anim calcmode="lin" valueType="num">
                                      <p:cBhvr>
                                        <p:cTn id="8" dur="5000" fill="hold"/>
                                        <p:tgtEl>
                                          <p:spTgt spid="7176"/>
                                        </p:tgtEl>
                                        <p:attrNameLst>
                                          <p:attrName>ppt_h</p:attrName>
                                        </p:attrNameLst>
                                      </p:cBhvr>
                                      <p:tavLst>
                                        <p:tav tm="0">
                                          <p:val>
                                            <p:strVal val="#ppt_h"/>
                                          </p:val>
                                        </p:tav>
                                        <p:tav tm="100000">
                                          <p:val>
                                            <p:strVal val="#ppt_h"/>
                                          </p:val>
                                        </p:tav>
                                      </p:tavLst>
                                    </p:anim>
                                  </p:childTnLst>
                                </p:cTn>
                              </p:par>
                              <p:par>
                                <p:cTn id="9" presetID="19" presetClass="entr" presetSubtype="10" repeatCount="indefinite" fill="hold" nodeType="withEffect">
                                  <p:stCondLst>
                                    <p:cond delay="0"/>
                                  </p:stCondLst>
                                  <p:childTnLst>
                                    <p:set>
                                      <p:cBhvr>
                                        <p:cTn id="10" dur="1" fill="hold">
                                          <p:stCondLst>
                                            <p:cond delay="0"/>
                                          </p:stCondLst>
                                        </p:cTn>
                                        <p:tgtEl>
                                          <p:spTgt spid="7175"/>
                                        </p:tgtEl>
                                        <p:attrNameLst>
                                          <p:attrName>style.visibility</p:attrName>
                                        </p:attrNameLst>
                                      </p:cBhvr>
                                      <p:to>
                                        <p:strVal val="visible"/>
                                      </p:to>
                                    </p:set>
                                    <p:anim calcmode="lin" valueType="num">
                                      <p:cBhvr>
                                        <p:cTn id="11" dur="5000" fill="hold"/>
                                        <p:tgtEl>
                                          <p:spTgt spid="7175"/>
                                        </p:tgtEl>
                                        <p:attrNameLst>
                                          <p:attrName>ppt_w</p:attrName>
                                        </p:attrNameLst>
                                      </p:cBhvr>
                                      <p:tavLst>
                                        <p:tav tm="0" fmla="#ppt_w*sin(2.5*pi*$)">
                                          <p:val>
                                            <p:fltVal val="0,000000"/>
                                          </p:val>
                                        </p:tav>
                                        <p:tav tm="100000">
                                          <p:val>
                                            <p:fltVal val="1,000000"/>
                                          </p:val>
                                        </p:tav>
                                      </p:tavLst>
                                    </p:anim>
                                    <p:anim calcmode="lin" valueType="num">
                                      <p:cBhvr>
                                        <p:cTn id="12" dur="5000" fill="hold"/>
                                        <p:tgtEl>
                                          <p:spTgt spid="7175"/>
                                        </p:tgtEl>
                                        <p:attrNameLst>
                                          <p:attrName>ppt_h</p:attrName>
                                        </p:attrNameLst>
                                      </p:cBhvr>
                                      <p:tavLst>
                                        <p:tav tm="0">
                                          <p:val>
                                            <p:strVal val="#ppt_h"/>
                                          </p:val>
                                        </p:tav>
                                        <p:tav tm="100000">
                                          <p:val>
                                            <p:strVal val="#ppt_h"/>
                                          </p:val>
                                        </p:tav>
                                      </p:tavLst>
                                    </p:anim>
                                  </p:childTnLst>
                                </p:cTn>
                              </p:par>
                              <p:par>
                                <p:cTn id="13" presetID="27" presetClass="entr" presetSubtype="0" fill="hold" nodeType="withEffect">
                                  <p:stCondLst>
                                    <p:cond delay="2000"/>
                                  </p:stCondLst>
                                  <p:iterate type="lt">
                                    <p:tmPct val="50000"/>
                                  </p:iterate>
                                  <p:childTnLst>
                                    <p:set>
                                      <p:cBhvr>
                                        <p:cTn id="14" dur="1" fill="hold">
                                          <p:stCondLst>
                                            <p:cond delay="0"/>
                                          </p:stCondLst>
                                        </p:cTn>
                                        <p:tgtEl>
                                          <p:spTgt spid="20491"/>
                                        </p:tgtEl>
                                        <p:attrNameLst>
                                          <p:attrName>style.visibility</p:attrName>
                                        </p:attrNameLst>
                                      </p:cBhvr>
                                      <p:to>
                                        <p:strVal val="visible"/>
                                      </p:to>
                                    </p:set>
                                    <p:anim calcmode="discrete" valueType="clr">
                                      <p:cBhvr override="childStyle">
                                        <p:cTn id="15" dur="80"/>
                                        <p:tgtEl>
                                          <p:spTgt spid="20491"/>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20491"/>
                                        </p:tgtEl>
                                        <p:attrNameLst>
                                          <p:attrName>fillcolor</p:attrName>
                                        </p:attrNameLst>
                                      </p:cBhvr>
                                      <p:tavLst>
                                        <p:tav tm="0">
                                          <p:val>
                                            <p:clrVal>
                                              <a:schemeClr val="accent2"/>
                                            </p:clrVal>
                                          </p:val>
                                        </p:tav>
                                        <p:tav tm="50000">
                                          <p:val>
                                            <p:clrVal>
                                              <a:schemeClr val="hlink"/>
                                            </p:clrVal>
                                          </p:val>
                                        </p:tav>
                                      </p:tavLst>
                                    </p:anim>
                                    <p:set>
                                      <p:cBhvr>
                                        <p:cTn id="17" dur="80"/>
                                        <p:tgtEl>
                                          <p:spTgt spid="2049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4" name="AutoShape 2"/>
          <p:cNvSpPr>
            <a:spLocks noChangeArrowheads="1"/>
          </p:cNvSpPr>
          <p:nvPr/>
        </p:nvSpPr>
        <p:spPr bwMode="auto">
          <a:xfrm>
            <a:off x="6781800" y="3143250"/>
            <a:ext cx="1905000" cy="1543050"/>
          </a:xfrm>
          <a:prstGeom prst="cloudCallout">
            <a:avLst>
              <a:gd name="adj1" fmla="val 157250"/>
              <a:gd name="adj2" fmla="val 28856"/>
            </a:avLst>
          </a:pr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anchor="ctr"/>
          <a:p>
            <a:pPr algn="ctr" fontAlgn="base">
              <a:buNone/>
            </a:pPr>
            <a:r>
              <a:rPr lang="en-AU" altLang="x-none" sz="2800" strike="noStrike" noProof="1" dirty="0">
                <a:solidFill>
                  <a:srgbClr val="FFFF00"/>
                </a:solidFill>
                <a:effectLst>
                  <a:outerShdw blurRad="38100" dist="38100" dir="2700000">
                    <a:srgbClr val="C0C0C0"/>
                  </a:outerShdw>
                </a:effectLst>
                <a:latin typeface="Times New Roman" panose="02020603050405020304" pitchFamily="18" charset="0"/>
                <a:ea typeface="+mn-ea"/>
                <a:cs typeface="+mn-cs"/>
              </a:rPr>
              <a:t>5 Giây bắt đầu</a:t>
            </a:r>
            <a:endParaRPr sz="2800" strike="noStrike" noProof="1" dirty="0">
              <a:solidFill>
                <a:srgbClr val="FFFF00"/>
              </a:solidFill>
              <a:effectLst>
                <a:outerShdw blurRad="38100" dist="38100" dir="2700000">
                  <a:srgbClr val="C0C0C0"/>
                </a:outerShdw>
              </a:effectLst>
              <a:latin typeface="Times New Roman" panose="02020603050405020304" pitchFamily="18" charset="0"/>
            </a:endParaRPr>
          </a:p>
        </p:txBody>
      </p:sp>
      <p:grpSp>
        <p:nvGrpSpPr>
          <p:cNvPr id="2" name="Group 3"/>
          <p:cNvGrpSpPr/>
          <p:nvPr/>
        </p:nvGrpSpPr>
        <p:grpSpPr>
          <a:xfrm>
            <a:off x="228600" y="3086100"/>
            <a:ext cx="1828800" cy="1085850"/>
            <a:chOff x="4450" y="0"/>
            <a:chExt cx="1118" cy="1104"/>
          </a:xfrm>
        </p:grpSpPr>
        <p:pic>
          <p:nvPicPr>
            <p:cNvPr id="11267" name="Picture 4" descr="CLOCK"/>
            <p:cNvPicPr>
              <a:picLocks noChangeAspect="1"/>
            </p:cNvPicPr>
            <p:nvPr/>
          </p:nvPicPr>
          <p:blipFill>
            <a:blip r:embed="rId1"/>
            <a:stretch>
              <a:fillRect/>
            </a:stretch>
          </p:blipFill>
          <p:spPr>
            <a:xfrm>
              <a:off x="4450" y="0"/>
              <a:ext cx="1118" cy="1104"/>
            </a:xfrm>
            <a:prstGeom prst="rect">
              <a:avLst/>
            </a:prstGeom>
            <a:noFill/>
            <a:ln w="9525">
              <a:noFill/>
            </a:ln>
          </p:spPr>
        </p:pic>
        <p:sp>
          <p:nvSpPr>
            <p:cNvPr id="11268" name="AutoShape 5"/>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p>
              <a:pPr algn="ctr" eaLnBrk="0" hangingPunct="0"/>
              <a:r>
                <a:rPr lang="en-US" sz="6600" dirty="0">
                  <a:solidFill>
                    <a:srgbClr val="FF3300"/>
                  </a:solidFill>
                  <a:latin typeface="Times New Roman" panose="02020603050405020304" pitchFamily="18" charset="0"/>
                </a:rPr>
                <a:t>01s </a:t>
              </a:r>
              <a:endParaRPr lang="en-US" sz="6600" dirty="0">
                <a:solidFill>
                  <a:srgbClr val="FF3300"/>
                </a:solidFill>
                <a:latin typeface="Times New Roman" panose="02020603050405020304" pitchFamily="18" charset="0"/>
              </a:endParaRPr>
            </a:p>
          </p:txBody>
        </p:sp>
      </p:grpSp>
      <p:grpSp>
        <p:nvGrpSpPr>
          <p:cNvPr id="3" name="Group 6"/>
          <p:cNvGrpSpPr/>
          <p:nvPr/>
        </p:nvGrpSpPr>
        <p:grpSpPr>
          <a:xfrm>
            <a:off x="228600" y="3086100"/>
            <a:ext cx="1752600" cy="1085850"/>
            <a:chOff x="4450" y="0"/>
            <a:chExt cx="1118" cy="1104"/>
          </a:xfrm>
        </p:grpSpPr>
        <p:pic>
          <p:nvPicPr>
            <p:cNvPr id="11270" name="Picture 7" descr="CLOCK"/>
            <p:cNvPicPr>
              <a:picLocks noChangeAspect="1"/>
            </p:cNvPicPr>
            <p:nvPr/>
          </p:nvPicPr>
          <p:blipFill>
            <a:blip r:embed="rId1"/>
            <a:stretch>
              <a:fillRect/>
            </a:stretch>
          </p:blipFill>
          <p:spPr>
            <a:xfrm>
              <a:off x="4450" y="0"/>
              <a:ext cx="1118" cy="1104"/>
            </a:xfrm>
            <a:prstGeom prst="rect">
              <a:avLst/>
            </a:prstGeom>
            <a:noFill/>
            <a:ln w="9525">
              <a:noFill/>
            </a:ln>
          </p:spPr>
        </p:pic>
        <p:sp>
          <p:nvSpPr>
            <p:cNvPr id="11271" name="AutoShape 8"/>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p>
              <a:pPr algn="ctr" eaLnBrk="0" hangingPunct="0"/>
              <a:r>
                <a:rPr lang="en-US" sz="6600" dirty="0">
                  <a:solidFill>
                    <a:srgbClr val="FF3300"/>
                  </a:solidFill>
                  <a:latin typeface="Times New Roman" panose="02020603050405020304" pitchFamily="18" charset="0"/>
                </a:rPr>
                <a:t>02s </a:t>
              </a:r>
              <a:endParaRPr lang="en-US" sz="6600" dirty="0">
                <a:solidFill>
                  <a:srgbClr val="FF3300"/>
                </a:solidFill>
                <a:latin typeface="Times New Roman" panose="02020603050405020304" pitchFamily="18" charset="0"/>
              </a:endParaRPr>
            </a:p>
          </p:txBody>
        </p:sp>
      </p:grpSp>
      <p:grpSp>
        <p:nvGrpSpPr>
          <p:cNvPr id="4" name="Group 9"/>
          <p:cNvGrpSpPr/>
          <p:nvPr/>
        </p:nvGrpSpPr>
        <p:grpSpPr>
          <a:xfrm>
            <a:off x="228600" y="3086100"/>
            <a:ext cx="1828800" cy="1085850"/>
            <a:chOff x="4450" y="0"/>
            <a:chExt cx="1118" cy="1104"/>
          </a:xfrm>
        </p:grpSpPr>
        <p:pic>
          <p:nvPicPr>
            <p:cNvPr id="11273" name="Picture 10" descr="CLOCK"/>
            <p:cNvPicPr>
              <a:picLocks noChangeAspect="1"/>
            </p:cNvPicPr>
            <p:nvPr/>
          </p:nvPicPr>
          <p:blipFill>
            <a:blip r:embed="rId1"/>
            <a:stretch>
              <a:fillRect/>
            </a:stretch>
          </p:blipFill>
          <p:spPr>
            <a:xfrm>
              <a:off x="4450" y="0"/>
              <a:ext cx="1118" cy="1104"/>
            </a:xfrm>
            <a:prstGeom prst="rect">
              <a:avLst/>
            </a:prstGeom>
            <a:noFill/>
            <a:ln w="9525">
              <a:noFill/>
            </a:ln>
          </p:spPr>
        </p:pic>
        <p:sp>
          <p:nvSpPr>
            <p:cNvPr id="11274" name="AutoShape 11"/>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p>
              <a:pPr algn="ctr" eaLnBrk="0" hangingPunct="0"/>
              <a:r>
                <a:rPr lang="en-US" sz="6600" dirty="0">
                  <a:solidFill>
                    <a:srgbClr val="FF3300"/>
                  </a:solidFill>
                  <a:latin typeface="Times New Roman" panose="02020603050405020304" pitchFamily="18" charset="0"/>
                </a:rPr>
                <a:t>03s </a:t>
              </a:r>
              <a:endParaRPr lang="en-US" sz="6600" dirty="0">
                <a:solidFill>
                  <a:srgbClr val="FF3300"/>
                </a:solidFill>
                <a:latin typeface="Times New Roman" panose="02020603050405020304" pitchFamily="18" charset="0"/>
              </a:endParaRPr>
            </a:p>
          </p:txBody>
        </p:sp>
      </p:grpSp>
      <p:grpSp>
        <p:nvGrpSpPr>
          <p:cNvPr id="5" name="Group 12"/>
          <p:cNvGrpSpPr/>
          <p:nvPr/>
        </p:nvGrpSpPr>
        <p:grpSpPr>
          <a:xfrm>
            <a:off x="228600" y="3086100"/>
            <a:ext cx="1828800" cy="1085850"/>
            <a:chOff x="4450" y="0"/>
            <a:chExt cx="1118" cy="1104"/>
          </a:xfrm>
        </p:grpSpPr>
        <p:pic>
          <p:nvPicPr>
            <p:cNvPr id="11276" name="Picture 13" descr="CLOCK"/>
            <p:cNvPicPr>
              <a:picLocks noChangeAspect="1"/>
            </p:cNvPicPr>
            <p:nvPr/>
          </p:nvPicPr>
          <p:blipFill>
            <a:blip r:embed="rId1"/>
            <a:stretch>
              <a:fillRect/>
            </a:stretch>
          </p:blipFill>
          <p:spPr>
            <a:xfrm>
              <a:off x="4450" y="0"/>
              <a:ext cx="1118" cy="1104"/>
            </a:xfrm>
            <a:prstGeom prst="rect">
              <a:avLst/>
            </a:prstGeom>
            <a:noFill/>
            <a:ln w="9525">
              <a:noFill/>
            </a:ln>
          </p:spPr>
        </p:pic>
        <p:sp>
          <p:nvSpPr>
            <p:cNvPr id="11277" name="AutoShape 14"/>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p>
              <a:pPr algn="ctr" eaLnBrk="0" hangingPunct="0"/>
              <a:r>
                <a:rPr lang="en-US" sz="6600" dirty="0">
                  <a:solidFill>
                    <a:srgbClr val="FF3300"/>
                  </a:solidFill>
                  <a:latin typeface="Times New Roman" panose="02020603050405020304" pitchFamily="18" charset="0"/>
                </a:rPr>
                <a:t>04s </a:t>
              </a:r>
              <a:endParaRPr lang="en-US" sz="6600" dirty="0">
                <a:solidFill>
                  <a:srgbClr val="FF3300"/>
                </a:solidFill>
                <a:latin typeface="Times New Roman" panose="02020603050405020304" pitchFamily="18" charset="0"/>
              </a:endParaRPr>
            </a:p>
          </p:txBody>
        </p:sp>
      </p:grpSp>
      <p:grpSp>
        <p:nvGrpSpPr>
          <p:cNvPr id="6" name="Group 15"/>
          <p:cNvGrpSpPr/>
          <p:nvPr/>
        </p:nvGrpSpPr>
        <p:grpSpPr>
          <a:xfrm>
            <a:off x="228600" y="3086100"/>
            <a:ext cx="1752600" cy="1085850"/>
            <a:chOff x="4450" y="0"/>
            <a:chExt cx="1118" cy="1104"/>
          </a:xfrm>
        </p:grpSpPr>
        <p:pic>
          <p:nvPicPr>
            <p:cNvPr id="11279" name="Picture 16" descr="CLOCK"/>
            <p:cNvPicPr>
              <a:picLocks noChangeAspect="1"/>
            </p:cNvPicPr>
            <p:nvPr/>
          </p:nvPicPr>
          <p:blipFill>
            <a:blip r:embed="rId1"/>
            <a:stretch>
              <a:fillRect/>
            </a:stretch>
          </p:blipFill>
          <p:spPr>
            <a:xfrm>
              <a:off x="4450" y="0"/>
              <a:ext cx="1118" cy="1104"/>
            </a:xfrm>
            <a:prstGeom prst="rect">
              <a:avLst/>
            </a:prstGeom>
            <a:noFill/>
            <a:ln w="9525">
              <a:noFill/>
            </a:ln>
          </p:spPr>
        </p:pic>
        <p:sp>
          <p:nvSpPr>
            <p:cNvPr id="11280" name="AutoShape 17"/>
            <p:cNvSpPr/>
            <p:nvPr/>
          </p:nvSpPr>
          <p:spPr>
            <a:xfrm>
              <a:off x="4656" y="137"/>
              <a:ext cx="864" cy="775"/>
            </a:xfrm>
            <a:prstGeom prst="octagon">
              <a:avLst>
                <a:gd name="adj" fmla="val 29287"/>
              </a:avLst>
            </a:prstGeom>
            <a:noFill/>
            <a:ln w="12700" cap="sq" cmpd="sng">
              <a:solidFill>
                <a:schemeClr val="tx1"/>
              </a:solidFill>
              <a:prstDash val="solid"/>
              <a:miter/>
              <a:headEnd type="none" w="sm" len="sm"/>
              <a:tailEnd type="none" w="sm" len="sm"/>
            </a:ln>
          </p:spPr>
          <p:txBody>
            <a:bodyPr wrap="none" anchor="ctr" anchorCtr="0"/>
            <a:p>
              <a:pPr algn="ctr" eaLnBrk="0" hangingPunct="0"/>
              <a:r>
                <a:rPr lang="en-US" sz="6600" dirty="0">
                  <a:solidFill>
                    <a:srgbClr val="FF3300"/>
                  </a:solidFill>
                  <a:latin typeface="Times New Roman" panose="02020603050405020304" pitchFamily="18" charset="0"/>
                </a:rPr>
                <a:t>05s </a:t>
              </a:r>
              <a:endParaRPr lang="en-US" sz="6600" dirty="0">
                <a:solidFill>
                  <a:srgbClr val="FF3300"/>
                </a:solidFill>
                <a:latin typeface="Times New Roman" panose="02020603050405020304" pitchFamily="18" charset="0"/>
              </a:endParaRPr>
            </a:p>
          </p:txBody>
        </p:sp>
      </p:grpSp>
      <p:sp>
        <p:nvSpPr>
          <p:cNvPr id="13360" name="AutoShape 48"/>
          <p:cNvSpPr>
            <a:spLocks noChangeArrowheads="1"/>
          </p:cNvSpPr>
          <p:nvPr/>
        </p:nvSpPr>
        <p:spPr bwMode="auto">
          <a:xfrm>
            <a:off x="6934200" y="3257550"/>
            <a:ext cx="1676400" cy="1200150"/>
          </a:xfrm>
          <a:prstGeom prst="cloudCallout">
            <a:avLst>
              <a:gd name="adj1" fmla="val 84944"/>
              <a:gd name="adj2" fmla="val -25694"/>
            </a:avLst>
          </a:pr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3200" b="1" i="1" u="none" strike="noStrike" kern="1200" cap="none" spc="0" normalizeH="0" baseline="0" noProof="0">
                <a:ln>
                  <a:noFill/>
                </a:ln>
                <a:solidFill>
                  <a:srgbClr val="FFFF00"/>
                </a:solidFill>
                <a:effectLst>
                  <a:outerShdw blurRad="38100" dist="38100" dir="2700000" algn="tl">
                    <a:srgbClr val="000000"/>
                  </a:outerShdw>
                </a:effectLst>
                <a:uLnTx/>
                <a:uFillTx/>
                <a:latin typeface="Times New Roman" panose="02020603050405020304" pitchFamily="18" charset="0"/>
                <a:ea typeface="+mn-ea"/>
                <a:cs typeface="+mn-cs"/>
              </a:rPr>
              <a:t>Đã hết 5 giây</a:t>
            </a:r>
            <a:endParaRPr kumimoji="0" lang="en-US" sz="3200" b="1" i="1" u="none" strike="noStrike" kern="1200" cap="none" spc="0" normalizeH="0" baseline="0" noProof="0">
              <a:ln>
                <a:noFill/>
              </a:ln>
              <a:solidFill>
                <a:srgbClr val="FFFF00"/>
              </a:solidFill>
              <a:effectLst>
                <a:outerShdw blurRad="38100" dist="38100" dir="2700000" algn="tl">
                  <a:srgbClr val="000000"/>
                </a:outerShdw>
              </a:effectLst>
              <a:uLnTx/>
              <a:uFillTx/>
              <a:latin typeface="Times New Roman" panose="02020603050405020304" pitchFamily="18" charset="0"/>
              <a:ea typeface="+mn-ea"/>
              <a:cs typeface="+mn-cs"/>
            </a:endParaRPr>
          </a:p>
        </p:txBody>
      </p:sp>
      <p:sp>
        <p:nvSpPr>
          <p:cNvPr id="129048" name="Text Box 24"/>
          <p:cNvSpPr txBox="1"/>
          <p:nvPr/>
        </p:nvSpPr>
        <p:spPr>
          <a:xfrm>
            <a:off x="152400" y="1817370"/>
            <a:ext cx="8686800" cy="1198880"/>
          </a:xfrm>
          <a:prstGeom prst="rect">
            <a:avLst/>
          </a:prstGeom>
          <a:noFill/>
          <a:ln w="9525">
            <a:noFill/>
          </a:ln>
        </p:spPr>
        <p:txBody>
          <a:bodyPr anchor="t" anchorCtr="0">
            <a:spAutoFit/>
          </a:bodyPr>
          <a:p>
            <a:pPr algn="ctr">
              <a:spcBef>
                <a:spcPct val="50000"/>
              </a:spcBef>
            </a:pPr>
            <a:r>
              <a:rPr lang="vi-VN" altLang="en-US" sz="3600" dirty="0">
                <a:solidFill>
                  <a:srgbClr val="0000CC"/>
                </a:solidFill>
                <a:latin typeface="Times New Roman" panose="02020603050405020304" pitchFamily="18" charset="0"/>
              </a:rPr>
              <a:t>Năm 2020, quy mô GDP đạt 3184,2 tỉ USD, chiếm tỉ trọng lớn trong GDP toàn </a:t>
            </a:r>
            <a:r>
              <a:rPr lang="vi-VN" altLang="en-US" sz="3600" dirty="0">
                <a:solidFill>
                  <a:srgbClr val="0000CC"/>
                </a:solidFill>
                <a:latin typeface="Times New Roman" panose="02020603050405020304" pitchFamily="18" charset="0"/>
              </a:rPr>
              <a:t>cầu.</a:t>
            </a:r>
            <a:endParaRPr lang="vi-VN" altLang="en-US" sz="3600" dirty="0">
              <a:solidFill>
                <a:srgbClr val="0000CC"/>
              </a:solidFill>
              <a:latin typeface="Times New Roman" panose="02020603050405020304" pitchFamily="18" charset="0"/>
            </a:endParaRPr>
          </a:p>
        </p:txBody>
      </p:sp>
      <p:sp>
        <p:nvSpPr>
          <p:cNvPr id="10" name="Rectangle 5"/>
          <p:cNvSpPr/>
          <p:nvPr/>
        </p:nvSpPr>
        <p:spPr>
          <a:xfrm>
            <a:off x="1403350" y="171450"/>
            <a:ext cx="6772910" cy="824230"/>
          </a:xfrm>
          <a:prstGeom prst="rect">
            <a:avLst/>
          </a:prstGeom>
          <a:solidFill>
            <a:schemeClr val="accent1"/>
          </a:solidFill>
          <a:ln>
            <a:solidFill>
              <a:srgbClr val="002060"/>
            </a:solidFill>
          </a:ln>
        </p:spPr>
        <p:style>
          <a:lnRef idx="2">
            <a:schemeClr val="accent6"/>
          </a:lnRef>
          <a:fillRef idx="1">
            <a:schemeClr val="lt1"/>
          </a:fillRef>
          <a:effectRef idx="0">
            <a:schemeClr val="accent6"/>
          </a:effectRef>
          <a:fontRef idx="minor">
            <a:schemeClr val="dk1"/>
          </a:fontRef>
        </p:style>
        <p:txBody>
          <a:bodyPr anchor="ctr"/>
          <a:lstStyle>
            <a:lvl1pPr marL="0" lvl="0" indent="0" algn="l" defTabSz="914400" rtl="0" eaLnBrk="0" fontAlgn="base" latinLnBrk="0" hangingPunct="0">
              <a:lnSpc>
                <a:spcPct val="100000"/>
              </a:lnSpc>
              <a:spcBef>
                <a:spcPct val="0"/>
              </a:spcBef>
              <a:spcAft>
                <a:spcPct val="0"/>
              </a:spcAft>
              <a:buNone/>
              <a:defRPr sz="2000" b="1" i="0" u="none" kern="1200" baseline="0">
                <a:solidFill>
                  <a:schemeClr val="tx1"/>
                </a:solidFill>
                <a:latin typeface="Times New Roman" panose="02020603050405020304" pitchFamily="18" charset="0"/>
              </a:defRPr>
            </a:lvl1pPr>
            <a:lvl2pPr marL="457200" lvl="1"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2pPr>
            <a:lvl3pPr marL="914400" lvl="2"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3pPr>
            <a:lvl4pPr marL="1371600" lvl="3"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4pPr>
            <a:lvl5pPr marL="1828800" lvl="4"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5pPr>
          </a:lstStyle>
          <a:p>
            <a:pPr lvl="0" algn="ctr" eaLnBrk="1" fontAlgn="base" hangingPunct="1">
              <a:buNone/>
            </a:pPr>
            <a:endParaRPr sz="1800" b="0" strike="noStrike" noProof="1" dirty="0">
              <a:solidFill>
                <a:srgbClr val="000000"/>
              </a:solidFill>
              <a:latin typeface="Calibri" panose="020F0502020204030204" pitchFamily="34" charset="0"/>
            </a:endParaRPr>
          </a:p>
        </p:txBody>
      </p:sp>
      <p:sp>
        <p:nvSpPr>
          <p:cNvPr id="11" name="TextBox 60"/>
          <p:cNvSpPr txBox="1"/>
          <p:nvPr/>
        </p:nvSpPr>
        <p:spPr>
          <a:xfrm>
            <a:off x="702310" y="209550"/>
            <a:ext cx="7984490" cy="737870"/>
          </a:xfrm>
          <a:prstGeom prst="rect">
            <a:avLst/>
          </a:prstGeom>
          <a:noFill/>
          <a:ln w="9525">
            <a:noFill/>
          </a:ln>
        </p:spPr>
        <p:txBody>
          <a:bodyPr wrap="square" anchor="t" anchorCtr="0">
            <a:noAutofit/>
          </a:bodyPr>
          <a:p>
            <a:pPr algn="ctr"/>
            <a:r>
              <a:rPr lang="vi-VN" altLang="en-US" sz="2400" dirty="0">
                <a:latin typeface="Times New Roman" panose="02020603050405020304" pitchFamily="18" charset="0"/>
              </a:rPr>
              <a:t>TÌNH HÌNH PHÁT TRIỂN KINH TẾ </a:t>
            </a:r>
            <a:endParaRPr lang="vi-VN" altLang="en-US" sz="2400" dirty="0">
              <a:latin typeface="Times New Roman" panose="02020603050405020304" pitchFamily="18" charset="0"/>
            </a:endParaRPr>
          </a:p>
          <a:p>
            <a:pPr algn="ctr"/>
            <a:r>
              <a:rPr lang="vi-VN" altLang="en-US" sz="2400" dirty="0">
                <a:latin typeface="Times New Roman" panose="02020603050405020304" pitchFamily="18" charset="0"/>
              </a:rPr>
              <a:t>KHU VỰC TÂY NAM Á</a:t>
            </a:r>
            <a:endParaRPr lang="vi-VN" altLang="en-US" sz="2400" dirty="0">
              <a:latin typeface="Times New Roman" panose="02020603050405020304" pitchFamily="18" charset="0"/>
            </a:endParaRPr>
          </a:p>
        </p:txBody>
      </p:sp>
      <p:sp>
        <p:nvSpPr>
          <p:cNvPr id="12" name="Rectangle 5"/>
          <p:cNvSpPr/>
          <p:nvPr/>
        </p:nvSpPr>
        <p:spPr>
          <a:xfrm>
            <a:off x="152400" y="1233805"/>
            <a:ext cx="2734945" cy="455930"/>
          </a:xfrm>
          <a:prstGeom prst="rect">
            <a:avLst/>
          </a:prstGeom>
          <a:solidFill>
            <a:schemeClr val="accent1"/>
          </a:solidFill>
          <a:ln>
            <a:solidFill>
              <a:srgbClr val="002060"/>
            </a:solidFill>
          </a:ln>
        </p:spPr>
        <p:style>
          <a:lnRef idx="2">
            <a:schemeClr val="accent6"/>
          </a:lnRef>
          <a:fillRef idx="1">
            <a:schemeClr val="lt1"/>
          </a:fillRef>
          <a:effectRef idx="0">
            <a:schemeClr val="accent6"/>
          </a:effectRef>
          <a:fontRef idx="minor">
            <a:schemeClr val="dk1"/>
          </a:fontRef>
        </p:style>
        <p:txBody>
          <a:bodyPr anchor="ctr"/>
          <a:lstStyle>
            <a:lvl1pPr marL="0" lvl="0" indent="0" algn="l" defTabSz="914400" rtl="0" eaLnBrk="0" fontAlgn="base" latinLnBrk="0" hangingPunct="0">
              <a:lnSpc>
                <a:spcPct val="100000"/>
              </a:lnSpc>
              <a:spcBef>
                <a:spcPct val="0"/>
              </a:spcBef>
              <a:spcAft>
                <a:spcPct val="0"/>
              </a:spcAft>
              <a:buNone/>
              <a:defRPr sz="2000" b="1" i="0" u="none" kern="1200" baseline="0">
                <a:solidFill>
                  <a:schemeClr val="tx1"/>
                </a:solidFill>
                <a:latin typeface="Times New Roman" panose="02020603050405020304" pitchFamily="18" charset="0"/>
              </a:defRPr>
            </a:lvl1pPr>
            <a:lvl2pPr marL="457200" lvl="1"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2pPr>
            <a:lvl3pPr marL="914400" lvl="2"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3pPr>
            <a:lvl4pPr marL="1371600" lvl="3"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4pPr>
            <a:lvl5pPr marL="1828800" lvl="4" indent="0" algn="l" defTabSz="914400" rtl="0" eaLnBrk="1" fontAlgn="base" latinLnBrk="0" hangingPunct="1">
              <a:lnSpc>
                <a:spcPct val="100000"/>
              </a:lnSpc>
              <a:spcBef>
                <a:spcPct val="0"/>
              </a:spcBef>
              <a:spcAft>
                <a:spcPct val="0"/>
              </a:spcAft>
              <a:buNone/>
              <a:defRPr sz="2000" b="1" i="0" u="none" kern="1200" baseline="0">
                <a:solidFill>
                  <a:schemeClr val="tx1"/>
                </a:solidFill>
                <a:latin typeface="Times New Roman" panose="02020603050405020304" pitchFamily="18" charset="0"/>
                <a:ea typeface="+mn-ea"/>
                <a:cs typeface="+mn-cs"/>
              </a:defRPr>
            </a:lvl5pPr>
          </a:lstStyle>
          <a:p>
            <a:pPr lvl="0" algn="ctr" eaLnBrk="1" fontAlgn="base" hangingPunct="1">
              <a:buNone/>
            </a:pPr>
            <a:endParaRPr sz="1800" b="0" strike="noStrike" noProof="1" dirty="0">
              <a:solidFill>
                <a:srgbClr val="000000"/>
              </a:solidFill>
              <a:latin typeface="Calibri" panose="020F0502020204030204" pitchFamily="34" charset="0"/>
            </a:endParaRPr>
          </a:p>
        </p:txBody>
      </p:sp>
      <p:sp>
        <p:nvSpPr>
          <p:cNvPr id="13" name="TextBox 60"/>
          <p:cNvSpPr txBox="1"/>
          <p:nvPr/>
        </p:nvSpPr>
        <p:spPr>
          <a:xfrm>
            <a:off x="228600" y="1200150"/>
            <a:ext cx="2604135" cy="467995"/>
          </a:xfrm>
          <a:prstGeom prst="rect">
            <a:avLst/>
          </a:prstGeom>
          <a:noFill/>
          <a:ln w="9525">
            <a:noFill/>
          </a:ln>
        </p:spPr>
        <p:txBody>
          <a:bodyPr wrap="square" anchor="t" anchorCtr="0">
            <a:noAutofit/>
          </a:bodyPr>
          <a:p>
            <a:pPr algn="ctr"/>
            <a:r>
              <a:rPr lang="vi-VN" altLang="en-US" sz="2800" dirty="0">
                <a:latin typeface="Times New Roman" panose="02020603050405020304" pitchFamily="18" charset="0"/>
              </a:rPr>
              <a:t>1. Quy mô </a:t>
            </a:r>
            <a:r>
              <a:rPr lang="vi-VN" altLang="en-US" sz="2800" dirty="0">
                <a:latin typeface="Times New Roman" panose="02020603050405020304" pitchFamily="18" charset="0"/>
              </a:rPr>
              <a:t>GDP</a:t>
            </a:r>
            <a:endParaRPr lang="vi-VN" altLang="en-US" sz="2800" dirty="0">
              <a:latin typeface="Times New Roman" panose="02020603050405020304" pitchFamily="18" charset="0"/>
            </a:endParaRPr>
          </a:p>
        </p:txBody>
      </p:sp>
      <p:sp>
        <p:nvSpPr>
          <p:cNvPr id="7" name="TextBox 60"/>
          <p:cNvSpPr txBox="1"/>
          <p:nvPr/>
        </p:nvSpPr>
        <p:spPr>
          <a:xfrm>
            <a:off x="3057525" y="3257550"/>
            <a:ext cx="2877185" cy="1047750"/>
          </a:xfrm>
          <a:prstGeom prst="rect">
            <a:avLst/>
          </a:prstGeom>
          <a:noFill/>
          <a:ln w="9525">
            <a:noFill/>
          </a:ln>
        </p:spPr>
        <p:txBody>
          <a:bodyPr wrap="square" anchor="t" anchorCtr="0">
            <a:noAutofit/>
          </a:bodyPr>
          <a:p>
            <a:pPr algn="ctr"/>
            <a:r>
              <a:rPr lang="vi-VN" altLang="en-US" sz="6000" dirty="0">
                <a:solidFill>
                  <a:srgbClr val="FF0000"/>
                </a:solidFill>
                <a:latin typeface="Times New Roman" panose="02020603050405020304" pitchFamily="18" charset="0"/>
              </a:rPr>
              <a:t>SAI</a:t>
            </a:r>
            <a:endParaRPr lang="vi-VN" altLang="en-US" sz="6000" dirty="0">
              <a:solidFill>
                <a:srgbClr val="FF0000"/>
              </a:solidFill>
              <a:latin typeface="Times New Roman" panose="02020603050405020304" pitchFamily="18" charset="0"/>
            </a:endParaRPr>
          </a:p>
        </p:txBody>
      </p:sp>
    </p:spTree>
  </p:cSld>
  <p:clrMapOvr>
    <a:masterClrMapping/>
  </p:clrMapOvr>
  <p:transition spd="slow" advClick="0">
    <p:zoom/>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20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20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20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1" presetClass="entr" presetSubtype="0" fill="hold" grpId="0" nodeType="clickEffect">
                                  <p:stCondLst>
                                    <p:cond delay="0"/>
                                  </p:stCondLst>
                                  <p:childTnLst>
                                    <p:set>
                                      <p:cBhvr>
                                        <p:cTn id="20" dur="1" fill="hold">
                                          <p:stCondLst>
                                            <p:cond delay="0"/>
                                          </p:stCondLst>
                                        </p:cTn>
                                        <p:tgtEl>
                                          <p:spTgt spid="129048"/>
                                        </p:tgtEl>
                                        <p:attrNameLst>
                                          <p:attrName>style.visibility</p:attrName>
                                        </p:attrNameLst>
                                      </p:cBhvr>
                                      <p:to>
                                        <p:strVal val="visible"/>
                                      </p:to>
                                    </p:set>
                                    <p:animEffect transition="in" filter="fade">
                                      <p:cBhvr>
                                        <p:cTn id="21" dur="770" decel="100000"/>
                                        <p:tgtEl>
                                          <p:spTgt spid="129048"/>
                                        </p:tgtEl>
                                      </p:cBhvr>
                                    </p:animEffect>
                                    <p:animScale>
                                      <p:cBhvr>
                                        <p:cTn id="22" dur="770" decel="100000"/>
                                        <p:tgtEl>
                                          <p:spTgt spid="129048"/>
                                        </p:tgtEl>
                                      </p:cBhvr>
                                      <p:from x="10000" y="10000"/>
                                      <p:to x="200000" y="450000"/>
                                    </p:animScale>
                                    <p:animScale>
                                      <p:cBhvr>
                                        <p:cTn id="23" dur="1230" accel="100000" fill="hold">
                                          <p:stCondLst>
                                            <p:cond delay="770"/>
                                          </p:stCondLst>
                                        </p:cTn>
                                        <p:tgtEl>
                                          <p:spTgt spid="129048"/>
                                        </p:tgtEl>
                                      </p:cBhvr>
                                      <p:from x="200000" y="450000"/>
                                      <p:to x="100000" y="100000"/>
                                    </p:animScale>
                                    <p:set>
                                      <p:cBhvr>
                                        <p:cTn id="24" dur="770" fill="hold"/>
                                        <p:tgtEl>
                                          <p:spTgt spid="129048"/>
                                        </p:tgtEl>
                                        <p:attrNameLst>
                                          <p:attrName>ppt_x</p:attrName>
                                        </p:attrNameLst>
                                      </p:cBhvr>
                                      <p:to>
                                        <p:strVal val="(0.5)"/>
                                      </p:to>
                                    </p:set>
                                    <p:anim from="(0.5)" to="(#ppt_x)" calcmode="lin" valueType="num">
                                      <p:cBhvr>
                                        <p:cTn id="25" dur="1230" accel="100000" fill="hold">
                                          <p:stCondLst>
                                            <p:cond delay="770"/>
                                          </p:stCondLst>
                                        </p:cTn>
                                        <p:tgtEl>
                                          <p:spTgt spid="129048"/>
                                        </p:tgtEl>
                                        <p:attrNameLst>
                                          <p:attrName>ppt_x</p:attrName>
                                        </p:attrNameLst>
                                      </p:cBhvr>
                                    </p:anim>
                                    <p:set>
                                      <p:cBhvr>
                                        <p:cTn id="26" dur="770" fill="hold"/>
                                        <p:tgtEl>
                                          <p:spTgt spid="129048"/>
                                        </p:tgtEl>
                                        <p:attrNameLst>
                                          <p:attrName>ppt_y</p:attrName>
                                        </p:attrNameLst>
                                      </p:cBhvr>
                                      <p:to>
                                        <p:strVal val="(#ppt_y+0.4)"/>
                                      </p:to>
                                    </p:set>
                                    <p:anim from="(#ppt_y+0.4)" to="(#ppt_y)" calcmode="lin" valueType="num">
                                      <p:cBhvr>
                                        <p:cTn id="27" dur="1230" accel="100000" fill="hold">
                                          <p:stCondLst>
                                            <p:cond delay="770"/>
                                          </p:stCondLst>
                                        </p:cTn>
                                        <p:tgtEl>
                                          <p:spTgt spid="129048"/>
                                        </p:tgtEl>
                                        <p:attrNameLst>
                                          <p:attrName>ppt_y</p:attrName>
                                        </p:attrNameLst>
                                      </p:cBhvr>
                                    </p:anim>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3314"/>
                                        </p:tgtEl>
                                        <p:attrNameLst>
                                          <p:attrName>style.visibility</p:attrName>
                                        </p:attrNameLst>
                                      </p:cBhvr>
                                      <p:to>
                                        <p:strVal val="visible"/>
                                      </p:to>
                                    </p:set>
                                    <p:animEffect transition="in" filter="checkerboard(across)">
                                      <p:cBhvr>
                                        <p:cTn id="32" dur="1000"/>
                                        <p:tgtEl>
                                          <p:spTgt spid="13314"/>
                                        </p:tgtEl>
                                      </p:cBhvr>
                                    </p:animEffect>
                                  </p:childTnLst>
                                  <p:subTnLst>
                                    <p:audio>
                                      <p:cMediaNode vol="0">
                                        <p:cTn display="0" masterRel="sameClick">
                                          <p:stCondLst>
                                            <p:cond evt="begin" delay="0">
                                              <p:tn val="30"/>
                                            </p:cond>
                                          </p:stCondLst>
                                          <p:endCondLst>
                                            <p:cond evt="onStopAudio" delay="0">
                                              <p:tgtEl>
                                                <p:sldTgt/>
                                              </p:tgtEl>
                                            </p:cond>
                                          </p:endCondLst>
                                        </p:cTn>
                                        <p:tgtEl>
                                          <p:sndTgt r:embed="rId3" name="REC04.wav"/>
                                        </p:tgtEl>
                                      </p:cMediaNode>
                                    </p:audio>
                                  </p:subTnLst>
                                </p:cTn>
                              </p:par>
                            </p:childTnLst>
                          </p:cTn>
                        </p:par>
                        <p:par>
                          <p:cTn id="33" fill="hold">
                            <p:stCondLst>
                              <p:cond delay="1000"/>
                            </p:stCondLst>
                            <p:childTnLst>
                              <p:par>
                                <p:cTn id="34" presetID="5" presetClass="exit" presetSubtype="10" fill="hold" grpId="1" nodeType="afterEffect">
                                  <p:stCondLst>
                                    <p:cond delay="500"/>
                                  </p:stCondLst>
                                  <p:childTnLst>
                                    <p:animEffect transition="out" filter="checkerboard(across)">
                                      <p:cBhvr>
                                        <p:cTn id="35" dur="500"/>
                                        <p:tgtEl>
                                          <p:spTgt spid="13314"/>
                                        </p:tgtEl>
                                      </p:cBhvr>
                                    </p:animEffect>
                                    <p:set>
                                      <p:cBhvr>
                                        <p:cTn id="36" dur="1" fill="hold">
                                          <p:stCondLst>
                                            <p:cond delay="499"/>
                                          </p:stCondLst>
                                        </p:cTn>
                                        <p:tgtEl>
                                          <p:spTgt spid="13314"/>
                                        </p:tgtEl>
                                        <p:attrNameLst>
                                          <p:attrName>style.visibility</p:attrName>
                                        </p:attrNameLst>
                                      </p:cBhvr>
                                      <p:to>
                                        <p:strVal val="hidden"/>
                                      </p:to>
                                    </p:set>
                                  </p:childTnLst>
                                  <p:subTnLst>
                                    <p:audio>
                                      <p:cMediaNode vol="7000">
                                        <p:cTn display="0" masterRel="sameClick">
                                          <p:stCondLst>
                                            <p:cond evt="begin" delay="0">
                                              <p:tn val="34"/>
                                            </p:cond>
                                          </p:stCondLst>
                                          <p:endCondLst>
                                            <p:cond evt="onStopAudio" delay="0">
                                              <p:tgtEl>
                                                <p:sldTgt/>
                                              </p:tgtEl>
                                            </p:cond>
                                          </p:endCondLst>
                                        </p:cTn>
                                        <p:tgtEl>
                                          <p:sndTgt r:embed="rId3" name="REC04.wav"/>
                                        </p:tgtEl>
                                      </p:cMediaNode>
                                    </p:audio>
                                  </p:subTnLst>
                                </p:cTn>
                              </p:par>
                            </p:childTnLst>
                          </p:cTn>
                        </p:par>
                        <p:par>
                          <p:cTn id="37" fill="hold">
                            <p:stCondLst>
                              <p:cond delay="2000"/>
                            </p:stCondLst>
                            <p:childTnLst>
                              <p:par>
                                <p:cTn id="38" presetID="1" presetClass="entr" presetSubtype="0" fill="hold" nodeType="afterEffect">
                                  <p:stCondLst>
                                    <p:cond delay="1000"/>
                                  </p:stCondLst>
                                  <p:childTnLst>
                                    <p:set>
                                      <p:cBhvr>
                                        <p:cTn id="39" dur="1" fill="hold">
                                          <p:stCondLst>
                                            <p:cond delay="0"/>
                                          </p:stCondLst>
                                        </p:cTn>
                                        <p:tgtEl>
                                          <p:spTgt spid="2"/>
                                        </p:tgtEl>
                                        <p:attrNameLst>
                                          <p:attrName>style.visibility</p:attrName>
                                        </p:attrNameLst>
                                      </p:cBhvr>
                                      <p:to>
                                        <p:strVal val="visible"/>
                                      </p:to>
                                    </p:set>
                                  </p:childTnLst>
                                  <p:subTnLst>
                                    <p:audio>
                                      <p:cMediaNode vol="100000">
                                        <p:cTn display="0" masterRel="sameClick">
                                          <p:stCondLst>
                                            <p:cond evt="begin" delay="0">
                                              <p:tn val="38"/>
                                            </p:cond>
                                          </p:stCondLst>
                                          <p:endCondLst>
                                            <p:cond evt="onStopAudio" delay="0">
                                              <p:tgtEl>
                                                <p:sldTgt/>
                                              </p:tgtEl>
                                            </p:cond>
                                          </p:endCondLst>
                                        </p:cTn>
                                        <p:tgtEl>
                                          <p:sndTgt r:embed="rId4" name="DING.WAV"/>
                                        </p:tgtEl>
                                      </p:cMediaNode>
                                    </p:audio>
                                  </p:subTnLst>
                                </p:cTn>
                              </p:par>
                            </p:childTnLst>
                          </p:cTn>
                        </p:par>
                        <p:par>
                          <p:cTn id="40" fill="hold">
                            <p:stCondLst>
                              <p:cond delay="3000"/>
                            </p:stCondLst>
                            <p:childTnLst>
                              <p:par>
                                <p:cTn id="41" presetID="1" presetClass="entr" presetSubtype="0" fill="hold" nodeType="afterEffect">
                                  <p:stCondLst>
                                    <p:cond delay="1000"/>
                                  </p:stCondLst>
                                  <p:childTnLst>
                                    <p:set>
                                      <p:cBhvr>
                                        <p:cTn id="42" dur="1" fill="hold">
                                          <p:stCondLst>
                                            <p:cond delay="0"/>
                                          </p:stCondLst>
                                        </p:cTn>
                                        <p:tgtEl>
                                          <p:spTgt spid="3"/>
                                        </p:tgtEl>
                                        <p:attrNameLst>
                                          <p:attrName>style.visibility</p:attrName>
                                        </p:attrNameLst>
                                      </p:cBhvr>
                                      <p:to>
                                        <p:strVal val="visible"/>
                                      </p:to>
                                    </p:set>
                                  </p:childTnLst>
                                  <p:subTnLst>
                                    <p:audio>
                                      <p:cMediaNode vol="100000">
                                        <p:cTn display="0" masterRel="sameClick">
                                          <p:stCondLst>
                                            <p:cond evt="begin" delay="0">
                                              <p:tn val="41"/>
                                            </p:cond>
                                          </p:stCondLst>
                                          <p:endCondLst>
                                            <p:cond evt="onStopAudio" delay="0">
                                              <p:tgtEl>
                                                <p:sldTgt/>
                                              </p:tgtEl>
                                            </p:cond>
                                          </p:endCondLst>
                                        </p:cTn>
                                        <p:tgtEl>
                                          <p:sndTgt r:embed="rId4" name="DING.WAV"/>
                                        </p:tgtEl>
                                      </p:cMediaNode>
                                    </p:audio>
                                  </p:subTnLst>
                                </p:cTn>
                              </p:par>
                            </p:childTnLst>
                          </p:cTn>
                        </p:par>
                        <p:par>
                          <p:cTn id="43" fill="hold">
                            <p:stCondLst>
                              <p:cond delay="4000"/>
                            </p:stCondLst>
                            <p:childTnLst>
                              <p:par>
                                <p:cTn id="44" presetID="1" presetClass="entr" presetSubtype="0" fill="hold" nodeType="afterEffect">
                                  <p:stCondLst>
                                    <p:cond delay="1000"/>
                                  </p:stCondLst>
                                  <p:childTnLst>
                                    <p:set>
                                      <p:cBhvr>
                                        <p:cTn id="45" dur="1" fill="hold">
                                          <p:stCondLst>
                                            <p:cond delay="0"/>
                                          </p:stCondLst>
                                        </p:cTn>
                                        <p:tgtEl>
                                          <p:spTgt spid="4"/>
                                        </p:tgtEl>
                                        <p:attrNameLst>
                                          <p:attrName>style.visibility</p:attrName>
                                        </p:attrNameLst>
                                      </p:cBhvr>
                                      <p:to>
                                        <p:strVal val="visible"/>
                                      </p:to>
                                    </p:set>
                                  </p:childTnLst>
                                  <p:subTnLst>
                                    <p:audio>
                                      <p:cMediaNode vol="100000">
                                        <p:cTn display="0" masterRel="sameClick">
                                          <p:stCondLst>
                                            <p:cond evt="begin" delay="0">
                                              <p:tn val="44"/>
                                            </p:cond>
                                          </p:stCondLst>
                                          <p:endCondLst>
                                            <p:cond evt="onStopAudio" delay="0">
                                              <p:tgtEl>
                                                <p:sldTgt/>
                                              </p:tgtEl>
                                            </p:cond>
                                          </p:endCondLst>
                                        </p:cTn>
                                        <p:tgtEl>
                                          <p:sndTgt r:embed="rId4" name="DING.WAV"/>
                                        </p:tgtEl>
                                      </p:cMediaNode>
                                    </p:audio>
                                  </p:subTnLst>
                                </p:cTn>
                              </p:par>
                            </p:childTnLst>
                          </p:cTn>
                        </p:par>
                        <p:par>
                          <p:cTn id="46" fill="hold">
                            <p:stCondLst>
                              <p:cond delay="5000"/>
                            </p:stCondLst>
                            <p:childTnLst>
                              <p:par>
                                <p:cTn id="47" presetID="1" presetClass="entr" presetSubtype="0" fill="hold" nodeType="afterEffect">
                                  <p:stCondLst>
                                    <p:cond delay="1000"/>
                                  </p:stCondLst>
                                  <p:childTnLst>
                                    <p:set>
                                      <p:cBhvr>
                                        <p:cTn id="48" dur="1" fill="hold">
                                          <p:stCondLst>
                                            <p:cond delay="0"/>
                                          </p:stCondLst>
                                        </p:cTn>
                                        <p:tgtEl>
                                          <p:spTgt spid="5"/>
                                        </p:tgtEl>
                                        <p:attrNameLst>
                                          <p:attrName>style.visibility</p:attrName>
                                        </p:attrNameLst>
                                      </p:cBhvr>
                                      <p:to>
                                        <p:strVal val="visible"/>
                                      </p:to>
                                    </p:set>
                                  </p:childTnLst>
                                  <p:subTnLst>
                                    <p:audio>
                                      <p:cMediaNode vol="100000">
                                        <p:cTn display="0" masterRel="sameClick">
                                          <p:stCondLst>
                                            <p:cond evt="begin" delay="0">
                                              <p:tn val="47"/>
                                            </p:cond>
                                          </p:stCondLst>
                                          <p:endCondLst>
                                            <p:cond evt="onStopAudio" delay="0">
                                              <p:tgtEl>
                                                <p:sldTgt/>
                                              </p:tgtEl>
                                            </p:cond>
                                          </p:endCondLst>
                                        </p:cTn>
                                        <p:tgtEl>
                                          <p:sndTgt r:embed="rId4" name="DING.WAV"/>
                                        </p:tgtEl>
                                      </p:cMediaNode>
                                    </p:audio>
                                  </p:subTnLst>
                                </p:cTn>
                              </p:par>
                            </p:childTnLst>
                          </p:cTn>
                        </p:par>
                        <p:par>
                          <p:cTn id="49" fill="hold">
                            <p:stCondLst>
                              <p:cond delay="6000"/>
                            </p:stCondLst>
                            <p:childTnLst>
                              <p:par>
                                <p:cTn id="50" presetID="1" presetClass="entr" presetSubtype="0" fill="hold" nodeType="afterEffect">
                                  <p:stCondLst>
                                    <p:cond delay="1000"/>
                                  </p:stCondLst>
                                  <p:childTnLst>
                                    <p:set>
                                      <p:cBhvr>
                                        <p:cTn id="51" dur="1" fill="hold">
                                          <p:stCondLst>
                                            <p:cond delay="0"/>
                                          </p:stCondLst>
                                        </p:cTn>
                                        <p:tgtEl>
                                          <p:spTgt spid="6"/>
                                        </p:tgtEl>
                                        <p:attrNameLst>
                                          <p:attrName>style.visibility</p:attrName>
                                        </p:attrNameLst>
                                      </p:cBhvr>
                                      <p:to>
                                        <p:strVal val="visible"/>
                                      </p:to>
                                    </p:set>
                                  </p:childTnLst>
                                  <p:subTnLst>
                                    <p:audio>
                                      <p:cMediaNode vol="100000">
                                        <p:cTn display="0" masterRel="sameClick">
                                          <p:stCondLst>
                                            <p:cond evt="begin" delay="0">
                                              <p:tn val="50"/>
                                            </p:cond>
                                          </p:stCondLst>
                                          <p:endCondLst>
                                            <p:cond evt="onStopAudio" delay="0">
                                              <p:tgtEl>
                                                <p:sldTgt/>
                                              </p:tgtEl>
                                            </p:cond>
                                          </p:endCondLst>
                                        </p:cTn>
                                        <p:tgtEl>
                                          <p:sndTgt r:embed="rId4" name="DING.WAV"/>
                                        </p:tgtEl>
                                      </p:cMediaNode>
                                    </p:audio>
                                  </p:subTnLst>
                                </p:cTn>
                              </p:par>
                            </p:childTnLst>
                          </p:cTn>
                        </p:par>
                        <p:par>
                          <p:cTn id="52" fill="hold">
                            <p:stCondLst>
                              <p:cond delay="7000"/>
                            </p:stCondLst>
                            <p:childTnLst>
                              <p:par>
                                <p:cTn id="53" presetID="5" presetClass="entr" presetSubtype="5" fill="hold" grpId="0" nodeType="afterEffect">
                                  <p:stCondLst>
                                    <p:cond delay="0"/>
                                  </p:stCondLst>
                                  <p:childTnLst>
                                    <p:set>
                                      <p:cBhvr>
                                        <p:cTn id="54" dur="1" fill="hold">
                                          <p:stCondLst>
                                            <p:cond delay="0"/>
                                          </p:stCondLst>
                                        </p:cTn>
                                        <p:tgtEl>
                                          <p:spTgt spid="13360"/>
                                        </p:tgtEl>
                                        <p:attrNameLst>
                                          <p:attrName>style.visibility</p:attrName>
                                        </p:attrNameLst>
                                      </p:cBhvr>
                                      <p:to>
                                        <p:strVal val="visible"/>
                                      </p:to>
                                    </p:set>
                                    <p:animEffect transition="in" filter="checkerboard(down)">
                                      <p:cBhvr>
                                        <p:cTn id="55" dur="1000"/>
                                        <p:tgtEl>
                                          <p:spTgt spid="13360"/>
                                        </p:tgtEl>
                                      </p:cBhvr>
                                    </p:animEffect>
                                  </p:childTnLst>
                                  <p:subTnLst>
                                    <p:audio>
                                      <p:cMediaNode>
                                        <p:cTn display="0" masterRel="sameClick">
                                          <p:stCondLst>
                                            <p:cond evt="begin" delay="0">
                                              <p:tn val="53"/>
                                            </p:cond>
                                          </p:stCondLst>
                                          <p:endCondLst>
                                            <p:cond evt="onStopAudio" delay="0">
                                              <p:tgtEl>
                                                <p:sldTgt/>
                                              </p:tgtEl>
                                            </p:cond>
                                          </p:endCondLst>
                                        </p:cTn>
                                        <p:tgtEl>
                                          <p:sndTgt r:embed="rId3" name="REC04.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5000" fill="hold">
                                          <p:stCondLst>
                                            <p:cond delay="0"/>
                                          </p:stCondLst>
                                        </p:cTn>
                                        <p:tgtEl>
                                          <p:spTgt spid="7"/>
                                        </p:tgtEl>
                                        <p:attrNameLst>
                                          <p:attrName>style.visibility</p:attrName>
                                        </p:attrNameLst>
                                      </p:cBhvr>
                                      <p:to>
                                        <p:strVal val="visible"/>
                                      </p:to>
                                    </p:set>
                                    <p:animEffect transition="in" filter="fade">
                                      <p:cBhvr>
                                        <p:cTn id="60" dur="5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bldLvl="0" animBg="1"/>
      <p:bldP spid="13314" grpId="1" bldLvl="0" animBg="1"/>
      <p:bldP spid="13360" grpId="0" bldLvl="0" animBg="1"/>
      <p:bldP spid="129048" grpId="0"/>
      <p:bldP spid="10" grpId="0" bldLvl="0" animBg="1"/>
      <p:bldP spid="11" grpId="0"/>
      <p:bldP spid="12" grpId="0" bldLvl="0" animBg="1"/>
      <p:bldP spid="13" grpId="0"/>
      <p:bldP spid="7" grpId="0"/>
    </p:bldLst>
  </p:timing>
</p:sld>
</file>

<file path=ppt/tags/tag1.xml><?xml version="1.0" encoding="utf-8"?>
<p:tagLst xmlns:p="http://schemas.openxmlformats.org/presentationml/2006/main">
  <p:tag name="KSO_WM_MEDIACOVER_FLAG" val="1"/>
  <p:tag name="KSO_WM_UNIT_MEDIACOVER_BTN_STATE" val="1"/>
</p:tagLst>
</file>

<file path=ppt/tags/tag2.xml><?xml version="1.0" encoding="utf-8"?>
<p:tagLst xmlns:p="http://schemas.openxmlformats.org/presentationml/2006/main">
  <p:tag name="TABLE_ENDDRAG_ORIGIN_RECT" val="706*296"/>
  <p:tag name="TABLE_ENDDRAG_RECT" val="8*79*706*296"/>
</p:tagLst>
</file>

<file path=ppt/tags/tag3.xml><?xml version="1.0" encoding="utf-8"?>
<p:tagLst xmlns:p="http://schemas.openxmlformats.org/presentationml/2006/main">
  <p:tag name="TABLE_ENDDRAG_ORIGIN_RECT" val="710*298"/>
  <p:tag name="TABLE_ENDDRAG_RECT" val="9*71*710*298"/>
</p:tagLst>
</file>

<file path=ppt/tags/tag4.xml><?xml version="1.0" encoding="utf-8"?>
<p:tagLst xmlns:p="http://schemas.openxmlformats.org/presentationml/2006/main">
  <p:tag name="TABLE_ENDDRAG_ORIGIN_RECT" val="713*306"/>
  <p:tag name="TABLE_ENDDRAG_RECT" val="3*70*713*306"/>
</p:tagLst>
</file>

<file path=ppt/tags/tag5.xml><?xml version="1.0" encoding="utf-8"?>
<p:tagLst xmlns:p="http://schemas.openxmlformats.org/presentationml/2006/main">
  <p:tag name="TABLE_ENDDRAG_ORIGIN_RECT" val="705*301"/>
  <p:tag name="TABLE_ENDDRAG_RECT" val="5*74*705*301"/>
</p:tagLst>
</file>

<file path=ppt/tags/tag6.xml><?xml version="1.0" encoding="utf-8"?>
<p:tagLst xmlns:p="http://schemas.openxmlformats.org/presentationml/2006/main">
  <p:tag name="KSO_WM_MEDIACOVER_FLAG" val="1"/>
  <p:tag name="KSO_WM_UNIT_MEDIACOVER_BTN_STATE"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20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20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6201</Words>
  <Application>WPS Presentation</Application>
  <PresentationFormat/>
  <Paragraphs>616</Paragraphs>
  <Slides>35</Slides>
  <Notes>2</Notes>
  <HiddenSlides>0</HiddenSlides>
  <MMClips>4</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35</vt:i4>
      </vt:variant>
    </vt:vector>
  </HeadingPairs>
  <TitlesOfParts>
    <vt:vector size="44" baseType="lpstr">
      <vt:lpstr>Arial</vt:lpstr>
      <vt:lpstr>SimSun</vt:lpstr>
      <vt:lpstr>Wingdings</vt:lpstr>
      <vt:lpstr>Times New Roman</vt:lpstr>
      <vt:lpstr>.VnTime</vt:lpstr>
      <vt:lpstr>Calibri</vt:lpstr>
      <vt:lpstr>Microsoft YaHei</vt:lpstr>
      <vt:lpstr>Arial Unicode MS</vt:lpstr>
      <vt:lpstr>Default Design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trannamdt1</dc:creator>
  <cp:lastModifiedBy>CAO QUY</cp:lastModifiedBy>
  <cp:revision>111</cp:revision>
  <dcterms:created xsi:type="dcterms:W3CDTF">2015-10-20T08:36:00Z</dcterms:created>
  <dcterms:modified xsi:type="dcterms:W3CDTF">2025-01-09T13:20:03Z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4618C8E117A1435897D2BBDBD660810F_12</vt:lpwstr>
  </property>
  <property fmtid="{D5CDD505-2E9C-101B-9397-08002B2CF9AE}" pid="3" name="KSOProductBuildVer">
    <vt:lpwstr>1033-12.2.0.19307</vt:lpwstr>
  </property>
</Properties>
</file>