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7"/>
  </p:notesMasterIdLst>
  <p:sldIdLst>
    <p:sldId id="260" r:id="rId2"/>
    <p:sldId id="262" r:id="rId3"/>
    <p:sldId id="277" r:id="rId4"/>
    <p:sldId id="278" r:id="rId5"/>
    <p:sldId id="261" r:id="rId6"/>
    <p:sldId id="279" r:id="rId7"/>
    <p:sldId id="264" r:id="rId8"/>
    <p:sldId id="280" r:id="rId9"/>
    <p:sldId id="266" r:id="rId10"/>
    <p:sldId id="281" r:id="rId11"/>
    <p:sldId id="293" r:id="rId12"/>
    <p:sldId id="282" r:id="rId13"/>
    <p:sldId id="283" r:id="rId14"/>
    <p:sldId id="271" r:id="rId15"/>
    <p:sldId id="284" r:id="rId16"/>
    <p:sldId id="272" r:id="rId17"/>
    <p:sldId id="285" r:id="rId18"/>
    <p:sldId id="286" r:id="rId19"/>
    <p:sldId id="287" r:id="rId20"/>
    <p:sldId id="274" r:id="rId21"/>
    <p:sldId id="289" r:id="rId22"/>
    <p:sldId id="288" r:id="rId23"/>
    <p:sldId id="290" r:id="rId24"/>
    <p:sldId id="291" r:id="rId25"/>
    <p:sldId id="292" r:id="rId26"/>
  </p:sldIdLst>
  <p:sldSz cx="12192000" cy="6858000"/>
  <p:notesSz cx="6858000" cy="9144000"/>
  <p:embeddedFontLst>
    <p:embeddedFont>
      <p:font typeface="#9Slide06 Ong Do Gia" panose="02040603050506020204" pitchFamily="18" charset="0"/>
      <p:regular r:id="rId28"/>
    </p:embeddedFont>
    <p:embeddedFont>
      <p:font typeface="Calibri" panose="020F0502020204030204" pitchFamily="34" charset="0"/>
      <p:regular r:id="rId29"/>
      <p:bold r:id="rId30"/>
      <p:italic r:id="rId31"/>
      <p:boldItalic r:id="rId32"/>
    </p:embeddedFont>
    <p:embeddedFont>
      <p:font typeface="NTR"/>
      <p:regular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jP3Nb0w0y/MQm6ByGxlJ2/KRgeo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9981BB-0EA1-4F5B-8761-31D5258EECB5}" v="52" dt="2023-08-10T08:19:00.3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p:scale>
          <a:sx n="60" d="100"/>
          <a:sy n="60" d="100"/>
        </p:scale>
        <p:origin x="652" y="-28"/>
      </p:cViewPr>
      <p:guideLst/>
    </p:cSldViewPr>
  </p:slideViewPr>
  <p:notesTextViewPr>
    <p:cViewPr>
      <p:scale>
        <a:sx n="1" d="1"/>
        <a:sy n="1" d="1"/>
      </p:scale>
      <p:origin x="0" y="0"/>
    </p:cViewPr>
  </p:notesTextViewPr>
  <p:sorterViewPr>
    <p:cViewPr varScale="1">
      <p:scale>
        <a:sx n="100" d="100"/>
        <a:sy n="100" d="100"/>
      </p:scale>
      <p:origin x="0" y="-99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en Quynh Anh" userId="e994623f0e761c09" providerId="LiveId" clId="{610C5B7D-9553-47F9-8BC6-68B7EC9852B6}"/>
    <pc:docChg chg="undo custSel addSld delSld modSld sldOrd">
      <pc:chgData name="Nguyen Quynh Anh" userId="e994623f0e761c09" providerId="LiveId" clId="{610C5B7D-9553-47F9-8BC6-68B7EC9852B6}" dt="2023-06-25T06:32:38.343" v="2095" actId="1076"/>
      <pc:docMkLst>
        <pc:docMk/>
      </pc:docMkLst>
      <pc:sldChg chg="del">
        <pc:chgData name="Nguyen Quynh Anh" userId="e994623f0e761c09" providerId="LiveId" clId="{610C5B7D-9553-47F9-8BC6-68B7EC9852B6}" dt="2023-06-25T05:42:35.539" v="637" actId="47"/>
        <pc:sldMkLst>
          <pc:docMk/>
          <pc:sldMk cId="0" sldId="256"/>
        </pc:sldMkLst>
      </pc:sldChg>
      <pc:sldChg chg="del">
        <pc:chgData name="Nguyen Quynh Anh" userId="e994623f0e761c09" providerId="LiveId" clId="{610C5B7D-9553-47F9-8BC6-68B7EC9852B6}" dt="2023-06-25T05:42:36.434" v="638" actId="47"/>
        <pc:sldMkLst>
          <pc:docMk/>
          <pc:sldMk cId="0" sldId="257"/>
        </pc:sldMkLst>
      </pc:sldChg>
      <pc:sldChg chg="del">
        <pc:chgData name="Nguyen Quynh Anh" userId="e994623f0e761c09" providerId="LiveId" clId="{610C5B7D-9553-47F9-8BC6-68B7EC9852B6}" dt="2023-06-25T05:42:37.443" v="639" actId="47"/>
        <pc:sldMkLst>
          <pc:docMk/>
          <pc:sldMk cId="0" sldId="258"/>
        </pc:sldMkLst>
      </pc:sldChg>
      <pc:sldChg chg="del">
        <pc:chgData name="Nguyen Quynh Anh" userId="e994623f0e761c09" providerId="LiveId" clId="{610C5B7D-9553-47F9-8BC6-68B7EC9852B6}" dt="2023-06-25T05:42:38.283" v="640" actId="47"/>
        <pc:sldMkLst>
          <pc:docMk/>
          <pc:sldMk cId="0" sldId="259"/>
        </pc:sldMkLst>
      </pc:sldChg>
      <pc:sldChg chg="addSp delSp modSp mod ord delAnim modAnim">
        <pc:chgData name="Nguyen Quynh Anh" userId="e994623f0e761c09" providerId="LiveId" clId="{610C5B7D-9553-47F9-8BC6-68B7EC9852B6}" dt="2023-06-25T05:37:53.569" v="198" actId="14861"/>
        <pc:sldMkLst>
          <pc:docMk/>
          <pc:sldMk cId="0" sldId="260"/>
        </pc:sldMkLst>
        <pc:spChg chg="add mod">
          <ac:chgData name="Nguyen Quynh Anh" userId="e994623f0e761c09" providerId="LiveId" clId="{610C5B7D-9553-47F9-8BC6-68B7EC9852B6}" dt="2023-06-25T05:37:32.113" v="193" actId="1076"/>
          <ac:spMkLst>
            <pc:docMk/>
            <pc:sldMk cId="0" sldId="260"/>
            <ac:spMk id="7" creationId="{E53D6655-8D73-BFC2-71CB-782D0ED5F3ED}"/>
          </ac:spMkLst>
        </pc:spChg>
        <pc:spChg chg="add mod">
          <ac:chgData name="Nguyen Quynh Anh" userId="e994623f0e761c09" providerId="LiveId" clId="{610C5B7D-9553-47F9-8BC6-68B7EC9852B6}" dt="2023-06-25T05:37:39.719" v="196" actId="1076"/>
          <ac:spMkLst>
            <pc:docMk/>
            <pc:sldMk cId="0" sldId="260"/>
            <ac:spMk id="9" creationId="{D137D13A-78CC-7491-863F-EEACECB05E34}"/>
          </ac:spMkLst>
        </pc:spChg>
        <pc:spChg chg="del mod">
          <ac:chgData name="Nguyen Quynh Anh" userId="e994623f0e761c09" providerId="LiveId" clId="{610C5B7D-9553-47F9-8BC6-68B7EC9852B6}" dt="2023-06-25T05:37:18.150" v="186" actId="21"/>
          <ac:spMkLst>
            <pc:docMk/>
            <pc:sldMk cId="0" sldId="260"/>
            <ac:spMk id="105" creationId="{00000000-0000-0000-0000-000000000000}"/>
          </ac:spMkLst>
        </pc:spChg>
        <pc:spChg chg="del mod">
          <ac:chgData name="Nguyen Quynh Anh" userId="e994623f0e761c09" providerId="LiveId" clId="{610C5B7D-9553-47F9-8BC6-68B7EC9852B6}" dt="2023-06-25T05:37:18.150" v="186" actId="21"/>
          <ac:spMkLst>
            <pc:docMk/>
            <pc:sldMk cId="0" sldId="260"/>
            <ac:spMk id="107" creationId="{00000000-0000-0000-0000-000000000000}"/>
          </ac:spMkLst>
        </pc:spChg>
        <pc:picChg chg="add del mod">
          <ac:chgData name="Nguyen Quynh Anh" userId="e994623f0e761c09" providerId="LiveId" clId="{610C5B7D-9553-47F9-8BC6-68B7EC9852B6}" dt="2023-06-25T05:36:46.651" v="137" actId="478"/>
          <ac:picMkLst>
            <pc:docMk/>
            <pc:sldMk cId="0" sldId="260"/>
            <ac:picMk id="2" creationId="{76D4F47D-9742-5B50-1F84-BBE3AAD59DD8}"/>
          </ac:picMkLst>
        </pc:picChg>
        <pc:picChg chg="add mod">
          <ac:chgData name="Nguyen Quynh Anh" userId="e994623f0e761c09" providerId="LiveId" clId="{610C5B7D-9553-47F9-8BC6-68B7EC9852B6}" dt="2023-06-25T05:37:37.373" v="195" actId="1076"/>
          <ac:picMkLst>
            <pc:docMk/>
            <pc:sldMk cId="0" sldId="260"/>
            <ac:picMk id="3" creationId="{664BE807-6CB6-4C51-0011-2B7B797BB16E}"/>
          </ac:picMkLst>
        </pc:picChg>
        <pc:picChg chg="add mod">
          <ac:chgData name="Nguyen Quynh Anh" userId="e994623f0e761c09" providerId="LiveId" clId="{610C5B7D-9553-47F9-8BC6-68B7EC9852B6}" dt="2023-06-25T05:37:18.450" v="187"/>
          <ac:picMkLst>
            <pc:docMk/>
            <pc:sldMk cId="0" sldId="260"/>
            <ac:picMk id="4" creationId="{3507A027-A156-8C30-8EEA-2EB1755A0CD4}"/>
          </ac:picMkLst>
        </pc:picChg>
        <pc:picChg chg="add mod">
          <ac:chgData name="Nguyen Quynh Anh" userId="e994623f0e761c09" providerId="LiveId" clId="{610C5B7D-9553-47F9-8BC6-68B7EC9852B6}" dt="2023-06-25T05:37:27.415" v="191" actId="1076"/>
          <ac:picMkLst>
            <pc:docMk/>
            <pc:sldMk cId="0" sldId="260"/>
            <ac:picMk id="5" creationId="{2784E00E-CAEF-0E55-A1B1-B4105D4C0BDD}"/>
          </ac:picMkLst>
        </pc:picChg>
        <pc:picChg chg="add mod">
          <ac:chgData name="Nguyen Quynh Anh" userId="e994623f0e761c09" providerId="LiveId" clId="{610C5B7D-9553-47F9-8BC6-68B7EC9852B6}" dt="2023-06-25T05:37:43.273" v="197" actId="1076"/>
          <ac:picMkLst>
            <pc:docMk/>
            <pc:sldMk cId="0" sldId="260"/>
            <ac:picMk id="6" creationId="{CD41740B-2C49-62BE-410C-8417C0271E34}"/>
          </ac:picMkLst>
        </pc:picChg>
        <pc:picChg chg="add mod">
          <ac:chgData name="Nguyen Quynh Anh" userId="e994623f0e761c09" providerId="LiveId" clId="{610C5B7D-9553-47F9-8BC6-68B7EC9852B6}" dt="2023-06-25T05:37:18.450" v="187"/>
          <ac:picMkLst>
            <pc:docMk/>
            <pc:sldMk cId="0" sldId="260"/>
            <ac:picMk id="8" creationId="{D198893A-D369-D5F9-D9BC-76E10557843E}"/>
          </ac:picMkLst>
        </pc:picChg>
        <pc:picChg chg="del mod">
          <ac:chgData name="Nguyen Quynh Anh" userId="e994623f0e761c09" providerId="LiveId" clId="{610C5B7D-9553-47F9-8BC6-68B7EC9852B6}" dt="2023-06-25T05:37:18.150" v="186" actId="21"/>
          <ac:picMkLst>
            <pc:docMk/>
            <pc:sldMk cId="0" sldId="260"/>
            <ac:picMk id="100" creationId="{00000000-0000-0000-0000-000000000000}"/>
          </ac:picMkLst>
        </pc:picChg>
        <pc:picChg chg="del mod">
          <ac:chgData name="Nguyen Quynh Anh" userId="e994623f0e761c09" providerId="LiveId" clId="{610C5B7D-9553-47F9-8BC6-68B7EC9852B6}" dt="2023-06-25T05:37:18.150" v="186" actId="21"/>
          <ac:picMkLst>
            <pc:docMk/>
            <pc:sldMk cId="0" sldId="260"/>
            <ac:picMk id="101" creationId="{00000000-0000-0000-0000-000000000000}"/>
          </ac:picMkLst>
        </pc:picChg>
        <pc:picChg chg="del mod">
          <ac:chgData name="Nguyen Quynh Anh" userId="e994623f0e761c09" providerId="LiveId" clId="{610C5B7D-9553-47F9-8BC6-68B7EC9852B6}" dt="2023-06-25T05:37:18.150" v="186" actId="21"/>
          <ac:picMkLst>
            <pc:docMk/>
            <pc:sldMk cId="0" sldId="260"/>
            <ac:picMk id="102" creationId="{00000000-0000-0000-0000-000000000000}"/>
          </ac:picMkLst>
        </pc:picChg>
        <pc:picChg chg="del mod">
          <ac:chgData name="Nguyen Quynh Anh" userId="e994623f0e761c09" providerId="LiveId" clId="{610C5B7D-9553-47F9-8BC6-68B7EC9852B6}" dt="2023-06-25T05:37:18.150" v="186" actId="21"/>
          <ac:picMkLst>
            <pc:docMk/>
            <pc:sldMk cId="0" sldId="260"/>
            <ac:picMk id="103" creationId="{00000000-0000-0000-0000-000000000000}"/>
          </ac:picMkLst>
        </pc:picChg>
        <pc:picChg chg="del mod">
          <ac:chgData name="Nguyen Quynh Anh" userId="e994623f0e761c09" providerId="LiveId" clId="{610C5B7D-9553-47F9-8BC6-68B7EC9852B6}" dt="2023-06-25T05:33:29.733" v="38" actId="478"/>
          <ac:picMkLst>
            <pc:docMk/>
            <pc:sldMk cId="0" sldId="260"/>
            <ac:picMk id="104" creationId="{00000000-0000-0000-0000-000000000000}"/>
          </ac:picMkLst>
        </pc:picChg>
        <pc:picChg chg="del mod">
          <ac:chgData name="Nguyen Quynh Anh" userId="e994623f0e761c09" providerId="LiveId" clId="{610C5B7D-9553-47F9-8BC6-68B7EC9852B6}" dt="2023-06-25T05:37:18.150" v="186" actId="21"/>
          <ac:picMkLst>
            <pc:docMk/>
            <pc:sldMk cId="0" sldId="260"/>
            <ac:picMk id="106" creationId="{00000000-0000-0000-0000-000000000000}"/>
          </ac:picMkLst>
        </pc:picChg>
        <pc:picChg chg="del mod">
          <ac:chgData name="Nguyen Quynh Anh" userId="e994623f0e761c09" providerId="LiveId" clId="{610C5B7D-9553-47F9-8BC6-68B7EC9852B6}" dt="2023-06-25T05:33:04.935" v="5" actId="478"/>
          <ac:picMkLst>
            <pc:docMk/>
            <pc:sldMk cId="0" sldId="260"/>
            <ac:picMk id="108" creationId="{00000000-0000-0000-0000-000000000000}"/>
          </ac:picMkLst>
        </pc:picChg>
        <pc:picChg chg="add mod">
          <ac:chgData name="Nguyen Quynh Anh" userId="e994623f0e761c09" providerId="LiveId" clId="{610C5B7D-9553-47F9-8BC6-68B7EC9852B6}" dt="2023-06-25T05:37:53.569" v="198" actId="14861"/>
          <ac:picMkLst>
            <pc:docMk/>
            <pc:sldMk cId="0" sldId="260"/>
            <ac:picMk id="1026" creationId="{007CBC3E-F218-33B6-4D88-B0070BCEAF81}"/>
          </ac:picMkLst>
        </pc:picChg>
      </pc:sldChg>
      <pc:sldChg chg="modSp mod modAnim">
        <pc:chgData name="Nguyen Quynh Anh" userId="e994623f0e761c09" providerId="LiveId" clId="{610C5B7D-9553-47F9-8BC6-68B7EC9852B6}" dt="2023-06-25T05:49:31.892" v="937"/>
        <pc:sldMkLst>
          <pc:docMk/>
          <pc:sldMk cId="0" sldId="261"/>
        </pc:sldMkLst>
        <pc:spChg chg="mod">
          <ac:chgData name="Nguyen Quynh Anh" userId="e994623f0e761c09" providerId="LiveId" clId="{610C5B7D-9553-47F9-8BC6-68B7EC9852B6}" dt="2023-06-25T05:48:10.257" v="916" actId="1076"/>
          <ac:spMkLst>
            <pc:docMk/>
            <pc:sldMk cId="0" sldId="261"/>
            <ac:spMk id="116" creationId="{00000000-0000-0000-0000-000000000000}"/>
          </ac:spMkLst>
        </pc:spChg>
        <pc:spChg chg="mod">
          <ac:chgData name="Nguyen Quynh Anh" userId="e994623f0e761c09" providerId="LiveId" clId="{610C5B7D-9553-47F9-8BC6-68B7EC9852B6}" dt="2023-06-25T05:49:14.535" v="935" actId="113"/>
          <ac:spMkLst>
            <pc:docMk/>
            <pc:sldMk cId="0" sldId="261"/>
            <ac:spMk id="119" creationId="{00000000-0000-0000-0000-000000000000}"/>
          </ac:spMkLst>
        </pc:spChg>
        <pc:spChg chg="mod">
          <ac:chgData name="Nguyen Quynh Anh" userId="e994623f0e761c09" providerId="LiveId" clId="{610C5B7D-9553-47F9-8BC6-68B7EC9852B6}" dt="2023-06-25T05:48:46.839" v="927" actId="403"/>
          <ac:spMkLst>
            <pc:docMk/>
            <pc:sldMk cId="0" sldId="261"/>
            <ac:spMk id="123" creationId="{00000000-0000-0000-0000-000000000000}"/>
          </ac:spMkLst>
        </pc:spChg>
        <pc:spChg chg="mod">
          <ac:chgData name="Nguyen Quynh Anh" userId="e994623f0e761c09" providerId="LiveId" clId="{610C5B7D-9553-47F9-8BC6-68B7EC9852B6}" dt="2023-06-25T05:49:14.535" v="935" actId="113"/>
          <ac:spMkLst>
            <pc:docMk/>
            <pc:sldMk cId="0" sldId="261"/>
            <ac:spMk id="128" creationId="{00000000-0000-0000-0000-000000000000}"/>
          </ac:spMkLst>
        </pc:spChg>
        <pc:spChg chg="mod">
          <ac:chgData name="Nguyen Quynh Anh" userId="e994623f0e761c09" providerId="LiveId" clId="{610C5B7D-9553-47F9-8BC6-68B7EC9852B6}" dt="2023-06-25T05:49:14.535" v="935" actId="113"/>
          <ac:spMkLst>
            <pc:docMk/>
            <pc:sldMk cId="0" sldId="261"/>
            <ac:spMk id="129" creationId="{00000000-0000-0000-0000-000000000000}"/>
          </ac:spMkLst>
        </pc:spChg>
        <pc:spChg chg="mod">
          <ac:chgData name="Nguyen Quynh Anh" userId="e994623f0e761c09" providerId="LiveId" clId="{610C5B7D-9553-47F9-8BC6-68B7EC9852B6}" dt="2023-06-25T05:49:14.535" v="935" actId="113"/>
          <ac:spMkLst>
            <pc:docMk/>
            <pc:sldMk cId="0" sldId="261"/>
            <ac:spMk id="130" creationId="{00000000-0000-0000-0000-000000000000}"/>
          </ac:spMkLst>
        </pc:spChg>
        <pc:spChg chg="mod">
          <ac:chgData name="Nguyen Quynh Anh" userId="e994623f0e761c09" providerId="LiveId" clId="{610C5B7D-9553-47F9-8BC6-68B7EC9852B6}" dt="2023-06-25T05:48:54.721" v="929" actId="1076"/>
          <ac:spMkLst>
            <pc:docMk/>
            <pc:sldMk cId="0" sldId="261"/>
            <ac:spMk id="131" creationId="{00000000-0000-0000-0000-000000000000}"/>
          </ac:spMkLst>
        </pc:spChg>
        <pc:spChg chg="mod">
          <ac:chgData name="Nguyen Quynh Anh" userId="e994623f0e761c09" providerId="LiveId" clId="{610C5B7D-9553-47F9-8BC6-68B7EC9852B6}" dt="2023-06-25T05:48:46.839" v="927" actId="403"/>
          <ac:spMkLst>
            <pc:docMk/>
            <pc:sldMk cId="0" sldId="261"/>
            <ac:spMk id="132" creationId="{00000000-0000-0000-0000-000000000000}"/>
          </ac:spMkLst>
        </pc:spChg>
        <pc:spChg chg="mod">
          <ac:chgData name="Nguyen Quynh Anh" userId="e994623f0e761c09" providerId="LiveId" clId="{610C5B7D-9553-47F9-8BC6-68B7EC9852B6}" dt="2023-06-25T05:49:03.248" v="932" actId="1076"/>
          <ac:spMkLst>
            <pc:docMk/>
            <pc:sldMk cId="0" sldId="261"/>
            <ac:spMk id="133" creationId="{00000000-0000-0000-0000-000000000000}"/>
          </ac:spMkLst>
        </pc:spChg>
        <pc:picChg chg="mod">
          <ac:chgData name="Nguyen Quynh Anh" userId="e994623f0e761c09" providerId="LiveId" clId="{610C5B7D-9553-47F9-8BC6-68B7EC9852B6}" dt="2023-06-25T05:49:05.696" v="933" actId="1076"/>
          <ac:picMkLst>
            <pc:docMk/>
            <pc:sldMk cId="0" sldId="261"/>
            <ac:picMk id="127" creationId="{00000000-0000-0000-0000-000000000000}"/>
          </ac:picMkLst>
        </pc:picChg>
      </pc:sldChg>
      <pc:sldChg chg="delSp modSp mod ord">
        <pc:chgData name="Nguyen Quynh Anh" userId="e994623f0e761c09" providerId="LiveId" clId="{610C5B7D-9553-47F9-8BC6-68B7EC9852B6}" dt="2023-06-25T05:44:29.359" v="815" actId="1076"/>
        <pc:sldMkLst>
          <pc:docMk/>
          <pc:sldMk cId="0" sldId="262"/>
        </pc:sldMkLst>
        <pc:spChg chg="del">
          <ac:chgData name="Nguyen Quynh Anh" userId="e994623f0e761c09" providerId="LiveId" clId="{610C5B7D-9553-47F9-8BC6-68B7EC9852B6}" dt="2023-06-25T05:43:48.016" v="772" actId="478"/>
          <ac:spMkLst>
            <pc:docMk/>
            <pc:sldMk cId="0" sldId="262"/>
            <ac:spMk id="143" creationId="{00000000-0000-0000-0000-000000000000}"/>
          </ac:spMkLst>
        </pc:spChg>
        <pc:spChg chg="mod">
          <ac:chgData name="Nguyen Quynh Anh" userId="e994623f0e761c09" providerId="LiveId" clId="{610C5B7D-9553-47F9-8BC6-68B7EC9852B6}" dt="2023-06-25T05:44:28.049" v="814" actId="1076"/>
          <ac:spMkLst>
            <pc:docMk/>
            <pc:sldMk cId="0" sldId="262"/>
            <ac:spMk id="144" creationId="{00000000-0000-0000-0000-000000000000}"/>
          </ac:spMkLst>
        </pc:spChg>
        <pc:picChg chg="mod">
          <ac:chgData name="Nguyen Quynh Anh" userId="e994623f0e761c09" providerId="LiveId" clId="{610C5B7D-9553-47F9-8BC6-68B7EC9852B6}" dt="2023-06-25T05:44:29.359" v="815" actId="1076"/>
          <ac:picMkLst>
            <pc:docMk/>
            <pc:sldMk cId="0" sldId="262"/>
            <ac:picMk id="139" creationId="{00000000-0000-0000-0000-000000000000}"/>
          </ac:picMkLst>
        </pc:picChg>
        <pc:picChg chg="mod">
          <ac:chgData name="Nguyen Quynh Anh" userId="e994623f0e761c09" providerId="LiveId" clId="{610C5B7D-9553-47F9-8BC6-68B7EC9852B6}" dt="2023-06-25T05:44:08.537" v="803" actId="1076"/>
          <ac:picMkLst>
            <pc:docMk/>
            <pc:sldMk cId="0" sldId="262"/>
            <ac:picMk id="140" creationId="{00000000-0000-0000-0000-000000000000}"/>
          </ac:picMkLst>
        </pc:picChg>
        <pc:picChg chg="mod">
          <ac:chgData name="Nguyen Quynh Anh" userId="e994623f0e761c09" providerId="LiveId" clId="{610C5B7D-9553-47F9-8BC6-68B7EC9852B6}" dt="2023-06-25T05:44:22.959" v="812" actId="14100"/>
          <ac:picMkLst>
            <pc:docMk/>
            <pc:sldMk cId="0" sldId="262"/>
            <ac:picMk id="141" creationId="{00000000-0000-0000-0000-000000000000}"/>
          </ac:picMkLst>
        </pc:picChg>
        <pc:picChg chg="mod">
          <ac:chgData name="Nguyen Quynh Anh" userId="e994623f0e761c09" providerId="LiveId" clId="{610C5B7D-9553-47F9-8BC6-68B7EC9852B6}" dt="2023-06-25T05:44:25.274" v="813" actId="1076"/>
          <ac:picMkLst>
            <pc:docMk/>
            <pc:sldMk cId="0" sldId="262"/>
            <ac:picMk id="142" creationId="{00000000-0000-0000-0000-000000000000}"/>
          </ac:picMkLst>
        </pc:picChg>
      </pc:sldChg>
      <pc:sldChg chg="del">
        <pc:chgData name="Nguyen Quynh Anh" userId="e994623f0e761c09" providerId="LiveId" clId="{610C5B7D-9553-47F9-8BC6-68B7EC9852B6}" dt="2023-06-25T05:58:34.974" v="1048" actId="47"/>
        <pc:sldMkLst>
          <pc:docMk/>
          <pc:sldMk cId="0" sldId="263"/>
        </pc:sldMkLst>
      </pc:sldChg>
      <pc:sldChg chg="addSp delSp modSp mod delAnim modAnim">
        <pc:chgData name="Nguyen Quynh Anh" userId="e994623f0e761c09" providerId="LiveId" clId="{610C5B7D-9553-47F9-8BC6-68B7EC9852B6}" dt="2023-06-25T06:01:03.807" v="1168"/>
        <pc:sldMkLst>
          <pc:docMk/>
          <pc:sldMk cId="0" sldId="264"/>
        </pc:sldMkLst>
        <pc:spChg chg="add mod">
          <ac:chgData name="Nguyen Quynh Anh" userId="e994623f0e761c09" providerId="LiveId" clId="{610C5B7D-9553-47F9-8BC6-68B7EC9852B6}" dt="2023-06-25T05:59:18.010" v="1129" actId="2711"/>
          <ac:spMkLst>
            <pc:docMk/>
            <pc:sldMk cId="0" sldId="264"/>
            <ac:spMk id="2" creationId="{12D9D315-2753-93FA-E296-EBFD30AB5F4C}"/>
          </ac:spMkLst>
        </pc:spChg>
        <pc:spChg chg="del topLvl">
          <ac:chgData name="Nguyen Quynh Anh" userId="e994623f0e761c09" providerId="LiveId" clId="{610C5B7D-9553-47F9-8BC6-68B7EC9852B6}" dt="2023-06-25T05:59:59.737" v="1147" actId="478"/>
          <ac:spMkLst>
            <pc:docMk/>
            <pc:sldMk cId="0" sldId="264"/>
            <ac:spMk id="178" creationId="{00000000-0000-0000-0000-000000000000}"/>
          </ac:spMkLst>
        </pc:spChg>
        <pc:spChg chg="mod">
          <ac:chgData name="Nguyen Quynh Anh" userId="e994623f0e761c09" providerId="LiveId" clId="{610C5B7D-9553-47F9-8BC6-68B7EC9852B6}" dt="2023-06-25T05:59:45.604" v="1142" actId="1076"/>
          <ac:spMkLst>
            <pc:docMk/>
            <pc:sldMk cId="0" sldId="264"/>
            <ac:spMk id="181" creationId="{00000000-0000-0000-0000-000000000000}"/>
          </ac:spMkLst>
        </pc:spChg>
        <pc:spChg chg="mod">
          <ac:chgData name="Nguyen Quynh Anh" userId="e994623f0e761c09" providerId="LiveId" clId="{610C5B7D-9553-47F9-8BC6-68B7EC9852B6}" dt="2023-06-25T05:59:43.173" v="1141" actId="1076"/>
          <ac:spMkLst>
            <pc:docMk/>
            <pc:sldMk cId="0" sldId="264"/>
            <ac:spMk id="182" creationId="{00000000-0000-0000-0000-000000000000}"/>
          </ac:spMkLst>
        </pc:spChg>
        <pc:spChg chg="mod">
          <ac:chgData name="Nguyen Quynh Anh" userId="e994623f0e761c09" providerId="LiveId" clId="{610C5B7D-9553-47F9-8BC6-68B7EC9852B6}" dt="2023-06-25T06:00:51.742" v="1167" actId="1076"/>
          <ac:spMkLst>
            <pc:docMk/>
            <pc:sldMk cId="0" sldId="264"/>
            <ac:spMk id="183" creationId="{00000000-0000-0000-0000-000000000000}"/>
          </ac:spMkLst>
        </pc:spChg>
        <pc:spChg chg="mod">
          <ac:chgData name="Nguyen Quynh Anh" userId="e994623f0e761c09" providerId="LiveId" clId="{610C5B7D-9553-47F9-8BC6-68B7EC9852B6}" dt="2023-06-25T05:59:56.427" v="1146" actId="1076"/>
          <ac:spMkLst>
            <pc:docMk/>
            <pc:sldMk cId="0" sldId="264"/>
            <ac:spMk id="186" creationId="{00000000-0000-0000-0000-000000000000}"/>
          </ac:spMkLst>
        </pc:spChg>
        <pc:spChg chg="mod">
          <ac:chgData name="Nguyen Quynh Anh" userId="e994623f0e761c09" providerId="LiveId" clId="{610C5B7D-9553-47F9-8BC6-68B7EC9852B6}" dt="2023-06-25T05:59:52.360" v="1145" actId="14100"/>
          <ac:spMkLst>
            <pc:docMk/>
            <pc:sldMk cId="0" sldId="264"/>
            <ac:spMk id="187" creationId="{00000000-0000-0000-0000-000000000000}"/>
          </ac:spMkLst>
        </pc:spChg>
        <pc:spChg chg="mod">
          <ac:chgData name="Nguyen Quynh Anh" userId="e994623f0e761c09" providerId="LiveId" clId="{610C5B7D-9553-47F9-8BC6-68B7EC9852B6}" dt="2023-06-25T06:00:49.673" v="1166" actId="1076"/>
          <ac:spMkLst>
            <pc:docMk/>
            <pc:sldMk cId="0" sldId="264"/>
            <ac:spMk id="188" creationId="{00000000-0000-0000-0000-000000000000}"/>
          </ac:spMkLst>
        </pc:spChg>
        <pc:spChg chg="mod">
          <ac:chgData name="Nguyen Quynh Anh" userId="e994623f0e761c09" providerId="LiveId" clId="{610C5B7D-9553-47F9-8BC6-68B7EC9852B6}" dt="2023-06-25T06:00:22.134" v="1155" actId="1076"/>
          <ac:spMkLst>
            <pc:docMk/>
            <pc:sldMk cId="0" sldId="264"/>
            <ac:spMk id="191" creationId="{00000000-0000-0000-0000-000000000000}"/>
          </ac:spMkLst>
        </pc:spChg>
        <pc:spChg chg="mod">
          <ac:chgData name="Nguyen Quynh Anh" userId="e994623f0e761c09" providerId="LiveId" clId="{610C5B7D-9553-47F9-8BC6-68B7EC9852B6}" dt="2023-06-25T06:00:12.622" v="1150" actId="1076"/>
          <ac:spMkLst>
            <pc:docMk/>
            <pc:sldMk cId="0" sldId="264"/>
            <ac:spMk id="192" creationId="{00000000-0000-0000-0000-000000000000}"/>
          </ac:spMkLst>
        </pc:spChg>
        <pc:spChg chg="mod">
          <ac:chgData name="Nguyen Quynh Anh" userId="e994623f0e761c09" providerId="LiveId" clId="{610C5B7D-9553-47F9-8BC6-68B7EC9852B6}" dt="2023-06-25T06:00:47.596" v="1165" actId="1076"/>
          <ac:spMkLst>
            <pc:docMk/>
            <pc:sldMk cId="0" sldId="264"/>
            <ac:spMk id="193" creationId="{00000000-0000-0000-0000-000000000000}"/>
          </ac:spMkLst>
        </pc:spChg>
        <pc:spChg chg="mod">
          <ac:chgData name="Nguyen Quynh Anh" userId="e994623f0e761c09" providerId="LiveId" clId="{610C5B7D-9553-47F9-8BC6-68B7EC9852B6}" dt="2023-06-25T06:00:42.653" v="1163" actId="1076"/>
          <ac:spMkLst>
            <pc:docMk/>
            <pc:sldMk cId="0" sldId="264"/>
            <ac:spMk id="196" creationId="{00000000-0000-0000-0000-000000000000}"/>
          </ac:spMkLst>
        </pc:spChg>
        <pc:spChg chg="mod">
          <ac:chgData name="Nguyen Quynh Anh" userId="e994623f0e761c09" providerId="LiveId" clId="{610C5B7D-9553-47F9-8BC6-68B7EC9852B6}" dt="2023-06-25T06:00:36.440" v="1159" actId="14100"/>
          <ac:spMkLst>
            <pc:docMk/>
            <pc:sldMk cId="0" sldId="264"/>
            <ac:spMk id="197" creationId="{00000000-0000-0000-0000-000000000000}"/>
          </ac:spMkLst>
        </pc:spChg>
        <pc:spChg chg="mod">
          <ac:chgData name="Nguyen Quynh Anh" userId="e994623f0e761c09" providerId="LiveId" clId="{610C5B7D-9553-47F9-8BC6-68B7EC9852B6}" dt="2023-06-25T06:00:44.803" v="1164" actId="1076"/>
          <ac:spMkLst>
            <pc:docMk/>
            <pc:sldMk cId="0" sldId="264"/>
            <ac:spMk id="198" creationId="{00000000-0000-0000-0000-000000000000}"/>
          </ac:spMkLst>
        </pc:spChg>
        <pc:grpChg chg="del mod">
          <ac:chgData name="Nguyen Quynh Anh" userId="e994623f0e761c09" providerId="LiveId" clId="{610C5B7D-9553-47F9-8BC6-68B7EC9852B6}" dt="2023-06-25T05:59:59.737" v="1147" actId="478"/>
          <ac:grpSpMkLst>
            <pc:docMk/>
            <pc:sldMk cId="0" sldId="264"/>
            <ac:grpSpMk id="176" creationId="{00000000-0000-0000-0000-000000000000}"/>
          </ac:grpSpMkLst>
        </pc:grpChg>
        <pc:grpChg chg="mod">
          <ac:chgData name="Nguyen Quynh Anh" userId="e994623f0e761c09" providerId="LiveId" clId="{610C5B7D-9553-47F9-8BC6-68B7EC9852B6}" dt="2023-06-25T05:59:18.010" v="1129" actId="2711"/>
          <ac:grpSpMkLst>
            <pc:docMk/>
            <pc:sldMk cId="0" sldId="264"/>
            <ac:grpSpMk id="179" creationId="{00000000-0000-0000-0000-000000000000}"/>
          </ac:grpSpMkLst>
        </pc:grpChg>
        <pc:grpChg chg="mod">
          <ac:chgData name="Nguyen Quynh Anh" userId="e994623f0e761c09" providerId="LiveId" clId="{610C5B7D-9553-47F9-8BC6-68B7EC9852B6}" dt="2023-06-25T05:59:18.010" v="1129" actId="2711"/>
          <ac:grpSpMkLst>
            <pc:docMk/>
            <pc:sldMk cId="0" sldId="264"/>
            <ac:grpSpMk id="184" creationId="{00000000-0000-0000-0000-000000000000}"/>
          </ac:grpSpMkLst>
        </pc:grpChg>
        <pc:grpChg chg="mod">
          <ac:chgData name="Nguyen Quynh Anh" userId="e994623f0e761c09" providerId="LiveId" clId="{610C5B7D-9553-47F9-8BC6-68B7EC9852B6}" dt="2023-06-25T05:59:18.010" v="1129" actId="2711"/>
          <ac:grpSpMkLst>
            <pc:docMk/>
            <pc:sldMk cId="0" sldId="264"/>
            <ac:grpSpMk id="189" creationId="{00000000-0000-0000-0000-000000000000}"/>
          </ac:grpSpMkLst>
        </pc:grpChg>
        <pc:grpChg chg="mod">
          <ac:chgData name="Nguyen Quynh Anh" userId="e994623f0e761c09" providerId="LiveId" clId="{610C5B7D-9553-47F9-8BC6-68B7EC9852B6}" dt="2023-06-25T05:59:18.010" v="1129" actId="2711"/>
          <ac:grpSpMkLst>
            <pc:docMk/>
            <pc:sldMk cId="0" sldId="264"/>
            <ac:grpSpMk id="194" creationId="{00000000-0000-0000-0000-000000000000}"/>
          </ac:grpSpMkLst>
        </pc:grpChg>
        <pc:grpChg chg="mod">
          <ac:chgData name="Nguyen Quynh Anh" userId="e994623f0e761c09" providerId="LiveId" clId="{610C5B7D-9553-47F9-8BC6-68B7EC9852B6}" dt="2023-06-25T05:59:18.010" v="1129" actId="2711"/>
          <ac:grpSpMkLst>
            <pc:docMk/>
            <pc:sldMk cId="0" sldId="264"/>
            <ac:grpSpMk id="195" creationId="{00000000-0000-0000-0000-000000000000}"/>
          </ac:grpSpMkLst>
        </pc:grpChg>
        <pc:picChg chg="mod">
          <ac:chgData name="Nguyen Quynh Anh" userId="e994623f0e761c09" providerId="LiveId" clId="{610C5B7D-9553-47F9-8BC6-68B7EC9852B6}" dt="2023-06-25T06:00:06.163" v="1148" actId="1076"/>
          <ac:picMkLst>
            <pc:docMk/>
            <pc:sldMk cId="0" sldId="264"/>
            <ac:picMk id="175" creationId="{00000000-0000-0000-0000-000000000000}"/>
          </ac:picMkLst>
        </pc:picChg>
        <pc:picChg chg="mod topLvl">
          <ac:chgData name="Nguyen Quynh Anh" userId="e994623f0e761c09" providerId="LiveId" clId="{610C5B7D-9553-47F9-8BC6-68B7EC9852B6}" dt="2023-06-25T06:00:06.163" v="1148" actId="1076"/>
          <ac:picMkLst>
            <pc:docMk/>
            <pc:sldMk cId="0" sldId="264"/>
            <ac:picMk id="177" creationId="{00000000-0000-0000-0000-000000000000}"/>
          </ac:picMkLst>
        </pc:picChg>
        <pc:picChg chg="mod">
          <ac:chgData name="Nguyen Quynh Anh" userId="e994623f0e761c09" providerId="LiveId" clId="{610C5B7D-9553-47F9-8BC6-68B7EC9852B6}" dt="2023-06-25T06:00:06.163" v="1148" actId="1076"/>
          <ac:picMkLst>
            <pc:docMk/>
            <pc:sldMk cId="0" sldId="264"/>
            <ac:picMk id="199" creationId="{00000000-0000-0000-0000-000000000000}"/>
          </ac:picMkLst>
        </pc:picChg>
      </pc:sldChg>
      <pc:sldChg chg="del">
        <pc:chgData name="Nguyen Quynh Anh" userId="e994623f0e761c09" providerId="LiveId" clId="{610C5B7D-9553-47F9-8BC6-68B7EC9852B6}" dt="2023-06-25T06:02:43.102" v="1257" actId="47"/>
        <pc:sldMkLst>
          <pc:docMk/>
          <pc:sldMk cId="0" sldId="265"/>
        </pc:sldMkLst>
      </pc:sldChg>
      <pc:sldChg chg="modSp mod">
        <pc:chgData name="Nguyen Quynh Anh" userId="e994623f0e761c09" providerId="LiveId" clId="{610C5B7D-9553-47F9-8BC6-68B7EC9852B6}" dt="2023-06-25T06:03:34.899" v="1273" actId="1076"/>
        <pc:sldMkLst>
          <pc:docMk/>
          <pc:sldMk cId="0" sldId="266"/>
        </pc:sldMkLst>
        <pc:spChg chg="mod">
          <ac:chgData name="Nguyen Quynh Anh" userId="e994623f0e761c09" providerId="LiveId" clId="{610C5B7D-9553-47F9-8BC6-68B7EC9852B6}" dt="2023-06-25T06:03:29.597" v="1271" actId="1076"/>
          <ac:spMkLst>
            <pc:docMk/>
            <pc:sldMk cId="0" sldId="266"/>
            <ac:spMk id="228" creationId="{00000000-0000-0000-0000-000000000000}"/>
          </ac:spMkLst>
        </pc:spChg>
        <pc:spChg chg="mod">
          <ac:chgData name="Nguyen Quynh Anh" userId="e994623f0e761c09" providerId="LiveId" clId="{610C5B7D-9553-47F9-8BC6-68B7EC9852B6}" dt="2023-06-25T06:03:33.155" v="1272" actId="1076"/>
          <ac:spMkLst>
            <pc:docMk/>
            <pc:sldMk cId="0" sldId="266"/>
            <ac:spMk id="229" creationId="{00000000-0000-0000-0000-000000000000}"/>
          </ac:spMkLst>
        </pc:spChg>
        <pc:spChg chg="mod">
          <ac:chgData name="Nguyen Quynh Anh" userId="e994623f0e761c09" providerId="LiveId" clId="{610C5B7D-9553-47F9-8BC6-68B7EC9852B6}" dt="2023-06-25T06:03:10.527" v="1266" actId="1076"/>
          <ac:spMkLst>
            <pc:docMk/>
            <pc:sldMk cId="0" sldId="266"/>
            <ac:spMk id="233" creationId="{00000000-0000-0000-0000-000000000000}"/>
          </ac:spMkLst>
        </pc:spChg>
        <pc:grpChg chg="mod">
          <ac:chgData name="Nguyen Quynh Anh" userId="e994623f0e761c09" providerId="LiveId" clId="{610C5B7D-9553-47F9-8BC6-68B7EC9852B6}" dt="2023-06-25T06:03:17.781" v="1268" actId="14100"/>
          <ac:grpSpMkLst>
            <pc:docMk/>
            <pc:sldMk cId="0" sldId="266"/>
            <ac:grpSpMk id="226" creationId="{00000000-0000-0000-0000-000000000000}"/>
          </ac:grpSpMkLst>
        </pc:grpChg>
        <pc:picChg chg="mod">
          <ac:chgData name="Nguyen Quynh Anh" userId="e994623f0e761c09" providerId="LiveId" clId="{610C5B7D-9553-47F9-8BC6-68B7EC9852B6}" dt="2023-06-25T06:03:25.944" v="1270" actId="14100"/>
          <ac:picMkLst>
            <pc:docMk/>
            <pc:sldMk cId="0" sldId="266"/>
            <ac:picMk id="227" creationId="{00000000-0000-0000-0000-000000000000}"/>
          </ac:picMkLst>
        </pc:picChg>
        <pc:picChg chg="mod">
          <ac:chgData name="Nguyen Quynh Anh" userId="e994623f0e761c09" providerId="LiveId" clId="{610C5B7D-9553-47F9-8BC6-68B7EC9852B6}" dt="2023-06-25T06:02:59.849" v="1261" actId="1076"/>
          <ac:picMkLst>
            <pc:docMk/>
            <pc:sldMk cId="0" sldId="266"/>
            <ac:picMk id="231" creationId="{00000000-0000-0000-0000-000000000000}"/>
          </ac:picMkLst>
        </pc:picChg>
        <pc:picChg chg="mod">
          <ac:chgData name="Nguyen Quynh Anh" userId="e994623f0e761c09" providerId="LiveId" clId="{610C5B7D-9553-47F9-8BC6-68B7EC9852B6}" dt="2023-06-25T06:03:03.415" v="1263" actId="14100"/>
          <ac:picMkLst>
            <pc:docMk/>
            <pc:sldMk cId="0" sldId="266"/>
            <ac:picMk id="232" creationId="{00000000-0000-0000-0000-000000000000}"/>
          </ac:picMkLst>
        </pc:picChg>
        <pc:picChg chg="mod">
          <ac:chgData name="Nguyen Quynh Anh" userId="e994623f0e761c09" providerId="LiveId" clId="{610C5B7D-9553-47F9-8BC6-68B7EC9852B6}" dt="2023-06-25T06:03:34.899" v="1273" actId="1076"/>
          <ac:picMkLst>
            <pc:docMk/>
            <pc:sldMk cId="0" sldId="266"/>
            <ac:picMk id="234" creationId="{00000000-0000-0000-0000-000000000000}"/>
          </ac:picMkLst>
        </pc:picChg>
      </pc:sldChg>
      <pc:sldChg chg="del">
        <pc:chgData name="Nguyen Quynh Anh" userId="e994623f0e761c09" providerId="LiveId" clId="{610C5B7D-9553-47F9-8BC6-68B7EC9852B6}" dt="2023-06-25T06:10:59.740" v="1455" actId="47"/>
        <pc:sldMkLst>
          <pc:docMk/>
          <pc:sldMk cId="0" sldId="267"/>
        </pc:sldMkLst>
      </pc:sldChg>
      <pc:sldChg chg="modSp del mod">
        <pc:chgData name="Nguyen Quynh Anh" userId="e994623f0e761c09" providerId="LiveId" clId="{610C5B7D-9553-47F9-8BC6-68B7EC9852B6}" dt="2023-06-25T06:11:01.016" v="1456" actId="47"/>
        <pc:sldMkLst>
          <pc:docMk/>
          <pc:sldMk cId="0" sldId="268"/>
        </pc:sldMkLst>
        <pc:picChg chg="mod">
          <ac:chgData name="Nguyen Quynh Anh" userId="e994623f0e761c09" providerId="LiveId" clId="{610C5B7D-9553-47F9-8BC6-68B7EC9852B6}" dt="2023-06-25T06:06:18.906" v="1307" actId="1076"/>
          <ac:picMkLst>
            <pc:docMk/>
            <pc:sldMk cId="0" sldId="268"/>
            <ac:picMk id="258" creationId="{00000000-0000-0000-0000-000000000000}"/>
          </ac:picMkLst>
        </pc:picChg>
      </pc:sldChg>
      <pc:sldChg chg="del">
        <pc:chgData name="Nguyen Quynh Anh" userId="e994623f0e761c09" providerId="LiveId" clId="{610C5B7D-9553-47F9-8BC6-68B7EC9852B6}" dt="2023-06-25T06:11:02.544" v="1457" actId="47"/>
        <pc:sldMkLst>
          <pc:docMk/>
          <pc:sldMk cId="0" sldId="269"/>
        </pc:sldMkLst>
      </pc:sldChg>
      <pc:sldChg chg="modSp del mod">
        <pc:chgData name="Nguyen Quynh Anh" userId="e994623f0e761c09" providerId="LiveId" clId="{610C5B7D-9553-47F9-8BC6-68B7EC9852B6}" dt="2023-06-25T06:13:15.054" v="1543" actId="47"/>
        <pc:sldMkLst>
          <pc:docMk/>
          <pc:sldMk cId="0" sldId="270"/>
        </pc:sldMkLst>
        <pc:picChg chg="mod">
          <ac:chgData name="Nguyen Quynh Anh" userId="e994623f0e761c09" providerId="LiveId" clId="{610C5B7D-9553-47F9-8BC6-68B7EC9852B6}" dt="2023-06-25T05:53:43.013" v="1036" actId="1076"/>
          <ac:picMkLst>
            <pc:docMk/>
            <pc:sldMk cId="0" sldId="270"/>
            <ac:picMk id="292" creationId="{00000000-0000-0000-0000-000000000000}"/>
          </ac:picMkLst>
        </pc:picChg>
        <pc:picChg chg="mod">
          <ac:chgData name="Nguyen Quynh Anh" userId="e994623f0e761c09" providerId="LiveId" clId="{610C5B7D-9553-47F9-8BC6-68B7EC9852B6}" dt="2023-06-25T05:53:45.087" v="1037" actId="1076"/>
          <ac:picMkLst>
            <pc:docMk/>
            <pc:sldMk cId="0" sldId="270"/>
            <ac:picMk id="293" creationId="{00000000-0000-0000-0000-000000000000}"/>
          </ac:picMkLst>
        </pc:picChg>
      </pc:sldChg>
      <pc:sldChg chg="addSp delSp modSp mod ord delAnim modAnim">
        <pc:chgData name="Nguyen Quynh Anh" userId="e994623f0e761c09" providerId="LiveId" clId="{610C5B7D-9553-47F9-8BC6-68B7EC9852B6}" dt="2023-06-25T06:16:58.507" v="1631"/>
        <pc:sldMkLst>
          <pc:docMk/>
          <pc:sldMk cId="0" sldId="271"/>
        </pc:sldMkLst>
        <pc:spChg chg="add mod">
          <ac:chgData name="Nguyen Quynh Anh" userId="e994623f0e761c09" providerId="LiveId" clId="{610C5B7D-9553-47F9-8BC6-68B7EC9852B6}" dt="2023-06-25T06:14:00.639" v="1571" actId="20577"/>
          <ac:spMkLst>
            <pc:docMk/>
            <pc:sldMk cId="0" sldId="271"/>
            <ac:spMk id="3" creationId="{DA324EAF-6F11-41CC-70E7-6FEF1E6840F4}"/>
          </ac:spMkLst>
        </pc:spChg>
        <pc:spChg chg="mod">
          <ac:chgData name="Nguyen Quynh Anh" userId="e994623f0e761c09" providerId="LiveId" clId="{610C5B7D-9553-47F9-8BC6-68B7EC9852B6}" dt="2023-06-25T06:15:21.709" v="1619" actId="1076"/>
          <ac:spMkLst>
            <pc:docMk/>
            <pc:sldMk cId="0" sldId="271"/>
            <ac:spMk id="306" creationId="{00000000-0000-0000-0000-000000000000}"/>
          </ac:spMkLst>
        </pc:spChg>
        <pc:spChg chg="mod">
          <ac:chgData name="Nguyen Quynh Anh" userId="e994623f0e761c09" providerId="LiveId" clId="{610C5B7D-9553-47F9-8BC6-68B7EC9852B6}" dt="2023-06-25T06:14:05.801" v="1573" actId="2711"/>
          <ac:spMkLst>
            <pc:docMk/>
            <pc:sldMk cId="0" sldId="271"/>
            <ac:spMk id="307" creationId="{00000000-0000-0000-0000-000000000000}"/>
          </ac:spMkLst>
        </pc:spChg>
        <pc:spChg chg="mod">
          <ac:chgData name="Nguyen Quynh Anh" userId="e994623f0e761c09" providerId="LiveId" clId="{610C5B7D-9553-47F9-8BC6-68B7EC9852B6}" dt="2023-06-25T06:15:16.611" v="1618" actId="1076"/>
          <ac:spMkLst>
            <pc:docMk/>
            <pc:sldMk cId="0" sldId="271"/>
            <ac:spMk id="313" creationId="{00000000-0000-0000-0000-000000000000}"/>
          </ac:spMkLst>
        </pc:spChg>
        <pc:spChg chg="del">
          <ac:chgData name="Nguyen Quynh Anh" userId="e994623f0e761c09" providerId="LiveId" clId="{610C5B7D-9553-47F9-8BC6-68B7EC9852B6}" dt="2023-06-25T06:13:47.105" v="1546" actId="478"/>
          <ac:spMkLst>
            <pc:docMk/>
            <pc:sldMk cId="0" sldId="271"/>
            <ac:spMk id="314" creationId="{00000000-0000-0000-0000-000000000000}"/>
          </ac:spMkLst>
        </pc:spChg>
        <pc:spChg chg="mod">
          <ac:chgData name="Nguyen Quynh Anh" userId="e994623f0e761c09" providerId="LiveId" clId="{610C5B7D-9553-47F9-8BC6-68B7EC9852B6}" dt="2023-06-25T06:14:44.448" v="1600" actId="1076"/>
          <ac:spMkLst>
            <pc:docMk/>
            <pc:sldMk cId="0" sldId="271"/>
            <ac:spMk id="315" creationId="{00000000-0000-0000-0000-000000000000}"/>
          </ac:spMkLst>
        </pc:spChg>
        <pc:spChg chg="mod">
          <ac:chgData name="Nguyen Quynh Anh" userId="e994623f0e761c09" providerId="LiveId" clId="{610C5B7D-9553-47F9-8BC6-68B7EC9852B6}" dt="2023-06-25T06:14:13.138" v="1576" actId="1076"/>
          <ac:spMkLst>
            <pc:docMk/>
            <pc:sldMk cId="0" sldId="271"/>
            <ac:spMk id="320" creationId="{00000000-0000-0000-0000-000000000000}"/>
          </ac:spMkLst>
        </pc:spChg>
        <pc:spChg chg="mod">
          <ac:chgData name="Nguyen Quynh Anh" userId="e994623f0e761c09" providerId="LiveId" clId="{610C5B7D-9553-47F9-8BC6-68B7EC9852B6}" dt="2023-06-25T06:14:37.949" v="1598" actId="207"/>
          <ac:spMkLst>
            <pc:docMk/>
            <pc:sldMk cId="0" sldId="271"/>
            <ac:spMk id="321" creationId="{00000000-0000-0000-0000-000000000000}"/>
          </ac:spMkLst>
        </pc:spChg>
        <pc:spChg chg="mod">
          <ac:chgData name="Nguyen Quynh Anh" userId="e994623f0e761c09" providerId="LiveId" clId="{610C5B7D-9553-47F9-8BC6-68B7EC9852B6}" dt="2023-06-25T06:15:04.104" v="1613" actId="1076"/>
          <ac:spMkLst>
            <pc:docMk/>
            <pc:sldMk cId="0" sldId="271"/>
            <ac:spMk id="323" creationId="{00000000-0000-0000-0000-000000000000}"/>
          </ac:spMkLst>
        </pc:spChg>
        <pc:spChg chg="mod">
          <ac:chgData name="Nguyen Quynh Anh" userId="e994623f0e761c09" providerId="LiveId" clId="{610C5B7D-9553-47F9-8BC6-68B7EC9852B6}" dt="2023-06-25T06:14:54.250" v="1608" actId="2711"/>
          <ac:spMkLst>
            <pc:docMk/>
            <pc:sldMk cId="0" sldId="271"/>
            <ac:spMk id="324" creationId="{00000000-0000-0000-0000-000000000000}"/>
          </ac:spMkLst>
        </pc:spChg>
        <pc:spChg chg="mod">
          <ac:chgData name="Nguyen Quynh Anh" userId="e994623f0e761c09" providerId="LiveId" clId="{610C5B7D-9553-47F9-8BC6-68B7EC9852B6}" dt="2023-06-25T06:14:46.980" v="1601" actId="2711"/>
          <ac:spMkLst>
            <pc:docMk/>
            <pc:sldMk cId="0" sldId="271"/>
            <ac:spMk id="326" creationId="{00000000-0000-0000-0000-000000000000}"/>
          </ac:spMkLst>
        </pc:spChg>
        <pc:grpChg chg="mod">
          <ac:chgData name="Nguyen Quynh Anh" userId="e994623f0e761c09" providerId="LiveId" clId="{610C5B7D-9553-47F9-8BC6-68B7EC9852B6}" dt="2023-06-25T06:14:03.290" v="1572" actId="1076"/>
          <ac:grpSpMkLst>
            <pc:docMk/>
            <pc:sldMk cId="0" sldId="271"/>
            <ac:grpSpMk id="302" creationId="{00000000-0000-0000-0000-000000000000}"/>
          </ac:grpSpMkLst>
        </pc:grpChg>
        <pc:picChg chg="add mod">
          <ac:chgData name="Nguyen Quynh Anh" userId="e994623f0e761c09" providerId="LiveId" clId="{610C5B7D-9553-47F9-8BC6-68B7EC9852B6}" dt="2023-06-25T06:13:57.302" v="1548" actId="1076"/>
          <ac:picMkLst>
            <pc:docMk/>
            <pc:sldMk cId="0" sldId="271"/>
            <ac:picMk id="2" creationId="{60F28C8F-0AE7-3AC4-D85A-65A3FF12EED0}"/>
          </ac:picMkLst>
        </pc:picChg>
        <pc:picChg chg="mod">
          <ac:chgData name="Nguyen Quynh Anh" userId="e994623f0e761c09" providerId="LiveId" clId="{610C5B7D-9553-47F9-8BC6-68B7EC9852B6}" dt="2023-06-25T06:14:18.548" v="1578" actId="14100"/>
          <ac:picMkLst>
            <pc:docMk/>
            <pc:sldMk cId="0" sldId="271"/>
            <ac:picMk id="317" creationId="{00000000-0000-0000-0000-000000000000}"/>
          </ac:picMkLst>
        </pc:picChg>
        <pc:picChg chg="mod">
          <ac:chgData name="Nguyen Quynh Anh" userId="e994623f0e761c09" providerId="LiveId" clId="{610C5B7D-9553-47F9-8BC6-68B7EC9852B6}" dt="2023-06-25T06:14:22.637" v="1580" actId="1076"/>
          <ac:picMkLst>
            <pc:docMk/>
            <pc:sldMk cId="0" sldId="271"/>
            <ac:picMk id="318" creationId="{00000000-0000-0000-0000-000000000000}"/>
          </ac:picMkLst>
        </pc:picChg>
      </pc:sldChg>
      <pc:sldChg chg="addSp delSp modSp mod ord delAnim modAnim">
        <pc:chgData name="Nguyen Quynh Anh" userId="e994623f0e761c09" providerId="LiveId" clId="{610C5B7D-9553-47F9-8BC6-68B7EC9852B6}" dt="2023-06-25T06:20:47.708" v="1721"/>
        <pc:sldMkLst>
          <pc:docMk/>
          <pc:sldMk cId="0" sldId="272"/>
        </pc:sldMkLst>
        <pc:spChg chg="add mod">
          <ac:chgData name="Nguyen Quynh Anh" userId="e994623f0e761c09" providerId="LiveId" clId="{610C5B7D-9553-47F9-8BC6-68B7EC9852B6}" dt="2023-06-25T06:18:45.358" v="1690" actId="2711"/>
          <ac:spMkLst>
            <pc:docMk/>
            <pc:sldMk cId="0" sldId="272"/>
            <ac:spMk id="3" creationId="{473DDF86-9A9D-A928-5C5C-B2D7FD312A03}"/>
          </ac:spMkLst>
        </pc:spChg>
        <pc:spChg chg="mod">
          <ac:chgData name="Nguyen Quynh Anh" userId="e994623f0e761c09" providerId="LiveId" clId="{610C5B7D-9553-47F9-8BC6-68B7EC9852B6}" dt="2023-06-25T06:19:33.277" v="1699" actId="14100"/>
          <ac:spMkLst>
            <pc:docMk/>
            <pc:sldMk cId="0" sldId="272"/>
            <ac:spMk id="334" creationId="{00000000-0000-0000-0000-000000000000}"/>
          </ac:spMkLst>
        </pc:spChg>
        <pc:spChg chg="mod">
          <ac:chgData name="Nguyen Quynh Anh" userId="e994623f0e761c09" providerId="LiveId" clId="{610C5B7D-9553-47F9-8BC6-68B7EC9852B6}" dt="2023-06-25T06:19:37.399" v="1701" actId="1076"/>
          <ac:spMkLst>
            <pc:docMk/>
            <pc:sldMk cId="0" sldId="272"/>
            <ac:spMk id="335" creationId="{00000000-0000-0000-0000-000000000000}"/>
          </ac:spMkLst>
        </pc:spChg>
        <pc:spChg chg="del">
          <ac:chgData name="Nguyen Quynh Anh" userId="e994623f0e761c09" providerId="LiveId" clId="{610C5B7D-9553-47F9-8BC6-68B7EC9852B6}" dt="2023-06-25T06:18:18.223" v="1651" actId="478"/>
          <ac:spMkLst>
            <pc:docMk/>
            <pc:sldMk cId="0" sldId="272"/>
            <ac:spMk id="337" creationId="{00000000-0000-0000-0000-000000000000}"/>
          </ac:spMkLst>
        </pc:spChg>
        <pc:spChg chg="mod">
          <ac:chgData name="Nguyen Quynh Anh" userId="e994623f0e761c09" providerId="LiveId" clId="{610C5B7D-9553-47F9-8BC6-68B7EC9852B6}" dt="2023-06-25T06:20:09.362" v="1710" actId="1076"/>
          <ac:spMkLst>
            <pc:docMk/>
            <pc:sldMk cId="0" sldId="272"/>
            <ac:spMk id="338" creationId="{00000000-0000-0000-0000-000000000000}"/>
          </ac:spMkLst>
        </pc:spChg>
        <pc:spChg chg="mod">
          <ac:chgData name="Nguyen Quynh Anh" userId="e994623f0e761c09" providerId="LiveId" clId="{610C5B7D-9553-47F9-8BC6-68B7EC9852B6}" dt="2023-06-25T06:20:17.627" v="1712" actId="1076"/>
          <ac:spMkLst>
            <pc:docMk/>
            <pc:sldMk cId="0" sldId="272"/>
            <ac:spMk id="339" creationId="{00000000-0000-0000-0000-000000000000}"/>
          </ac:spMkLst>
        </pc:spChg>
        <pc:spChg chg="mod">
          <ac:chgData name="Nguyen Quynh Anh" userId="e994623f0e761c09" providerId="LiveId" clId="{610C5B7D-9553-47F9-8BC6-68B7EC9852B6}" dt="2023-06-25T06:19:48.876" v="1704" actId="1076"/>
          <ac:spMkLst>
            <pc:docMk/>
            <pc:sldMk cId="0" sldId="272"/>
            <ac:spMk id="340" creationId="{00000000-0000-0000-0000-000000000000}"/>
          </ac:spMkLst>
        </pc:spChg>
        <pc:spChg chg="mod">
          <ac:chgData name="Nguyen Quynh Anh" userId="e994623f0e761c09" providerId="LiveId" clId="{610C5B7D-9553-47F9-8BC6-68B7EC9852B6}" dt="2023-06-25T06:19:40.745" v="1702" actId="1076"/>
          <ac:spMkLst>
            <pc:docMk/>
            <pc:sldMk cId="0" sldId="272"/>
            <ac:spMk id="341" creationId="{00000000-0000-0000-0000-000000000000}"/>
          </ac:spMkLst>
        </pc:spChg>
        <pc:spChg chg="mod">
          <ac:chgData name="Nguyen Quynh Anh" userId="e994623f0e761c09" providerId="LiveId" clId="{610C5B7D-9553-47F9-8BC6-68B7EC9852B6}" dt="2023-06-25T06:19:51.788" v="1705" actId="1076"/>
          <ac:spMkLst>
            <pc:docMk/>
            <pc:sldMk cId="0" sldId="272"/>
            <ac:spMk id="342" creationId="{00000000-0000-0000-0000-000000000000}"/>
          </ac:spMkLst>
        </pc:spChg>
        <pc:spChg chg="mod">
          <ac:chgData name="Nguyen Quynh Anh" userId="e994623f0e761c09" providerId="LiveId" clId="{610C5B7D-9553-47F9-8BC6-68B7EC9852B6}" dt="2023-06-25T06:20:34.947" v="1720" actId="1076"/>
          <ac:spMkLst>
            <pc:docMk/>
            <pc:sldMk cId="0" sldId="272"/>
            <ac:spMk id="343" creationId="{00000000-0000-0000-0000-000000000000}"/>
          </ac:spMkLst>
        </pc:spChg>
        <pc:spChg chg="mod">
          <ac:chgData name="Nguyen Quynh Anh" userId="e994623f0e761c09" providerId="LiveId" clId="{610C5B7D-9553-47F9-8BC6-68B7EC9852B6}" dt="2023-06-25T06:20:28.443" v="1718" actId="1076"/>
          <ac:spMkLst>
            <pc:docMk/>
            <pc:sldMk cId="0" sldId="272"/>
            <ac:spMk id="344" creationId="{00000000-0000-0000-0000-000000000000}"/>
          </ac:spMkLst>
        </pc:spChg>
        <pc:picChg chg="add mod">
          <ac:chgData name="Nguyen Quynh Anh" userId="e994623f0e761c09" providerId="LiveId" clId="{610C5B7D-9553-47F9-8BC6-68B7EC9852B6}" dt="2023-06-25T06:18:45.358" v="1690" actId="2711"/>
          <ac:picMkLst>
            <pc:docMk/>
            <pc:sldMk cId="0" sldId="272"/>
            <ac:picMk id="2" creationId="{F70AD360-D4D6-42B7-73F5-C720591DC34E}"/>
          </ac:picMkLst>
        </pc:picChg>
        <pc:picChg chg="mod">
          <ac:chgData name="Nguyen Quynh Anh" userId="e994623f0e761c09" providerId="LiveId" clId="{610C5B7D-9553-47F9-8BC6-68B7EC9852B6}" dt="2023-06-25T06:20:01.762" v="1708" actId="1076"/>
          <ac:picMkLst>
            <pc:docMk/>
            <pc:sldMk cId="0" sldId="272"/>
            <ac:picMk id="333" creationId="{00000000-0000-0000-0000-000000000000}"/>
          </ac:picMkLst>
        </pc:picChg>
        <pc:picChg chg="mod">
          <ac:chgData name="Nguyen Quynh Anh" userId="e994623f0e761c09" providerId="LiveId" clId="{610C5B7D-9553-47F9-8BC6-68B7EC9852B6}" dt="2023-06-25T06:19:56.791" v="1707" actId="1076"/>
          <ac:picMkLst>
            <pc:docMk/>
            <pc:sldMk cId="0" sldId="272"/>
            <ac:picMk id="345" creationId="{00000000-0000-0000-0000-000000000000}"/>
          </ac:picMkLst>
        </pc:picChg>
        <pc:cxnChg chg="mod">
          <ac:chgData name="Nguyen Quynh Anh" userId="e994623f0e761c09" providerId="LiveId" clId="{610C5B7D-9553-47F9-8BC6-68B7EC9852B6}" dt="2023-06-25T06:19:45.048" v="1703" actId="1076"/>
          <ac:cxnSpMkLst>
            <pc:docMk/>
            <pc:sldMk cId="0" sldId="272"/>
            <ac:cxnSpMk id="336" creationId="{00000000-0000-0000-0000-000000000000}"/>
          </ac:cxnSpMkLst>
        </pc:cxnChg>
      </pc:sldChg>
      <pc:sldChg chg="modSp del mod">
        <pc:chgData name="Nguyen Quynh Anh" userId="e994623f0e761c09" providerId="LiveId" clId="{610C5B7D-9553-47F9-8BC6-68B7EC9852B6}" dt="2023-06-25T06:21:46.059" v="1738" actId="47"/>
        <pc:sldMkLst>
          <pc:docMk/>
          <pc:sldMk cId="0" sldId="273"/>
        </pc:sldMkLst>
        <pc:spChg chg="mod">
          <ac:chgData name="Nguyen Quynh Anh" userId="e994623f0e761c09" providerId="LiveId" clId="{610C5B7D-9553-47F9-8BC6-68B7EC9852B6}" dt="2023-06-25T06:21:33.301" v="1733" actId="1076"/>
          <ac:spMkLst>
            <pc:docMk/>
            <pc:sldMk cId="0" sldId="273"/>
            <ac:spMk id="355" creationId="{00000000-0000-0000-0000-000000000000}"/>
          </ac:spMkLst>
        </pc:spChg>
        <pc:spChg chg="mod">
          <ac:chgData name="Nguyen Quynh Anh" userId="e994623f0e761c09" providerId="LiveId" clId="{610C5B7D-9553-47F9-8BC6-68B7EC9852B6}" dt="2023-06-25T06:21:37.747" v="1736" actId="1076"/>
          <ac:spMkLst>
            <pc:docMk/>
            <pc:sldMk cId="0" sldId="273"/>
            <ac:spMk id="359" creationId="{00000000-0000-0000-0000-000000000000}"/>
          </ac:spMkLst>
        </pc:spChg>
        <pc:spChg chg="mod">
          <ac:chgData name="Nguyen Quynh Anh" userId="e994623f0e761c09" providerId="LiveId" clId="{610C5B7D-9553-47F9-8BC6-68B7EC9852B6}" dt="2023-06-25T06:21:28.085" v="1731" actId="2711"/>
          <ac:spMkLst>
            <pc:docMk/>
            <pc:sldMk cId="0" sldId="273"/>
            <ac:spMk id="360" creationId="{00000000-0000-0000-0000-000000000000}"/>
          </ac:spMkLst>
        </pc:spChg>
        <pc:spChg chg="mod">
          <ac:chgData name="Nguyen Quynh Anh" userId="e994623f0e761c09" providerId="LiveId" clId="{610C5B7D-9553-47F9-8BC6-68B7EC9852B6}" dt="2023-06-25T06:21:28.085" v="1731" actId="2711"/>
          <ac:spMkLst>
            <pc:docMk/>
            <pc:sldMk cId="0" sldId="273"/>
            <ac:spMk id="361" creationId="{00000000-0000-0000-0000-000000000000}"/>
          </ac:spMkLst>
        </pc:spChg>
        <pc:spChg chg="mod">
          <ac:chgData name="Nguyen Quynh Anh" userId="e994623f0e761c09" providerId="LiveId" clId="{610C5B7D-9553-47F9-8BC6-68B7EC9852B6}" dt="2023-06-25T06:21:28.085" v="1731" actId="2711"/>
          <ac:spMkLst>
            <pc:docMk/>
            <pc:sldMk cId="0" sldId="273"/>
            <ac:spMk id="367" creationId="{00000000-0000-0000-0000-000000000000}"/>
          </ac:spMkLst>
        </pc:spChg>
        <pc:spChg chg="mod">
          <ac:chgData name="Nguyen Quynh Anh" userId="e994623f0e761c09" providerId="LiveId" clId="{610C5B7D-9553-47F9-8BC6-68B7EC9852B6}" dt="2023-06-25T06:21:28.085" v="1731" actId="2711"/>
          <ac:spMkLst>
            <pc:docMk/>
            <pc:sldMk cId="0" sldId="273"/>
            <ac:spMk id="368" creationId="{00000000-0000-0000-0000-000000000000}"/>
          </ac:spMkLst>
        </pc:spChg>
        <pc:grpChg chg="mod">
          <ac:chgData name="Nguyen Quynh Anh" userId="e994623f0e761c09" providerId="LiveId" clId="{610C5B7D-9553-47F9-8BC6-68B7EC9852B6}" dt="2023-06-25T06:21:34.882" v="1734" actId="1076"/>
          <ac:grpSpMkLst>
            <pc:docMk/>
            <pc:sldMk cId="0" sldId="273"/>
            <ac:grpSpMk id="352" creationId="{00000000-0000-0000-0000-000000000000}"/>
          </ac:grpSpMkLst>
        </pc:grpChg>
        <pc:grpChg chg="mod">
          <ac:chgData name="Nguyen Quynh Anh" userId="e994623f0e761c09" providerId="LiveId" clId="{610C5B7D-9553-47F9-8BC6-68B7EC9852B6}" dt="2023-06-25T06:21:40.926" v="1737" actId="1076"/>
          <ac:grpSpMkLst>
            <pc:docMk/>
            <pc:sldMk cId="0" sldId="273"/>
            <ac:grpSpMk id="357" creationId="{00000000-0000-0000-0000-000000000000}"/>
          </ac:grpSpMkLst>
        </pc:grpChg>
        <pc:grpChg chg="mod">
          <ac:chgData name="Nguyen Quynh Anh" userId="e994623f0e761c09" providerId="LiveId" clId="{610C5B7D-9553-47F9-8BC6-68B7EC9852B6}" dt="2023-06-25T06:21:28.085" v="1731" actId="2711"/>
          <ac:grpSpMkLst>
            <pc:docMk/>
            <pc:sldMk cId="0" sldId="273"/>
            <ac:grpSpMk id="358" creationId="{00000000-0000-0000-0000-000000000000}"/>
          </ac:grpSpMkLst>
        </pc:grpChg>
        <pc:grpChg chg="mod">
          <ac:chgData name="Nguyen Quynh Anh" userId="e994623f0e761c09" providerId="LiveId" clId="{610C5B7D-9553-47F9-8BC6-68B7EC9852B6}" dt="2023-06-25T06:21:28.085" v="1731" actId="2711"/>
          <ac:grpSpMkLst>
            <pc:docMk/>
            <pc:sldMk cId="0" sldId="273"/>
            <ac:grpSpMk id="362" creationId="{00000000-0000-0000-0000-000000000000}"/>
          </ac:grpSpMkLst>
        </pc:grpChg>
      </pc:sldChg>
      <pc:sldChg chg="addSp delSp modSp mod delAnim modAnim">
        <pc:chgData name="Nguyen Quynh Anh" userId="e994623f0e761c09" providerId="LiveId" clId="{610C5B7D-9553-47F9-8BC6-68B7EC9852B6}" dt="2023-06-25T06:25:02.933" v="1893" actId="14100"/>
        <pc:sldMkLst>
          <pc:docMk/>
          <pc:sldMk cId="0" sldId="274"/>
        </pc:sldMkLst>
        <pc:spChg chg="add mod">
          <ac:chgData name="Nguyen Quynh Anh" userId="e994623f0e761c09" providerId="LiveId" clId="{610C5B7D-9553-47F9-8BC6-68B7EC9852B6}" dt="2023-06-25T06:24:14.810" v="1877" actId="1076"/>
          <ac:spMkLst>
            <pc:docMk/>
            <pc:sldMk cId="0" sldId="274"/>
            <ac:spMk id="7" creationId="{DD3916A3-A050-AEE6-6CB1-82C8961677F8}"/>
          </ac:spMkLst>
        </pc:spChg>
        <pc:spChg chg="add mod">
          <ac:chgData name="Nguyen Quynh Anh" userId="e994623f0e761c09" providerId="LiveId" clId="{610C5B7D-9553-47F9-8BC6-68B7EC9852B6}" dt="2023-06-25T06:24:28.711" v="1884" actId="1076"/>
          <ac:spMkLst>
            <pc:docMk/>
            <pc:sldMk cId="0" sldId="274"/>
            <ac:spMk id="9" creationId="{61E2EC9F-962C-AC21-0A92-380C46D38B37}"/>
          </ac:spMkLst>
        </pc:spChg>
        <pc:spChg chg="add mod">
          <ac:chgData name="Nguyen Quynh Anh" userId="e994623f0e761c09" providerId="LiveId" clId="{610C5B7D-9553-47F9-8BC6-68B7EC9852B6}" dt="2023-06-25T06:25:02.933" v="1893" actId="14100"/>
          <ac:spMkLst>
            <pc:docMk/>
            <pc:sldMk cId="0" sldId="274"/>
            <ac:spMk id="11" creationId="{840EDBBA-A276-EFCA-E6D6-046A2421B697}"/>
          </ac:spMkLst>
        </pc:spChg>
        <pc:spChg chg="del">
          <ac:chgData name="Nguyen Quynh Anh" userId="e994623f0e761c09" providerId="LiveId" clId="{610C5B7D-9553-47F9-8BC6-68B7EC9852B6}" dt="2023-06-25T06:23:38.624" v="1808" actId="478"/>
          <ac:spMkLst>
            <pc:docMk/>
            <pc:sldMk cId="0" sldId="274"/>
            <ac:spMk id="380" creationId="{00000000-0000-0000-0000-000000000000}"/>
          </ac:spMkLst>
        </pc:spChg>
        <pc:picChg chg="add mod">
          <ac:chgData name="Nguyen Quynh Anh" userId="e994623f0e761c09" providerId="LiveId" clId="{610C5B7D-9553-47F9-8BC6-68B7EC9852B6}" dt="2023-06-25T06:23:53.084" v="1813" actId="1076"/>
          <ac:picMkLst>
            <pc:docMk/>
            <pc:sldMk cId="0" sldId="274"/>
            <ac:picMk id="2" creationId="{F88A624B-9141-45F2-B22B-3E2AF32F02FF}"/>
          </ac:picMkLst>
        </pc:picChg>
        <pc:picChg chg="add mod">
          <ac:chgData name="Nguyen Quynh Anh" userId="e994623f0e761c09" providerId="LiveId" clId="{610C5B7D-9553-47F9-8BC6-68B7EC9852B6}" dt="2023-06-25T06:23:53.084" v="1813" actId="1076"/>
          <ac:picMkLst>
            <pc:docMk/>
            <pc:sldMk cId="0" sldId="274"/>
            <ac:picMk id="3" creationId="{3A9D890B-29B6-5EBF-D862-1B4119E4DEB0}"/>
          </ac:picMkLst>
        </pc:picChg>
        <pc:picChg chg="add mod">
          <ac:chgData name="Nguyen Quynh Anh" userId="e994623f0e761c09" providerId="LiveId" clId="{610C5B7D-9553-47F9-8BC6-68B7EC9852B6}" dt="2023-06-25T06:23:53.084" v="1813" actId="1076"/>
          <ac:picMkLst>
            <pc:docMk/>
            <pc:sldMk cId="0" sldId="274"/>
            <ac:picMk id="4" creationId="{BAA4D4B5-8C61-C8A1-D343-07EEA8FEEC83}"/>
          </ac:picMkLst>
        </pc:picChg>
        <pc:picChg chg="add mod">
          <ac:chgData name="Nguyen Quynh Anh" userId="e994623f0e761c09" providerId="LiveId" clId="{610C5B7D-9553-47F9-8BC6-68B7EC9852B6}" dt="2023-06-25T06:23:53.084" v="1813" actId="1076"/>
          <ac:picMkLst>
            <pc:docMk/>
            <pc:sldMk cId="0" sldId="274"/>
            <ac:picMk id="5" creationId="{E61F8ED0-0C5B-F265-CD80-151CFD1D9EFE}"/>
          </ac:picMkLst>
        </pc:picChg>
        <pc:picChg chg="add mod">
          <ac:chgData name="Nguyen Quynh Anh" userId="e994623f0e761c09" providerId="LiveId" clId="{610C5B7D-9553-47F9-8BC6-68B7EC9852B6}" dt="2023-06-25T06:24:10.831" v="1876" actId="14100"/>
          <ac:picMkLst>
            <pc:docMk/>
            <pc:sldMk cId="0" sldId="274"/>
            <ac:picMk id="6" creationId="{F4C0DE4E-BE42-147D-122B-85B20CD94685}"/>
          </ac:picMkLst>
        </pc:picChg>
        <pc:picChg chg="mod">
          <ac:chgData name="Nguyen Quynh Anh" userId="e994623f0e761c09" providerId="LiveId" clId="{610C5B7D-9553-47F9-8BC6-68B7EC9852B6}" dt="2023-06-25T06:23:47.121" v="1811" actId="1076"/>
          <ac:picMkLst>
            <pc:docMk/>
            <pc:sldMk cId="0" sldId="274"/>
            <ac:picMk id="375" creationId="{00000000-0000-0000-0000-000000000000}"/>
          </ac:picMkLst>
        </pc:picChg>
        <pc:picChg chg="mod">
          <ac:chgData name="Nguyen Quynh Anh" userId="e994623f0e761c09" providerId="LiveId" clId="{610C5B7D-9553-47F9-8BC6-68B7EC9852B6}" dt="2023-06-25T06:23:47.121" v="1811" actId="1076"/>
          <ac:picMkLst>
            <pc:docMk/>
            <pc:sldMk cId="0" sldId="274"/>
            <ac:picMk id="376" creationId="{00000000-0000-0000-0000-000000000000}"/>
          </ac:picMkLst>
        </pc:picChg>
        <pc:picChg chg="mod">
          <ac:chgData name="Nguyen Quynh Anh" userId="e994623f0e761c09" providerId="LiveId" clId="{610C5B7D-9553-47F9-8BC6-68B7EC9852B6}" dt="2023-06-25T06:23:47.121" v="1811" actId="1076"/>
          <ac:picMkLst>
            <pc:docMk/>
            <pc:sldMk cId="0" sldId="274"/>
            <ac:picMk id="377" creationId="{00000000-0000-0000-0000-000000000000}"/>
          </ac:picMkLst>
        </pc:picChg>
        <pc:picChg chg="mod">
          <ac:chgData name="Nguyen Quynh Anh" userId="e994623f0e761c09" providerId="LiveId" clId="{610C5B7D-9553-47F9-8BC6-68B7EC9852B6}" dt="2023-06-25T06:23:47.121" v="1811" actId="1076"/>
          <ac:picMkLst>
            <pc:docMk/>
            <pc:sldMk cId="0" sldId="274"/>
            <ac:picMk id="378" creationId="{00000000-0000-0000-0000-000000000000}"/>
          </ac:picMkLst>
        </pc:picChg>
        <pc:picChg chg="del">
          <ac:chgData name="Nguyen Quynh Anh" userId="e994623f0e761c09" providerId="LiveId" clId="{610C5B7D-9553-47F9-8BC6-68B7EC9852B6}" dt="2023-06-25T06:23:40.198" v="1809" actId="478"/>
          <ac:picMkLst>
            <pc:docMk/>
            <pc:sldMk cId="0" sldId="274"/>
            <ac:picMk id="379" creationId="{00000000-0000-0000-0000-000000000000}"/>
          </ac:picMkLst>
        </pc:picChg>
      </pc:sldChg>
      <pc:sldChg chg="del">
        <pc:chgData name="Nguyen Quynh Anh" userId="e994623f0e761c09" providerId="LiveId" clId="{610C5B7D-9553-47F9-8BC6-68B7EC9852B6}" dt="2023-06-25T06:28:09.991" v="2045" actId="47"/>
        <pc:sldMkLst>
          <pc:docMk/>
          <pc:sldMk cId="0" sldId="275"/>
        </pc:sldMkLst>
      </pc:sldChg>
      <pc:sldChg chg="del">
        <pc:chgData name="Nguyen Quynh Anh" userId="e994623f0e761c09" providerId="LiveId" clId="{610C5B7D-9553-47F9-8BC6-68B7EC9852B6}" dt="2023-06-25T06:28:11.362" v="2046" actId="47"/>
        <pc:sldMkLst>
          <pc:docMk/>
          <pc:sldMk cId="0" sldId="276"/>
        </pc:sldMkLst>
      </pc:sldChg>
      <pc:sldChg chg="addSp delSp modSp new mod delAnim modAnim">
        <pc:chgData name="Nguyen Quynh Anh" userId="e994623f0e761c09" providerId="LiveId" clId="{610C5B7D-9553-47F9-8BC6-68B7EC9852B6}" dt="2023-06-25T05:43:39.914" v="769" actId="1076"/>
        <pc:sldMkLst>
          <pc:docMk/>
          <pc:sldMk cId="4278867153" sldId="277"/>
        </pc:sldMkLst>
        <pc:spChg chg="add mod">
          <ac:chgData name="Nguyen Quynh Anh" userId="e994623f0e761c09" providerId="LiveId" clId="{610C5B7D-9553-47F9-8BC6-68B7EC9852B6}" dt="2023-06-25T05:43:32.429" v="763" actId="1076"/>
          <ac:spMkLst>
            <pc:docMk/>
            <pc:sldMk cId="4278867153" sldId="277"/>
            <ac:spMk id="8" creationId="{920923C6-111B-DA11-DF54-F300C9932CB8}"/>
          </ac:spMkLst>
        </pc:spChg>
        <pc:spChg chg="add mod">
          <ac:chgData name="Nguyen Quynh Anh" userId="e994623f0e761c09" providerId="LiveId" clId="{610C5B7D-9553-47F9-8BC6-68B7EC9852B6}" dt="2023-06-25T05:43:32.429" v="763" actId="1076"/>
          <ac:spMkLst>
            <pc:docMk/>
            <pc:sldMk cId="4278867153" sldId="277"/>
            <ac:spMk id="9" creationId="{AB17CA6F-95DB-4D79-83CE-243A2980394B}"/>
          </ac:spMkLst>
        </pc:spChg>
        <pc:spChg chg="add mod">
          <ac:chgData name="Nguyen Quynh Anh" userId="e994623f0e761c09" providerId="LiveId" clId="{610C5B7D-9553-47F9-8BC6-68B7EC9852B6}" dt="2023-06-25T05:42:12.179" v="559" actId="20577"/>
          <ac:spMkLst>
            <pc:docMk/>
            <pc:sldMk cId="4278867153" sldId="277"/>
            <ac:spMk id="10" creationId="{CD55FA18-9070-1066-EC01-3809BAAC335F}"/>
          </ac:spMkLst>
        </pc:spChg>
        <pc:spChg chg="add mod">
          <ac:chgData name="Nguyen Quynh Anh" userId="e994623f0e761c09" providerId="LiveId" clId="{610C5B7D-9553-47F9-8BC6-68B7EC9852B6}" dt="2023-06-25T05:42:33.109" v="636" actId="20577"/>
          <ac:spMkLst>
            <pc:docMk/>
            <pc:sldMk cId="4278867153" sldId="277"/>
            <ac:spMk id="11" creationId="{FC468233-483E-AA20-C65B-9A6CC6529719}"/>
          </ac:spMkLst>
        </pc:spChg>
        <pc:spChg chg="add mod">
          <ac:chgData name="Nguyen Quynh Anh" userId="e994623f0e761c09" providerId="LiveId" clId="{610C5B7D-9553-47F9-8BC6-68B7EC9852B6}" dt="2023-06-25T05:43:39.914" v="769" actId="1076"/>
          <ac:spMkLst>
            <pc:docMk/>
            <pc:sldMk cId="4278867153" sldId="277"/>
            <ac:spMk id="13" creationId="{61355F45-0428-AECE-5F73-BB36D067E4E5}"/>
          </ac:spMkLst>
        </pc:spChg>
        <pc:picChg chg="add mod">
          <ac:chgData name="Nguyen Quynh Anh" userId="e994623f0e761c09" providerId="LiveId" clId="{610C5B7D-9553-47F9-8BC6-68B7EC9852B6}" dt="2023-06-25T05:43:32.429" v="763" actId="1076"/>
          <ac:picMkLst>
            <pc:docMk/>
            <pc:sldMk cId="4278867153" sldId="277"/>
            <ac:picMk id="3" creationId="{985FAEC3-D18D-2A66-753C-5076FED7D6F7}"/>
          </ac:picMkLst>
        </pc:picChg>
        <pc:picChg chg="add mod">
          <ac:chgData name="Nguyen Quynh Anh" userId="e994623f0e761c09" providerId="LiveId" clId="{610C5B7D-9553-47F9-8BC6-68B7EC9852B6}" dt="2023-06-25T05:43:32.429" v="763" actId="1076"/>
          <ac:picMkLst>
            <pc:docMk/>
            <pc:sldMk cId="4278867153" sldId="277"/>
            <ac:picMk id="5" creationId="{A2D55790-0C70-CA4A-445C-483B36EB0C7A}"/>
          </ac:picMkLst>
        </pc:picChg>
        <pc:picChg chg="add mod">
          <ac:chgData name="Nguyen Quynh Anh" userId="e994623f0e761c09" providerId="LiveId" clId="{610C5B7D-9553-47F9-8BC6-68B7EC9852B6}" dt="2023-06-25T05:41:43.408" v="483" actId="1076"/>
          <ac:picMkLst>
            <pc:docMk/>
            <pc:sldMk cId="4278867153" sldId="277"/>
            <ac:picMk id="6" creationId="{00BD31A2-C69B-C443-6785-170D13368478}"/>
          </ac:picMkLst>
        </pc:picChg>
        <pc:picChg chg="add mod">
          <ac:chgData name="Nguyen Quynh Anh" userId="e994623f0e761c09" providerId="LiveId" clId="{610C5B7D-9553-47F9-8BC6-68B7EC9852B6}" dt="2023-06-25T05:41:43.408" v="483" actId="1076"/>
          <ac:picMkLst>
            <pc:docMk/>
            <pc:sldMk cId="4278867153" sldId="277"/>
            <ac:picMk id="7" creationId="{492072CE-CE88-E3B6-DE95-997399DCF787}"/>
          </ac:picMkLst>
        </pc:picChg>
        <pc:picChg chg="add del mod">
          <ac:chgData name="Nguyen Quynh Anh" userId="e994623f0e761c09" providerId="LiveId" clId="{610C5B7D-9553-47F9-8BC6-68B7EC9852B6}" dt="2023-06-25T05:43:24.451" v="762" actId="478"/>
          <ac:picMkLst>
            <pc:docMk/>
            <pc:sldMk cId="4278867153" sldId="277"/>
            <ac:picMk id="14" creationId="{8C267FDE-69B7-C43B-DF4D-0DCEF3AF3619}"/>
          </ac:picMkLst>
        </pc:picChg>
      </pc:sldChg>
      <pc:sldChg chg="modSp add mod">
        <pc:chgData name="Nguyen Quynh Anh" userId="e994623f0e761c09" providerId="LiveId" clId="{610C5B7D-9553-47F9-8BC6-68B7EC9852B6}" dt="2023-06-25T05:47:51.841" v="878" actId="1076"/>
        <pc:sldMkLst>
          <pc:docMk/>
          <pc:sldMk cId="475481904" sldId="278"/>
        </pc:sldMkLst>
        <pc:spChg chg="mod">
          <ac:chgData name="Nguyen Quynh Anh" userId="e994623f0e761c09" providerId="LiveId" clId="{610C5B7D-9553-47F9-8BC6-68B7EC9852B6}" dt="2023-06-25T05:47:51.841" v="878" actId="1076"/>
          <ac:spMkLst>
            <pc:docMk/>
            <pc:sldMk cId="475481904" sldId="278"/>
            <ac:spMk id="144" creationId="{00000000-0000-0000-0000-000000000000}"/>
          </ac:spMkLst>
        </pc:spChg>
        <pc:picChg chg="mod">
          <ac:chgData name="Nguyen Quynh Anh" userId="e994623f0e761c09" providerId="LiveId" clId="{610C5B7D-9553-47F9-8BC6-68B7EC9852B6}" dt="2023-06-25T05:47:45.125" v="874" actId="1076"/>
          <ac:picMkLst>
            <pc:docMk/>
            <pc:sldMk cId="475481904" sldId="278"/>
            <ac:picMk id="140" creationId="{00000000-0000-0000-0000-000000000000}"/>
          </ac:picMkLst>
        </pc:picChg>
        <pc:picChg chg="mod">
          <ac:chgData name="Nguyen Quynh Anh" userId="e994623f0e761c09" providerId="LiveId" clId="{610C5B7D-9553-47F9-8BC6-68B7EC9852B6}" dt="2023-06-25T05:47:49.619" v="877" actId="1076"/>
          <ac:picMkLst>
            <pc:docMk/>
            <pc:sldMk cId="475481904" sldId="278"/>
            <ac:picMk id="141" creationId="{00000000-0000-0000-0000-000000000000}"/>
          </ac:picMkLst>
        </pc:picChg>
        <pc:picChg chg="mod">
          <ac:chgData name="Nguyen Quynh Anh" userId="e994623f0e761c09" providerId="LiveId" clId="{610C5B7D-9553-47F9-8BC6-68B7EC9852B6}" dt="2023-06-25T05:47:48.426" v="876" actId="1076"/>
          <ac:picMkLst>
            <pc:docMk/>
            <pc:sldMk cId="475481904" sldId="278"/>
            <ac:picMk id="142" creationId="{00000000-0000-0000-0000-000000000000}"/>
          </ac:picMkLst>
        </pc:picChg>
      </pc:sldChg>
      <pc:sldChg chg="addSp delSp modSp mod delAnim modAnim">
        <pc:chgData name="Nguyen Quynh Anh" userId="e994623f0e761c09" providerId="LiveId" clId="{610C5B7D-9553-47F9-8BC6-68B7EC9852B6}" dt="2023-06-25T05:58:26.643" v="1047" actId="14100"/>
        <pc:sldMkLst>
          <pc:docMk/>
          <pc:sldMk cId="3974963089" sldId="279"/>
        </pc:sldMkLst>
        <pc:spChg chg="add del mod">
          <ac:chgData name="Nguyen Quynh Anh" userId="e994623f0e761c09" providerId="LiveId" clId="{610C5B7D-9553-47F9-8BC6-68B7EC9852B6}" dt="2023-06-25T05:58:23.755" v="1045" actId="21"/>
          <ac:spMkLst>
            <pc:docMk/>
            <pc:sldMk cId="3974963089" sldId="279"/>
            <ac:spMk id="2" creationId="{18A81B3E-207B-BCA6-621D-FF76FA085306}"/>
          </ac:spMkLst>
        </pc:spChg>
        <pc:spChg chg="add mod">
          <ac:chgData name="Nguyen Quynh Anh" userId="e994623f0e761c09" providerId="LiveId" clId="{610C5B7D-9553-47F9-8BC6-68B7EC9852B6}" dt="2023-06-25T05:58:15.621" v="1042" actId="1076"/>
          <ac:spMkLst>
            <pc:docMk/>
            <pc:sldMk cId="3974963089" sldId="279"/>
            <ac:spMk id="3" creationId="{6FDBC1FC-34B7-10C1-1D4B-B835B61D41CA}"/>
          </ac:spMkLst>
        </pc:spChg>
        <pc:spChg chg="add mod">
          <ac:chgData name="Nguyen Quynh Anh" userId="e994623f0e761c09" providerId="LiveId" clId="{610C5B7D-9553-47F9-8BC6-68B7EC9852B6}" dt="2023-06-25T05:58:24.009" v="1046"/>
          <ac:spMkLst>
            <pc:docMk/>
            <pc:sldMk cId="3974963089" sldId="279"/>
            <ac:spMk id="7" creationId="{A35D79D2-5CD6-6B97-F6CE-E9DA06461D29}"/>
          </ac:spMkLst>
        </pc:spChg>
        <pc:spChg chg="add mod">
          <ac:chgData name="Nguyen Quynh Anh" userId="e994623f0e761c09" providerId="LiveId" clId="{610C5B7D-9553-47F9-8BC6-68B7EC9852B6}" dt="2023-06-25T05:58:24.009" v="1046"/>
          <ac:spMkLst>
            <pc:docMk/>
            <pc:sldMk cId="3974963089" sldId="279"/>
            <ac:spMk id="8" creationId="{85A6B9CD-8BA8-9C6C-7A07-8D507A30CC7E}"/>
          </ac:spMkLst>
        </pc:spChg>
        <pc:spChg chg="del mod">
          <ac:chgData name="Nguyen Quynh Anh" userId="e994623f0e761c09" providerId="LiveId" clId="{610C5B7D-9553-47F9-8BC6-68B7EC9852B6}" dt="2023-06-25T05:58:23.755" v="1045" actId="21"/>
          <ac:spMkLst>
            <pc:docMk/>
            <pc:sldMk cId="3974963089" sldId="279"/>
            <ac:spMk id="380" creationId="{00000000-0000-0000-0000-000000000000}"/>
          </ac:spMkLst>
        </pc:spChg>
        <pc:picChg chg="add mod">
          <ac:chgData name="Nguyen Quynh Anh" userId="e994623f0e761c09" providerId="LiveId" clId="{610C5B7D-9553-47F9-8BC6-68B7EC9852B6}" dt="2023-06-25T05:58:26.643" v="1047" actId="14100"/>
          <ac:picMkLst>
            <pc:docMk/>
            <pc:sldMk cId="3974963089" sldId="279"/>
            <ac:picMk id="4" creationId="{F61B8987-A211-6F37-B6E5-81C80280FDA1}"/>
          </ac:picMkLst>
        </pc:picChg>
        <pc:picChg chg="add mod">
          <ac:chgData name="Nguyen Quynh Anh" userId="e994623f0e761c09" providerId="LiveId" clId="{610C5B7D-9553-47F9-8BC6-68B7EC9852B6}" dt="2023-06-25T05:58:24.009" v="1046"/>
          <ac:picMkLst>
            <pc:docMk/>
            <pc:sldMk cId="3974963089" sldId="279"/>
            <ac:picMk id="5" creationId="{7650016E-3EB8-FFB7-0458-4A5924D9E502}"/>
          </ac:picMkLst>
        </pc:picChg>
        <pc:picChg chg="add mod">
          <ac:chgData name="Nguyen Quynh Anh" userId="e994623f0e761c09" providerId="LiveId" clId="{610C5B7D-9553-47F9-8BC6-68B7EC9852B6}" dt="2023-06-25T05:58:24.009" v="1046"/>
          <ac:picMkLst>
            <pc:docMk/>
            <pc:sldMk cId="3974963089" sldId="279"/>
            <ac:picMk id="6" creationId="{AED1FF03-BB81-3389-0E1B-13B79B112419}"/>
          </ac:picMkLst>
        </pc:picChg>
        <pc:picChg chg="del mod">
          <ac:chgData name="Nguyen Quynh Anh" userId="e994623f0e761c09" providerId="LiveId" clId="{610C5B7D-9553-47F9-8BC6-68B7EC9852B6}" dt="2023-06-25T05:58:17.955" v="1043" actId="21"/>
          <ac:picMkLst>
            <pc:docMk/>
            <pc:sldMk cId="3974963089" sldId="279"/>
            <ac:picMk id="375" creationId="{00000000-0000-0000-0000-000000000000}"/>
          </ac:picMkLst>
        </pc:picChg>
        <pc:picChg chg="mod">
          <ac:chgData name="Nguyen Quynh Anh" userId="e994623f0e761c09" providerId="LiveId" clId="{610C5B7D-9553-47F9-8BC6-68B7EC9852B6}" dt="2023-06-25T05:51:43.400" v="1025" actId="1076"/>
          <ac:picMkLst>
            <pc:docMk/>
            <pc:sldMk cId="3974963089" sldId="279"/>
            <ac:picMk id="376" creationId="{00000000-0000-0000-0000-000000000000}"/>
          </ac:picMkLst>
        </pc:picChg>
        <pc:picChg chg="del mod">
          <ac:chgData name="Nguyen Quynh Anh" userId="e994623f0e761c09" providerId="LiveId" clId="{610C5B7D-9553-47F9-8BC6-68B7EC9852B6}" dt="2023-06-25T05:58:23.755" v="1045" actId="21"/>
          <ac:picMkLst>
            <pc:docMk/>
            <pc:sldMk cId="3974963089" sldId="279"/>
            <ac:picMk id="377" creationId="{00000000-0000-0000-0000-000000000000}"/>
          </ac:picMkLst>
        </pc:picChg>
        <pc:picChg chg="del mod">
          <ac:chgData name="Nguyen Quynh Anh" userId="e994623f0e761c09" providerId="LiveId" clId="{610C5B7D-9553-47F9-8BC6-68B7EC9852B6}" dt="2023-06-25T05:58:23.755" v="1045" actId="21"/>
          <ac:picMkLst>
            <pc:docMk/>
            <pc:sldMk cId="3974963089" sldId="279"/>
            <ac:picMk id="378" creationId="{00000000-0000-0000-0000-000000000000}"/>
          </ac:picMkLst>
        </pc:picChg>
        <pc:picChg chg="del">
          <ac:chgData name="Nguyen Quynh Anh" userId="e994623f0e761c09" providerId="LiveId" clId="{610C5B7D-9553-47F9-8BC6-68B7EC9852B6}" dt="2023-06-25T05:50:04.618" v="938" actId="478"/>
          <ac:picMkLst>
            <pc:docMk/>
            <pc:sldMk cId="3974963089" sldId="279"/>
            <ac:picMk id="379" creationId="{00000000-0000-0000-0000-000000000000}"/>
          </ac:picMkLst>
        </pc:picChg>
      </pc:sldChg>
      <pc:sldChg chg="addSp delSp modSp add mod delAnim">
        <pc:chgData name="Nguyen Quynh Anh" userId="e994623f0e761c09" providerId="LiveId" clId="{610C5B7D-9553-47F9-8BC6-68B7EC9852B6}" dt="2023-06-25T06:32:38.343" v="2095" actId="1076"/>
        <pc:sldMkLst>
          <pc:docMk/>
          <pc:sldMk cId="4272392876" sldId="280"/>
        </pc:sldMkLst>
        <pc:spChg chg="mod">
          <ac:chgData name="Nguyen Quynh Anh" userId="e994623f0e761c09" providerId="LiveId" clId="{610C5B7D-9553-47F9-8BC6-68B7EC9852B6}" dt="2023-06-25T06:01:32.308" v="1223" actId="1076"/>
          <ac:spMkLst>
            <pc:docMk/>
            <pc:sldMk cId="4272392876" sldId="280"/>
            <ac:spMk id="181" creationId="{00000000-0000-0000-0000-000000000000}"/>
          </ac:spMkLst>
        </pc:spChg>
        <pc:spChg chg="mod">
          <ac:chgData name="Nguyen Quynh Anh" userId="e994623f0e761c09" providerId="LiveId" clId="{610C5B7D-9553-47F9-8BC6-68B7EC9852B6}" dt="2023-06-25T06:01:57.299" v="1232" actId="1076"/>
          <ac:spMkLst>
            <pc:docMk/>
            <pc:sldMk cId="4272392876" sldId="280"/>
            <ac:spMk id="183" creationId="{00000000-0000-0000-0000-000000000000}"/>
          </ac:spMkLst>
        </pc:spChg>
        <pc:spChg chg="mod">
          <ac:chgData name="Nguyen Quynh Anh" userId="e994623f0e761c09" providerId="LiveId" clId="{610C5B7D-9553-47F9-8BC6-68B7EC9852B6}" dt="2023-06-25T06:02:04.331" v="1248" actId="20577"/>
          <ac:spMkLst>
            <pc:docMk/>
            <pc:sldMk cId="4272392876" sldId="280"/>
            <ac:spMk id="191" creationId="{00000000-0000-0000-0000-000000000000}"/>
          </ac:spMkLst>
        </pc:spChg>
        <pc:spChg chg="mod">
          <ac:chgData name="Nguyen Quynh Anh" userId="e994623f0e761c09" providerId="LiveId" clId="{610C5B7D-9553-47F9-8BC6-68B7EC9852B6}" dt="2023-06-25T06:02:29.781" v="1256" actId="1076"/>
          <ac:spMkLst>
            <pc:docMk/>
            <pc:sldMk cId="4272392876" sldId="280"/>
            <ac:spMk id="193" creationId="{00000000-0000-0000-0000-000000000000}"/>
          </ac:spMkLst>
        </pc:spChg>
        <pc:grpChg chg="del">
          <ac:chgData name="Nguyen Quynh Anh" userId="e994623f0e761c09" providerId="LiveId" clId="{610C5B7D-9553-47F9-8BC6-68B7EC9852B6}" dt="2023-06-25T06:01:27.773" v="1221" actId="478"/>
          <ac:grpSpMkLst>
            <pc:docMk/>
            <pc:sldMk cId="4272392876" sldId="280"/>
            <ac:grpSpMk id="184" creationId="{00000000-0000-0000-0000-000000000000}"/>
          </ac:grpSpMkLst>
        </pc:grpChg>
        <pc:grpChg chg="del">
          <ac:chgData name="Nguyen Quynh Anh" userId="e994623f0e761c09" providerId="LiveId" clId="{610C5B7D-9553-47F9-8BC6-68B7EC9852B6}" dt="2023-06-25T06:02:00.410" v="1233" actId="478"/>
          <ac:grpSpMkLst>
            <pc:docMk/>
            <pc:sldMk cId="4272392876" sldId="280"/>
            <ac:grpSpMk id="194" creationId="{00000000-0000-0000-0000-000000000000}"/>
          </ac:grpSpMkLst>
        </pc:grpChg>
        <pc:picChg chg="add mod">
          <ac:chgData name="Nguyen Quynh Anh" userId="e994623f0e761c09" providerId="LiveId" clId="{610C5B7D-9553-47F9-8BC6-68B7EC9852B6}" dt="2023-06-25T06:32:38.343" v="2095" actId="1076"/>
          <ac:picMkLst>
            <pc:docMk/>
            <pc:sldMk cId="4272392876" sldId="280"/>
            <ac:picMk id="3" creationId="{AF21F6C6-E76C-CDD6-9AC7-042F2DEC59DD}"/>
          </ac:picMkLst>
        </pc:picChg>
        <pc:picChg chg="mod">
          <ac:chgData name="Nguyen Quynh Anh" userId="e994623f0e761c09" providerId="LiveId" clId="{610C5B7D-9553-47F9-8BC6-68B7EC9852B6}" dt="2023-06-25T06:02:20.471" v="1253" actId="1076"/>
          <ac:picMkLst>
            <pc:docMk/>
            <pc:sldMk cId="4272392876" sldId="280"/>
            <ac:picMk id="175" creationId="{00000000-0000-0000-0000-000000000000}"/>
          </ac:picMkLst>
        </pc:picChg>
        <pc:picChg chg="del">
          <ac:chgData name="Nguyen Quynh Anh" userId="e994623f0e761c09" providerId="LiveId" clId="{610C5B7D-9553-47F9-8BC6-68B7EC9852B6}" dt="2023-06-25T06:32:35.635" v="2094" actId="478"/>
          <ac:picMkLst>
            <pc:docMk/>
            <pc:sldMk cId="4272392876" sldId="280"/>
            <ac:picMk id="199" creationId="{00000000-0000-0000-0000-000000000000}"/>
          </ac:picMkLst>
        </pc:picChg>
      </pc:sldChg>
      <pc:sldChg chg="addSp delSp modSp mod">
        <pc:chgData name="Nguyen Quynh Anh" userId="e994623f0e761c09" providerId="LiveId" clId="{610C5B7D-9553-47F9-8BC6-68B7EC9852B6}" dt="2023-06-25T06:06:25.171" v="1308" actId="1440"/>
        <pc:sldMkLst>
          <pc:docMk/>
          <pc:sldMk cId="3371679187" sldId="281"/>
        </pc:sldMkLst>
        <pc:spChg chg="del">
          <ac:chgData name="Nguyen Quynh Anh" userId="e994623f0e761c09" providerId="LiveId" clId="{610C5B7D-9553-47F9-8BC6-68B7EC9852B6}" dt="2023-06-25T06:04:19.057" v="1284" actId="478"/>
          <ac:spMkLst>
            <pc:docMk/>
            <pc:sldMk cId="3371679187" sldId="281"/>
            <ac:spMk id="3" creationId="{6FDBC1FC-34B7-10C1-1D4B-B835B61D41CA}"/>
          </ac:spMkLst>
        </pc:spChg>
        <pc:spChg chg="mod">
          <ac:chgData name="Nguyen Quynh Anh" userId="e994623f0e761c09" providerId="LiveId" clId="{610C5B7D-9553-47F9-8BC6-68B7EC9852B6}" dt="2023-06-25T06:04:18.096" v="1283" actId="1076"/>
          <ac:spMkLst>
            <pc:docMk/>
            <pc:sldMk cId="3371679187" sldId="281"/>
            <ac:spMk id="8" creationId="{85A6B9CD-8BA8-9C6C-7A07-8D507A30CC7E}"/>
          </ac:spMkLst>
        </pc:spChg>
        <pc:picChg chg="add mod">
          <ac:chgData name="Nguyen Quynh Anh" userId="e994623f0e761c09" providerId="LiveId" clId="{610C5B7D-9553-47F9-8BC6-68B7EC9852B6}" dt="2023-06-25T06:05:41.359" v="1301" actId="1076"/>
          <ac:picMkLst>
            <pc:docMk/>
            <pc:sldMk cId="3371679187" sldId="281"/>
            <ac:picMk id="9" creationId="{F8BBD1EE-E0D0-2996-1364-0DEC171755D7}"/>
          </ac:picMkLst>
        </pc:picChg>
        <pc:picChg chg="add mod">
          <ac:chgData name="Nguyen Quynh Anh" userId="e994623f0e761c09" providerId="LiveId" clId="{610C5B7D-9553-47F9-8BC6-68B7EC9852B6}" dt="2023-06-25T06:05:41.359" v="1301" actId="1076"/>
          <ac:picMkLst>
            <pc:docMk/>
            <pc:sldMk cId="3371679187" sldId="281"/>
            <ac:picMk id="11" creationId="{9DA98A12-2728-6CFB-E5C9-709C8C399678}"/>
          </ac:picMkLst>
        </pc:picChg>
        <pc:picChg chg="add mod">
          <ac:chgData name="Nguyen Quynh Anh" userId="e994623f0e761c09" providerId="LiveId" clId="{610C5B7D-9553-47F9-8BC6-68B7EC9852B6}" dt="2023-06-25T06:05:41.359" v="1301" actId="1076"/>
          <ac:picMkLst>
            <pc:docMk/>
            <pc:sldMk cId="3371679187" sldId="281"/>
            <ac:picMk id="13" creationId="{6DDD054F-968A-6CFD-DBC7-0ED7873A2512}"/>
          </ac:picMkLst>
        </pc:picChg>
        <pc:picChg chg="add mod">
          <ac:chgData name="Nguyen Quynh Anh" userId="e994623f0e761c09" providerId="LiveId" clId="{610C5B7D-9553-47F9-8BC6-68B7EC9852B6}" dt="2023-06-25T06:05:41.359" v="1301" actId="1076"/>
          <ac:picMkLst>
            <pc:docMk/>
            <pc:sldMk cId="3371679187" sldId="281"/>
            <ac:picMk id="15" creationId="{6709FC2D-3A7C-7114-F172-6F475C8B24B2}"/>
          </ac:picMkLst>
        </pc:picChg>
        <pc:picChg chg="add mod">
          <ac:chgData name="Nguyen Quynh Anh" userId="e994623f0e761c09" providerId="LiveId" clId="{610C5B7D-9553-47F9-8BC6-68B7EC9852B6}" dt="2023-06-25T06:06:25.171" v="1308" actId="1440"/>
          <ac:picMkLst>
            <pc:docMk/>
            <pc:sldMk cId="3371679187" sldId="281"/>
            <ac:picMk id="16" creationId="{645AA669-9432-C8F2-F52D-CAC4C50A3E58}"/>
          </ac:picMkLst>
        </pc:picChg>
      </pc:sldChg>
      <pc:sldChg chg="addSp delSp modSp new mod modAnim">
        <pc:chgData name="Nguyen Quynh Anh" userId="e994623f0e761c09" providerId="LiveId" clId="{610C5B7D-9553-47F9-8BC6-68B7EC9852B6}" dt="2023-06-25T06:10:42.254" v="1452" actId="1076"/>
        <pc:sldMkLst>
          <pc:docMk/>
          <pc:sldMk cId="2433717969" sldId="282"/>
        </pc:sldMkLst>
        <pc:spChg chg="add mod">
          <ac:chgData name="Nguyen Quynh Anh" userId="e994623f0e761c09" providerId="LiveId" clId="{610C5B7D-9553-47F9-8BC6-68B7EC9852B6}" dt="2023-06-25T06:07:05.174" v="1389" actId="1076"/>
          <ac:spMkLst>
            <pc:docMk/>
            <pc:sldMk cId="2433717969" sldId="282"/>
            <ac:spMk id="3" creationId="{7CE1ADB3-D204-8670-E8F2-4D36D79D82D1}"/>
          </ac:spMkLst>
        </pc:spChg>
        <pc:spChg chg="add mod">
          <ac:chgData name="Nguyen Quynh Anh" userId="e994623f0e761c09" providerId="LiveId" clId="{610C5B7D-9553-47F9-8BC6-68B7EC9852B6}" dt="2023-06-25T06:07:51.180" v="1403" actId="1076"/>
          <ac:spMkLst>
            <pc:docMk/>
            <pc:sldMk cId="2433717969" sldId="282"/>
            <ac:spMk id="4" creationId="{8311C3FE-3B43-8128-1355-3F30D6D41AA1}"/>
          </ac:spMkLst>
        </pc:spChg>
        <pc:spChg chg="add del mod">
          <ac:chgData name="Nguyen Quynh Anh" userId="e994623f0e761c09" providerId="LiveId" clId="{610C5B7D-9553-47F9-8BC6-68B7EC9852B6}" dt="2023-06-25T06:10:22.286" v="1447" actId="21"/>
          <ac:spMkLst>
            <pc:docMk/>
            <pc:sldMk cId="2433717969" sldId="282"/>
            <ac:spMk id="5" creationId="{9736FDC3-2B56-E51D-4D78-56D9FF2AA82A}"/>
          </ac:spMkLst>
        </pc:spChg>
        <pc:spChg chg="add del mod">
          <ac:chgData name="Nguyen Quynh Anh" userId="e994623f0e761c09" providerId="LiveId" clId="{610C5B7D-9553-47F9-8BC6-68B7EC9852B6}" dt="2023-06-25T06:10:13.171" v="1441" actId="21"/>
          <ac:spMkLst>
            <pc:docMk/>
            <pc:sldMk cId="2433717969" sldId="282"/>
            <ac:spMk id="7" creationId="{ED04D7F5-ABBF-E7AF-9633-778C98DD185D}"/>
          </ac:spMkLst>
        </pc:spChg>
        <pc:spChg chg="add del">
          <ac:chgData name="Nguyen Quynh Anh" userId="e994623f0e761c09" providerId="LiveId" clId="{610C5B7D-9553-47F9-8BC6-68B7EC9852B6}" dt="2023-06-25T06:09:03.036" v="1415" actId="478"/>
          <ac:spMkLst>
            <pc:docMk/>
            <pc:sldMk cId="2433717969" sldId="282"/>
            <ac:spMk id="9" creationId="{D1B0D07C-F449-7C54-D377-46452C6093F2}"/>
          </ac:spMkLst>
        </pc:spChg>
        <pc:spChg chg="add mod">
          <ac:chgData name="Nguyen Quynh Anh" userId="e994623f0e761c09" providerId="LiveId" clId="{610C5B7D-9553-47F9-8BC6-68B7EC9852B6}" dt="2023-06-25T06:10:42.254" v="1452" actId="1076"/>
          <ac:spMkLst>
            <pc:docMk/>
            <pc:sldMk cId="2433717969" sldId="282"/>
            <ac:spMk id="10" creationId="{613BFC2D-A237-07F0-45DB-AECB8EADE2A1}"/>
          </ac:spMkLst>
        </pc:spChg>
        <pc:spChg chg="add mod">
          <ac:chgData name="Nguyen Quynh Anh" userId="e994623f0e761c09" providerId="LiveId" clId="{610C5B7D-9553-47F9-8BC6-68B7EC9852B6}" dt="2023-06-25T06:10:42.254" v="1452" actId="1076"/>
          <ac:spMkLst>
            <pc:docMk/>
            <pc:sldMk cId="2433717969" sldId="282"/>
            <ac:spMk id="11" creationId="{0C2D25FF-9844-5594-3610-00D6E5BD6696}"/>
          </ac:spMkLst>
        </pc:spChg>
        <pc:spChg chg="add mod">
          <ac:chgData name="Nguyen Quynh Anh" userId="e994623f0e761c09" providerId="LiveId" clId="{610C5B7D-9553-47F9-8BC6-68B7EC9852B6}" dt="2023-06-25T06:10:23.597" v="1449" actId="1076"/>
          <ac:spMkLst>
            <pc:docMk/>
            <pc:sldMk cId="2433717969" sldId="282"/>
            <ac:spMk id="12" creationId="{6CFC61CC-E67B-1666-844A-7D959BCC285C}"/>
          </ac:spMkLst>
        </pc:spChg>
        <pc:picChg chg="add mod">
          <ac:chgData name="Nguyen Quynh Anh" userId="e994623f0e761c09" providerId="LiveId" clId="{610C5B7D-9553-47F9-8BC6-68B7EC9852B6}" dt="2023-06-25T06:07:10.899" v="1391" actId="14100"/>
          <ac:picMkLst>
            <pc:docMk/>
            <pc:sldMk cId="2433717969" sldId="282"/>
            <ac:picMk id="2" creationId="{38F14EEB-B3F0-46F9-495B-F2C630C5E9B4}"/>
          </ac:picMkLst>
        </pc:picChg>
      </pc:sldChg>
      <pc:sldChg chg="addSp delSp modSp add mod delAnim modAnim">
        <pc:chgData name="Nguyen Quynh Anh" userId="e994623f0e761c09" providerId="LiveId" clId="{610C5B7D-9553-47F9-8BC6-68B7EC9852B6}" dt="2023-06-25T06:12:55.948" v="1542" actId="113"/>
        <pc:sldMkLst>
          <pc:docMk/>
          <pc:sldMk cId="3473717862" sldId="283"/>
        </pc:sldMkLst>
        <pc:spChg chg="mod">
          <ac:chgData name="Nguyen Quynh Anh" userId="e994623f0e761c09" providerId="LiveId" clId="{610C5B7D-9553-47F9-8BC6-68B7EC9852B6}" dt="2023-06-25T06:11:33.497" v="1467"/>
          <ac:spMkLst>
            <pc:docMk/>
            <pc:sldMk cId="3473717862" sldId="283"/>
            <ac:spMk id="4" creationId="{8311C3FE-3B43-8128-1355-3F30D6D41AA1}"/>
          </ac:spMkLst>
        </pc:spChg>
        <pc:spChg chg="add mod">
          <ac:chgData name="Nguyen Quynh Anh" userId="e994623f0e761c09" providerId="LiveId" clId="{610C5B7D-9553-47F9-8BC6-68B7EC9852B6}" dt="2023-06-25T06:12:29.968" v="1529" actId="20577"/>
          <ac:spMkLst>
            <pc:docMk/>
            <pc:sldMk cId="3473717862" sldId="283"/>
            <ac:spMk id="7" creationId="{CAED5630-BEED-8CA0-6846-061C8B4DA6B7}"/>
          </ac:spMkLst>
        </pc:spChg>
        <pc:spChg chg="add del mod">
          <ac:chgData name="Nguyen Quynh Anh" userId="e994623f0e761c09" providerId="LiveId" clId="{610C5B7D-9553-47F9-8BC6-68B7EC9852B6}" dt="2023-06-25T06:12:40.979" v="1532" actId="21"/>
          <ac:spMkLst>
            <pc:docMk/>
            <pc:sldMk cId="3473717862" sldId="283"/>
            <ac:spMk id="8" creationId="{037FA2DB-F99C-D651-9395-1ED3798113D5}"/>
          </ac:spMkLst>
        </pc:spChg>
        <pc:spChg chg="del">
          <ac:chgData name="Nguyen Quynh Anh" userId="e994623f0e761c09" providerId="LiveId" clId="{610C5B7D-9553-47F9-8BC6-68B7EC9852B6}" dt="2023-06-25T06:10:57.061" v="1454" actId="478"/>
          <ac:spMkLst>
            <pc:docMk/>
            <pc:sldMk cId="3473717862" sldId="283"/>
            <ac:spMk id="10" creationId="{613BFC2D-A237-07F0-45DB-AECB8EADE2A1}"/>
          </ac:spMkLst>
        </pc:spChg>
        <pc:spChg chg="del">
          <ac:chgData name="Nguyen Quynh Anh" userId="e994623f0e761c09" providerId="LiveId" clId="{610C5B7D-9553-47F9-8BC6-68B7EC9852B6}" dt="2023-06-25T06:10:57.061" v="1454" actId="478"/>
          <ac:spMkLst>
            <pc:docMk/>
            <pc:sldMk cId="3473717862" sldId="283"/>
            <ac:spMk id="11" creationId="{0C2D25FF-9844-5594-3610-00D6E5BD6696}"/>
          </ac:spMkLst>
        </pc:spChg>
        <pc:spChg chg="del">
          <ac:chgData name="Nguyen Quynh Anh" userId="e994623f0e761c09" providerId="LiveId" clId="{610C5B7D-9553-47F9-8BC6-68B7EC9852B6}" dt="2023-06-25T06:11:07.540" v="1458" actId="478"/>
          <ac:spMkLst>
            <pc:docMk/>
            <pc:sldMk cId="3473717862" sldId="283"/>
            <ac:spMk id="12" creationId="{6CFC61CC-E67B-1666-844A-7D959BCC285C}"/>
          </ac:spMkLst>
        </pc:spChg>
        <pc:spChg chg="add mod">
          <ac:chgData name="Nguyen Quynh Anh" userId="e994623f0e761c09" providerId="LiveId" clId="{610C5B7D-9553-47F9-8BC6-68B7EC9852B6}" dt="2023-06-25T06:12:55.948" v="1542" actId="113"/>
          <ac:spMkLst>
            <pc:docMk/>
            <pc:sldMk cId="3473717862" sldId="283"/>
            <ac:spMk id="14" creationId="{F57F7A43-61CF-993D-A3FD-360185E0FA6E}"/>
          </ac:spMkLst>
        </pc:spChg>
        <pc:picChg chg="add mod">
          <ac:chgData name="Nguyen Quynh Anh" userId="e994623f0e761c09" providerId="LiveId" clId="{610C5B7D-9553-47F9-8BC6-68B7EC9852B6}" dt="2023-06-25T06:11:57.778" v="1477" actId="1076"/>
          <ac:picMkLst>
            <pc:docMk/>
            <pc:sldMk cId="3473717862" sldId="283"/>
            <ac:picMk id="5" creationId="{41C03442-EE29-A6EF-5331-B84DD923EA3D}"/>
          </ac:picMkLst>
        </pc:picChg>
        <pc:picChg chg="add mod">
          <ac:chgData name="Nguyen Quynh Anh" userId="e994623f0e761c09" providerId="LiveId" clId="{610C5B7D-9553-47F9-8BC6-68B7EC9852B6}" dt="2023-06-25T06:11:54.558" v="1476" actId="1076"/>
          <ac:picMkLst>
            <pc:docMk/>
            <pc:sldMk cId="3473717862" sldId="283"/>
            <ac:picMk id="6" creationId="{A846F36A-34AA-64EE-B27A-C68C6B40E082}"/>
          </ac:picMkLst>
        </pc:picChg>
        <pc:picChg chg="add del mod">
          <ac:chgData name="Nguyen Quynh Anh" userId="e994623f0e761c09" providerId="LiveId" clId="{610C5B7D-9553-47F9-8BC6-68B7EC9852B6}" dt="2023-06-25T06:11:46.684" v="1471" actId="478"/>
          <ac:picMkLst>
            <pc:docMk/>
            <pc:sldMk cId="3473717862" sldId="283"/>
            <ac:picMk id="9" creationId="{FC98A8F0-3AD4-C961-8050-1809D631761F}"/>
          </ac:picMkLst>
        </pc:picChg>
        <pc:picChg chg="add mod">
          <ac:chgData name="Nguyen Quynh Anh" userId="e994623f0e761c09" providerId="LiveId" clId="{610C5B7D-9553-47F9-8BC6-68B7EC9852B6}" dt="2023-06-25T06:12:52.353" v="1539" actId="1076"/>
          <ac:picMkLst>
            <pc:docMk/>
            <pc:sldMk cId="3473717862" sldId="283"/>
            <ac:picMk id="13" creationId="{8D1E85DA-5DF1-E0E7-31B5-D88360A0816D}"/>
          </ac:picMkLst>
        </pc:picChg>
      </pc:sldChg>
      <pc:sldChg chg="addSp delSp modSp mod delAnim modAnim">
        <pc:chgData name="Nguyen Quynh Anh" userId="e994623f0e761c09" providerId="LiveId" clId="{610C5B7D-9553-47F9-8BC6-68B7EC9852B6}" dt="2023-06-25T06:20:55.114" v="1722"/>
        <pc:sldMkLst>
          <pc:docMk/>
          <pc:sldMk cId="2371637694" sldId="284"/>
        </pc:sldMkLst>
        <pc:spChg chg="add mod">
          <ac:chgData name="Nguyen Quynh Anh" userId="e994623f0e761c09" providerId="LiveId" clId="{610C5B7D-9553-47F9-8BC6-68B7EC9852B6}" dt="2023-06-25T06:17:39.509" v="1635"/>
          <ac:spMkLst>
            <pc:docMk/>
            <pc:sldMk cId="2371637694" sldId="284"/>
            <ac:spMk id="3" creationId="{34CB7FAB-7141-2262-69E2-9F018D6157CB}"/>
          </ac:spMkLst>
        </pc:spChg>
        <pc:spChg chg="mod">
          <ac:chgData name="Nguyen Quynh Anh" userId="e994623f0e761c09" providerId="LiveId" clId="{610C5B7D-9553-47F9-8BC6-68B7EC9852B6}" dt="2023-06-25T06:18:05.373" v="1648" actId="1076"/>
          <ac:spMkLst>
            <pc:docMk/>
            <pc:sldMk cId="2371637694" sldId="284"/>
            <ac:spMk id="355" creationId="{00000000-0000-0000-0000-000000000000}"/>
          </ac:spMkLst>
        </pc:spChg>
        <pc:spChg chg="del">
          <ac:chgData name="Nguyen Quynh Anh" userId="e994623f0e761c09" providerId="LiveId" clId="{610C5B7D-9553-47F9-8BC6-68B7EC9852B6}" dt="2023-06-25T06:17:34.919" v="1634" actId="478"/>
          <ac:spMkLst>
            <pc:docMk/>
            <pc:sldMk cId="2371637694" sldId="284"/>
            <ac:spMk id="367" creationId="{00000000-0000-0000-0000-000000000000}"/>
          </ac:spMkLst>
        </pc:spChg>
        <pc:spChg chg="del">
          <ac:chgData name="Nguyen Quynh Anh" userId="e994623f0e761c09" providerId="LiveId" clId="{610C5B7D-9553-47F9-8BC6-68B7EC9852B6}" dt="2023-06-25T06:17:31.958" v="1633" actId="478"/>
          <ac:spMkLst>
            <pc:docMk/>
            <pc:sldMk cId="2371637694" sldId="284"/>
            <ac:spMk id="368" creationId="{00000000-0000-0000-0000-000000000000}"/>
          </ac:spMkLst>
        </pc:spChg>
        <pc:grpChg chg="mod">
          <ac:chgData name="Nguyen Quynh Anh" userId="e994623f0e761c09" providerId="LiveId" clId="{610C5B7D-9553-47F9-8BC6-68B7EC9852B6}" dt="2023-06-25T06:17:43.465" v="1636" actId="1076"/>
          <ac:grpSpMkLst>
            <pc:docMk/>
            <pc:sldMk cId="2371637694" sldId="284"/>
            <ac:grpSpMk id="352" creationId="{00000000-0000-0000-0000-000000000000}"/>
          </ac:grpSpMkLst>
        </pc:grpChg>
        <pc:grpChg chg="del">
          <ac:chgData name="Nguyen Quynh Anh" userId="e994623f0e761c09" providerId="LiveId" clId="{610C5B7D-9553-47F9-8BC6-68B7EC9852B6}" dt="2023-06-25T06:17:31.958" v="1633" actId="478"/>
          <ac:grpSpMkLst>
            <pc:docMk/>
            <pc:sldMk cId="2371637694" sldId="284"/>
            <ac:grpSpMk id="357" creationId="{00000000-0000-0000-0000-000000000000}"/>
          </ac:grpSpMkLst>
        </pc:grpChg>
        <pc:grpChg chg="del">
          <ac:chgData name="Nguyen Quynh Anh" userId="e994623f0e761c09" providerId="LiveId" clId="{610C5B7D-9553-47F9-8BC6-68B7EC9852B6}" dt="2023-06-25T06:17:31.958" v="1633" actId="478"/>
          <ac:grpSpMkLst>
            <pc:docMk/>
            <pc:sldMk cId="2371637694" sldId="284"/>
            <ac:grpSpMk id="362" creationId="{00000000-0000-0000-0000-000000000000}"/>
          </ac:grpSpMkLst>
        </pc:grpChg>
        <pc:picChg chg="add mod">
          <ac:chgData name="Nguyen Quynh Anh" userId="e994623f0e761c09" providerId="LiveId" clId="{610C5B7D-9553-47F9-8BC6-68B7EC9852B6}" dt="2023-06-25T06:17:39.509" v="1635"/>
          <ac:picMkLst>
            <pc:docMk/>
            <pc:sldMk cId="2371637694" sldId="284"/>
            <ac:picMk id="2" creationId="{13B04E23-35F3-5910-1B93-FFA94601CBE6}"/>
          </ac:picMkLst>
        </pc:picChg>
        <pc:picChg chg="mod">
          <ac:chgData name="Nguyen Quynh Anh" userId="e994623f0e761c09" providerId="LiveId" clId="{610C5B7D-9553-47F9-8BC6-68B7EC9852B6}" dt="2023-06-25T06:18:01.264" v="1646" actId="1076"/>
          <ac:picMkLst>
            <pc:docMk/>
            <pc:sldMk cId="2371637694" sldId="284"/>
            <ac:picMk id="356" creationId="{00000000-0000-0000-0000-000000000000}"/>
          </ac:picMkLst>
        </pc:picChg>
      </pc:sldChg>
      <pc:sldChg chg="addSp delSp modSp add mod delAnim">
        <pc:chgData name="Nguyen Quynh Anh" userId="e994623f0e761c09" providerId="LiveId" clId="{610C5B7D-9553-47F9-8BC6-68B7EC9852B6}" dt="2023-06-25T06:21:57.768" v="1763" actId="20577"/>
        <pc:sldMkLst>
          <pc:docMk/>
          <pc:sldMk cId="1322573680" sldId="285"/>
        </pc:sldMkLst>
        <pc:spChg chg="add mod">
          <ac:chgData name="Nguyen Quynh Anh" userId="e994623f0e761c09" providerId="LiveId" clId="{610C5B7D-9553-47F9-8BC6-68B7EC9852B6}" dt="2023-06-25T06:21:57.768" v="1763" actId="20577"/>
          <ac:spMkLst>
            <pc:docMk/>
            <pc:sldMk cId="1322573680" sldId="285"/>
            <ac:spMk id="3" creationId="{AADAD432-790C-C0FA-AE6B-9E339887EF43}"/>
          </ac:spMkLst>
        </pc:spChg>
        <pc:spChg chg="mod">
          <ac:chgData name="Nguyen Quynh Anh" userId="e994623f0e761c09" providerId="LiveId" clId="{610C5B7D-9553-47F9-8BC6-68B7EC9852B6}" dt="2023-06-25T06:21:12.501" v="1726" actId="1076"/>
          <ac:spMkLst>
            <pc:docMk/>
            <pc:sldMk cId="1322573680" sldId="285"/>
            <ac:spMk id="355" creationId="{00000000-0000-0000-0000-000000000000}"/>
          </ac:spMkLst>
        </pc:spChg>
        <pc:spChg chg="mod">
          <ac:chgData name="Nguyen Quynh Anh" userId="e994623f0e761c09" providerId="LiveId" clId="{610C5B7D-9553-47F9-8BC6-68B7EC9852B6}" dt="2023-06-25T06:21:20.170" v="1729" actId="14100"/>
          <ac:spMkLst>
            <pc:docMk/>
            <pc:sldMk cId="1322573680" sldId="285"/>
            <ac:spMk id="359" creationId="{00000000-0000-0000-0000-000000000000}"/>
          </ac:spMkLst>
        </pc:spChg>
        <pc:spChg chg="mod">
          <ac:chgData name="Nguyen Quynh Anh" userId="e994623f0e761c09" providerId="LiveId" clId="{610C5B7D-9553-47F9-8BC6-68B7EC9852B6}" dt="2023-06-25T06:21:21.929" v="1730" actId="1076"/>
          <ac:spMkLst>
            <pc:docMk/>
            <pc:sldMk cId="1322573680" sldId="285"/>
            <ac:spMk id="360" creationId="{00000000-0000-0000-0000-000000000000}"/>
          </ac:spMkLst>
        </pc:spChg>
        <pc:spChg chg="mod">
          <ac:chgData name="Nguyen Quynh Anh" userId="e994623f0e761c09" providerId="LiveId" clId="{610C5B7D-9553-47F9-8BC6-68B7EC9852B6}" dt="2023-06-25T06:21:17.634" v="1728" actId="2711"/>
          <ac:spMkLst>
            <pc:docMk/>
            <pc:sldMk cId="1322573680" sldId="285"/>
            <ac:spMk id="361" creationId="{00000000-0000-0000-0000-000000000000}"/>
          </ac:spMkLst>
        </pc:spChg>
        <pc:spChg chg="del">
          <ac:chgData name="Nguyen Quynh Anh" userId="e994623f0e761c09" providerId="LiveId" clId="{610C5B7D-9553-47F9-8BC6-68B7EC9852B6}" dt="2023-06-25T06:21:05.845" v="1723" actId="478"/>
          <ac:spMkLst>
            <pc:docMk/>
            <pc:sldMk cId="1322573680" sldId="285"/>
            <ac:spMk id="367" creationId="{00000000-0000-0000-0000-000000000000}"/>
          </ac:spMkLst>
        </pc:spChg>
        <pc:spChg chg="mod">
          <ac:chgData name="Nguyen Quynh Anh" userId="e994623f0e761c09" providerId="LiveId" clId="{610C5B7D-9553-47F9-8BC6-68B7EC9852B6}" dt="2023-06-25T06:21:17.634" v="1728" actId="2711"/>
          <ac:spMkLst>
            <pc:docMk/>
            <pc:sldMk cId="1322573680" sldId="285"/>
            <ac:spMk id="368" creationId="{00000000-0000-0000-0000-000000000000}"/>
          </ac:spMkLst>
        </pc:spChg>
        <pc:grpChg chg="mod">
          <ac:chgData name="Nguyen Quynh Anh" userId="e994623f0e761c09" providerId="LiveId" clId="{610C5B7D-9553-47F9-8BC6-68B7EC9852B6}" dt="2023-06-25T06:21:17.634" v="1728" actId="2711"/>
          <ac:grpSpMkLst>
            <pc:docMk/>
            <pc:sldMk cId="1322573680" sldId="285"/>
            <ac:grpSpMk id="352" creationId="{00000000-0000-0000-0000-000000000000}"/>
          </ac:grpSpMkLst>
        </pc:grpChg>
        <pc:grpChg chg="mod">
          <ac:chgData name="Nguyen Quynh Anh" userId="e994623f0e761c09" providerId="LiveId" clId="{610C5B7D-9553-47F9-8BC6-68B7EC9852B6}" dt="2023-06-25T06:21:17.634" v="1728" actId="2711"/>
          <ac:grpSpMkLst>
            <pc:docMk/>
            <pc:sldMk cId="1322573680" sldId="285"/>
            <ac:grpSpMk id="357" creationId="{00000000-0000-0000-0000-000000000000}"/>
          </ac:grpSpMkLst>
        </pc:grpChg>
        <pc:grpChg chg="mod">
          <ac:chgData name="Nguyen Quynh Anh" userId="e994623f0e761c09" providerId="LiveId" clId="{610C5B7D-9553-47F9-8BC6-68B7EC9852B6}" dt="2023-06-25T06:21:17.634" v="1728" actId="2711"/>
          <ac:grpSpMkLst>
            <pc:docMk/>
            <pc:sldMk cId="1322573680" sldId="285"/>
            <ac:grpSpMk id="358" creationId="{00000000-0000-0000-0000-000000000000}"/>
          </ac:grpSpMkLst>
        </pc:grpChg>
        <pc:grpChg chg="mod">
          <ac:chgData name="Nguyen Quynh Anh" userId="e994623f0e761c09" providerId="LiveId" clId="{610C5B7D-9553-47F9-8BC6-68B7EC9852B6}" dt="2023-06-25T06:21:17.634" v="1728" actId="2711"/>
          <ac:grpSpMkLst>
            <pc:docMk/>
            <pc:sldMk cId="1322573680" sldId="285"/>
            <ac:grpSpMk id="362" creationId="{00000000-0000-0000-0000-000000000000}"/>
          </ac:grpSpMkLst>
        </pc:grpChg>
        <pc:picChg chg="add mod">
          <ac:chgData name="Nguyen Quynh Anh" userId="e994623f0e761c09" providerId="LiveId" clId="{610C5B7D-9553-47F9-8BC6-68B7EC9852B6}" dt="2023-06-25T06:21:54.384" v="1739"/>
          <ac:picMkLst>
            <pc:docMk/>
            <pc:sldMk cId="1322573680" sldId="285"/>
            <ac:picMk id="2" creationId="{958689FE-AC00-F11D-0FAF-F693406D1242}"/>
          </ac:picMkLst>
        </pc:picChg>
      </pc:sldChg>
      <pc:sldChg chg="delSp modSp add mod delAnim">
        <pc:chgData name="Nguyen Quynh Anh" userId="e994623f0e761c09" providerId="LiveId" clId="{610C5B7D-9553-47F9-8BC6-68B7EC9852B6}" dt="2023-06-25T06:22:57.170" v="1795" actId="113"/>
        <pc:sldMkLst>
          <pc:docMk/>
          <pc:sldMk cId="3434578514" sldId="286"/>
        </pc:sldMkLst>
        <pc:spChg chg="mod">
          <ac:chgData name="Nguyen Quynh Anh" userId="e994623f0e761c09" providerId="LiveId" clId="{610C5B7D-9553-47F9-8BC6-68B7EC9852B6}" dt="2023-06-25T06:22:57.170" v="1795" actId="113"/>
          <ac:spMkLst>
            <pc:docMk/>
            <pc:sldMk cId="3434578514" sldId="286"/>
            <ac:spMk id="368" creationId="{00000000-0000-0000-0000-000000000000}"/>
          </ac:spMkLst>
        </pc:spChg>
        <pc:grpChg chg="del">
          <ac:chgData name="Nguyen Quynh Anh" userId="e994623f0e761c09" providerId="LiveId" clId="{610C5B7D-9553-47F9-8BC6-68B7EC9852B6}" dt="2023-06-25T06:22:11.109" v="1765" actId="478"/>
          <ac:grpSpMkLst>
            <pc:docMk/>
            <pc:sldMk cId="3434578514" sldId="286"/>
            <ac:grpSpMk id="357" creationId="{00000000-0000-0000-0000-000000000000}"/>
          </ac:grpSpMkLst>
        </pc:grpChg>
        <pc:grpChg chg="del">
          <ac:chgData name="Nguyen Quynh Anh" userId="e994623f0e761c09" providerId="LiveId" clId="{610C5B7D-9553-47F9-8BC6-68B7EC9852B6}" dt="2023-06-25T06:22:11.109" v="1765" actId="478"/>
          <ac:grpSpMkLst>
            <pc:docMk/>
            <pc:sldMk cId="3434578514" sldId="286"/>
            <ac:grpSpMk id="362" creationId="{00000000-0000-0000-0000-000000000000}"/>
          </ac:grpSpMkLst>
        </pc:grpChg>
      </pc:sldChg>
      <pc:sldChg chg="modSp mod">
        <pc:chgData name="Nguyen Quynh Anh" userId="e994623f0e761c09" providerId="LiveId" clId="{610C5B7D-9553-47F9-8BC6-68B7EC9852B6}" dt="2023-06-25T06:23:25.983" v="1807" actId="1076"/>
        <pc:sldMkLst>
          <pc:docMk/>
          <pc:sldMk cId="1991268433" sldId="287"/>
        </pc:sldMkLst>
        <pc:spChg chg="mod">
          <ac:chgData name="Nguyen Quynh Anh" userId="e994623f0e761c09" providerId="LiveId" clId="{610C5B7D-9553-47F9-8BC6-68B7EC9852B6}" dt="2023-06-25T06:23:25.983" v="1807" actId="1076"/>
          <ac:spMkLst>
            <pc:docMk/>
            <pc:sldMk cId="1991268433" sldId="287"/>
            <ac:spMk id="8" creationId="{85A6B9CD-8BA8-9C6C-7A07-8D507A30CC7E}"/>
          </ac:spMkLst>
        </pc:spChg>
      </pc:sldChg>
      <pc:sldChg chg="addSp delSp modSp add mod">
        <pc:chgData name="Nguyen Quynh Anh" userId="e994623f0e761c09" providerId="LiveId" clId="{610C5B7D-9553-47F9-8BC6-68B7EC9852B6}" dt="2023-06-25T06:31:45.873" v="2069" actId="1076"/>
        <pc:sldMkLst>
          <pc:docMk/>
          <pc:sldMk cId="3848845958" sldId="288"/>
        </pc:sldMkLst>
        <pc:spChg chg="add mod">
          <ac:chgData name="Nguyen Quynh Anh" userId="e994623f0e761c09" providerId="LiveId" clId="{610C5B7D-9553-47F9-8BC6-68B7EC9852B6}" dt="2023-06-25T06:31:45.873" v="2069" actId="1076"/>
          <ac:spMkLst>
            <pc:docMk/>
            <pc:sldMk cId="3848845958" sldId="288"/>
            <ac:spMk id="2" creationId="{C0737C62-91E7-CE09-C825-1EA589AF7F04}"/>
          </ac:spMkLst>
        </pc:spChg>
        <pc:spChg chg="del">
          <ac:chgData name="Nguyen Quynh Anh" userId="e994623f0e761c09" providerId="LiveId" clId="{610C5B7D-9553-47F9-8BC6-68B7EC9852B6}" dt="2023-06-25T06:31:33.970" v="2063" actId="478"/>
          <ac:spMkLst>
            <pc:docMk/>
            <pc:sldMk cId="3848845958" sldId="288"/>
            <ac:spMk id="3" creationId="{6FDBC1FC-34B7-10C1-1D4B-B835B61D41CA}"/>
          </ac:spMkLst>
        </pc:spChg>
        <pc:spChg chg="mod">
          <ac:chgData name="Nguyen Quynh Anh" userId="e994623f0e761c09" providerId="LiveId" clId="{610C5B7D-9553-47F9-8BC6-68B7EC9852B6}" dt="2023-06-25T06:25:49.773" v="1928" actId="403"/>
          <ac:spMkLst>
            <pc:docMk/>
            <pc:sldMk cId="3848845958" sldId="288"/>
            <ac:spMk id="8" creationId="{85A6B9CD-8BA8-9C6C-7A07-8D507A30CC7E}"/>
          </ac:spMkLst>
        </pc:spChg>
      </pc:sldChg>
      <pc:sldChg chg="modSp add">
        <pc:chgData name="Nguyen Quynh Anh" userId="e994623f0e761c09" providerId="LiveId" clId="{610C5B7D-9553-47F9-8BC6-68B7EC9852B6}" dt="2023-06-25T06:25:36.449" v="1919" actId="20577"/>
        <pc:sldMkLst>
          <pc:docMk/>
          <pc:sldMk cId="4229005067" sldId="289"/>
        </pc:sldMkLst>
        <pc:spChg chg="mod">
          <ac:chgData name="Nguyen Quynh Anh" userId="e994623f0e761c09" providerId="LiveId" clId="{610C5B7D-9553-47F9-8BC6-68B7EC9852B6}" dt="2023-06-25T06:25:36.449" v="1919" actId="20577"/>
          <ac:spMkLst>
            <pc:docMk/>
            <pc:sldMk cId="4229005067" sldId="289"/>
            <ac:spMk id="144" creationId="{00000000-0000-0000-0000-000000000000}"/>
          </ac:spMkLst>
        </pc:spChg>
      </pc:sldChg>
      <pc:sldChg chg="modSp add mod">
        <pc:chgData name="Nguyen Quynh Anh" userId="e994623f0e761c09" providerId="LiveId" clId="{610C5B7D-9553-47F9-8BC6-68B7EC9852B6}" dt="2023-06-25T06:26:00.152" v="1968" actId="1076"/>
        <pc:sldMkLst>
          <pc:docMk/>
          <pc:sldMk cId="2101891384" sldId="290"/>
        </pc:sldMkLst>
        <pc:spChg chg="mod">
          <ac:chgData name="Nguyen Quynh Anh" userId="e994623f0e761c09" providerId="LiveId" clId="{610C5B7D-9553-47F9-8BC6-68B7EC9852B6}" dt="2023-06-25T06:26:00.152" v="1968" actId="1076"/>
          <ac:spMkLst>
            <pc:docMk/>
            <pc:sldMk cId="2101891384" sldId="290"/>
            <ac:spMk id="144" creationId="{00000000-0000-0000-0000-000000000000}"/>
          </ac:spMkLst>
        </pc:spChg>
      </pc:sldChg>
      <pc:sldChg chg="addSp delSp modSp add mod delAnim">
        <pc:chgData name="Nguyen Quynh Anh" userId="e994623f0e761c09" providerId="LiveId" clId="{610C5B7D-9553-47F9-8BC6-68B7EC9852B6}" dt="2023-06-25T06:32:24.260" v="2089" actId="1076"/>
        <pc:sldMkLst>
          <pc:docMk/>
          <pc:sldMk cId="2218022231" sldId="291"/>
        </pc:sldMkLst>
        <pc:spChg chg="add del mod">
          <ac:chgData name="Nguyen Quynh Anh" userId="e994623f0e761c09" providerId="LiveId" clId="{610C5B7D-9553-47F9-8BC6-68B7EC9852B6}" dt="2023-06-25T06:32:07.068" v="2082" actId="478"/>
          <ac:spMkLst>
            <pc:docMk/>
            <pc:sldMk cId="2218022231" sldId="291"/>
            <ac:spMk id="2" creationId="{8657D892-219C-E617-7838-016424C886C7}"/>
          </ac:spMkLst>
        </pc:spChg>
        <pc:spChg chg="del mod">
          <ac:chgData name="Nguyen Quynh Anh" userId="e994623f0e761c09" providerId="LiveId" clId="{610C5B7D-9553-47F9-8BC6-68B7EC9852B6}" dt="2023-06-25T06:31:52.815" v="2071" actId="478"/>
          <ac:spMkLst>
            <pc:docMk/>
            <pc:sldMk cId="2218022231" sldId="291"/>
            <ac:spMk id="3" creationId="{6FDBC1FC-34B7-10C1-1D4B-B835B61D41CA}"/>
          </ac:spMkLst>
        </pc:spChg>
        <pc:spChg chg="mod">
          <ac:chgData name="Nguyen Quynh Anh" userId="e994623f0e761c09" providerId="LiveId" clId="{610C5B7D-9553-47F9-8BC6-68B7EC9852B6}" dt="2023-06-25T06:28:07.186" v="2044" actId="114"/>
          <ac:spMkLst>
            <pc:docMk/>
            <pc:sldMk cId="2218022231" sldId="291"/>
            <ac:spMk id="8" creationId="{85A6B9CD-8BA8-9C6C-7A07-8D507A30CC7E}"/>
          </ac:spMkLst>
        </pc:spChg>
        <pc:spChg chg="add del mod">
          <ac:chgData name="Nguyen Quynh Anh" userId="e994623f0e761c09" providerId="LiveId" clId="{610C5B7D-9553-47F9-8BC6-68B7EC9852B6}" dt="2023-06-25T06:32:15.131" v="2085" actId="478"/>
          <ac:spMkLst>
            <pc:docMk/>
            <pc:sldMk cId="2218022231" sldId="291"/>
            <ac:spMk id="9" creationId="{6765C0A4-9265-A0BF-6271-440A540251ED}"/>
          </ac:spMkLst>
        </pc:spChg>
        <pc:picChg chg="del">
          <ac:chgData name="Nguyen Quynh Anh" userId="e994623f0e761c09" providerId="LiveId" clId="{610C5B7D-9553-47F9-8BC6-68B7EC9852B6}" dt="2023-06-25T06:32:03.742" v="2079" actId="478"/>
          <ac:picMkLst>
            <pc:docMk/>
            <pc:sldMk cId="2218022231" sldId="291"/>
            <ac:picMk id="4" creationId="{F61B8987-A211-6F37-B6E5-81C80280FDA1}"/>
          </ac:picMkLst>
        </pc:picChg>
        <pc:picChg chg="add mod">
          <ac:chgData name="Nguyen Quynh Anh" userId="e994623f0e761c09" providerId="LiveId" clId="{610C5B7D-9553-47F9-8BC6-68B7EC9852B6}" dt="2023-06-25T06:32:24.260" v="2089" actId="1076"/>
          <ac:picMkLst>
            <pc:docMk/>
            <pc:sldMk cId="2218022231" sldId="291"/>
            <ac:picMk id="10" creationId="{70DAFA83-F245-0DBB-CB1F-8955A4D7F3D1}"/>
          </ac:picMkLst>
        </pc:picChg>
      </pc:sldChg>
      <pc:sldChg chg="addSp delSp modSp new mod delAnim modAnim">
        <pc:chgData name="Nguyen Quynh Anh" userId="e994623f0e761c09" providerId="LiveId" clId="{610C5B7D-9553-47F9-8BC6-68B7EC9852B6}" dt="2023-06-25T06:27:37.357" v="2032" actId="20577"/>
        <pc:sldMkLst>
          <pc:docMk/>
          <pc:sldMk cId="1510948901" sldId="292"/>
        </pc:sldMkLst>
        <pc:spChg chg="add mod">
          <ac:chgData name="Nguyen Quynh Anh" userId="e994623f0e761c09" providerId="LiveId" clId="{610C5B7D-9553-47F9-8BC6-68B7EC9852B6}" dt="2023-06-25T06:27:02.109" v="1992" actId="1076"/>
          <ac:spMkLst>
            <pc:docMk/>
            <pc:sldMk cId="1510948901" sldId="292"/>
            <ac:spMk id="6" creationId="{CFAB6422-71FE-7C38-B5A2-376C19B3E50A}"/>
          </ac:spMkLst>
        </pc:spChg>
        <pc:spChg chg="add mod">
          <ac:chgData name="Nguyen Quynh Anh" userId="e994623f0e761c09" providerId="LiveId" clId="{610C5B7D-9553-47F9-8BC6-68B7EC9852B6}" dt="2023-06-25T06:27:02.109" v="1992" actId="1076"/>
          <ac:spMkLst>
            <pc:docMk/>
            <pc:sldMk cId="1510948901" sldId="292"/>
            <ac:spMk id="7" creationId="{2164C69F-163F-D754-8907-5FF9B68355DB}"/>
          </ac:spMkLst>
        </pc:spChg>
        <pc:spChg chg="add mod">
          <ac:chgData name="Nguyen Quynh Anh" userId="e994623f0e761c09" providerId="LiveId" clId="{610C5B7D-9553-47F9-8BC6-68B7EC9852B6}" dt="2023-06-25T06:27:37.357" v="2032" actId="20577"/>
          <ac:spMkLst>
            <pc:docMk/>
            <pc:sldMk cId="1510948901" sldId="292"/>
            <ac:spMk id="12" creationId="{C449F54D-4C10-2605-5D98-DBB5D38EE59D}"/>
          </ac:spMkLst>
        </pc:spChg>
        <pc:spChg chg="add mod">
          <ac:chgData name="Nguyen Quynh Anh" userId="e994623f0e761c09" providerId="LiveId" clId="{610C5B7D-9553-47F9-8BC6-68B7EC9852B6}" dt="2023-06-25T06:27:32.443" v="2003" actId="403"/>
          <ac:spMkLst>
            <pc:docMk/>
            <pc:sldMk cId="1510948901" sldId="292"/>
            <ac:spMk id="13" creationId="{6E0F95DC-DB64-CCEF-7F59-AC3BB4EDAC67}"/>
          </ac:spMkLst>
        </pc:spChg>
        <pc:picChg chg="add mod">
          <ac:chgData name="Nguyen Quynh Anh" userId="e994623f0e761c09" providerId="LiveId" clId="{610C5B7D-9553-47F9-8BC6-68B7EC9852B6}" dt="2023-06-25T06:27:02.109" v="1992" actId="1076"/>
          <ac:picMkLst>
            <pc:docMk/>
            <pc:sldMk cId="1510948901" sldId="292"/>
            <ac:picMk id="2" creationId="{27C652F7-65C1-85B8-8308-4538788FA66C}"/>
          </ac:picMkLst>
        </pc:picChg>
        <pc:picChg chg="add mod">
          <ac:chgData name="Nguyen Quynh Anh" userId="e994623f0e761c09" providerId="LiveId" clId="{610C5B7D-9553-47F9-8BC6-68B7EC9852B6}" dt="2023-06-25T06:27:16.464" v="1997" actId="14100"/>
          <ac:picMkLst>
            <pc:docMk/>
            <pc:sldMk cId="1510948901" sldId="292"/>
            <ac:picMk id="3" creationId="{7A3A9635-430E-001B-0D9F-9E9539540C50}"/>
          </ac:picMkLst>
        </pc:picChg>
        <pc:picChg chg="add mod">
          <ac:chgData name="Nguyen Quynh Anh" userId="e994623f0e761c09" providerId="LiveId" clId="{610C5B7D-9553-47F9-8BC6-68B7EC9852B6}" dt="2023-06-25T06:27:02.109" v="1992" actId="1076"/>
          <ac:picMkLst>
            <pc:docMk/>
            <pc:sldMk cId="1510948901" sldId="292"/>
            <ac:picMk id="4" creationId="{3532C476-4CDE-86E0-8F69-1B34D3E2F178}"/>
          </ac:picMkLst>
        </pc:picChg>
        <pc:picChg chg="add mod">
          <ac:chgData name="Nguyen Quynh Anh" userId="e994623f0e761c09" providerId="LiveId" clId="{610C5B7D-9553-47F9-8BC6-68B7EC9852B6}" dt="2023-06-25T06:27:02.109" v="1992" actId="1076"/>
          <ac:picMkLst>
            <pc:docMk/>
            <pc:sldMk cId="1510948901" sldId="292"/>
            <ac:picMk id="5" creationId="{813E99B2-B0F6-812E-78C7-AD9FF0877D45}"/>
          </ac:picMkLst>
        </pc:picChg>
        <pc:picChg chg="add del mod">
          <ac:chgData name="Nguyen Quynh Anh" userId="e994623f0e761c09" providerId="LiveId" clId="{610C5B7D-9553-47F9-8BC6-68B7EC9852B6}" dt="2023-06-25T06:27:14.185" v="1996" actId="478"/>
          <ac:picMkLst>
            <pc:docMk/>
            <pc:sldMk cId="1510948901" sldId="292"/>
            <ac:picMk id="8" creationId="{E04CFBE3-4559-36C3-F62B-77EB761E78D2}"/>
          </ac:picMkLst>
        </pc:picChg>
        <pc:picChg chg="add mod">
          <ac:chgData name="Nguyen Quynh Anh" userId="e994623f0e761c09" providerId="LiveId" clId="{610C5B7D-9553-47F9-8BC6-68B7EC9852B6}" dt="2023-06-25T06:27:11.455" v="1995" actId="1076"/>
          <ac:picMkLst>
            <pc:docMk/>
            <pc:sldMk cId="1510948901" sldId="292"/>
            <ac:picMk id="9" creationId="{C93F977F-57CA-F78D-C378-4EBC829832B4}"/>
          </ac:picMkLst>
        </pc:picChg>
        <pc:picChg chg="add mod">
          <ac:chgData name="Nguyen Quynh Anh" userId="e994623f0e761c09" providerId="LiveId" clId="{610C5B7D-9553-47F9-8BC6-68B7EC9852B6}" dt="2023-06-25T06:27:11.455" v="1995" actId="1076"/>
          <ac:picMkLst>
            <pc:docMk/>
            <pc:sldMk cId="1510948901" sldId="292"/>
            <ac:picMk id="10" creationId="{A2C51084-4448-0973-1FD4-967DB48A8D86}"/>
          </ac:picMkLst>
        </pc:picChg>
        <pc:picChg chg="add mod">
          <ac:chgData name="Nguyen Quynh Anh" userId="e994623f0e761c09" providerId="LiveId" clId="{610C5B7D-9553-47F9-8BC6-68B7EC9852B6}" dt="2023-06-25T06:27:11.455" v="1995" actId="1076"/>
          <ac:picMkLst>
            <pc:docMk/>
            <pc:sldMk cId="1510948901" sldId="292"/>
            <ac:picMk id="11" creationId="{DDBEE866-2349-E5D1-EC08-F7649A933CCF}"/>
          </ac:picMkLst>
        </pc:picChg>
      </pc:sldChg>
      <pc:sldChg chg="new del">
        <pc:chgData name="Nguyen Quynh Anh" userId="e994623f0e761c09" providerId="LiveId" clId="{610C5B7D-9553-47F9-8BC6-68B7EC9852B6}" dt="2023-06-25T06:26:08.407" v="1971" actId="47"/>
        <pc:sldMkLst>
          <pc:docMk/>
          <pc:sldMk cId="4134537847" sldId="292"/>
        </pc:sldMkLst>
      </pc:sldChg>
      <pc:sldChg chg="addSp modSp new mod">
        <pc:chgData name="Nguyen Quynh Anh" userId="e994623f0e761c09" providerId="LiveId" clId="{610C5B7D-9553-47F9-8BC6-68B7EC9852B6}" dt="2023-06-25T06:31:10.700" v="2062" actId="1076"/>
        <pc:sldMkLst>
          <pc:docMk/>
          <pc:sldMk cId="2601430782" sldId="293"/>
        </pc:sldMkLst>
        <pc:graphicFrameChg chg="add mod modGraphic">
          <ac:chgData name="Nguyen Quynh Anh" userId="e994623f0e761c09" providerId="LiveId" clId="{610C5B7D-9553-47F9-8BC6-68B7EC9852B6}" dt="2023-06-25T06:31:10.700" v="2062" actId="1076"/>
          <ac:graphicFrameMkLst>
            <pc:docMk/>
            <pc:sldMk cId="2601430782" sldId="293"/>
            <ac:graphicFrameMk id="2" creationId="{6FAB39F4-B1BA-39B2-6876-958E0EB980E9}"/>
          </ac:graphicFrameMkLst>
        </pc:graphicFrameChg>
      </pc:sldChg>
    </pc:docChg>
  </pc:docChgLst>
  <pc:docChgLst>
    <pc:chgData name="Nguyen Quynh Anh" userId="e994623f0e761c09" providerId="LiveId" clId="{379981BB-0EA1-4F5B-8761-31D5258EECB5}"/>
    <pc:docChg chg="undo custSel delSld modSld">
      <pc:chgData name="Nguyen Quynh Anh" userId="e994623f0e761c09" providerId="LiveId" clId="{379981BB-0EA1-4F5B-8761-31D5258EECB5}" dt="2023-08-10T08:19:07.070" v="202" actId="1076"/>
      <pc:docMkLst>
        <pc:docMk/>
      </pc:docMkLst>
      <pc:sldChg chg="modSp">
        <pc:chgData name="Nguyen Quynh Anh" userId="e994623f0e761c09" providerId="LiveId" clId="{379981BB-0EA1-4F5B-8761-31D5258EECB5}" dt="2023-08-10T08:11:26.977" v="7" actId="20577"/>
        <pc:sldMkLst>
          <pc:docMk/>
          <pc:sldMk cId="0" sldId="260"/>
        </pc:sldMkLst>
        <pc:spChg chg="mod">
          <ac:chgData name="Nguyen Quynh Anh" userId="e994623f0e761c09" providerId="LiveId" clId="{379981BB-0EA1-4F5B-8761-31D5258EECB5}" dt="2023-08-10T08:11:26.977" v="7" actId="20577"/>
          <ac:spMkLst>
            <pc:docMk/>
            <pc:sldMk cId="0" sldId="260"/>
            <ac:spMk id="7" creationId="{E53D6655-8D73-BFC2-71CB-782D0ED5F3ED}"/>
          </ac:spMkLst>
        </pc:spChg>
      </pc:sldChg>
      <pc:sldChg chg="delSp modSp mod delAnim">
        <pc:chgData name="Nguyen Quynh Anh" userId="e994623f0e761c09" providerId="LiveId" clId="{379981BB-0EA1-4F5B-8761-31D5258EECB5}" dt="2023-08-10T08:16:11.605" v="112" actId="1076"/>
        <pc:sldMkLst>
          <pc:docMk/>
          <pc:sldMk cId="0" sldId="261"/>
        </pc:sldMkLst>
        <pc:spChg chg="mod">
          <ac:chgData name="Nguyen Quynh Anh" userId="e994623f0e761c09" providerId="LiveId" clId="{379981BB-0EA1-4F5B-8761-31D5258EECB5}" dt="2023-08-10T08:15:40.097" v="98" actId="1076"/>
          <ac:spMkLst>
            <pc:docMk/>
            <pc:sldMk cId="0" sldId="261"/>
            <ac:spMk id="123" creationId="{00000000-0000-0000-0000-000000000000}"/>
          </ac:spMkLst>
        </pc:spChg>
        <pc:spChg chg="mod">
          <ac:chgData name="Nguyen Quynh Anh" userId="e994623f0e761c09" providerId="LiveId" clId="{379981BB-0EA1-4F5B-8761-31D5258EECB5}" dt="2023-08-10T08:15:19.143" v="88" actId="1076"/>
          <ac:spMkLst>
            <pc:docMk/>
            <pc:sldMk cId="0" sldId="261"/>
            <ac:spMk id="128" creationId="{00000000-0000-0000-0000-000000000000}"/>
          </ac:spMkLst>
        </pc:spChg>
        <pc:spChg chg="del">
          <ac:chgData name="Nguyen Quynh Anh" userId="e994623f0e761c09" providerId="LiveId" clId="{379981BB-0EA1-4F5B-8761-31D5258EECB5}" dt="2023-08-10T08:15:03.315" v="84" actId="478"/>
          <ac:spMkLst>
            <pc:docMk/>
            <pc:sldMk cId="0" sldId="261"/>
            <ac:spMk id="129" creationId="{00000000-0000-0000-0000-000000000000}"/>
          </ac:spMkLst>
        </pc:spChg>
        <pc:spChg chg="mod">
          <ac:chgData name="Nguyen Quynh Anh" userId="e994623f0e761c09" providerId="LiveId" clId="{379981BB-0EA1-4F5B-8761-31D5258EECB5}" dt="2023-08-10T08:15:12.751" v="87" actId="1076"/>
          <ac:spMkLst>
            <pc:docMk/>
            <pc:sldMk cId="0" sldId="261"/>
            <ac:spMk id="130" creationId="{00000000-0000-0000-0000-000000000000}"/>
          </ac:spMkLst>
        </pc:spChg>
        <pc:spChg chg="mod">
          <ac:chgData name="Nguyen Quynh Anh" userId="e994623f0e761c09" providerId="LiveId" clId="{379981BB-0EA1-4F5B-8761-31D5258EECB5}" dt="2023-08-10T08:15:54.235" v="104" actId="1076"/>
          <ac:spMkLst>
            <pc:docMk/>
            <pc:sldMk cId="0" sldId="261"/>
            <ac:spMk id="131" creationId="{00000000-0000-0000-0000-000000000000}"/>
          </ac:spMkLst>
        </pc:spChg>
        <pc:spChg chg="mod">
          <ac:chgData name="Nguyen Quynh Anh" userId="e994623f0e761c09" providerId="LiveId" clId="{379981BB-0EA1-4F5B-8761-31D5258EECB5}" dt="2023-08-10T08:16:11.605" v="112" actId="1076"/>
          <ac:spMkLst>
            <pc:docMk/>
            <pc:sldMk cId="0" sldId="261"/>
            <ac:spMk id="132" creationId="{00000000-0000-0000-0000-000000000000}"/>
          </ac:spMkLst>
        </pc:spChg>
        <pc:spChg chg="del">
          <ac:chgData name="Nguyen Quynh Anh" userId="e994623f0e761c09" providerId="LiveId" clId="{379981BB-0EA1-4F5B-8761-31D5258EECB5}" dt="2023-08-10T08:15:03.315" v="84" actId="478"/>
          <ac:spMkLst>
            <pc:docMk/>
            <pc:sldMk cId="0" sldId="261"/>
            <ac:spMk id="133" creationId="{00000000-0000-0000-0000-000000000000}"/>
          </ac:spMkLst>
        </pc:spChg>
        <pc:picChg chg="mod">
          <ac:chgData name="Nguyen Quynh Anh" userId="e994623f0e761c09" providerId="LiveId" clId="{379981BB-0EA1-4F5B-8761-31D5258EECB5}" dt="2023-08-10T08:15:19.143" v="88" actId="1076"/>
          <ac:picMkLst>
            <pc:docMk/>
            <pc:sldMk cId="0" sldId="261"/>
            <ac:picMk id="120" creationId="{00000000-0000-0000-0000-000000000000}"/>
          </ac:picMkLst>
        </pc:picChg>
        <pc:picChg chg="mod">
          <ac:chgData name="Nguyen Quynh Anh" userId="e994623f0e761c09" providerId="LiveId" clId="{379981BB-0EA1-4F5B-8761-31D5258EECB5}" dt="2023-08-10T08:15:12.751" v="87" actId="1076"/>
          <ac:picMkLst>
            <pc:docMk/>
            <pc:sldMk cId="0" sldId="261"/>
            <ac:picMk id="121" creationId="{00000000-0000-0000-0000-000000000000}"/>
          </ac:picMkLst>
        </pc:picChg>
        <pc:picChg chg="del">
          <ac:chgData name="Nguyen Quynh Anh" userId="e994623f0e761c09" providerId="LiveId" clId="{379981BB-0EA1-4F5B-8761-31D5258EECB5}" dt="2023-08-10T08:15:03.315" v="84" actId="478"/>
          <ac:picMkLst>
            <pc:docMk/>
            <pc:sldMk cId="0" sldId="261"/>
            <ac:picMk id="122" creationId="{00000000-0000-0000-0000-000000000000}"/>
          </ac:picMkLst>
        </pc:picChg>
        <pc:picChg chg="mod">
          <ac:chgData name="Nguyen Quynh Anh" userId="e994623f0e761c09" providerId="LiveId" clId="{379981BB-0EA1-4F5B-8761-31D5258EECB5}" dt="2023-08-10T08:15:31.267" v="93" actId="1076"/>
          <ac:picMkLst>
            <pc:docMk/>
            <pc:sldMk cId="0" sldId="261"/>
            <ac:picMk id="124" creationId="{00000000-0000-0000-0000-000000000000}"/>
          </ac:picMkLst>
        </pc:picChg>
        <pc:picChg chg="mod">
          <ac:chgData name="Nguyen Quynh Anh" userId="e994623f0e761c09" providerId="LiveId" clId="{379981BB-0EA1-4F5B-8761-31D5258EECB5}" dt="2023-08-10T08:15:57.158" v="105" actId="1076"/>
          <ac:picMkLst>
            <pc:docMk/>
            <pc:sldMk cId="0" sldId="261"/>
            <ac:picMk id="125" creationId="{00000000-0000-0000-0000-000000000000}"/>
          </ac:picMkLst>
        </pc:picChg>
        <pc:picChg chg="mod">
          <ac:chgData name="Nguyen Quynh Anh" userId="e994623f0e761c09" providerId="LiveId" clId="{379981BB-0EA1-4F5B-8761-31D5258EECB5}" dt="2023-08-10T08:16:08.098" v="111" actId="1076"/>
          <ac:picMkLst>
            <pc:docMk/>
            <pc:sldMk cId="0" sldId="261"/>
            <ac:picMk id="126" creationId="{00000000-0000-0000-0000-000000000000}"/>
          </ac:picMkLst>
        </pc:picChg>
        <pc:picChg chg="del">
          <ac:chgData name="Nguyen Quynh Anh" userId="e994623f0e761c09" providerId="LiveId" clId="{379981BB-0EA1-4F5B-8761-31D5258EECB5}" dt="2023-08-10T08:15:05.041" v="85" actId="478"/>
          <ac:picMkLst>
            <pc:docMk/>
            <pc:sldMk cId="0" sldId="261"/>
            <ac:picMk id="127" creationId="{00000000-0000-0000-0000-000000000000}"/>
          </ac:picMkLst>
        </pc:picChg>
      </pc:sldChg>
      <pc:sldChg chg="modSp mod">
        <pc:chgData name="Nguyen Quynh Anh" userId="e994623f0e761c09" providerId="LiveId" clId="{379981BB-0EA1-4F5B-8761-31D5258EECB5}" dt="2023-08-10T08:16:39.650" v="121" actId="20577"/>
        <pc:sldMkLst>
          <pc:docMk/>
          <pc:sldMk cId="0" sldId="266"/>
        </pc:sldMkLst>
        <pc:spChg chg="mod">
          <ac:chgData name="Nguyen Quynh Anh" userId="e994623f0e761c09" providerId="LiveId" clId="{379981BB-0EA1-4F5B-8761-31D5258EECB5}" dt="2023-08-10T08:16:39.650" v="121" actId="20577"/>
          <ac:spMkLst>
            <pc:docMk/>
            <pc:sldMk cId="0" sldId="266"/>
            <ac:spMk id="228" creationId="{00000000-0000-0000-0000-000000000000}"/>
          </ac:spMkLst>
        </pc:spChg>
      </pc:sldChg>
      <pc:sldChg chg="delSp modSp mod modAnim">
        <pc:chgData name="Nguyen Quynh Anh" userId="e994623f0e761c09" providerId="LiveId" clId="{379981BB-0EA1-4F5B-8761-31D5258EECB5}" dt="2023-08-10T08:14:09.814" v="83"/>
        <pc:sldMkLst>
          <pc:docMk/>
          <pc:sldMk cId="4278867153" sldId="277"/>
        </pc:sldMkLst>
        <pc:spChg chg="mod">
          <ac:chgData name="Nguyen Quynh Anh" userId="e994623f0e761c09" providerId="LiveId" clId="{379981BB-0EA1-4F5B-8761-31D5258EECB5}" dt="2023-08-10T08:13:48.195" v="75" actId="14100"/>
          <ac:spMkLst>
            <pc:docMk/>
            <pc:sldMk cId="4278867153" sldId="277"/>
            <ac:spMk id="8" creationId="{920923C6-111B-DA11-DF54-F300C9932CB8}"/>
          </ac:spMkLst>
        </pc:spChg>
        <pc:spChg chg="mod">
          <ac:chgData name="Nguyen Quynh Anh" userId="e994623f0e761c09" providerId="LiveId" clId="{379981BB-0EA1-4F5B-8761-31D5258EECB5}" dt="2023-08-10T08:14:04.317" v="82" actId="1076"/>
          <ac:spMkLst>
            <pc:docMk/>
            <pc:sldMk cId="4278867153" sldId="277"/>
            <ac:spMk id="9" creationId="{AB17CA6F-95DB-4D79-83CE-243A2980394B}"/>
          </ac:spMkLst>
        </pc:spChg>
        <pc:spChg chg="mod">
          <ac:chgData name="Nguyen Quynh Anh" userId="e994623f0e761c09" providerId="LiveId" clId="{379981BB-0EA1-4F5B-8761-31D5258EECB5}" dt="2023-08-10T08:13:58.993" v="80" actId="1076"/>
          <ac:spMkLst>
            <pc:docMk/>
            <pc:sldMk cId="4278867153" sldId="277"/>
            <ac:spMk id="10" creationId="{CD55FA18-9070-1066-EC01-3809BAAC335F}"/>
          </ac:spMkLst>
        </pc:spChg>
        <pc:spChg chg="del">
          <ac:chgData name="Nguyen Quynh Anh" userId="e994623f0e761c09" providerId="LiveId" clId="{379981BB-0EA1-4F5B-8761-31D5258EECB5}" dt="2023-08-10T08:13:40.057" v="70" actId="478"/>
          <ac:spMkLst>
            <pc:docMk/>
            <pc:sldMk cId="4278867153" sldId="277"/>
            <ac:spMk id="11" creationId="{FC468233-483E-AA20-C65B-9A6CC6529719}"/>
          </ac:spMkLst>
        </pc:spChg>
        <pc:spChg chg="mod">
          <ac:chgData name="Nguyen Quynh Anh" userId="e994623f0e761c09" providerId="LiveId" clId="{379981BB-0EA1-4F5B-8761-31D5258EECB5}" dt="2023-08-10T08:13:13.643" v="63" actId="1076"/>
          <ac:spMkLst>
            <pc:docMk/>
            <pc:sldMk cId="4278867153" sldId="277"/>
            <ac:spMk id="13" creationId="{61355F45-0428-AECE-5F73-BB36D067E4E5}"/>
          </ac:spMkLst>
        </pc:spChg>
        <pc:picChg chg="del">
          <ac:chgData name="Nguyen Quynh Anh" userId="e994623f0e761c09" providerId="LiveId" clId="{379981BB-0EA1-4F5B-8761-31D5258EECB5}" dt="2023-08-10T08:11:37.994" v="8" actId="478"/>
          <ac:picMkLst>
            <pc:docMk/>
            <pc:sldMk cId="4278867153" sldId="277"/>
            <ac:picMk id="3" creationId="{985FAEC3-D18D-2A66-753C-5076FED7D6F7}"/>
          </ac:picMkLst>
        </pc:picChg>
        <pc:picChg chg="del">
          <ac:chgData name="Nguyen Quynh Anh" userId="e994623f0e761c09" providerId="LiveId" clId="{379981BB-0EA1-4F5B-8761-31D5258EECB5}" dt="2023-08-10T08:11:37.994" v="8" actId="478"/>
          <ac:picMkLst>
            <pc:docMk/>
            <pc:sldMk cId="4278867153" sldId="277"/>
            <ac:picMk id="5" creationId="{A2D55790-0C70-CA4A-445C-483B36EB0C7A}"/>
          </ac:picMkLst>
        </pc:picChg>
        <pc:picChg chg="del">
          <ac:chgData name="Nguyen Quynh Anh" userId="e994623f0e761c09" providerId="LiveId" clId="{379981BB-0EA1-4F5B-8761-31D5258EECB5}" dt="2023-08-10T08:11:37.994" v="8" actId="478"/>
          <ac:picMkLst>
            <pc:docMk/>
            <pc:sldMk cId="4278867153" sldId="277"/>
            <ac:picMk id="6" creationId="{00BD31A2-C69B-C443-6785-170D13368478}"/>
          </ac:picMkLst>
        </pc:picChg>
        <pc:picChg chg="del">
          <ac:chgData name="Nguyen Quynh Anh" userId="e994623f0e761c09" providerId="LiveId" clId="{379981BB-0EA1-4F5B-8761-31D5258EECB5}" dt="2023-08-10T08:11:37.994" v="8" actId="478"/>
          <ac:picMkLst>
            <pc:docMk/>
            <pc:sldMk cId="4278867153" sldId="277"/>
            <ac:picMk id="7" creationId="{492072CE-CE88-E3B6-DE95-997399DCF787}"/>
          </ac:picMkLst>
        </pc:picChg>
      </pc:sldChg>
      <pc:sldChg chg="modSp mod">
        <pc:chgData name="Nguyen Quynh Anh" userId="e994623f0e761c09" providerId="LiveId" clId="{379981BB-0EA1-4F5B-8761-31D5258EECB5}" dt="2023-08-10T08:17:05.894" v="160" actId="2711"/>
        <pc:sldMkLst>
          <pc:docMk/>
          <pc:sldMk cId="2433717969" sldId="282"/>
        </pc:sldMkLst>
        <pc:spChg chg="mod">
          <ac:chgData name="Nguyen Quynh Anh" userId="e994623f0e761c09" providerId="LiveId" clId="{379981BB-0EA1-4F5B-8761-31D5258EECB5}" dt="2023-08-10T08:17:05.894" v="160" actId="2711"/>
          <ac:spMkLst>
            <pc:docMk/>
            <pc:sldMk cId="2433717969" sldId="282"/>
            <ac:spMk id="4" creationId="{8311C3FE-3B43-8128-1355-3F30D6D41AA1}"/>
          </ac:spMkLst>
        </pc:spChg>
      </pc:sldChg>
      <pc:sldChg chg="modSp mod">
        <pc:chgData name="Nguyen Quynh Anh" userId="e994623f0e761c09" providerId="LiveId" clId="{379981BB-0EA1-4F5B-8761-31D5258EECB5}" dt="2023-08-10T08:18:07.664" v="173" actId="1076"/>
        <pc:sldMkLst>
          <pc:docMk/>
          <pc:sldMk cId="3848845958" sldId="288"/>
        </pc:sldMkLst>
        <pc:spChg chg="mod">
          <ac:chgData name="Nguyen Quynh Anh" userId="e994623f0e761c09" providerId="LiveId" clId="{379981BB-0EA1-4F5B-8761-31D5258EECB5}" dt="2023-08-10T08:18:07.664" v="173" actId="1076"/>
          <ac:spMkLst>
            <pc:docMk/>
            <pc:sldMk cId="3848845958" sldId="288"/>
            <ac:spMk id="8" creationId="{85A6B9CD-8BA8-9C6C-7A07-8D507A30CC7E}"/>
          </ac:spMkLst>
        </pc:spChg>
      </pc:sldChg>
      <pc:sldChg chg="modSp mod">
        <pc:chgData name="Nguyen Quynh Anh" userId="e994623f0e761c09" providerId="LiveId" clId="{379981BB-0EA1-4F5B-8761-31D5258EECB5}" dt="2023-08-10T08:18:26.042" v="182" actId="1076"/>
        <pc:sldMkLst>
          <pc:docMk/>
          <pc:sldMk cId="2218022231" sldId="291"/>
        </pc:sldMkLst>
        <pc:spChg chg="mod">
          <ac:chgData name="Nguyen Quynh Anh" userId="e994623f0e761c09" providerId="LiveId" clId="{379981BB-0EA1-4F5B-8761-31D5258EECB5}" dt="2023-08-10T08:18:26.042" v="182" actId="1076"/>
          <ac:spMkLst>
            <pc:docMk/>
            <pc:sldMk cId="2218022231" sldId="291"/>
            <ac:spMk id="8" creationId="{85A6B9CD-8BA8-9C6C-7A07-8D507A30CC7E}"/>
          </ac:spMkLst>
        </pc:spChg>
      </pc:sldChg>
      <pc:sldChg chg="delSp modSp mod delAnim">
        <pc:chgData name="Nguyen Quynh Anh" userId="e994623f0e761c09" providerId="LiveId" clId="{379981BB-0EA1-4F5B-8761-31D5258EECB5}" dt="2023-08-10T08:19:07.070" v="202" actId="1076"/>
        <pc:sldMkLst>
          <pc:docMk/>
          <pc:sldMk cId="1477638264" sldId="292"/>
        </pc:sldMkLst>
        <pc:spChg chg="mod">
          <ac:chgData name="Nguyen Quynh Anh" userId="e994623f0e761c09" providerId="LiveId" clId="{379981BB-0EA1-4F5B-8761-31D5258EECB5}" dt="2023-08-10T08:18:49.695" v="189" actId="20577"/>
          <ac:spMkLst>
            <pc:docMk/>
            <pc:sldMk cId="1477638264" sldId="292"/>
            <ac:spMk id="6" creationId="{CFAB6422-71FE-7C38-B5A2-376C19B3E50A}"/>
          </ac:spMkLst>
        </pc:spChg>
        <pc:spChg chg="mod">
          <ac:chgData name="Nguyen Quynh Anh" userId="e994623f0e761c09" providerId="LiveId" clId="{379981BB-0EA1-4F5B-8761-31D5258EECB5}" dt="2023-08-10T08:19:07.070" v="202" actId="1076"/>
          <ac:spMkLst>
            <pc:docMk/>
            <pc:sldMk cId="1477638264" sldId="292"/>
            <ac:spMk id="7" creationId="{2164C69F-163F-D754-8907-5FF9B68355DB}"/>
          </ac:spMkLst>
        </pc:spChg>
        <pc:spChg chg="del">
          <ac:chgData name="Nguyen Quynh Anh" userId="e994623f0e761c09" providerId="LiveId" clId="{379981BB-0EA1-4F5B-8761-31D5258EECB5}" dt="2023-08-10T08:18:38.656" v="184" actId="478"/>
          <ac:spMkLst>
            <pc:docMk/>
            <pc:sldMk cId="1477638264" sldId="292"/>
            <ac:spMk id="12" creationId="{C449F54D-4C10-2605-5D98-DBB5D38EE59D}"/>
          </ac:spMkLst>
        </pc:spChg>
        <pc:spChg chg="del">
          <ac:chgData name="Nguyen Quynh Anh" userId="e994623f0e761c09" providerId="LiveId" clId="{379981BB-0EA1-4F5B-8761-31D5258EECB5}" dt="2023-08-10T08:18:38.656" v="184" actId="478"/>
          <ac:spMkLst>
            <pc:docMk/>
            <pc:sldMk cId="1477638264" sldId="292"/>
            <ac:spMk id="13" creationId="{6E0F95DC-DB64-CCEF-7F59-AC3BB4EDAC67}"/>
          </ac:spMkLst>
        </pc:spChg>
        <pc:picChg chg="mod">
          <ac:chgData name="Nguyen Quynh Anh" userId="e994623f0e761c09" providerId="LiveId" clId="{379981BB-0EA1-4F5B-8761-31D5258EECB5}" dt="2023-08-10T08:18:46.036" v="187" actId="1076"/>
          <ac:picMkLst>
            <pc:docMk/>
            <pc:sldMk cId="1477638264" sldId="292"/>
            <ac:picMk id="2" creationId="{27C652F7-65C1-85B8-8308-4538788FA66C}"/>
          </ac:picMkLst>
        </pc:picChg>
        <pc:picChg chg="mod">
          <ac:chgData name="Nguyen Quynh Anh" userId="e994623f0e761c09" providerId="LiveId" clId="{379981BB-0EA1-4F5B-8761-31D5258EECB5}" dt="2023-08-10T08:18:40.346" v="185" actId="1076"/>
          <ac:picMkLst>
            <pc:docMk/>
            <pc:sldMk cId="1477638264" sldId="292"/>
            <ac:picMk id="3" creationId="{7A3A9635-430E-001B-0D9F-9E9539540C50}"/>
          </ac:picMkLst>
        </pc:picChg>
        <pc:picChg chg="mod">
          <ac:chgData name="Nguyen Quynh Anh" userId="e994623f0e761c09" providerId="LiveId" clId="{379981BB-0EA1-4F5B-8761-31D5258EECB5}" dt="2023-08-10T08:19:04.447" v="201" actId="1076"/>
          <ac:picMkLst>
            <pc:docMk/>
            <pc:sldMk cId="1477638264" sldId="292"/>
            <ac:picMk id="4" creationId="{3532C476-4CDE-86E0-8F69-1B34D3E2F178}"/>
          </ac:picMkLst>
        </pc:picChg>
        <pc:picChg chg="del">
          <ac:chgData name="Nguyen Quynh Anh" userId="e994623f0e761c09" providerId="LiveId" clId="{379981BB-0EA1-4F5B-8761-31D5258EECB5}" dt="2023-08-10T08:18:38.656" v="184" actId="478"/>
          <ac:picMkLst>
            <pc:docMk/>
            <pc:sldMk cId="1477638264" sldId="292"/>
            <ac:picMk id="10" creationId="{A2C51084-4448-0973-1FD4-967DB48A8D86}"/>
          </ac:picMkLst>
        </pc:picChg>
      </pc:sldChg>
      <pc:sldChg chg="del">
        <pc:chgData name="Nguyen Quynh Anh" userId="e994623f0e761c09" providerId="LiveId" clId="{379981BB-0EA1-4F5B-8761-31D5258EECB5}" dt="2023-08-10T08:18:28.168" v="183" actId="2696"/>
        <pc:sldMkLst>
          <pc:docMk/>
          <pc:sldMk cId="1510948901" sldId="29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0" name="Google Shape;30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0" name="Google Shape;350;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15</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40096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Phong: Cốt cách,phong thái; Vận: Điệu bộ 🡺 Người con gái 🡺 Người tài hoa bạc mệnh </a:t>
            </a:r>
            <a:endParaRPr/>
          </a:p>
        </p:txBody>
      </p:sp>
      <p:sp>
        <p:nvSpPr>
          <p:cNvPr id="331" name="Google Shape;331;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0" name="Google Shape;350;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17</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899605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0" name="Google Shape;350;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18</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772621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3" name="Google Shape;37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02862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3" name="Google Shape;37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90483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3" name="Google Shape;37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91864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20942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3" name="Google Shape;37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38154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3320419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3" name="Google Shape;37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26432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8</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65274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3" name="Google Shape;37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764306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标题和内容">
  <p:cSld name="标题和内容">
    <p:spTree>
      <p:nvGrpSpPr>
        <p:cNvPr id="1" name="Shape 15"/>
        <p:cNvGrpSpPr/>
        <p:nvPr/>
      </p:nvGrpSpPr>
      <p:grpSpPr>
        <a:xfrm>
          <a:off x="0" y="0"/>
          <a:ext cx="0" cy="0"/>
          <a:chOff x="0" y="0"/>
          <a:chExt cx="0" cy="0"/>
        </a:xfrm>
      </p:grpSpPr>
      <p:pic>
        <p:nvPicPr>
          <p:cNvPr id="16" name="Google Shape;16;p23"/>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60"/>
        <p:cNvGrpSpPr/>
        <p:nvPr/>
      </p:nvGrpSpPr>
      <p:grpSpPr>
        <a:xfrm>
          <a:off x="0" y="0"/>
          <a:ext cx="0" cy="0"/>
          <a:chOff x="0" y="0"/>
          <a:chExt cx="0" cy="0"/>
        </a:xfrm>
      </p:grpSpPr>
      <p:sp>
        <p:nvSpPr>
          <p:cNvPr id="61" name="Google Shape;61;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竖排标题与文本" type="vertTitleAndTx">
  <p:cSld name="VERTICAL_TITLE_AND_VERTICAL_TEXT">
    <p:spTree>
      <p:nvGrpSpPr>
        <p:cNvPr id="1" name="Shape 66"/>
        <p:cNvGrpSpPr/>
        <p:nvPr/>
      </p:nvGrpSpPr>
      <p:grpSpPr>
        <a:xfrm>
          <a:off x="0" y="0"/>
          <a:ext cx="0" cy="0"/>
          <a:chOff x="0" y="0"/>
          <a:chExt cx="0" cy="0"/>
        </a:xfrm>
      </p:grpSpPr>
      <p:sp>
        <p:nvSpPr>
          <p:cNvPr id="67" name="Google Shape;67;p3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3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17"/>
        <p:cNvGrpSpPr/>
        <p:nvPr/>
      </p:nvGrpSpPr>
      <p:grpSpPr>
        <a:xfrm>
          <a:off x="0" y="0"/>
          <a:ext cx="0" cy="0"/>
          <a:chOff x="0" y="0"/>
          <a:chExt cx="0" cy="0"/>
        </a:xfrm>
      </p:grpSpPr>
      <p:pic>
        <p:nvPicPr>
          <p:cNvPr id="18" name="Google Shape;18;p24"/>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19"/>
        <p:cNvGrpSpPr/>
        <p:nvPr/>
      </p:nvGrpSpPr>
      <p:grpSpPr>
        <a:xfrm>
          <a:off x="0" y="0"/>
          <a:ext cx="0" cy="0"/>
          <a:chOff x="0" y="0"/>
          <a:chExt cx="0" cy="0"/>
        </a:xfrm>
      </p:grpSpPr>
      <p:pic>
        <p:nvPicPr>
          <p:cNvPr id="20" name="Google Shape;20;p25"/>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21"/>
        <p:cNvGrpSpPr/>
        <p:nvPr/>
      </p:nvGrpSpPr>
      <p:grpSpPr>
        <a:xfrm>
          <a:off x="0" y="0"/>
          <a:ext cx="0" cy="0"/>
          <a:chOff x="0" y="0"/>
          <a:chExt cx="0" cy="0"/>
        </a:xfrm>
      </p:grpSpPr>
      <p:sp>
        <p:nvSpPr>
          <p:cNvPr id="22" name="Google Shape;22;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28"/>
        <p:cNvGrpSpPr/>
        <p:nvPr/>
      </p:nvGrpSpPr>
      <p:grpSpPr>
        <a:xfrm>
          <a:off x="0" y="0"/>
          <a:ext cx="0" cy="0"/>
          <a:chOff x="0" y="0"/>
          <a:chExt cx="0" cy="0"/>
        </a:xfrm>
      </p:grpSpPr>
      <p:sp>
        <p:nvSpPr>
          <p:cNvPr id="29" name="Google Shape;29;p2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2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2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37"/>
        <p:cNvGrpSpPr/>
        <p:nvPr/>
      </p:nvGrpSpPr>
      <p:grpSpPr>
        <a:xfrm>
          <a:off x="0" y="0"/>
          <a:ext cx="0" cy="0"/>
          <a:chOff x="0" y="0"/>
          <a:chExt cx="0" cy="0"/>
        </a:xfrm>
      </p:grpSpPr>
      <p:sp>
        <p:nvSpPr>
          <p:cNvPr id="38" name="Google Shape;38;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42"/>
        <p:cNvGrpSpPr/>
        <p:nvPr/>
      </p:nvGrpSpPr>
      <p:grpSpPr>
        <a:xfrm>
          <a:off x="0" y="0"/>
          <a:ext cx="0" cy="0"/>
          <a:chOff x="0" y="0"/>
          <a:chExt cx="0" cy="0"/>
        </a:xfrm>
      </p:grpSpPr>
      <p:sp>
        <p:nvSpPr>
          <p:cNvPr id="43" name="Google Shape;43;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46"/>
        <p:cNvGrpSpPr/>
        <p:nvPr/>
      </p:nvGrpSpPr>
      <p:grpSpPr>
        <a:xfrm>
          <a:off x="0" y="0"/>
          <a:ext cx="0" cy="0"/>
          <a:chOff x="0" y="0"/>
          <a:chExt cx="0" cy="0"/>
        </a:xfrm>
      </p:grpSpPr>
      <p:sp>
        <p:nvSpPr>
          <p:cNvPr id="47" name="Google Shape;47;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3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9" name="Google Shape;49;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0" name="Google Shape;50;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53"/>
        <p:cNvGrpSpPr/>
        <p:nvPr/>
      </p:nvGrpSpPr>
      <p:grpSpPr>
        <a:xfrm>
          <a:off x="0" y="0"/>
          <a:ext cx="0" cy="0"/>
          <a:chOff x="0" y="0"/>
          <a:chExt cx="0" cy="0"/>
        </a:xfrm>
      </p:grpSpPr>
      <p:sp>
        <p:nvSpPr>
          <p:cNvPr id="54" name="Google Shape;54;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56" name="Google Shape;56;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7" name="Google Shape;57;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4.png"/><Relationship Id="rId7"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7.png"/><Relationship Id="rId5" Type="http://schemas.openxmlformats.org/officeDocument/2006/relationships/image" Target="../media/image2.jpg"/><Relationship Id="rId10" Type="http://schemas.openxmlformats.org/officeDocument/2006/relationships/image" Target="../media/image16.JPG"/><Relationship Id="rId4" Type="http://schemas.openxmlformats.org/officeDocument/2006/relationships/image" Target="../media/image6.png"/><Relationship Id="rId9" Type="http://schemas.openxmlformats.org/officeDocument/2006/relationships/image" Target="../media/image1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jp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jpg"/><Relationship Id="rId5" Type="http://schemas.openxmlformats.org/officeDocument/2006/relationships/image" Target="../media/image23.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jpg"/><Relationship Id="rId5" Type="http://schemas.openxmlformats.org/officeDocument/2006/relationships/image" Target="../media/image5.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jpg"/><Relationship Id="rId5" Type="http://schemas.openxmlformats.org/officeDocument/2006/relationships/image" Target="../media/image23.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jpg"/><Relationship Id="rId5" Type="http://schemas.openxmlformats.org/officeDocument/2006/relationships/image" Target="../media/image23.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6.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jp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jp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1.gif"/><Relationship Id="rId5" Type="http://schemas.openxmlformats.org/officeDocument/2006/relationships/image" Target="../media/image9.png"/><Relationship Id="rId4" Type="http://schemas.openxmlformats.org/officeDocument/2006/relationships/image" Target="../media/image2.jp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6.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1.gif"/><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2.jp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26" name="Picture 2" descr="TOP 4 bài Cảm nghĩ về nhân vật Tiểu Thanh hay nhất - Văn 10">
            <a:extLst>
              <a:ext uri="{FF2B5EF4-FFF2-40B4-BE49-F238E27FC236}">
                <a16:creationId xmlns:a16="http://schemas.microsoft.com/office/drawing/2014/main" id="{007CBC3E-F218-33B6-4D88-B0070BCEAF81}"/>
              </a:ext>
            </a:extLst>
          </p:cNvPr>
          <p:cNvPicPr>
            <a:picLocks noChangeAspect="1" noChangeArrowheads="1"/>
          </p:cNvPicPr>
          <p:nvPr/>
        </p:nvPicPr>
        <p:blipFill>
          <a:blip r:embed="rId3">
            <a:alphaModFix amt="64000"/>
            <a:extLst>
              <a:ext uri="{BEBA8EAE-BF5A-486C-A8C5-ECC9F3942E4B}">
                <a14:imgProps xmlns:a14="http://schemas.microsoft.com/office/drawing/2010/main">
                  <a14:imgLayer r:embed="rId4">
                    <a14:imgEffect>
                      <a14:backgroundRemoval t="1786" b="99405" l="10000" r="93438">
                        <a14:foregroundMark x1="56250" y1="2679" x2="66563" y2="19643"/>
                        <a14:foregroundMark x1="66563" y1="19643" x2="66563" y2="19643"/>
                        <a14:foregroundMark x1="41250" y1="6250" x2="31563" y2="11310"/>
                        <a14:foregroundMark x1="32500" y1="16964" x2="32500" y2="16964"/>
                        <a14:foregroundMark x1="32500" y1="21131" x2="29219" y2="24405"/>
                        <a14:foregroundMark x1="27969" y1="21726" x2="27969" y2="21726"/>
                        <a14:foregroundMark x1="53125" y1="82143" x2="74063" y2="60714"/>
                        <a14:foregroundMark x1="86250" y1="45536" x2="67813" y2="98810"/>
                        <a14:foregroundMark x1="67813" y1="98810" x2="67813" y2="98810"/>
                        <a14:foregroundMark x1="86563" y1="38988" x2="76719" y2="38690"/>
                        <a14:foregroundMark x1="80469" y1="32143" x2="90625" y2="43452"/>
                        <a14:foregroundMark x1="90625" y1="43452" x2="86094" y2="59821"/>
                        <a14:foregroundMark x1="93438" y1="49405" x2="83750" y2="73512"/>
                        <a14:foregroundMark x1="83438" y1="73214" x2="74375" y2="99702"/>
                        <a14:foregroundMark x1="80313" y1="49107" x2="72344" y2="39286"/>
                        <a14:foregroundMark x1="72344" y1="39286" x2="72344" y2="39286"/>
                        <a14:foregroundMark x1="77500" y1="29762" x2="77500" y2="29762"/>
                        <a14:foregroundMark x1="80156" y1="29167" x2="83125" y2="29167"/>
                        <a14:foregroundMark x1="82188" y1="27976" x2="74688" y2="39286"/>
                        <a14:foregroundMark x1="74688" y1="39286" x2="74375" y2="39881"/>
                        <a14:foregroundMark x1="78125" y1="30655" x2="72344" y2="46131"/>
                        <a14:foregroundMark x1="74375" y1="37202" x2="77344" y2="27976"/>
                        <a14:foregroundMark x1="30156" y1="84226" x2="23125" y2="98512"/>
                        <a14:foregroundMark x1="23125" y1="98512" x2="23125" y2="98512"/>
                        <a14:foregroundMark x1="39844" y1="1786" x2="38906" y2="1786"/>
                      </a14:backgroundRemoval>
                    </a14:imgEffect>
                  </a14:imgLayer>
                </a14:imgProps>
              </a:ext>
              <a:ext uri="{28A0092B-C50C-407E-A947-70E740481C1C}">
                <a14:useLocalDpi xmlns:a14="http://schemas.microsoft.com/office/drawing/2010/main" val="0"/>
              </a:ext>
            </a:extLst>
          </a:blip>
          <a:srcRect/>
          <a:stretch>
            <a:fillRect/>
          </a:stretch>
        </p:blipFill>
        <p:spPr bwMode="auto">
          <a:xfrm>
            <a:off x="2919974" y="-38101"/>
            <a:ext cx="10640725" cy="7004141"/>
          </a:xfrm>
          <a:prstGeom prst="rect">
            <a:avLst/>
          </a:prstGeom>
          <a:noFill/>
          <a:effectLst>
            <a:glow rad="101600">
              <a:schemeClr val="accent2">
                <a:lumMod val="40000"/>
                <a:lumOff val="60000"/>
                <a:alpha val="60000"/>
              </a:schemeClr>
            </a:glow>
          </a:effectLst>
          <a:extLst>
            <a:ext uri="{909E8E84-426E-40DD-AFC4-6F175D3DCCD1}">
              <a14:hiddenFill xmlns:a14="http://schemas.microsoft.com/office/drawing/2010/main">
                <a:solidFill>
                  <a:srgbClr val="FFFFFF"/>
                </a:solidFill>
              </a14:hiddenFill>
            </a:ext>
          </a:extLst>
        </p:spPr>
      </p:pic>
      <p:pic>
        <p:nvPicPr>
          <p:cNvPr id="3" name="Google Shape;100;p5" descr="图片包含 植物&#10;&#10;已生成极高可信度的说明">
            <a:extLst>
              <a:ext uri="{FF2B5EF4-FFF2-40B4-BE49-F238E27FC236}">
                <a16:creationId xmlns:a16="http://schemas.microsoft.com/office/drawing/2014/main" id="{664BE807-6CB6-4C51-0011-2B7B797BB16E}"/>
              </a:ext>
            </a:extLst>
          </p:cNvPr>
          <p:cNvPicPr preferRelativeResize="0"/>
          <p:nvPr/>
        </p:nvPicPr>
        <p:blipFill rotWithShape="1">
          <a:blip r:embed="rId5">
            <a:alphaModFix/>
          </a:blip>
          <a:srcRect/>
          <a:stretch/>
        </p:blipFill>
        <p:spPr>
          <a:xfrm>
            <a:off x="576198" y="64591"/>
            <a:ext cx="6883642" cy="4253039"/>
          </a:xfrm>
          <a:prstGeom prst="rect">
            <a:avLst/>
          </a:prstGeom>
          <a:noFill/>
          <a:ln>
            <a:noFill/>
          </a:ln>
        </p:spPr>
      </p:pic>
      <p:pic>
        <p:nvPicPr>
          <p:cNvPr id="4" name="Google Shape;101;p5">
            <a:extLst>
              <a:ext uri="{FF2B5EF4-FFF2-40B4-BE49-F238E27FC236}">
                <a16:creationId xmlns:a16="http://schemas.microsoft.com/office/drawing/2014/main" id="{3507A027-A156-8C30-8EEA-2EB1755A0CD4}"/>
              </a:ext>
            </a:extLst>
          </p:cNvPr>
          <p:cNvPicPr preferRelativeResize="0"/>
          <p:nvPr/>
        </p:nvPicPr>
        <p:blipFill rotWithShape="1">
          <a:blip r:embed="rId6">
            <a:alphaModFix/>
          </a:blip>
          <a:srcRect l="32526" t="24218" r="33954" b="16189"/>
          <a:stretch/>
        </p:blipFill>
        <p:spPr>
          <a:xfrm>
            <a:off x="780190" y="881831"/>
            <a:ext cx="5886524" cy="5501849"/>
          </a:xfrm>
          <a:custGeom>
            <a:avLst/>
            <a:gdLst/>
            <a:ahLst/>
            <a:cxnLst/>
            <a:rect l="l" t="t" r="r" b="b"/>
            <a:pathLst>
              <a:path w="4086808" h="4086808" extrusionOk="0">
                <a:moveTo>
                  <a:pt x="2043404" y="0"/>
                </a:moveTo>
                <a:cubicBezTo>
                  <a:pt x="3171945" y="0"/>
                  <a:pt x="4086808" y="914863"/>
                  <a:pt x="4086808" y="2043404"/>
                </a:cubicBezTo>
                <a:cubicBezTo>
                  <a:pt x="4086808" y="3171945"/>
                  <a:pt x="3171945" y="4086808"/>
                  <a:pt x="2043404" y="4086808"/>
                </a:cubicBezTo>
                <a:cubicBezTo>
                  <a:pt x="914863" y="4086808"/>
                  <a:pt x="0" y="3171945"/>
                  <a:pt x="0" y="2043404"/>
                </a:cubicBezTo>
                <a:cubicBezTo>
                  <a:pt x="0" y="914863"/>
                  <a:pt x="914863" y="0"/>
                  <a:pt x="2043404" y="0"/>
                </a:cubicBezTo>
                <a:close/>
              </a:path>
            </a:pathLst>
          </a:custGeom>
          <a:noFill/>
          <a:ln>
            <a:noFill/>
          </a:ln>
          <a:effectLst>
            <a:outerShdw blurRad="50800" dist="38100" dir="5400000" algn="t" rotWithShape="0">
              <a:srgbClr val="000000">
                <a:alpha val="40000"/>
              </a:srgbClr>
            </a:outerShdw>
          </a:effectLst>
        </p:spPr>
      </p:pic>
      <p:pic>
        <p:nvPicPr>
          <p:cNvPr id="5" name="Google Shape;102;p5" descr="图片包含 户外, 霉菌&#10;&#10;已生成高可信度的说明">
            <a:extLst>
              <a:ext uri="{FF2B5EF4-FFF2-40B4-BE49-F238E27FC236}">
                <a16:creationId xmlns:a16="http://schemas.microsoft.com/office/drawing/2014/main" id="{2784E00E-CAEF-0E55-A1B1-B4105D4C0BDD}"/>
              </a:ext>
            </a:extLst>
          </p:cNvPr>
          <p:cNvPicPr preferRelativeResize="0"/>
          <p:nvPr/>
        </p:nvPicPr>
        <p:blipFill rotWithShape="1">
          <a:blip r:embed="rId7">
            <a:alphaModFix/>
          </a:blip>
          <a:srcRect/>
          <a:stretch/>
        </p:blipFill>
        <p:spPr>
          <a:xfrm>
            <a:off x="-407082" y="2861509"/>
            <a:ext cx="2762743" cy="2712397"/>
          </a:xfrm>
          <a:prstGeom prst="rect">
            <a:avLst/>
          </a:prstGeom>
          <a:noFill/>
          <a:ln>
            <a:noFill/>
          </a:ln>
        </p:spPr>
      </p:pic>
      <p:pic>
        <p:nvPicPr>
          <p:cNvPr id="6" name="Google Shape;103;p5" descr="图片包含 室内, 鲜花, 植物, 掌握&#10;&#10;已生成极高可信度的说明">
            <a:extLst>
              <a:ext uri="{FF2B5EF4-FFF2-40B4-BE49-F238E27FC236}">
                <a16:creationId xmlns:a16="http://schemas.microsoft.com/office/drawing/2014/main" id="{CD41740B-2C49-62BE-410C-8417C0271E34}"/>
              </a:ext>
            </a:extLst>
          </p:cNvPr>
          <p:cNvPicPr preferRelativeResize="0"/>
          <p:nvPr/>
        </p:nvPicPr>
        <p:blipFill rotWithShape="1">
          <a:blip r:embed="rId8">
            <a:alphaModFix/>
          </a:blip>
          <a:srcRect/>
          <a:stretch/>
        </p:blipFill>
        <p:spPr>
          <a:xfrm rot="471028">
            <a:off x="778152" y="3490150"/>
            <a:ext cx="2600229" cy="3135531"/>
          </a:xfrm>
          <a:prstGeom prst="rect">
            <a:avLst/>
          </a:prstGeom>
          <a:noFill/>
          <a:ln>
            <a:noFill/>
          </a:ln>
        </p:spPr>
      </p:pic>
      <p:sp>
        <p:nvSpPr>
          <p:cNvPr id="7" name="Google Shape;105;p5">
            <a:extLst>
              <a:ext uri="{FF2B5EF4-FFF2-40B4-BE49-F238E27FC236}">
                <a16:creationId xmlns:a16="http://schemas.microsoft.com/office/drawing/2014/main" id="{E53D6655-8D73-BFC2-71CB-782D0ED5F3ED}"/>
              </a:ext>
            </a:extLst>
          </p:cNvPr>
          <p:cNvSpPr txBox="1"/>
          <p:nvPr/>
        </p:nvSpPr>
        <p:spPr>
          <a:xfrm>
            <a:off x="2255388" y="1083336"/>
            <a:ext cx="2762743" cy="415494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i="1" dirty="0">
                <a:solidFill>
                  <a:schemeClr val="accent6">
                    <a:lumMod val="50000"/>
                  </a:schemeClr>
                </a:solidFill>
                <a:latin typeface="#9Slide06 Ong Do Gia" panose="02040603050506020204" pitchFamily="18" charset="0"/>
                <a:cs typeface="Calibri" panose="020F0502020204030204" pitchFamily="34" charset="0"/>
              </a:rPr>
              <a:t>ĐỘC</a:t>
            </a:r>
          </a:p>
          <a:p>
            <a:pPr marL="0" marR="0" lvl="0" indent="0" algn="ctr" rtl="0">
              <a:spcBef>
                <a:spcPts val="0"/>
              </a:spcBef>
              <a:spcAft>
                <a:spcPts val="0"/>
              </a:spcAft>
              <a:buNone/>
            </a:pPr>
            <a:r>
              <a:rPr lang="en-US" sz="6600" b="1" i="1" u="none" strike="noStrike" cap="none" dirty="0">
                <a:solidFill>
                  <a:schemeClr val="accent6">
                    <a:lumMod val="50000"/>
                  </a:schemeClr>
                </a:solidFill>
                <a:latin typeface="#9Slide06 Ong Do Gia" panose="02040603050506020204" pitchFamily="18" charset="0"/>
                <a:cs typeface="Calibri" panose="020F0502020204030204" pitchFamily="34" charset="0"/>
                <a:sym typeface="Arial"/>
              </a:rPr>
              <a:t>TIỂU THANH</a:t>
            </a:r>
          </a:p>
          <a:p>
            <a:pPr marL="0" marR="0" lvl="0" indent="0" algn="ctr" rtl="0">
              <a:spcBef>
                <a:spcPts val="0"/>
              </a:spcBef>
              <a:spcAft>
                <a:spcPts val="0"/>
              </a:spcAft>
              <a:buNone/>
            </a:pPr>
            <a:r>
              <a:rPr lang="en-US" sz="6600" b="1" i="1" dirty="0">
                <a:solidFill>
                  <a:schemeClr val="accent6">
                    <a:lumMod val="50000"/>
                  </a:schemeClr>
                </a:solidFill>
                <a:latin typeface="#9Slide06 Ong Do Gia" panose="02040603050506020204" pitchFamily="18" charset="0"/>
                <a:cs typeface="Calibri" panose="020F0502020204030204" pitchFamily="34" charset="0"/>
              </a:rPr>
              <a:t>KÍ</a:t>
            </a:r>
            <a:endParaRPr sz="6600" b="1" i="1" u="none" strike="noStrike" cap="none" dirty="0">
              <a:solidFill>
                <a:schemeClr val="accent6">
                  <a:lumMod val="50000"/>
                </a:schemeClr>
              </a:solidFill>
              <a:latin typeface="#9Slide06 Ong Do Gia" panose="02040603050506020204" pitchFamily="18" charset="0"/>
              <a:cs typeface="Calibri" panose="020F0502020204030204" pitchFamily="34" charset="0"/>
              <a:sym typeface="Arial"/>
            </a:endParaRPr>
          </a:p>
        </p:txBody>
      </p:sp>
      <p:pic>
        <p:nvPicPr>
          <p:cNvPr id="8" name="Google Shape;106;p5">
            <a:extLst>
              <a:ext uri="{FF2B5EF4-FFF2-40B4-BE49-F238E27FC236}">
                <a16:creationId xmlns:a16="http://schemas.microsoft.com/office/drawing/2014/main" id="{D198893A-D369-D5F9-D9BC-76E10557843E}"/>
              </a:ext>
            </a:extLst>
          </p:cNvPr>
          <p:cNvPicPr preferRelativeResize="0"/>
          <p:nvPr/>
        </p:nvPicPr>
        <p:blipFill rotWithShape="1">
          <a:blip r:embed="rId9">
            <a:alphaModFix/>
          </a:blip>
          <a:srcRect/>
          <a:stretch/>
        </p:blipFill>
        <p:spPr>
          <a:xfrm rot="-5885259">
            <a:off x="4639711" y="1823750"/>
            <a:ext cx="1348995" cy="1804889"/>
          </a:xfrm>
          <a:prstGeom prst="rect">
            <a:avLst/>
          </a:prstGeom>
          <a:noFill/>
          <a:ln>
            <a:noFill/>
          </a:ln>
        </p:spPr>
      </p:pic>
      <p:sp>
        <p:nvSpPr>
          <p:cNvPr id="9" name="Google Shape;107;p5">
            <a:extLst>
              <a:ext uri="{FF2B5EF4-FFF2-40B4-BE49-F238E27FC236}">
                <a16:creationId xmlns:a16="http://schemas.microsoft.com/office/drawing/2014/main" id="{D137D13A-78CC-7491-863F-EEACECB05E34}"/>
              </a:ext>
            </a:extLst>
          </p:cNvPr>
          <p:cNvSpPr txBox="1"/>
          <p:nvPr/>
        </p:nvSpPr>
        <p:spPr>
          <a:xfrm>
            <a:off x="3426872" y="5073829"/>
            <a:ext cx="3266712"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i="1" u="none" strike="noStrike" cap="none" dirty="0">
                <a:solidFill>
                  <a:srgbClr val="54402C"/>
                </a:solidFill>
                <a:latin typeface="#9Slide06 Ong Do Gia" panose="02040603050506020204" pitchFamily="18" charset="0"/>
                <a:cs typeface="Calibri" panose="020F0502020204030204" pitchFamily="34" charset="0"/>
                <a:sym typeface="Arial"/>
              </a:rPr>
              <a:t>Nguyễn Du </a:t>
            </a:r>
            <a:endParaRPr sz="4800" b="1" i="1" dirty="0">
              <a:solidFill>
                <a:srgbClr val="54402C"/>
              </a:solidFill>
              <a:latin typeface="#9Slide06 Ong Do Gia" panose="02040603050506020204" pitchFamily="18" charset="0"/>
              <a:cs typeface="Calibri" panose="020F050202020403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p:tgtEl>
                                          <p:spTgt spid="9"/>
                                        </p:tgtEl>
                                        <p:attrNameLst>
                                          <p:attrName>ppt_w</p:attrName>
                                        </p:attrNameLst>
                                      </p:cBhvr>
                                      <p:tavLst>
                                        <p:tav tm="0">
                                          <p:val>
                                            <p:strVal val="0"/>
                                          </p:val>
                                        </p:tav>
                                        <p:tav tm="100000">
                                          <p:val>
                                            <p:strVal val="#ppt_w"/>
                                          </p:val>
                                        </p:tav>
                                      </p:tavLst>
                                    </p:anim>
                                    <p:anim calcmode="lin" valueType="num">
                                      <p:cBhvr additive="base">
                                        <p:cTn id="34" dur="500"/>
                                        <p:tgtEl>
                                          <p:spTgt spid="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6" name="Google Shape;376;p19" descr="图片包含 植物&#10;&#10;已生成极高可信度的说明"/>
          <p:cNvPicPr preferRelativeResize="0"/>
          <p:nvPr/>
        </p:nvPicPr>
        <p:blipFill rotWithShape="1">
          <a:blip r:embed="rId3">
            <a:alphaModFix/>
          </a:blip>
          <a:srcRect/>
          <a:stretch/>
        </p:blipFill>
        <p:spPr>
          <a:xfrm rot="-4467849" flipH="1">
            <a:off x="-1609137" y="499305"/>
            <a:ext cx="5648325" cy="3733800"/>
          </a:xfrm>
          <a:prstGeom prst="rect">
            <a:avLst/>
          </a:prstGeom>
          <a:noFill/>
          <a:ln>
            <a:noFill/>
          </a:ln>
        </p:spPr>
      </p:pic>
      <p:pic>
        <p:nvPicPr>
          <p:cNvPr id="4" name="Google Shape;375;p19" descr="图片包含 室内, 鲜花, 植物, 掌握&#10;&#10;已生成极高可信度的说明">
            <a:extLst>
              <a:ext uri="{FF2B5EF4-FFF2-40B4-BE49-F238E27FC236}">
                <a16:creationId xmlns:a16="http://schemas.microsoft.com/office/drawing/2014/main" id="{F61B8987-A211-6F37-B6E5-81C80280FDA1}"/>
              </a:ext>
            </a:extLst>
          </p:cNvPr>
          <p:cNvPicPr preferRelativeResize="0"/>
          <p:nvPr/>
        </p:nvPicPr>
        <p:blipFill rotWithShape="1">
          <a:blip r:embed="rId4">
            <a:alphaModFix/>
          </a:blip>
          <a:srcRect/>
          <a:stretch/>
        </p:blipFill>
        <p:spPr>
          <a:xfrm rot="1418813" flipH="1">
            <a:off x="4691759" y="1099816"/>
            <a:ext cx="3678160" cy="4567322"/>
          </a:xfrm>
          <a:prstGeom prst="rect">
            <a:avLst/>
          </a:prstGeom>
          <a:noFill/>
          <a:ln>
            <a:noFill/>
          </a:ln>
        </p:spPr>
      </p:pic>
      <p:pic>
        <p:nvPicPr>
          <p:cNvPr id="5" name="Google Shape;377;p19">
            <a:extLst>
              <a:ext uri="{FF2B5EF4-FFF2-40B4-BE49-F238E27FC236}">
                <a16:creationId xmlns:a16="http://schemas.microsoft.com/office/drawing/2014/main" id="{7650016E-3EB8-FFB7-0458-4A5924D9E502}"/>
              </a:ext>
            </a:extLst>
          </p:cNvPr>
          <p:cNvPicPr preferRelativeResize="0"/>
          <p:nvPr/>
        </p:nvPicPr>
        <p:blipFill rotWithShape="1">
          <a:blip r:embed="rId5">
            <a:alphaModFix/>
          </a:blip>
          <a:srcRect l="32738" r="37500"/>
          <a:stretch/>
        </p:blipFill>
        <p:spPr>
          <a:xfrm>
            <a:off x="1215025" y="0"/>
            <a:ext cx="4772417" cy="6858000"/>
          </a:xfrm>
          <a:prstGeom prst="rect">
            <a:avLst/>
          </a:prstGeom>
          <a:noFill/>
          <a:ln>
            <a:noFill/>
          </a:ln>
          <a:effectLst>
            <a:outerShdw blurRad="50800" dist="38100" dir="2700000" algn="tl" rotWithShape="0">
              <a:srgbClr val="000000">
                <a:alpha val="40000"/>
              </a:srgbClr>
            </a:outerShdw>
          </a:effectLst>
        </p:spPr>
      </p:pic>
      <p:pic>
        <p:nvPicPr>
          <p:cNvPr id="6" name="Google Shape;378;p19">
            <a:extLst>
              <a:ext uri="{FF2B5EF4-FFF2-40B4-BE49-F238E27FC236}">
                <a16:creationId xmlns:a16="http://schemas.microsoft.com/office/drawing/2014/main" id="{AED1FF03-BB81-3389-0E1B-13B79B112419}"/>
              </a:ext>
            </a:extLst>
          </p:cNvPr>
          <p:cNvPicPr preferRelativeResize="0"/>
          <p:nvPr/>
        </p:nvPicPr>
        <p:blipFill rotWithShape="1">
          <a:blip r:embed="rId6">
            <a:alphaModFix/>
          </a:blip>
          <a:srcRect/>
          <a:stretch/>
        </p:blipFill>
        <p:spPr>
          <a:xfrm>
            <a:off x="2037766" y="6031601"/>
            <a:ext cx="3381829" cy="963639"/>
          </a:xfrm>
          <a:prstGeom prst="rect">
            <a:avLst/>
          </a:prstGeom>
          <a:noFill/>
          <a:ln>
            <a:noFill/>
          </a:ln>
        </p:spPr>
      </p:pic>
      <p:sp>
        <p:nvSpPr>
          <p:cNvPr id="7" name="Google Shape;380;p19">
            <a:extLst>
              <a:ext uri="{FF2B5EF4-FFF2-40B4-BE49-F238E27FC236}">
                <a16:creationId xmlns:a16="http://schemas.microsoft.com/office/drawing/2014/main" id="{A35D79D2-5CD6-6B97-F6CE-E9DA06461D29}"/>
              </a:ext>
            </a:extLst>
          </p:cNvPr>
          <p:cNvSpPr/>
          <p:nvPr/>
        </p:nvSpPr>
        <p:spPr>
          <a:xfrm>
            <a:off x="347718" y="137240"/>
            <a:ext cx="4287931" cy="73862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NTR"/>
                <a:cs typeface="Times New Roman" panose="02020603050405020304" pitchFamily="18" charset="0"/>
                <a:sym typeface="NTR"/>
              </a:rPr>
              <a:t>NHIỆM VỤ</a:t>
            </a:r>
            <a:endParaRPr kumimoji="0" sz="2800" b="1" i="0" u="none" strike="noStrike" kern="0" cap="none" spc="0" normalizeH="0" baseline="0" noProof="0" dirty="0">
              <a:ln>
                <a:noFill/>
              </a:ln>
              <a:solidFill>
                <a:srgbClr val="000000"/>
              </a:solidFill>
              <a:effectLst/>
              <a:uLnTx/>
              <a:uFillTx/>
              <a:latin typeface="Times New Roman" panose="02020603050405020304" pitchFamily="18" charset="0"/>
              <a:ea typeface="NTR"/>
              <a:cs typeface="Times New Roman" panose="02020603050405020304" pitchFamily="18" charset="0"/>
              <a:sym typeface="NTR"/>
            </a:endParaRPr>
          </a:p>
        </p:txBody>
      </p:sp>
      <p:sp>
        <p:nvSpPr>
          <p:cNvPr id="8" name="Google Shape;380;p19">
            <a:extLst>
              <a:ext uri="{FF2B5EF4-FFF2-40B4-BE49-F238E27FC236}">
                <a16:creationId xmlns:a16="http://schemas.microsoft.com/office/drawing/2014/main" id="{85A6B9CD-8BA8-9C6C-7A07-8D507A30CC7E}"/>
              </a:ext>
            </a:extLst>
          </p:cNvPr>
          <p:cNvSpPr/>
          <p:nvPr/>
        </p:nvSpPr>
        <p:spPr>
          <a:xfrm>
            <a:off x="1532686" y="1292534"/>
            <a:ext cx="4129894" cy="3970277"/>
          </a:xfrm>
          <a:prstGeom prst="rect">
            <a:avLst/>
          </a:prstGeom>
          <a:noFill/>
          <a:ln>
            <a:noFill/>
          </a:ln>
        </p:spPr>
        <p:txBody>
          <a:bodyPr spcFirstLastPara="1" wrap="square" lIns="91425" tIns="45700" rIns="91425" bIns="45700" anchor="t" anchorCtr="0">
            <a:spAutoFit/>
          </a:bodyPr>
          <a:lstStyle/>
          <a:p>
            <a:pPr algn="just">
              <a:lnSpc>
                <a:spcPct val="150000"/>
              </a:lnSpc>
            </a:pPr>
            <a:r>
              <a:rPr lang="en-US" sz="2800" dirty="0">
                <a:latin typeface="Times New Roman" panose="02020603050405020304" pitchFamily="18" charset="0"/>
                <a:cs typeface="Times New Roman" panose="02020603050405020304" pitchFamily="18" charset="0"/>
              </a:rPr>
              <a:t>HS </a:t>
            </a:r>
            <a:r>
              <a:rPr lang="en-US" sz="2800" dirty="0" err="1">
                <a:latin typeface="Times New Roman" panose="02020603050405020304" pitchFamily="18" charset="0"/>
                <a:cs typeface="Times New Roman" panose="02020603050405020304" pitchFamily="18" charset="0"/>
              </a:rPr>
              <a:t>thảo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(4 – 6 HS)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10ph,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10ph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sẻ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p>
        </p:txBody>
      </p:sp>
      <p:pic>
        <p:nvPicPr>
          <p:cNvPr id="9" name="Picture 8">
            <a:extLst>
              <a:ext uri="{FF2B5EF4-FFF2-40B4-BE49-F238E27FC236}">
                <a16:creationId xmlns:a16="http://schemas.microsoft.com/office/drawing/2014/main" id="{F8BBD1EE-E0D0-2996-1364-0DEC171755D7}"/>
              </a:ext>
            </a:extLst>
          </p:cNvPr>
          <p:cNvPicPr>
            <a:picLocks noChangeAspect="1"/>
          </p:cNvPicPr>
          <p:nvPr/>
        </p:nvPicPr>
        <p:blipFill>
          <a:blip r:embed="rId7"/>
          <a:stretch>
            <a:fillRect/>
          </a:stretch>
        </p:blipFill>
        <p:spPr>
          <a:xfrm>
            <a:off x="6678333" y="277702"/>
            <a:ext cx="2130185" cy="30166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9DA98A12-2728-6CFB-E5C9-709C8C399678}"/>
              </a:ext>
            </a:extLst>
          </p:cNvPr>
          <p:cNvPicPr>
            <a:picLocks noChangeAspect="1"/>
          </p:cNvPicPr>
          <p:nvPr/>
        </p:nvPicPr>
        <p:blipFill>
          <a:blip r:embed="rId8"/>
          <a:stretch>
            <a:fillRect/>
          </a:stretch>
        </p:blipFill>
        <p:spPr>
          <a:xfrm>
            <a:off x="9411727" y="300078"/>
            <a:ext cx="2130185" cy="30166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6DDD054F-968A-6CFD-DBC7-0ED7873A2512}"/>
              </a:ext>
            </a:extLst>
          </p:cNvPr>
          <p:cNvPicPr>
            <a:picLocks noChangeAspect="1"/>
          </p:cNvPicPr>
          <p:nvPr/>
        </p:nvPicPr>
        <p:blipFill>
          <a:blip r:embed="rId9"/>
          <a:stretch>
            <a:fillRect/>
          </a:stretch>
        </p:blipFill>
        <p:spPr>
          <a:xfrm>
            <a:off x="6710066" y="3591838"/>
            <a:ext cx="2130185" cy="30166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6709FC2D-3A7C-7114-F172-6F475C8B24B2}"/>
              </a:ext>
            </a:extLst>
          </p:cNvPr>
          <p:cNvPicPr>
            <a:picLocks noChangeAspect="1"/>
          </p:cNvPicPr>
          <p:nvPr/>
        </p:nvPicPr>
        <p:blipFill>
          <a:blip r:embed="rId10"/>
          <a:stretch>
            <a:fillRect/>
          </a:stretch>
        </p:blipFill>
        <p:spPr>
          <a:xfrm>
            <a:off x="9475194" y="3591838"/>
            <a:ext cx="2130185" cy="30166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Google Shape;258;p13">
            <a:extLst>
              <a:ext uri="{FF2B5EF4-FFF2-40B4-BE49-F238E27FC236}">
                <a16:creationId xmlns:a16="http://schemas.microsoft.com/office/drawing/2014/main" id="{645AA669-9432-C8F2-F52D-CAC4C50A3E58}"/>
              </a:ext>
            </a:extLst>
          </p:cNvPr>
          <p:cNvPicPr preferRelativeResize="0"/>
          <p:nvPr/>
        </p:nvPicPr>
        <p:blipFill rotWithShape="1">
          <a:blip r:embed="rId11">
            <a:alphaModFix/>
          </a:blip>
          <a:srcRect/>
          <a:stretch/>
        </p:blipFill>
        <p:spPr>
          <a:xfrm>
            <a:off x="2681552" y="5460473"/>
            <a:ext cx="1723533" cy="9636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71679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6"/>
                                        </p:tgtEl>
                                        <p:attrNameLst>
                                          <p:attrName>style.visibility</p:attrName>
                                        </p:attrNameLst>
                                      </p:cBhvr>
                                      <p:to>
                                        <p:strVal val="visible"/>
                                      </p:to>
                                    </p:set>
                                    <p:animEffect transition="in" filter="fade">
                                      <p:cBhvr>
                                        <p:cTn id="7" dur="500"/>
                                        <p:tgtEl>
                                          <p:spTgt spid="37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p:tgtEl>
                                          <p:spTgt spid="7"/>
                                        </p:tgtEl>
                                        <p:attrNameLst>
                                          <p:attrName>ppt_w</p:attrName>
                                        </p:attrNameLst>
                                      </p:cBhvr>
                                      <p:tavLst>
                                        <p:tav tm="0">
                                          <p:val>
                                            <p:strVal val="0"/>
                                          </p:val>
                                        </p:tav>
                                        <p:tav tm="100000">
                                          <p:val>
                                            <p:strVal val="#ppt_w"/>
                                          </p:val>
                                        </p:tav>
                                      </p:tavLst>
                                    </p:anim>
                                    <p:anim calcmode="lin" valueType="num">
                                      <p:cBhvr additive="base">
                                        <p:cTn id="27" dur="500"/>
                                        <p:tgtEl>
                                          <p:spTgt spid="7"/>
                                        </p:tgtEl>
                                        <p:attrNameLst>
                                          <p:attrName>ppt_h</p:attrName>
                                        </p:attrNameLst>
                                      </p:cBhvr>
                                      <p:tavLst>
                                        <p:tav tm="0">
                                          <p:val>
                                            <p:str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p:tgtEl>
                                          <p:spTgt spid="8"/>
                                        </p:tgtEl>
                                        <p:attrNameLst>
                                          <p:attrName>ppt_w</p:attrName>
                                        </p:attrNameLst>
                                      </p:cBhvr>
                                      <p:tavLst>
                                        <p:tav tm="0">
                                          <p:val>
                                            <p:strVal val="0"/>
                                          </p:val>
                                        </p:tav>
                                        <p:tav tm="100000">
                                          <p:val>
                                            <p:strVal val="#ppt_w"/>
                                          </p:val>
                                        </p:tav>
                                      </p:tavLst>
                                    </p:anim>
                                    <p:anim calcmode="lin" valueType="num">
                                      <p:cBhvr additive="base">
                                        <p:cTn id="33" dur="500"/>
                                        <p:tgtEl>
                                          <p:spTgt spid="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FAB39F4-B1BA-39B2-6876-958E0EB980E9}"/>
              </a:ext>
            </a:extLst>
          </p:cNvPr>
          <p:cNvGraphicFramePr>
            <a:graphicFrameLocks noGrp="1"/>
          </p:cNvGraphicFramePr>
          <p:nvPr>
            <p:extLst>
              <p:ext uri="{D42A27DB-BD31-4B8C-83A1-F6EECF244321}">
                <p14:modId xmlns:p14="http://schemas.microsoft.com/office/powerpoint/2010/main" val="3614417659"/>
              </p:ext>
            </p:extLst>
          </p:nvPr>
        </p:nvGraphicFramePr>
        <p:xfrm>
          <a:off x="117198" y="196359"/>
          <a:ext cx="11732424" cy="6465282"/>
        </p:xfrm>
        <a:graphic>
          <a:graphicData uri="http://schemas.openxmlformats.org/drawingml/2006/table">
            <a:tbl>
              <a:tblPr firstRow="1" firstCol="1" bandRow="1">
                <a:tableStyleId>{5C22544A-7EE6-4342-B048-85BDC9FD1C3A}</a:tableStyleId>
              </a:tblPr>
              <a:tblGrid>
                <a:gridCol w="1550237">
                  <a:extLst>
                    <a:ext uri="{9D8B030D-6E8A-4147-A177-3AD203B41FA5}">
                      <a16:colId xmlns:a16="http://schemas.microsoft.com/office/drawing/2014/main" val="369459071"/>
                    </a:ext>
                  </a:extLst>
                </a:gridCol>
                <a:gridCol w="1294160">
                  <a:extLst>
                    <a:ext uri="{9D8B030D-6E8A-4147-A177-3AD203B41FA5}">
                      <a16:colId xmlns:a16="http://schemas.microsoft.com/office/drawing/2014/main" val="1587287238"/>
                    </a:ext>
                  </a:extLst>
                </a:gridCol>
                <a:gridCol w="1550237">
                  <a:extLst>
                    <a:ext uri="{9D8B030D-6E8A-4147-A177-3AD203B41FA5}">
                      <a16:colId xmlns:a16="http://schemas.microsoft.com/office/drawing/2014/main" val="3131299879"/>
                    </a:ext>
                  </a:extLst>
                </a:gridCol>
                <a:gridCol w="1550237">
                  <a:extLst>
                    <a:ext uri="{9D8B030D-6E8A-4147-A177-3AD203B41FA5}">
                      <a16:colId xmlns:a16="http://schemas.microsoft.com/office/drawing/2014/main" val="1102453620"/>
                    </a:ext>
                  </a:extLst>
                </a:gridCol>
                <a:gridCol w="1550237">
                  <a:extLst>
                    <a:ext uri="{9D8B030D-6E8A-4147-A177-3AD203B41FA5}">
                      <a16:colId xmlns:a16="http://schemas.microsoft.com/office/drawing/2014/main" val="944040977"/>
                    </a:ext>
                  </a:extLst>
                </a:gridCol>
                <a:gridCol w="1653588">
                  <a:extLst>
                    <a:ext uri="{9D8B030D-6E8A-4147-A177-3AD203B41FA5}">
                      <a16:colId xmlns:a16="http://schemas.microsoft.com/office/drawing/2014/main" val="3760895143"/>
                    </a:ext>
                  </a:extLst>
                </a:gridCol>
                <a:gridCol w="1653588">
                  <a:extLst>
                    <a:ext uri="{9D8B030D-6E8A-4147-A177-3AD203B41FA5}">
                      <a16:colId xmlns:a16="http://schemas.microsoft.com/office/drawing/2014/main" val="2885500358"/>
                    </a:ext>
                  </a:extLst>
                </a:gridCol>
                <a:gridCol w="930140">
                  <a:extLst>
                    <a:ext uri="{9D8B030D-6E8A-4147-A177-3AD203B41FA5}">
                      <a16:colId xmlns:a16="http://schemas.microsoft.com/office/drawing/2014/main" val="1413203546"/>
                    </a:ext>
                  </a:extLst>
                </a:gridCol>
              </a:tblGrid>
              <a:tr h="72165">
                <a:tc rowSpan="3">
                  <a:txBody>
                    <a:bodyPr/>
                    <a:lstStyle/>
                    <a:p>
                      <a:pPr marL="0" marR="0" algn="ctr">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Tiêu chí đánh giá</a:t>
                      </a:r>
                      <a:endParaRPr lang="en-US" sz="1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nchor="ctr">
                    <a:solidFill>
                      <a:schemeClr val="accent2">
                        <a:lumMod val="50000"/>
                      </a:schemeClr>
                    </a:solidFill>
                  </a:tcPr>
                </a:tc>
                <a:tc rowSpan="3">
                  <a:txBody>
                    <a:bodyPr/>
                    <a:lstStyle/>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Chuẩn đầu ra</a:t>
                      </a:r>
                      <a:endParaRPr lang="en-US" sz="1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nchor="ctr">
                    <a:solidFill>
                      <a:schemeClr val="accent2">
                        <a:lumMod val="50000"/>
                      </a:schemeClr>
                    </a:solidFill>
                  </a:tcPr>
                </a:tc>
                <a:tc>
                  <a:txBody>
                    <a:bodyPr/>
                    <a:lstStyle/>
                    <a:p>
                      <a:pPr marL="0" marR="0" algn="ctr">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Trọng số</a:t>
                      </a:r>
                      <a:endParaRPr lang="en-US" sz="1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nchor="ctr">
                    <a:solidFill>
                      <a:schemeClr val="accent2">
                        <a:lumMod val="50000"/>
                      </a:schemeClr>
                    </a:solidFill>
                  </a:tcPr>
                </a:tc>
                <a:tc gridSpan="4">
                  <a:txBody>
                    <a:bodyPr/>
                    <a:lstStyle/>
                    <a:p>
                      <a:pPr marL="0" marR="0" algn="ctr">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Mô tả chất lượng</a:t>
                      </a:r>
                      <a:endParaRPr lang="en-US" sz="1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solidFill>
                      <a:schemeClr val="accent2">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3">
                  <a:txBody>
                    <a:bodyPr/>
                    <a:lstStyle/>
                    <a:p>
                      <a:pPr marL="0" marR="0" algn="ctr">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Điểm</a:t>
                      </a:r>
                      <a:endParaRPr lang="en-US" sz="1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nchor="ctr">
                    <a:solidFill>
                      <a:schemeClr val="accent2">
                        <a:lumMod val="50000"/>
                      </a:schemeClr>
                    </a:solidFill>
                  </a:tcPr>
                </a:tc>
                <a:extLst>
                  <a:ext uri="{0D108BD9-81ED-4DB2-BD59-A6C34878D82A}">
                    <a16:rowId xmlns:a16="http://schemas.microsoft.com/office/drawing/2014/main" val="4145929310"/>
                  </a:ext>
                </a:extLst>
              </a:tr>
              <a:tr h="149290">
                <a:tc vMerge="1">
                  <a:txBody>
                    <a:bodyPr/>
                    <a:lstStyle/>
                    <a:p>
                      <a:endParaRPr lang="en-US"/>
                    </a:p>
                  </a:txBody>
                  <a:tcPr/>
                </a:tc>
                <a:tc vMerge="1">
                  <a:txBody>
                    <a:bodyPr/>
                    <a:lstStyle/>
                    <a:p>
                      <a:endParaRPr lang="en-US"/>
                    </a:p>
                  </a:txBody>
                  <a:tcPr/>
                </a:tc>
                <a:tc rowSpan="2">
                  <a:txBody>
                    <a:bodyPr/>
                    <a:lstStyle/>
                    <a:p>
                      <a:pPr marL="0" marR="0" algn="ctr">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100%</a:t>
                      </a:r>
                    </a:p>
                    <a:p>
                      <a:pPr marL="0" marR="0" algn="ctr">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(10 điểm)</a:t>
                      </a:r>
                      <a:endParaRPr lang="en-US" sz="1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nchor="ctr">
                    <a:solidFill>
                      <a:schemeClr val="accent2">
                        <a:lumMod val="50000"/>
                      </a:schemeClr>
                    </a:solidFill>
                  </a:tcPr>
                </a:tc>
                <a:tc>
                  <a:txBody>
                    <a:bodyPr/>
                    <a:lstStyle/>
                    <a:p>
                      <a:pPr marL="0" marR="0" algn="ctr">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Cần cố gắng</a:t>
                      </a:r>
                      <a:endParaRPr lang="en-US" sz="1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solidFill>
                      <a:schemeClr val="accent2">
                        <a:lumMod val="50000"/>
                      </a:schemeClr>
                    </a:solidFill>
                  </a:tcPr>
                </a:tc>
                <a:tc>
                  <a:txBody>
                    <a:bodyPr/>
                    <a:lstStyle/>
                    <a:p>
                      <a:pPr marL="0" marR="0" algn="ctr">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Đạt</a:t>
                      </a:r>
                      <a:endParaRPr lang="en-US" sz="1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solidFill>
                      <a:schemeClr val="accent2">
                        <a:lumMod val="50000"/>
                      </a:schemeClr>
                    </a:solidFill>
                  </a:tcPr>
                </a:tc>
                <a:tc>
                  <a:txBody>
                    <a:bodyPr/>
                    <a:lstStyle/>
                    <a:p>
                      <a:pPr marL="0" marR="0" algn="ctr">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Làm tốt</a:t>
                      </a:r>
                      <a:endParaRPr lang="en-US" sz="1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solidFill>
                      <a:schemeClr val="accent2">
                        <a:lumMod val="50000"/>
                      </a:schemeClr>
                    </a:solidFill>
                  </a:tcPr>
                </a:tc>
                <a:tc>
                  <a:txBody>
                    <a:bodyPr/>
                    <a:lstStyle/>
                    <a:p>
                      <a:pPr marL="0" marR="0" algn="ctr">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Xuất sắc</a:t>
                      </a:r>
                      <a:endParaRPr lang="en-US" sz="1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solidFill>
                      <a:schemeClr val="accent2">
                        <a:lumMod val="50000"/>
                      </a:schemeClr>
                    </a:solidFill>
                  </a:tcPr>
                </a:tc>
                <a:tc vMerge="1">
                  <a:txBody>
                    <a:bodyPr/>
                    <a:lstStyle/>
                    <a:p>
                      <a:endParaRPr lang="en-US"/>
                    </a:p>
                  </a:txBody>
                  <a:tcPr/>
                </a:tc>
                <a:extLst>
                  <a:ext uri="{0D108BD9-81ED-4DB2-BD59-A6C34878D82A}">
                    <a16:rowId xmlns:a16="http://schemas.microsoft.com/office/drawing/2014/main" val="261746357"/>
                  </a:ext>
                </a:extLst>
              </a:tr>
              <a:tr h="7216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(0 – 4.9)</a:t>
                      </a:r>
                      <a:endParaRPr lang="en-US" sz="1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solidFill>
                      <a:schemeClr val="accent2">
                        <a:lumMod val="50000"/>
                      </a:schemeClr>
                    </a:solidFill>
                  </a:tcPr>
                </a:tc>
                <a:tc>
                  <a:txBody>
                    <a:bodyPr/>
                    <a:lstStyle/>
                    <a:p>
                      <a:pPr marL="0" marR="0" algn="ctr">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(5.0 – 6.9)</a:t>
                      </a:r>
                      <a:endParaRPr lang="en-US" sz="1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solidFill>
                      <a:schemeClr val="accent2">
                        <a:lumMod val="50000"/>
                      </a:schemeClr>
                    </a:solidFill>
                  </a:tcPr>
                </a:tc>
                <a:tc>
                  <a:txBody>
                    <a:bodyPr/>
                    <a:lstStyle/>
                    <a:p>
                      <a:pPr marL="0" marR="0" algn="ctr">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(7.0 – 8.4)</a:t>
                      </a:r>
                      <a:endParaRPr lang="en-US" sz="1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solidFill>
                      <a:schemeClr val="accent2">
                        <a:lumMod val="50000"/>
                      </a:schemeClr>
                    </a:solidFill>
                  </a:tcPr>
                </a:tc>
                <a:tc>
                  <a:txBody>
                    <a:bodyPr/>
                    <a:lstStyle/>
                    <a:p>
                      <a:pPr marL="0" marR="0" algn="ctr">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(8.5 – 10)</a:t>
                      </a:r>
                      <a:endParaRPr lang="en-US" sz="1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solidFill>
                      <a:schemeClr val="accent2">
                        <a:lumMod val="50000"/>
                      </a:schemeClr>
                    </a:solidFill>
                  </a:tcPr>
                </a:tc>
                <a:tc vMerge="1">
                  <a:txBody>
                    <a:bodyPr/>
                    <a:lstStyle/>
                    <a:p>
                      <a:endParaRPr lang="en-US"/>
                    </a:p>
                  </a:txBody>
                  <a:tcPr/>
                </a:tc>
                <a:extLst>
                  <a:ext uri="{0D108BD9-81ED-4DB2-BD59-A6C34878D82A}">
                    <a16:rowId xmlns:a16="http://schemas.microsoft.com/office/drawing/2014/main" val="3560204363"/>
                  </a:ext>
                </a:extLst>
              </a:tr>
              <a:tr h="1383286">
                <a:tc>
                  <a:txBody>
                    <a:bodyPr/>
                    <a:lstStyle/>
                    <a:p>
                      <a:pPr marL="0" marR="0" algn="ctr">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Hình thức báo cáo</a:t>
                      </a:r>
                      <a:endParaRPr lang="en-US" sz="1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nchor="ctr">
                    <a:solidFill>
                      <a:schemeClr val="accent2">
                        <a:lumMod val="50000"/>
                      </a:schemeClr>
                    </a:solidFill>
                  </a:tcPr>
                </a:tc>
                <a:tc>
                  <a:txBody>
                    <a:bodyPr/>
                    <a:lstStyle/>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Sản phẩm hoàn thiện về mặt hình thức (Giấy A3/A0 hoặc powerpoint hoặc bản word hoặc hình ảnh…)</a:t>
                      </a:r>
                      <a:endParaRPr lang="en-US" sz="1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solidFill>
                      <a:schemeClr val="accent2">
                        <a:lumMod val="50000"/>
                      </a:schemeClr>
                    </a:solidFill>
                  </a:tcPr>
                </a:tc>
                <a:tc>
                  <a:txBody>
                    <a:bodyPr/>
                    <a:lstStyle/>
                    <a:p>
                      <a:pPr marL="0" marR="0" algn="ctr">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20%</a:t>
                      </a:r>
                    </a:p>
                    <a:p>
                      <a:pPr marL="0" marR="0" algn="ctr">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(2 điểm)</a:t>
                      </a:r>
                      <a:endParaRPr lang="en-US" sz="1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nchor="ctr">
                    <a:solidFill>
                      <a:schemeClr val="accent2">
                        <a:lumMod val="50000"/>
                      </a:schemeClr>
                    </a:solidFill>
                  </a:tcPr>
                </a:tc>
                <a:tc>
                  <a:txBody>
                    <a:bodyPr/>
                    <a:lstStyle/>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(0 điểm) </a:t>
                      </a:r>
                    </a:p>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1. Bài làm sơ sài</a:t>
                      </a:r>
                    </a:p>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2. Chữ viết cẩu thả/lỗi font chữ, sai lỗi chính tả</a:t>
                      </a:r>
                    </a:p>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 </a:t>
                      </a:r>
                      <a:endParaRPr lang="en-US" sz="1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solidFill>
                      <a:schemeClr val="accent2">
                        <a:lumMod val="50000"/>
                      </a:schemeClr>
                    </a:solidFill>
                  </a:tcPr>
                </a:tc>
                <a:tc>
                  <a:txBody>
                    <a:bodyPr/>
                    <a:lstStyle/>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(1 điểm)</a:t>
                      </a:r>
                    </a:p>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1. Bài làm sạch đẹp, rõ ràng</a:t>
                      </a:r>
                    </a:p>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2. Không lỗi font/ chữ viết dễ nhìn </a:t>
                      </a:r>
                    </a:p>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3. Mắc lỗi nhỏ về chính tả (Dưới 2 lỗi) </a:t>
                      </a:r>
                      <a:endParaRPr lang="en-US" sz="1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solidFill>
                      <a:schemeClr val="accent2">
                        <a:lumMod val="50000"/>
                      </a:schemeClr>
                    </a:solidFill>
                  </a:tcPr>
                </a:tc>
                <a:tc>
                  <a:txBody>
                    <a:bodyPr/>
                    <a:lstStyle/>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(1.5 điểm)</a:t>
                      </a:r>
                    </a:p>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1. Bài làm sạch đẹp, rõ ràng. </a:t>
                      </a:r>
                    </a:p>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2. Không lỗi font/chữ đẹp, dễ nhìn </a:t>
                      </a:r>
                    </a:p>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3. Không mắc lỗi chính tả</a:t>
                      </a:r>
                      <a:endParaRPr lang="en-US" sz="1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solidFill>
                      <a:schemeClr val="accent2">
                        <a:lumMod val="50000"/>
                      </a:schemeClr>
                    </a:solidFill>
                  </a:tcPr>
                </a:tc>
                <a:tc>
                  <a:txBody>
                    <a:bodyPr/>
                    <a:lstStyle/>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(2 điểm)</a:t>
                      </a:r>
                    </a:p>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1. Bài làm sạch đẹp, rõ ràng. </a:t>
                      </a:r>
                    </a:p>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2. Không lỗi font/chữ đẹp, dễ nhìn </a:t>
                      </a:r>
                    </a:p>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3. Không mắc lỗi chính tả</a:t>
                      </a:r>
                    </a:p>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4. Có sự sáng tạo trong hình thức </a:t>
                      </a:r>
                      <a:endParaRPr lang="en-US" sz="1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solidFill>
                      <a:schemeClr val="accent2">
                        <a:lumMod val="50000"/>
                      </a:schemeClr>
                    </a:solidFill>
                  </a:tcPr>
                </a:tc>
                <a:tc>
                  <a:txBody>
                    <a:bodyPr/>
                    <a:lstStyle/>
                    <a:p>
                      <a:pPr marL="0" marR="0" algn="ctr">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 </a:t>
                      </a:r>
                      <a:endParaRPr lang="en-US" sz="1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nchor="ctr">
                    <a:solidFill>
                      <a:schemeClr val="accent2">
                        <a:lumMod val="50000"/>
                      </a:schemeClr>
                    </a:solidFill>
                  </a:tcPr>
                </a:tc>
                <a:extLst>
                  <a:ext uri="{0D108BD9-81ED-4DB2-BD59-A6C34878D82A}">
                    <a16:rowId xmlns:a16="http://schemas.microsoft.com/office/drawing/2014/main" val="3133500993"/>
                  </a:ext>
                </a:extLst>
              </a:tr>
              <a:tr h="1558804">
                <a:tc>
                  <a:txBody>
                    <a:bodyPr/>
                    <a:lstStyle/>
                    <a:p>
                      <a:pPr marL="0" marR="0" algn="ctr">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Nội dung báo cáo/Chất lượng sản phẩm</a:t>
                      </a:r>
                      <a:endParaRPr lang="en-US" sz="1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nchor="ctr">
                    <a:solidFill>
                      <a:schemeClr val="accent2">
                        <a:lumMod val="50000"/>
                      </a:schemeClr>
                    </a:solidFill>
                  </a:tcPr>
                </a:tc>
                <a:tc>
                  <a:txBody>
                    <a:bodyPr/>
                    <a:lstStyle/>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Sản phẩm hoàn thiện về phần nội dung (Thực hiện đúng trọng tâm nhiệm vụ, trả lời đầy đủ các ý và câu hỏi phụ) </a:t>
                      </a:r>
                      <a:endParaRPr lang="en-US" sz="1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solidFill>
                      <a:schemeClr val="accent2">
                        <a:lumMod val="50000"/>
                      </a:schemeClr>
                    </a:solidFill>
                  </a:tcPr>
                </a:tc>
                <a:tc>
                  <a:txBody>
                    <a:bodyPr/>
                    <a:lstStyle/>
                    <a:p>
                      <a:pPr marL="0" marR="0" algn="ctr">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40%</a:t>
                      </a:r>
                    </a:p>
                    <a:p>
                      <a:pPr marL="0" marR="0" algn="ctr">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(4 điểm)</a:t>
                      </a:r>
                      <a:endParaRPr lang="en-US" sz="1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nchor="ctr">
                    <a:solidFill>
                      <a:schemeClr val="accent2">
                        <a:lumMod val="50000"/>
                      </a:schemeClr>
                    </a:solidFill>
                  </a:tcPr>
                </a:tc>
                <a:tc>
                  <a:txBody>
                    <a:bodyPr/>
                    <a:lstStyle/>
                    <a:p>
                      <a:pPr marL="0" marR="0" algn="just">
                        <a:lnSpc>
                          <a:spcPct val="115000"/>
                        </a:lnSpc>
                        <a:spcBef>
                          <a:spcPts val="0"/>
                        </a:spcBef>
                        <a:spcAft>
                          <a:spcPts val="0"/>
                        </a:spcAft>
                      </a:pPr>
                      <a:r>
                        <a:rPr lang="en-US" sz="1000" dirty="0">
                          <a:solidFill>
                            <a:schemeClr val="bg1"/>
                          </a:solidFill>
                          <a:effectLst/>
                          <a:latin typeface="Times New Roman" panose="02020603050405020304" pitchFamily="18" charset="0"/>
                          <a:cs typeface="Times New Roman" panose="02020603050405020304" pitchFamily="18" charset="0"/>
                        </a:rPr>
                        <a:t>(0 – 1.5 </a:t>
                      </a:r>
                      <a:r>
                        <a:rPr lang="en-US" sz="1000" dirty="0" err="1">
                          <a:solidFill>
                            <a:schemeClr val="bg1"/>
                          </a:solidFill>
                          <a:effectLst/>
                          <a:latin typeface="Times New Roman" panose="02020603050405020304" pitchFamily="18" charset="0"/>
                          <a:cs typeface="Times New Roman" panose="02020603050405020304" pitchFamily="18" charset="0"/>
                        </a:rPr>
                        <a:t>điểm</a:t>
                      </a:r>
                      <a:r>
                        <a:rPr lang="en-US" sz="1000" dirty="0">
                          <a:solidFill>
                            <a:schemeClr val="bg1"/>
                          </a:solidFill>
                          <a:effectLst/>
                          <a:latin typeface="Times New Roman" panose="02020603050405020304" pitchFamily="18" charset="0"/>
                          <a:cs typeface="Times New Roman" panose="02020603050405020304" pitchFamily="18" charset="0"/>
                        </a:rPr>
                        <a:t>) </a:t>
                      </a:r>
                    </a:p>
                    <a:p>
                      <a:pPr marL="0" marR="0" algn="just">
                        <a:lnSpc>
                          <a:spcPct val="115000"/>
                        </a:lnSpc>
                        <a:spcBef>
                          <a:spcPts val="0"/>
                        </a:spcBef>
                        <a:spcAft>
                          <a:spcPts val="0"/>
                        </a:spcAft>
                      </a:pPr>
                      <a:r>
                        <a:rPr lang="en-US" sz="1000" dirty="0">
                          <a:solidFill>
                            <a:schemeClr val="bg1"/>
                          </a:solidFill>
                          <a:effectLst/>
                          <a:latin typeface="Times New Roman" panose="02020603050405020304" pitchFamily="18" charset="0"/>
                          <a:cs typeface="Times New Roman" panose="02020603050405020304" pitchFamily="18" charset="0"/>
                        </a:rPr>
                        <a:t>1. </a:t>
                      </a:r>
                      <a:r>
                        <a:rPr lang="en-US" sz="1000" dirty="0" err="1">
                          <a:solidFill>
                            <a:schemeClr val="bg1"/>
                          </a:solidFill>
                          <a:effectLst/>
                          <a:latin typeface="Times New Roman" panose="02020603050405020304" pitchFamily="18" charset="0"/>
                          <a:cs typeface="Times New Roman" panose="02020603050405020304" pitchFamily="18" charset="0"/>
                        </a:rPr>
                        <a:t>Nội</a:t>
                      </a:r>
                      <a:r>
                        <a:rPr lang="en-US" sz="1000" dirty="0">
                          <a:solidFill>
                            <a:schemeClr val="bg1"/>
                          </a:solidFill>
                          <a:effectLst/>
                          <a:latin typeface="Times New Roman" panose="02020603050405020304" pitchFamily="18" charset="0"/>
                          <a:cs typeface="Times New Roman" panose="02020603050405020304" pitchFamily="18" charset="0"/>
                        </a:rPr>
                        <a:t> dung </a:t>
                      </a:r>
                      <a:r>
                        <a:rPr lang="en-US" sz="1000" dirty="0" err="1">
                          <a:solidFill>
                            <a:schemeClr val="bg1"/>
                          </a:solidFill>
                          <a:effectLst/>
                          <a:latin typeface="Times New Roman" panose="02020603050405020304" pitchFamily="18" charset="0"/>
                          <a:cs typeface="Times New Roman" panose="02020603050405020304" pitchFamily="18" charset="0"/>
                        </a:rPr>
                        <a:t>bài</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làm</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quá</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sơ</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sài</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chỉ</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gạch</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vài</a:t>
                      </a:r>
                      <a:r>
                        <a:rPr lang="en-US" sz="1000" dirty="0">
                          <a:solidFill>
                            <a:schemeClr val="bg1"/>
                          </a:solidFill>
                          <a:effectLst/>
                          <a:latin typeface="Times New Roman" panose="02020603050405020304" pitchFamily="18" charset="0"/>
                          <a:cs typeface="Times New Roman" panose="02020603050405020304" pitchFamily="18" charset="0"/>
                        </a:rPr>
                        <a:t> ý </a:t>
                      </a:r>
                      <a:r>
                        <a:rPr lang="en-US" sz="1000" dirty="0" err="1">
                          <a:solidFill>
                            <a:schemeClr val="bg1"/>
                          </a:solidFill>
                          <a:effectLst/>
                          <a:latin typeface="Times New Roman" panose="02020603050405020304" pitchFamily="18" charset="0"/>
                          <a:cs typeface="Times New Roman" panose="02020603050405020304" pitchFamily="18" charset="0"/>
                        </a:rPr>
                        <a:t>đầu</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dòng</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chưa</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có</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liên</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hệ</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dẫn</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chứng</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phản</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biện</a:t>
                      </a:r>
                      <a:r>
                        <a:rPr lang="en-US" sz="1000" dirty="0">
                          <a:solidFill>
                            <a:schemeClr val="bg1"/>
                          </a:solidFill>
                          <a:effectLst/>
                          <a:latin typeface="Times New Roman" panose="02020603050405020304" pitchFamily="18" charset="0"/>
                          <a:cs typeface="Times New Roman" panose="02020603050405020304" pitchFamily="18" charset="0"/>
                        </a:rPr>
                        <a:t>. </a:t>
                      </a:r>
                    </a:p>
                    <a:p>
                      <a:pPr marL="0" marR="0" algn="just">
                        <a:lnSpc>
                          <a:spcPct val="115000"/>
                        </a:lnSpc>
                        <a:spcBef>
                          <a:spcPts val="0"/>
                        </a:spcBef>
                        <a:spcAft>
                          <a:spcPts val="0"/>
                        </a:spcAft>
                      </a:pPr>
                      <a:r>
                        <a:rPr lang="en-US" sz="1000" dirty="0">
                          <a:solidFill>
                            <a:schemeClr val="bg1"/>
                          </a:solidFill>
                          <a:effectLst/>
                          <a:latin typeface="Times New Roman" panose="02020603050405020304" pitchFamily="18" charset="0"/>
                          <a:cs typeface="Times New Roman" panose="02020603050405020304" pitchFamily="18" charset="0"/>
                        </a:rPr>
                        <a:t>2. </a:t>
                      </a:r>
                      <a:r>
                        <a:rPr lang="en-US" sz="1000" dirty="0" err="1">
                          <a:solidFill>
                            <a:schemeClr val="bg1"/>
                          </a:solidFill>
                          <a:effectLst/>
                          <a:latin typeface="Times New Roman" panose="02020603050405020304" pitchFamily="18" charset="0"/>
                          <a:cs typeface="Times New Roman" panose="02020603050405020304" pitchFamily="18" charset="0"/>
                        </a:rPr>
                        <a:t>Chưa</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trả</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lơi</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đúng</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câu</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hỏi</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trọng</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tâm</a:t>
                      </a:r>
                      <a:r>
                        <a:rPr lang="en-US" sz="1000" dirty="0">
                          <a:solidFill>
                            <a:schemeClr val="bg1"/>
                          </a:solidFill>
                          <a:effectLst/>
                          <a:latin typeface="Times New Roman" panose="02020603050405020304" pitchFamily="18" charset="0"/>
                          <a:cs typeface="Times New Roman" panose="02020603050405020304" pitchFamily="18" charset="0"/>
                        </a:rPr>
                        <a:t> </a:t>
                      </a:r>
                    </a:p>
                    <a:p>
                      <a:pPr marL="0" marR="0" algn="just">
                        <a:lnSpc>
                          <a:spcPct val="115000"/>
                        </a:lnSpc>
                        <a:spcBef>
                          <a:spcPts val="0"/>
                        </a:spcBef>
                        <a:spcAft>
                          <a:spcPts val="0"/>
                        </a:spcAft>
                      </a:pPr>
                      <a:r>
                        <a:rPr lang="en-US" sz="1000" dirty="0">
                          <a:solidFill>
                            <a:schemeClr val="bg1"/>
                          </a:solidFill>
                          <a:effectLst/>
                          <a:latin typeface="Times New Roman" panose="02020603050405020304" pitchFamily="18" charset="0"/>
                          <a:cs typeface="Times New Roman" panose="02020603050405020304" pitchFamily="18" charset="0"/>
                        </a:rPr>
                        <a:t>3. </a:t>
                      </a:r>
                      <a:r>
                        <a:rPr lang="en-US" sz="1000" dirty="0" err="1">
                          <a:solidFill>
                            <a:schemeClr val="bg1"/>
                          </a:solidFill>
                          <a:effectLst/>
                          <a:latin typeface="Times New Roman" panose="02020603050405020304" pitchFamily="18" charset="0"/>
                          <a:cs typeface="Times New Roman" panose="02020603050405020304" pitchFamily="18" charset="0"/>
                        </a:rPr>
                        <a:t>Không</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trả</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lời</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đủ</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hết</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các</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câu</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hỏi</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gợi</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dẫn</a:t>
                      </a:r>
                      <a:r>
                        <a:rPr lang="en-US" sz="1000" dirty="0">
                          <a:solidFill>
                            <a:schemeClr val="bg1"/>
                          </a:solidFill>
                          <a:effectLst/>
                          <a:latin typeface="Times New Roman" panose="02020603050405020304" pitchFamily="18" charset="0"/>
                          <a:cs typeface="Times New Roman" panose="02020603050405020304" pitchFamily="18" charset="0"/>
                        </a:rPr>
                        <a:t> </a:t>
                      </a:r>
                      <a:endParaRPr lang="en-US" sz="1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solidFill>
                      <a:schemeClr val="accent2">
                        <a:lumMod val="50000"/>
                      </a:schemeClr>
                    </a:solidFill>
                  </a:tcPr>
                </a:tc>
                <a:tc>
                  <a:txBody>
                    <a:bodyPr/>
                    <a:lstStyle/>
                    <a:p>
                      <a:pPr marL="0" marR="0" algn="just">
                        <a:lnSpc>
                          <a:spcPct val="115000"/>
                        </a:lnSpc>
                        <a:spcBef>
                          <a:spcPts val="0"/>
                        </a:spcBef>
                        <a:spcAft>
                          <a:spcPts val="0"/>
                        </a:spcAft>
                      </a:pPr>
                      <a:r>
                        <a:rPr lang="en-US" sz="1000" dirty="0">
                          <a:solidFill>
                            <a:schemeClr val="bg1"/>
                          </a:solidFill>
                          <a:effectLst/>
                          <a:latin typeface="Times New Roman" panose="02020603050405020304" pitchFamily="18" charset="0"/>
                          <a:cs typeface="Times New Roman" panose="02020603050405020304" pitchFamily="18" charset="0"/>
                        </a:rPr>
                        <a:t>(1.6 – 2.5 </a:t>
                      </a:r>
                      <a:r>
                        <a:rPr lang="en-US" sz="1000" dirty="0" err="1">
                          <a:solidFill>
                            <a:schemeClr val="bg1"/>
                          </a:solidFill>
                          <a:effectLst/>
                          <a:latin typeface="Times New Roman" panose="02020603050405020304" pitchFamily="18" charset="0"/>
                          <a:cs typeface="Times New Roman" panose="02020603050405020304" pitchFamily="18" charset="0"/>
                        </a:rPr>
                        <a:t>điểm</a:t>
                      </a:r>
                      <a:r>
                        <a:rPr lang="en-US" sz="1000" dirty="0">
                          <a:solidFill>
                            <a:schemeClr val="bg1"/>
                          </a:solidFill>
                          <a:effectLst/>
                          <a:latin typeface="Times New Roman" panose="02020603050405020304" pitchFamily="18" charset="0"/>
                          <a:cs typeface="Times New Roman" panose="02020603050405020304" pitchFamily="18" charset="0"/>
                        </a:rPr>
                        <a:t>)</a:t>
                      </a:r>
                    </a:p>
                    <a:p>
                      <a:pPr marL="0" marR="0" algn="just">
                        <a:lnSpc>
                          <a:spcPct val="115000"/>
                        </a:lnSpc>
                        <a:spcBef>
                          <a:spcPts val="0"/>
                        </a:spcBef>
                        <a:spcAft>
                          <a:spcPts val="0"/>
                        </a:spcAft>
                      </a:pPr>
                      <a:r>
                        <a:rPr lang="en-US" sz="1000" dirty="0">
                          <a:solidFill>
                            <a:schemeClr val="bg1"/>
                          </a:solidFill>
                          <a:effectLst/>
                          <a:latin typeface="Times New Roman" panose="02020603050405020304" pitchFamily="18" charset="0"/>
                          <a:cs typeface="Times New Roman" panose="02020603050405020304" pitchFamily="18" charset="0"/>
                        </a:rPr>
                        <a:t>1. </a:t>
                      </a:r>
                      <a:r>
                        <a:rPr lang="en-US" sz="1000" dirty="0" err="1">
                          <a:solidFill>
                            <a:schemeClr val="bg1"/>
                          </a:solidFill>
                          <a:effectLst/>
                          <a:latin typeface="Times New Roman" panose="02020603050405020304" pitchFamily="18" charset="0"/>
                          <a:cs typeface="Times New Roman" panose="02020603050405020304" pitchFamily="18" charset="0"/>
                        </a:rPr>
                        <a:t>Nội</a:t>
                      </a:r>
                      <a:r>
                        <a:rPr lang="en-US" sz="1000" dirty="0">
                          <a:solidFill>
                            <a:schemeClr val="bg1"/>
                          </a:solidFill>
                          <a:effectLst/>
                          <a:latin typeface="Times New Roman" panose="02020603050405020304" pitchFamily="18" charset="0"/>
                          <a:cs typeface="Times New Roman" panose="02020603050405020304" pitchFamily="18" charset="0"/>
                        </a:rPr>
                        <a:t> dung </a:t>
                      </a:r>
                      <a:r>
                        <a:rPr lang="en-US" sz="1000" dirty="0" err="1">
                          <a:solidFill>
                            <a:schemeClr val="bg1"/>
                          </a:solidFill>
                          <a:effectLst/>
                          <a:latin typeface="Times New Roman" panose="02020603050405020304" pitchFamily="18" charset="0"/>
                          <a:cs typeface="Times New Roman" panose="02020603050405020304" pitchFamily="18" charset="0"/>
                        </a:rPr>
                        <a:t>bài</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làm</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dừng</a:t>
                      </a:r>
                      <a:r>
                        <a:rPr lang="en-US" sz="1000" dirty="0">
                          <a:solidFill>
                            <a:schemeClr val="bg1"/>
                          </a:solidFill>
                          <a:effectLst/>
                          <a:latin typeface="Times New Roman" panose="02020603050405020304" pitchFamily="18" charset="0"/>
                          <a:cs typeface="Times New Roman" panose="02020603050405020304" pitchFamily="18" charset="0"/>
                        </a:rPr>
                        <a:t> ở </a:t>
                      </a:r>
                      <a:r>
                        <a:rPr lang="en-US" sz="1000" dirty="0" err="1">
                          <a:solidFill>
                            <a:schemeClr val="bg1"/>
                          </a:solidFill>
                          <a:effectLst/>
                          <a:latin typeface="Times New Roman" panose="02020603050405020304" pitchFamily="18" charset="0"/>
                          <a:cs typeface="Times New Roman" panose="02020603050405020304" pitchFamily="18" charset="0"/>
                        </a:rPr>
                        <a:t>mức</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độ</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nhận</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biết</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trả</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lời</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theo</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dẫn</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chứng</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có</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sẵn</a:t>
                      </a:r>
                      <a:r>
                        <a:rPr lang="en-US" sz="1000" dirty="0">
                          <a:solidFill>
                            <a:schemeClr val="bg1"/>
                          </a:solidFill>
                          <a:effectLst/>
                          <a:latin typeface="Times New Roman" panose="02020603050405020304" pitchFamily="18" charset="0"/>
                          <a:cs typeface="Times New Roman" panose="02020603050405020304" pitchFamily="18" charset="0"/>
                        </a:rPr>
                        <a:t> ở </a:t>
                      </a:r>
                      <a:r>
                        <a:rPr lang="en-US" sz="1000" dirty="0" err="1">
                          <a:solidFill>
                            <a:schemeClr val="bg1"/>
                          </a:solidFill>
                          <a:effectLst/>
                          <a:latin typeface="Times New Roman" panose="02020603050405020304" pitchFamily="18" charset="0"/>
                          <a:cs typeface="Times New Roman" panose="02020603050405020304" pitchFamily="18" charset="0"/>
                        </a:rPr>
                        <a:t>tài</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liệu</a:t>
                      </a:r>
                      <a:r>
                        <a:rPr lang="en-US" sz="1000" dirty="0">
                          <a:solidFill>
                            <a:schemeClr val="bg1"/>
                          </a:solidFill>
                          <a:effectLst/>
                          <a:latin typeface="Times New Roman" panose="02020603050405020304" pitchFamily="18" charset="0"/>
                          <a:cs typeface="Times New Roman" panose="02020603050405020304" pitchFamily="18" charset="0"/>
                        </a:rPr>
                        <a:t> </a:t>
                      </a:r>
                    </a:p>
                    <a:p>
                      <a:pPr marL="0" marR="0" algn="just">
                        <a:lnSpc>
                          <a:spcPct val="115000"/>
                        </a:lnSpc>
                        <a:spcBef>
                          <a:spcPts val="0"/>
                        </a:spcBef>
                        <a:spcAft>
                          <a:spcPts val="0"/>
                        </a:spcAft>
                      </a:pPr>
                      <a:r>
                        <a:rPr lang="en-US" sz="1000" dirty="0">
                          <a:solidFill>
                            <a:schemeClr val="bg1"/>
                          </a:solidFill>
                          <a:effectLst/>
                          <a:latin typeface="Times New Roman" panose="02020603050405020304" pitchFamily="18" charset="0"/>
                          <a:cs typeface="Times New Roman" panose="02020603050405020304" pitchFamily="18" charset="0"/>
                        </a:rPr>
                        <a:t>2. </a:t>
                      </a:r>
                      <a:r>
                        <a:rPr lang="en-US" sz="1000" dirty="0" err="1">
                          <a:solidFill>
                            <a:schemeClr val="bg1"/>
                          </a:solidFill>
                          <a:effectLst/>
                          <a:latin typeface="Times New Roman" panose="02020603050405020304" pitchFamily="18" charset="0"/>
                          <a:cs typeface="Times New Roman" panose="02020603050405020304" pitchFamily="18" charset="0"/>
                        </a:rPr>
                        <a:t>Trả</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lời</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đúng</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câu</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hỏi</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trọng</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tâm</a:t>
                      </a:r>
                      <a:r>
                        <a:rPr lang="en-US" sz="1000" dirty="0">
                          <a:solidFill>
                            <a:schemeClr val="bg1"/>
                          </a:solidFill>
                          <a:effectLst/>
                          <a:latin typeface="Times New Roman" panose="02020603050405020304" pitchFamily="18" charset="0"/>
                          <a:cs typeface="Times New Roman" panose="02020603050405020304" pitchFamily="18" charset="0"/>
                        </a:rPr>
                        <a:t> </a:t>
                      </a:r>
                    </a:p>
                    <a:p>
                      <a:pPr marL="0" marR="0" algn="just">
                        <a:lnSpc>
                          <a:spcPct val="115000"/>
                        </a:lnSpc>
                        <a:spcBef>
                          <a:spcPts val="0"/>
                        </a:spcBef>
                        <a:spcAft>
                          <a:spcPts val="0"/>
                        </a:spcAft>
                      </a:pPr>
                      <a:r>
                        <a:rPr lang="en-US" sz="1000" dirty="0">
                          <a:solidFill>
                            <a:schemeClr val="bg1"/>
                          </a:solidFill>
                          <a:effectLst/>
                          <a:latin typeface="Times New Roman" panose="02020603050405020304" pitchFamily="18" charset="0"/>
                          <a:cs typeface="Times New Roman" panose="02020603050405020304" pitchFamily="18" charset="0"/>
                        </a:rPr>
                        <a:t>3. </a:t>
                      </a:r>
                      <a:r>
                        <a:rPr lang="en-US" sz="1000" dirty="0" err="1">
                          <a:solidFill>
                            <a:schemeClr val="bg1"/>
                          </a:solidFill>
                          <a:effectLst/>
                          <a:latin typeface="Times New Roman" panose="02020603050405020304" pitchFamily="18" charset="0"/>
                          <a:cs typeface="Times New Roman" panose="02020603050405020304" pitchFamily="18" charset="0"/>
                        </a:rPr>
                        <a:t>Không</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trả</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lời</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đủ</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các</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câu</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hỏi</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gợi</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dẫn</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Dưới</a:t>
                      </a:r>
                      <a:r>
                        <a:rPr lang="en-US" sz="1000" dirty="0">
                          <a:solidFill>
                            <a:schemeClr val="bg1"/>
                          </a:solidFill>
                          <a:effectLst/>
                          <a:latin typeface="Times New Roman" panose="02020603050405020304" pitchFamily="18" charset="0"/>
                          <a:cs typeface="Times New Roman" panose="02020603050405020304" pitchFamily="18" charset="0"/>
                        </a:rPr>
                        <a:t> 2 </a:t>
                      </a:r>
                      <a:r>
                        <a:rPr lang="en-US" sz="1000" dirty="0" err="1">
                          <a:solidFill>
                            <a:schemeClr val="bg1"/>
                          </a:solidFill>
                          <a:effectLst/>
                          <a:latin typeface="Times New Roman" panose="02020603050405020304" pitchFamily="18" charset="0"/>
                          <a:cs typeface="Times New Roman" panose="02020603050405020304" pitchFamily="18" charset="0"/>
                        </a:rPr>
                        <a:t>câu</a:t>
                      </a:r>
                      <a:r>
                        <a:rPr lang="en-US" sz="1000" dirty="0">
                          <a:solidFill>
                            <a:schemeClr val="bg1"/>
                          </a:solidFill>
                          <a:effectLst/>
                          <a:latin typeface="Times New Roman" panose="02020603050405020304" pitchFamily="18" charset="0"/>
                          <a:cs typeface="Times New Roman" panose="02020603050405020304" pitchFamily="18" charset="0"/>
                        </a:rPr>
                        <a:t>)  </a:t>
                      </a:r>
                      <a:endParaRPr lang="en-US" sz="1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solidFill>
                      <a:schemeClr val="accent2">
                        <a:lumMod val="50000"/>
                      </a:schemeClr>
                    </a:solidFill>
                  </a:tcPr>
                </a:tc>
                <a:tc>
                  <a:txBody>
                    <a:bodyPr/>
                    <a:lstStyle/>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(2.6 – 3.0 điểm)</a:t>
                      </a:r>
                    </a:p>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1. Nội dung bài làm ở mức độ nhận biết, thông hiểu.  </a:t>
                      </a:r>
                    </a:p>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2. Trả lời đúng câu hỏi trọng tâm </a:t>
                      </a:r>
                    </a:p>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3. Trả lời được toàn bộ câu hỏi gợi dẫn tới vấn đề</a:t>
                      </a:r>
                    </a:p>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4. Có thêm các phần dẫn chứng, liên hệ, phản biện. </a:t>
                      </a:r>
                      <a:endParaRPr lang="en-US" sz="1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solidFill>
                      <a:schemeClr val="accent2">
                        <a:lumMod val="50000"/>
                      </a:schemeClr>
                    </a:solidFill>
                  </a:tcPr>
                </a:tc>
                <a:tc>
                  <a:txBody>
                    <a:bodyPr/>
                    <a:lstStyle/>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(3.1 – 4.0 điểm)</a:t>
                      </a:r>
                    </a:p>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1. Nội dung bài làm ở mức độ nhận biết, thông hiểu.  </a:t>
                      </a:r>
                    </a:p>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2. Trả lời đúng câu hỏi trọng tâm </a:t>
                      </a:r>
                    </a:p>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3. Trả lời được toàn bộ câu hỏi gợi dẫn tới vấn đề</a:t>
                      </a:r>
                    </a:p>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4. Có thêm các phần dẫn chứng, liên hệ, phản biện.</a:t>
                      </a:r>
                    </a:p>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5. Có sự sáng tạo riêng </a:t>
                      </a:r>
                      <a:endParaRPr lang="en-US" sz="1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solidFill>
                      <a:schemeClr val="accent2">
                        <a:lumMod val="50000"/>
                      </a:schemeClr>
                    </a:solidFill>
                  </a:tcPr>
                </a:tc>
                <a:tc>
                  <a:txBody>
                    <a:bodyPr/>
                    <a:lstStyle/>
                    <a:p>
                      <a:pPr marL="0" marR="0" algn="ctr">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 </a:t>
                      </a:r>
                      <a:endParaRPr lang="en-US" sz="1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nchor="ctr">
                    <a:solidFill>
                      <a:schemeClr val="accent2">
                        <a:lumMod val="50000"/>
                      </a:schemeClr>
                    </a:solidFill>
                  </a:tcPr>
                </a:tc>
                <a:extLst>
                  <a:ext uri="{0D108BD9-81ED-4DB2-BD59-A6C34878D82A}">
                    <a16:rowId xmlns:a16="http://schemas.microsoft.com/office/drawing/2014/main" val="400374250"/>
                  </a:ext>
                </a:extLst>
              </a:tr>
              <a:tr h="766288">
                <a:tc>
                  <a:txBody>
                    <a:bodyPr/>
                    <a:lstStyle/>
                    <a:p>
                      <a:pPr marL="0" marR="0" algn="ctr">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Kĩ năng trình bày</a:t>
                      </a:r>
                      <a:endParaRPr lang="en-US" sz="1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nchor="ctr">
                    <a:solidFill>
                      <a:schemeClr val="accent2">
                        <a:lumMod val="50000"/>
                      </a:schemeClr>
                    </a:solidFill>
                  </a:tcPr>
                </a:tc>
                <a:tc>
                  <a:txBody>
                    <a:bodyPr/>
                    <a:lstStyle/>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Trình bày tự tin, giọng điệu rõ ràng, hiểu vấn đề trình bày </a:t>
                      </a:r>
                      <a:endParaRPr lang="en-US" sz="1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solidFill>
                      <a:schemeClr val="accent2">
                        <a:lumMod val="50000"/>
                      </a:schemeClr>
                    </a:solidFill>
                  </a:tcPr>
                </a:tc>
                <a:tc>
                  <a:txBody>
                    <a:bodyPr/>
                    <a:lstStyle/>
                    <a:p>
                      <a:pPr marL="0" marR="0" algn="ctr">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10%</a:t>
                      </a:r>
                    </a:p>
                    <a:p>
                      <a:pPr marL="0" marR="0" algn="ctr">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(1 điểm)</a:t>
                      </a:r>
                      <a:endParaRPr lang="en-US" sz="1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nchor="ctr">
                    <a:solidFill>
                      <a:schemeClr val="accent2">
                        <a:lumMod val="50000"/>
                      </a:schemeClr>
                    </a:solidFill>
                  </a:tcPr>
                </a:tc>
                <a:tc>
                  <a:txBody>
                    <a:bodyPr/>
                    <a:lstStyle/>
                    <a:p>
                      <a:pPr marL="0" marR="0" algn="just">
                        <a:lnSpc>
                          <a:spcPct val="115000"/>
                        </a:lnSpc>
                        <a:spcBef>
                          <a:spcPts val="0"/>
                        </a:spcBef>
                        <a:spcAft>
                          <a:spcPts val="0"/>
                        </a:spcAft>
                      </a:pPr>
                      <a:r>
                        <a:rPr lang="en-US" sz="1000" dirty="0">
                          <a:solidFill>
                            <a:schemeClr val="bg1"/>
                          </a:solidFill>
                          <a:effectLst/>
                          <a:latin typeface="Times New Roman" panose="02020603050405020304" pitchFamily="18" charset="0"/>
                          <a:cs typeface="Times New Roman" panose="02020603050405020304" pitchFamily="18" charset="0"/>
                        </a:rPr>
                        <a:t>(0 </a:t>
                      </a:r>
                      <a:r>
                        <a:rPr lang="en-US" sz="1000" dirty="0" err="1">
                          <a:solidFill>
                            <a:schemeClr val="bg1"/>
                          </a:solidFill>
                          <a:effectLst/>
                          <a:latin typeface="Times New Roman" panose="02020603050405020304" pitchFamily="18" charset="0"/>
                          <a:cs typeface="Times New Roman" panose="02020603050405020304" pitchFamily="18" charset="0"/>
                        </a:rPr>
                        <a:t>điểm</a:t>
                      </a:r>
                      <a:r>
                        <a:rPr lang="en-US" sz="1000" dirty="0">
                          <a:solidFill>
                            <a:schemeClr val="bg1"/>
                          </a:solidFill>
                          <a:effectLst/>
                          <a:latin typeface="Times New Roman" panose="02020603050405020304" pitchFamily="18" charset="0"/>
                          <a:cs typeface="Times New Roman" panose="02020603050405020304" pitchFamily="18" charset="0"/>
                        </a:rPr>
                        <a:t>) </a:t>
                      </a:r>
                    </a:p>
                    <a:p>
                      <a:pPr marL="0" marR="0" algn="just">
                        <a:lnSpc>
                          <a:spcPct val="115000"/>
                        </a:lnSpc>
                        <a:spcBef>
                          <a:spcPts val="0"/>
                        </a:spcBef>
                        <a:spcAft>
                          <a:spcPts val="0"/>
                        </a:spcAft>
                      </a:pPr>
                      <a:r>
                        <a:rPr lang="en-US" sz="1000" dirty="0" err="1">
                          <a:solidFill>
                            <a:schemeClr val="bg1"/>
                          </a:solidFill>
                          <a:effectLst/>
                          <a:latin typeface="Times New Roman" panose="02020603050405020304" pitchFamily="18" charset="0"/>
                          <a:cs typeface="Times New Roman" panose="02020603050405020304" pitchFamily="18" charset="0"/>
                        </a:rPr>
                        <a:t>Nói</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nhỏ</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không</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tự</a:t>
                      </a:r>
                      <a:r>
                        <a:rPr lang="en-US" sz="1000" dirty="0">
                          <a:solidFill>
                            <a:schemeClr val="bg1"/>
                          </a:solidFill>
                          <a:effectLst/>
                          <a:latin typeface="Times New Roman" panose="02020603050405020304" pitchFamily="18" charset="0"/>
                          <a:cs typeface="Times New Roman" panose="02020603050405020304" pitchFamily="18" charset="0"/>
                        </a:rPr>
                        <a:t> tin </a:t>
                      </a:r>
                      <a:r>
                        <a:rPr lang="en-US" sz="1000" dirty="0" err="1">
                          <a:solidFill>
                            <a:schemeClr val="bg1"/>
                          </a:solidFill>
                          <a:effectLst/>
                          <a:latin typeface="Times New Roman" panose="02020603050405020304" pitchFamily="18" charset="0"/>
                          <a:cs typeface="Times New Roman" panose="02020603050405020304" pitchFamily="18" charset="0"/>
                        </a:rPr>
                        <a:t>và</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không</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giao</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tiếp</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người</a:t>
                      </a:r>
                      <a:r>
                        <a:rPr lang="en-US" sz="1000" dirty="0">
                          <a:solidFill>
                            <a:schemeClr val="bg1"/>
                          </a:solidFill>
                          <a:effectLst/>
                          <a:latin typeface="Times New Roman" panose="02020603050405020304" pitchFamily="18" charset="0"/>
                          <a:cs typeface="Times New Roman" panose="02020603050405020304" pitchFamily="18" charset="0"/>
                        </a:rPr>
                        <a:t> </a:t>
                      </a:r>
                      <a:r>
                        <a:rPr lang="en-US" sz="1000" dirty="0" err="1">
                          <a:solidFill>
                            <a:schemeClr val="bg1"/>
                          </a:solidFill>
                          <a:effectLst/>
                          <a:latin typeface="Times New Roman" panose="02020603050405020304" pitchFamily="18" charset="0"/>
                          <a:cs typeface="Times New Roman" panose="02020603050405020304" pitchFamily="18" charset="0"/>
                        </a:rPr>
                        <a:t>nghe</a:t>
                      </a:r>
                      <a:r>
                        <a:rPr lang="en-US" sz="1000" dirty="0">
                          <a:solidFill>
                            <a:schemeClr val="bg1"/>
                          </a:solidFill>
                          <a:effectLst/>
                          <a:latin typeface="Times New Roman" panose="02020603050405020304" pitchFamily="18" charset="0"/>
                          <a:cs typeface="Times New Roman" panose="02020603050405020304" pitchFamily="18" charset="0"/>
                        </a:rPr>
                        <a:t> </a:t>
                      </a:r>
                      <a:endParaRPr lang="en-US" sz="1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solidFill>
                      <a:schemeClr val="accent2">
                        <a:lumMod val="50000"/>
                      </a:schemeClr>
                    </a:solidFill>
                  </a:tcPr>
                </a:tc>
                <a:tc>
                  <a:txBody>
                    <a:bodyPr/>
                    <a:lstStyle/>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(0.1 – 0.5 điểm) </a:t>
                      </a:r>
                    </a:p>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Nói nhỏ, tương đối tự tin, ít giao tiếp người nghe </a:t>
                      </a:r>
                    </a:p>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 </a:t>
                      </a:r>
                      <a:endParaRPr lang="en-US" sz="1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solidFill>
                      <a:schemeClr val="accent2">
                        <a:lumMod val="50000"/>
                      </a:schemeClr>
                    </a:solidFill>
                  </a:tcPr>
                </a:tc>
                <a:tc>
                  <a:txBody>
                    <a:bodyPr/>
                    <a:lstStyle/>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(0.6 - &lt; 1 điểm)</a:t>
                      </a:r>
                    </a:p>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Nói vừa đủ, tương đối tự tin, thỉnh thoảng giao tiếp người nghe </a:t>
                      </a:r>
                      <a:endParaRPr lang="en-US" sz="1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solidFill>
                      <a:schemeClr val="accent2">
                        <a:lumMod val="50000"/>
                      </a:schemeClr>
                    </a:solidFill>
                  </a:tcPr>
                </a:tc>
                <a:tc>
                  <a:txBody>
                    <a:bodyPr/>
                    <a:lstStyle/>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(1 điểm)</a:t>
                      </a:r>
                    </a:p>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Nói to, rõ ràng, tự tin và giao tiếp người nghe tốt </a:t>
                      </a:r>
                      <a:endParaRPr lang="en-US" sz="1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solidFill>
                      <a:schemeClr val="accent2">
                        <a:lumMod val="50000"/>
                      </a:schemeClr>
                    </a:solidFill>
                  </a:tcPr>
                </a:tc>
                <a:tc>
                  <a:txBody>
                    <a:bodyPr/>
                    <a:lstStyle/>
                    <a:p>
                      <a:pPr marL="0" marR="0" algn="ctr">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 </a:t>
                      </a:r>
                      <a:endParaRPr lang="en-US" sz="1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nchor="ctr">
                    <a:solidFill>
                      <a:schemeClr val="accent2">
                        <a:lumMod val="50000"/>
                      </a:schemeClr>
                    </a:solidFill>
                  </a:tcPr>
                </a:tc>
                <a:extLst>
                  <a:ext uri="{0D108BD9-81ED-4DB2-BD59-A6C34878D82A}">
                    <a16:rowId xmlns:a16="http://schemas.microsoft.com/office/drawing/2014/main" val="4294419925"/>
                  </a:ext>
                </a:extLst>
              </a:tr>
              <a:tr h="689163">
                <a:tc>
                  <a:txBody>
                    <a:bodyPr/>
                    <a:lstStyle/>
                    <a:p>
                      <a:pPr marL="0" marR="0" algn="ctr">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Trả lời câu hỏi phản biện</a:t>
                      </a:r>
                      <a:endParaRPr lang="en-US" sz="1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nchor="ctr">
                    <a:solidFill>
                      <a:schemeClr val="accent2">
                        <a:lumMod val="50000"/>
                      </a:schemeClr>
                    </a:solidFill>
                  </a:tcPr>
                </a:tc>
                <a:tc>
                  <a:txBody>
                    <a:bodyPr/>
                    <a:lstStyle/>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Hiểu vấn đề trình bày và linh hoạt xử lí các tình huống </a:t>
                      </a:r>
                      <a:endParaRPr lang="en-US" sz="1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solidFill>
                      <a:schemeClr val="accent2">
                        <a:lumMod val="50000"/>
                      </a:schemeClr>
                    </a:solidFill>
                  </a:tcPr>
                </a:tc>
                <a:tc>
                  <a:txBody>
                    <a:bodyPr/>
                    <a:lstStyle/>
                    <a:p>
                      <a:pPr marL="0" marR="0" algn="ctr">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10%</a:t>
                      </a:r>
                    </a:p>
                    <a:p>
                      <a:pPr marL="0" marR="0" algn="ctr">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(1 điểm)</a:t>
                      </a:r>
                      <a:endParaRPr lang="en-US" sz="1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nchor="ctr">
                    <a:solidFill>
                      <a:schemeClr val="accent2">
                        <a:lumMod val="50000"/>
                      </a:schemeClr>
                    </a:solidFill>
                  </a:tcPr>
                </a:tc>
                <a:tc>
                  <a:txBody>
                    <a:bodyPr/>
                    <a:lstStyle/>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(0 điểm) </a:t>
                      </a:r>
                    </a:p>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Trả lời dưới 1/2 số câu hỏi đặt ra</a:t>
                      </a:r>
                      <a:endParaRPr lang="en-US" sz="1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solidFill>
                      <a:schemeClr val="accent2">
                        <a:lumMod val="50000"/>
                      </a:schemeClr>
                    </a:solidFill>
                  </a:tcPr>
                </a:tc>
                <a:tc>
                  <a:txBody>
                    <a:bodyPr/>
                    <a:lstStyle/>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(0.1 – 0.5 điểm) </a:t>
                      </a:r>
                    </a:p>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Trả lời trên 1/2 số câu hỏi đặt ra </a:t>
                      </a:r>
                      <a:endParaRPr lang="en-US" sz="1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solidFill>
                      <a:schemeClr val="accent2">
                        <a:lumMod val="50000"/>
                      </a:schemeClr>
                    </a:solidFill>
                  </a:tcPr>
                </a:tc>
                <a:tc>
                  <a:txBody>
                    <a:bodyPr/>
                    <a:lstStyle/>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(0.6 -  &lt; 1 điểm)</a:t>
                      </a:r>
                    </a:p>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Trả lời được 2/3 số câu hỏi đặt ra </a:t>
                      </a:r>
                      <a:endParaRPr lang="en-US" sz="1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solidFill>
                      <a:schemeClr val="accent2">
                        <a:lumMod val="50000"/>
                      </a:schemeClr>
                    </a:solidFill>
                  </a:tcPr>
                </a:tc>
                <a:tc>
                  <a:txBody>
                    <a:bodyPr/>
                    <a:lstStyle/>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(1 điểm)</a:t>
                      </a:r>
                    </a:p>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 </a:t>
                      </a:r>
                    </a:p>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Trả lời được toàn bộ số câu hỏi đặt ra </a:t>
                      </a:r>
                      <a:endParaRPr lang="en-US" sz="1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solidFill>
                      <a:schemeClr val="accent2">
                        <a:lumMod val="50000"/>
                      </a:schemeClr>
                    </a:solidFill>
                  </a:tcPr>
                </a:tc>
                <a:tc>
                  <a:txBody>
                    <a:bodyPr/>
                    <a:lstStyle/>
                    <a:p>
                      <a:pPr marL="0" marR="0" algn="ctr">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 </a:t>
                      </a:r>
                      <a:endParaRPr lang="en-US" sz="1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nchor="ctr">
                    <a:solidFill>
                      <a:schemeClr val="accent2">
                        <a:lumMod val="50000"/>
                      </a:schemeClr>
                    </a:solidFill>
                  </a:tcPr>
                </a:tc>
                <a:extLst>
                  <a:ext uri="{0D108BD9-81ED-4DB2-BD59-A6C34878D82A}">
                    <a16:rowId xmlns:a16="http://schemas.microsoft.com/office/drawing/2014/main" val="221068417"/>
                  </a:ext>
                </a:extLst>
              </a:tr>
              <a:tr h="1229037">
                <a:tc>
                  <a:txBody>
                    <a:bodyPr/>
                    <a:lstStyle/>
                    <a:p>
                      <a:pPr marL="0" marR="0" algn="ctr">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Hiệu quả nhóm</a:t>
                      </a:r>
                      <a:endParaRPr lang="en-US" sz="1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nchor="ctr">
                    <a:solidFill>
                      <a:schemeClr val="accent2">
                        <a:lumMod val="50000"/>
                      </a:schemeClr>
                    </a:solidFill>
                  </a:tcPr>
                </a:tc>
                <a:tc>
                  <a:txBody>
                    <a:bodyPr/>
                    <a:lstStyle/>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Đoàn kết, có sự đồng thuận, tất cả thành viên đều có nhiệm vụ riêng </a:t>
                      </a:r>
                      <a:endParaRPr lang="en-US" sz="1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solidFill>
                      <a:schemeClr val="accent2">
                        <a:lumMod val="50000"/>
                      </a:schemeClr>
                    </a:solidFill>
                  </a:tcPr>
                </a:tc>
                <a:tc>
                  <a:txBody>
                    <a:bodyPr/>
                    <a:lstStyle/>
                    <a:p>
                      <a:pPr marL="0" marR="0" algn="ctr">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10%</a:t>
                      </a:r>
                    </a:p>
                    <a:p>
                      <a:pPr marL="0" marR="0" algn="ctr">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(1 điểm)</a:t>
                      </a:r>
                      <a:endParaRPr lang="en-US" sz="1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nchor="ctr">
                    <a:solidFill>
                      <a:schemeClr val="accent2">
                        <a:lumMod val="50000"/>
                      </a:schemeClr>
                    </a:solidFill>
                  </a:tcPr>
                </a:tc>
                <a:tc>
                  <a:txBody>
                    <a:bodyPr/>
                    <a:lstStyle/>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(0 điểm) </a:t>
                      </a:r>
                    </a:p>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Chỉ khoảng 40% thành viên tham gia hoạt động </a:t>
                      </a:r>
                      <a:endParaRPr lang="en-US" sz="1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solidFill>
                      <a:schemeClr val="accent2">
                        <a:lumMod val="50000"/>
                      </a:schemeClr>
                    </a:solidFill>
                  </a:tcPr>
                </a:tc>
                <a:tc>
                  <a:txBody>
                    <a:bodyPr/>
                    <a:lstStyle/>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(0.1 – 0.5 điểm) </a:t>
                      </a:r>
                    </a:p>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1. Hoạt động gắn kết </a:t>
                      </a:r>
                    </a:p>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2. Có sự đồng thuận  </a:t>
                      </a:r>
                    </a:p>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3. Khoảng 60% thành viên tham gia hoạt động</a:t>
                      </a:r>
                      <a:endParaRPr lang="en-US" sz="1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solidFill>
                      <a:schemeClr val="accent2">
                        <a:lumMod val="50000"/>
                      </a:schemeClr>
                    </a:solidFill>
                  </a:tcPr>
                </a:tc>
                <a:tc>
                  <a:txBody>
                    <a:bodyPr/>
                    <a:lstStyle/>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(0.6 - &lt; 1 điểm)</a:t>
                      </a:r>
                    </a:p>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1. Hoạt động gắn kết </a:t>
                      </a:r>
                    </a:p>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2. Có sự đồng thuận và nhiều ý tưởng khác biệt, sáng tạo </a:t>
                      </a:r>
                    </a:p>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3. Khoảng 80% thành viên tham gia hoạt động </a:t>
                      </a:r>
                      <a:endParaRPr lang="en-US" sz="1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solidFill>
                      <a:schemeClr val="accent2">
                        <a:lumMod val="50000"/>
                      </a:schemeClr>
                    </a:solidFill>
                  </a:tcPr>
                </a:tc>
                <a:tc>
                  <a:txBody>
                    <a:bodyPr/>
                    <a:lstStyle/>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(1 điểm)</a:t>
                      </a:r>
                    </a:p>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1. Hoạt động gắn kết </a:t>
                      </a:r>
                    </a:p>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2. Có sự đồng thuận và nhiều ý tưởng khác biệt, sáng tạo </a:t>
                      </a:r>
                    </a:p>
                    <a:p>
                      <a:pPr marL="0" marR="0" algn="just">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3. Toàn bộ thành viên đều tham gia hoạt động</a:t>
                      </a:r>
                      <a:endParaRPr lang="en-US" sz="1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solidFill>
                      <a:schemeClr val="accent2">
                        <a:lumMod val="50000"/>
                      </a:schemeClr>
                    </a:solidFill>
                  </a:tcPr>
                </a:tc>
                <a:tc>
                  <a:txBody>
                    <a:bodyPr/>
                    <a:lstStyle/>
                    <a:p>
                      <a:pPr marL="0" marR="0" algn="ctr">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 </a:t>
                      </a:r>
                      <a:endParaRPr lang="en-US" sz="1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nchor="ctr">
                    <a:solidFill>
                      <a:schemeClr val="accent2">
                        <a:lumMod val="50000"/>
                      </a:schemeClr>
                    </a:solidFill>
                  </a:tcPr>
                </a:tc>
                <a:extLst>
                  <a:ext uri="{0D108BD9-81ED-4DB2-BD59-A6C34878D82A}">
                    <a16:rowId xmlns:a16="http://schemas.microsoft.com/office/drawing/2014/main" val="322610069"/>
                  </a:ext>
                </a:extLst>
              </a:tr>
              <a:tr h="72165">
                <a:tc gridSpan="7">
                  <a:txBody>
                    <a:bodyPr/>
                    <a:lstStyle/>
                    <a:p>
                      <a:pPr marL="0" marR="0" algn="ctr">
                        <a:lnSpc>
                          <a:spcPct val="115000"/>
                        </a:lnSpc>
                        <a:spcBef>
                          <a:spcPts val="0"/>
                        </a:spcBef>
                        <a:spcAft>
                          <a:spcPts val="0"/>
                        </a:spcAft>
                      </a:pPr>
                      <a:r>
                        <a:rPr lang="en-US" sz="1000">
                          <a:solidFill>
                            <a:schemeClr val="bg1"/>
                          </a:solidFill>
                          <a:effectLst/>
                          <a:latin typeface="Times New Roman" panose="02020603050405020304" pitchFamily="18" charset="0"/>
                          <a:cs typeface="Times New Roman" panose="02020603050405020304" pitchFamily="18" charset="0"/>
                        </a:rPr>
                        <a:t>ĐIỂM TỔNG</a:t>
                      </a:r>
                      <a:endParaRPr lang="en-US" sz="1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nchor="ctr">
                    <a:solidFill>
                      <a:schemeClr val="accent2">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r>
                        <a:rPr lang="en-US" sz="1000" dirty="0">
                          <a:solidFill>
                            <a:schemeClr val="bg1"/>
                          </a:solidFill>
                          <a:effectLst/>
                          <a:latin typeface="Times New Roman" panose="02020603050405020304" pitchFamily="18" charset="0"/>
                          <a:cs typeface="Times New Roman" panose="02020603050405020304" pitchFamily="18" charset="0"/>
                        </a:rPr>
                        <a:t> </a:t>
                      </a:r>
                      <a:endParaRPr lang="en-US" sz="1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52" marR="25252" marT="0" marB="0" anchor="ctr">
                    <a:solidFill>
                      <a:schemeClr val="accent2">
                        <a:lumMod val="50000"/>
                      </a:schemeClr>
                    </a:solidFill>
                  </a:tcPr>
                </a:tc>
                <a:extLst>
                  <a:ext uri="{0D108BD9-81ED-4DB2-BD59-A6C34878D82A}">
                    <a16:rowId xmlns:a16="http://schemas.microsoft.com/office/drawing/2014/main" val="2062850431"/>
                  </a:ext>
                </a:extLst>
              </a:tr>
            </a:tbl>
          </a:graphicData>
        </a:graphic>
      </p:graphicFrame>
    </p:spTree>
    <p:extLst>
      <p:ext uri="{BB962C8B-B14F-4D97-AF65-F5344CB8AC3E}">
        <p14:creationId xmlns:p14="http://schemas.microsoft.com/office/powerpoint/2010/main" val="26014307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53;p13">
            <a:extLst>
              <a:ext uri="{FF2B5EF4-FFF2-40B4-BE49-F238E27FC236}">
                <a16:creationId xmlns:a16="http://schemas.microsoft.com/office/drawing/2014/main" id="{38F14EEB-B3F0-46F9-495B-F2C630C5E9B4}"/>
              </a:ext>
            </a:extLst>
          </p:cNvPr>
          <p:cNvPicPr preferRelativeResize="0"/>
          <p:nvPr/>
        </p:nvPicPr>
        <p:blipFill rotWithShape="1">
          <a:blip r:embed="rId2">
            <a:alphaModFix/>
          </a:blip>
          <a:srcRect l="32738" r="37500"/>
          <a:stretch/>
        </p:blipFill>
        <p:spPr>
          <a:xfrm>
            <a:off x="1" y="212942"/>
            <a:ext cx="2818356" cy="826718"/>
          </a:xfrm>
          <a:prstGeom prst="rect">
            <a:avLst/>
          </a:prstGeom>
          <a:noFill/>
          <a:ln>
            <a:noFill/>
          </a:ln>
          <a:effectLst>
            <a:outerShdw blurRad="50800" dist="38100" dir="2700000" algn="tl" rotWithShape="0">
              <a:srgbClr val="000000">
                <a:alpha val="40000"/>
              </a:srgbClr>
            </a:outerShdw>
          </a:effectLst>
        </p:spPr>
      </p:pic>
      <p:sp>
        <p:nvSpPr>
          <p:cNvPr id="3" name="Google Shape;256;p13">
            <a:extLst>
              <a:ext uri="{FF2B5EF4-FFF2-40B4-BE49-F238E27FC236}">
                <a16:creationId xmlns:a16="http://schemas.microsoft.com/office/drawing/2014/main" id="{7CE1ADB3-D204-8670-E8F2-4D36D79D82D1}"/>
              </a:ext>
            </a:extLst>
          </p:cNvPr>
          <p:cNvSpPr/>
          <p:nvPr/>
        </p:nvSpPr>
        <p:spPr>
          <a:xfrm>
            <a:off x="0" y="118490"/>
            <a:ext cx="3693319" cy="101562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C00000"/>
              </a:buClr>
              <a:buSzPts val="4000"/>
              <a:buFont typeface="NTR"/>
              <a:buNone/>
            </a:pPr>
            <a:r>
              <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rPr>
              <a:t>II. </a:t>
            </a:r>
            <a:r>
              <a:rPr lang="en-US" sz="2000" b="1"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Đọc</a:t>
            </a:r>
            <a:r>
              <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000" b="1"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hiểu</a:t>
            </a:r>
            <a:r>
              <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000" b="1"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văn</a:t>
            </a:r>
            <a:r>
              <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000" b="1"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bản</a:t>
            </a:r>
            <a:endPar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endParaRPr>
          </a:p>
          <a:p>
            <a:pPr marL="0" marR="0" lvl="0" indent="0" algn="l" rtl="0">
              <a:lnSpc>
                <a:spcPct val="150000"/>
              </a:lnSpc>
              <a:spcBef>
                <a:spcPts val="0"/>
              </a:spcBef>
              <a:spcAft>
                <a:spcPts val="0"/>
              </a:spcAft>
              <a:buClr>
                <a:srgbClr val="C00000"/>
              </a:buClr>
              <a:buSzPts val="4000"/>
              <a:buFont typeface="NTR"/>
              <a:buNone/>
            </a:pPr>
            <a:r>
              <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rPr>
              <a:t>1. Hai </a:t>
            </a:r>
            <a:r>
              <a:rPr lang="en-US" sz="2000" b="1"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câu</a:t>
            </a:r>
            <a:r>
              <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000" b="1"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đề</a:t>
            </a:r>
            <a:endParaRPr sz="2000" b="1" i="0" u="none" strike="noStrike" cap="none" dirty="0">
              <a:solidFill>
                <a:schemeClr val="accent2">
                  <a:lumMod val="50000"/>
                </a:schemeClr>
              </a:solidFill>
              <a:latin typeface="Times New Roman" panose="02020603050405020304" pitchFamily="18" charset="0"/>
              <a:ea typeface="NTR"/>
              <a:cs typeface="Times New Roman" panose="02020603050405020304" pitchFamily="18" charset="0"/>
              <a:sym typeface="NTR"/>
            </a:endParaRPr>
          </a:p>
        </p:txBody>
      </p:sp>
      <p:sp>
        <p:nvSpPr>
          <p:cNvPr id="4" name="Rectangle: Rounded Corners 3">
            <a:extLst>
              <a:ext uri="{FF2B5EF4-FFF2-40B4-BE49-F238E27FC236}">
                <a16:creationId xmlns:a16="http://schemas.microsoft.com/office/drawing/2014/main" id="{8311C3FE-3B43-8128-1355-3F30D6D41AA1}"/>
              </a:ext>
            </a:extLst>
          </p:cNvPr>
          <p:cNvSpPr/>
          <p:nvPr/>
        </p:nvSpPr>
        <p:spPr>
          <a:xfrm>
            <a:off x="3093929" y="94452"/>
            <a:ext cx="5085567" cy="1039660"/>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rtl="0">
              <a:lnSpc>
                <a:spcPct val="150000"/>
              </a:lnSpc>
              <a:spcBef>
                <a:spcPts val="0"/>
              </a:spcBef>
              <a:spcAft>
                <a:spcPts val="0"/>
              </a:spcAft>
              <a:buNone/>
            </a:pPr>
            <a:r>
              <a:rPr lang="vi-VN" sz="1800" b="1" i="1" dirty="0">
                <a:solidFill>
                  <a:schemeClr val="dk1"/>
                </a:solidFill>
                <a:latin typeface="+mj-lt"/>
                <a:ea typeface="NTR"/>
                <a:cs typeface="Calibri" panose="020F0502020204030204" pitchFamily="34" charset="0"/>
                <a:sym typeface="NTR"/>
              </a:rPr>
              <a:t>Phiên âm: Tây Hồ hoa </a:t>
            </a:r>
            <a:r>
              <a:rPr lang="en-US" sz="1800" b="1" i="1" dirty="0" err="1">
                <a:solidFill>
                  <a:schemeClr val="dk1"/>
                </a:solidFill>
                <a:latin typeface="Times New Roman" panose="02020603050405020304" pitchFamily="18" charset="0"/>
                <a:ea typeface="NTR"/>
                <a:cs typeface="Times New Roman" panose="02020603050405020304" pitchFamily="18" charset="0"/>
                <a:sym typeface="NTR"/>
              </a:rPr>
              <a:t>uyển</a:t>
            </a:r>
            <a:r>
              <a:rPr lang="en-US" sz="1800" b="1" i="1" dirty="0">
                <a:solidFill>
                  <a:schemeClr val="dk1"/>
                </a:solidFill>
                <a:latin typeface="Times New Roman" panose="02020603050405020304" pitchFamily="18" charset="0"/>
                <a:ea typeface="NTR"/>
                <a:cs typeface="Times New Roman" panose="02020603050405020304" pitchFamily="18" charset="0"/>
                <a:sym typeface="NTR"/>
              </a:rPr>
              <a:t> </a:t>
            </a:r>
            <a:r>
              <a:rPr lang="en-US" sz="1800" b="1" i="1" dirty="0" err="1">
                <a:solidFill>
                  <a:schemeClr val="dk1"/>
                </a:solidFill>
                <a:latin typeface="Times New Roman" panose="02020603050405020304" pitchFamily="18" charset="0"/>
                <a:ea typeface="NTR"/>
                <a:cs typeface="Times New Roman" panose="02020603050405020304" pitchFamily="18" charset="0"/>
                <a:sym typeface="NTR"/>
              </a:rPr>
              <a:t>tận</a:t>
            </a:r>
            <a:r>
              <a:rPr lang="en-US" sz="1800" b="1" i="1" dirty="0">
                <a:solidFill>
                  <a:schemeClr val="dk1"/>
                </a:solidFill>
                <a:latin typeface="Times New Roman" panose="02020603050405020304" pitchFamily="18" charset="0"/>
                <a:ea typeface="NTR"/>
                <a:cs typeface="Times New Roman" panose="02020603050405020304" pitchFamily="18" charset="0"/>
                <a:sym typeface="NTR"/>
              </a:rPr>
              <a:t> </a:t>
            </a:r>
            <a:r>
              <a:rPr lang="vi-VN" sz="1800" b="1" i="1" dirty="0">
                <a:solidFill>
                  <a:schemeClr val="dk1"/>
                </a:solidFill>
                <a:latin typeface="+mj-lt"/>
                <a:ea typeface="NTR"/>
                <a:cs typeface="Calibri" panose="020F0502020204030204" pitchFamily="34" charset="0"/>
                <a:sym typeface="NTR"/>
              </a:rPr>
              <a:t>thành khư</a:t>
            </a:r>
          </a:p>
          <a:p>
            <a:pPr marL="0" marR="0" lvl="0" indent="0" algn="ctr" rtl="0">
              <a:lnSpc>
                <a:spcPct val="150000"/>
              </a:lnSpc>
              <a:spcBef>
                <a:spcPts val="0"/>
              </a:spcBef>
              <a:spcAft>
                <a:spcPts val="0"/>
              </a:spcAft>
              <a:buNone/>
            </a:pPr>
            <a:r>
              <a:rPr lang="vi-VN" sz="1800" b="1" i="1" dirty="0">
                <a:solidFill>
                  <a:schemeClr val="dk1"/>
                </a:solidFill>
                <a:latin typeface="+mj-lt"/>
                <a:ea typeface="NTR"/>
                <a:cs typeface="Calibri" panose="020F0502020204030204" pitchFamily="34" charset="0"/>
                <a:sym typeface="NTR"/>
              </a:rPr>
              <a:t>Dịch thơ:Tây Hồ cảnh đẹp hóa gò hoang</a:t>
            </a:r>
            <a:r>
              <a:rPr lang="vi-VN" sz="1800" b="1" i="1" dirty="0">
                <a:solidFill>
                  <a:schemeClr val="dk1"/>
                </a:solidFill>
                <a:latin typeface="+mj-lt"/>
                <a:cs typeface="Calibri" panose="020F0502020204030204" pitchFamily="34" charset="0"/>
                <a:sym typeface="Arial"/>
              </a:rPr>
              <a:t>,</a:t>
            </a:r>
          </a:p>
        </p:txBody>
      </p:sp>
      <p:sp>
        <p:nvSpPr>
          <p:cNvPr id="10" name="Rectangle 9">
            <a:extLst>
              <a:ext uri="{FF2B5EF4-FFF2-40B4-BE49-F238E27FC236}">
                <a16:creationId xmlns:a16="http://schemas.microsoft.com/office/drawing/2014/main" id="{613BFC2D-A237-07F0-45DB-AECB8EADE2A1}"/>
              </a:ext>
            </a:extLst>
          </p:cNvPr>
          <p:cNvSpPr/>
          <p:nvPr/>
        </p:nvSpPr>
        <p:spPr>
          <a:xfrm>
            <a:off x="4743194" y="1820001"/>
            <a:ext cx="8622077" cy="4417962"/>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C2D25FF-9844-5594-3610-00D6E5BD6696}"/>
              </a:ext>
            </a:extLst>
          </p:cNvPr>
          <p:cNvSpPr txBox="1"/>
          <p:nvPr/>
        </p:nvSpPr>
        <p:spPr>
          <a:xfrm>
            <a:off x="4968662" y="1928625"/>
            <a:ext cx="6780750" cy="5115311"/>
          </a:xfrm>
          <a:prstGeom prst="rect">
            <a:avLst/>
          </a:prstGeom>
          <a:noFill/>
        </p:spPr>
        <p:txBody>
          <a:bodyPr wrap="square">
            <a:spAutoFit/>
          </a:bodyPr>
          <a:lstStyle/>
          <a:p>
            <a:pPr marL="285750" indent="-285750" algn="just">
              <a:lnSpc>
                <a:spcPct val="150000"/>
              </a:lnSpc>
              <a:buClr>
                <a:schemeClr val="bg1"/>
              </a:buClr>
              <a:buFont typeface="Arial" panose="020B0604020202020204" pitchFamily="34" charset="0"/>
              <a:buChar char="•"/>
            </a:pP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Tây</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Hồ</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hữu</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gò</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hoang</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váng</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heo</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hút</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gái</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mãi</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mãi</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chon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vùi</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tuổi</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xuân</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đây</a:t>
            </a:r>
            <a:endPar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lnSpc>
                <a:spcPct val="150000"/>
              </a:lnSpc>
              <a:buClr>
                <a:schemeClr val="bg1"/>
              </a:buClr>
              <a:buFont typeface="Arial" panose="020B0604020202020204" pitchFamily="34" charset="0"/>
              <a:buChar char="•"/>
            </a:pP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tưọng</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trưng</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Tây</a:t>
            </a:r>
            <a:r>
              <a:rPr lang="en-US" sz="20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Hồ</a:t>
            </a:r>
            <a:r>
              <a:rPr lang="en-US" sz="20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0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uyển</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vườn</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Tây</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Hồ</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lặng</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nàng</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Tiểu</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Thanh ở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vưòn</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cạnh</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Tây</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Hồ</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nổi</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Trung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Hoa</a:t>
            </a:r>
            <a:endPar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lnSpc>
                <a:spcPct val="150000"/>
              </a:lnSpc>
              <a:buClr>
                <a:schemeClr val="bg1"/>
              </a:buClr>
              <a:buFont typeface="Arial" panose="020B0604020202020204" pitchFamily="34" charset="0"/>
              <a:buChar char="•"/>
            </a:pP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đổ</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nát</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đổ</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nát</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Nguyễn</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Du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50000"/>
              </a:lnSpc>
              <a:buClr>
                <a:schemeClr val="bg1"/>
              </a:buClr>
              <a:buFont typeface="Arial" panose="020B0604020202020204" pitchFamily="34" charset="0"/>
              <a:buChar char="•"/>
            </a:pPr>
            <a:endParaRPr lang="en-US" sz="2000" dirty="0">
              <a:solidFill>
                <a:schemeClr val="bg1"/>
              </a:solidFill>
              <a:latin typeface="Times New Roman" panose="02020603050405020304" pitchFamily="18" charset="0"/>
              <a:cs typeface="Times New Roman" panose="02020603050405020304" pitchFamily="18" charset="0"/>
            </a:endParaRPr>
          </a:p>
          <a:p>
            <a:pPr marL="285750" indent="-285750" algn="just">
              <a:lnSpc>
                <a:spcPct val="150000"/>
              </a:lnSpc>
              <a:buClr>
                <a:schemeClr val="bg1"/>
              </a:buClr>
              <a:buFont typeface="Arial" panose="020B0604020202020204" pitchFamily="34" charset="0"/>
              <a:buChar char="•"/>
            </a:pP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12" name="Freeform 2">
            <a:extLst>
              <a:ext uri="{FF2B5EF4-FFF2-40B4-BE49-F238E27FC236}">
                <a16:creationId xmlns:a16="http://schemas.microsoft.com/office/drawing/2014/main" id="{6CFC61CC-E67B-1666-844A-7D959BCC285C}"/>
              </a:ext>
            </a:extLst>
          </p:cNvPr>
          <p:cNvSpPr/>
          <p:nvPr/>
        </p:nvSpPr>
        <p:spPr>
          <a:xfrm>
            <a:off x="0" y="1571825"/>
            <a:ext cx="4943610" cy="4784942"/>
          </a:xfrm>
          <a:custGeom>
            <a:avLst/>
            <a:gdLst/>
            <a:ahLst/>
            <a:cxnLst/>
            <a:rect l="l" t="t" r="r" b="b"/>
            <a:pathLst>
              <a:path w="8772405" h="8015785">
                <a:moveTo>
                  <a:pt x="0" y="0"/>
                </a:moveTo>
                <a:lnTo>
                  <a:pt x="8772405" y="0"/>
                </a:lnTo>
                <a:lnTo>
                  <a:pt x="8772405" y="8015785"/>
                </a:lnTo>
                <a:lnTo>
                  <a:pt x="0" y="80157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43371796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53;p13">
            <a:extLst>
              <a:ext uri="{FF2B5EF4-FFF2-40B4-BE49-F238E27FC236}">
                <a16:creationId xmlns:a16="http://schemas.microsoft.com/office/drawing/2014/main" id="{38F14EEB-B3F0-46F9-495B-F2C630C5E9B4}"/>
              </a:ext>
            </a:extLst>
          </p:cNvPr>
          <p:cNvPicPr preferRelativeResize="0"/>
          <p:nvPr/>
        </p:nvPicPr>
        <p:blipFill rotWithShape="1">
          <a:blip r:embed="rId2">
            <a:alphaModFix/>
          </a:blip>
          <a:srcRect l="32738" r="37500"/>
          <a:stretch/>
        </p:blipFill>
        <p:spPr>
          <a:xfrm>
            <a:off x="1" y="212942"/>
            <a:ext cx="2818356" cy="826718"/>
          </a:xfrm>
          <a:prstGeom prst="rect">
            <a:avLst/>
          </a:prstGeom>
          <a:noFill/>
          <a:ln>
            <a:noFill/>
          </a:ln>
          <a:effectLst>
            <a:outerShdw blurRad="50800" dist="38100" dir="2700000" algn="tl" rotWithShape="0">
              <a:srgbClr val="000000">
                <a:alpha val="40000"/>
              </a:srgbClr>
            </a:outerShdw>
          </a:effectLst>
        </p:spPr>
      </p:pic>
      <p:sp>
        <p:nvSpPr>
          <p:cNvPr id="3" name="Google Shape;256;p13">
            <a:extLst>
              <a:ext uri="{FF2B5EF4-FFF2-40B4-BE49-F238E27FC236}">
                <a16:creationId xmlns:a16="http://schemas.microsoft.com/office/drawing/2014/main" id="{7CE1ADB3-D204-8670-E8F2-4D36D79D82D1}"/>
              </a:ext>
            </a:extLst>
          </p:cNvPr>
          <p:cNvSpPr/>
          <p:nvPr/>
        </p:nvSpPr>
        <p:spPr>
          <a:xfrm>
            <a:off x="0" y="118490"/>
            <a:ext cx="3693319" cy="101562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C00000"/>
              </a:buClr>
              <a:buSzPts val="4000"/>
              <a:buFont typeface="NTR"/>
              <a:buNone/>
            </a:pPr>
            <a:r>
              <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rPr>
              <a:t>II. </a:t>
            </a:r>
            <a:r>
              <a:rPr lang="en-US" sz="2000" b="1"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Đọc</a:t>
            </a:r>
            <a:r>
              <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000" b="1"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hiểu</a:t>
            </a:r>
            <a:r>
              <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000" b="1"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văn</a:t>
            </a:r>
            <a:r>
              <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000" b="1"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bản</a:t>
            </a:r>
            <a:endPar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endParaRPr>
          </a:p>
          <a:p>
            <a:pPr marL="0" marR="0" lvl="0" indent="0" algn="l" rtl="0">
              <a:lnSpc>
                <a:spcPct val="150000"/>
              </a:lnSpc>
              <a:spcBef>
                <a:spcPts val="0"/>
              </a:spcBef>
              <a:spcAft>
                <a:spcPts val="0"/>
              </a:spcAft>
              <a:buClr>
                <a:srgbClr val="C00000"/>
              </a:buClr>
              <a:buSzPts val="4000"/>
              <a:buFont typeface="NTR"/>
              <a:buNone/>
            </a:pPr>
            <a:r>
              <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rPr>
              <a:t>1. Hai </a:t>
            </a:r>
            <a:r>
              <a:rPr lang="en-US" sz="2000" b="1"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câu</a:t>
            </a:r>
            <a:r>
              <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000" b="1"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đề</a:t>
            </a:r>
            <a:endParaRPr sz="2000" b="1" i="0" u="none" strike="noStrike" cap="none" dirty="0">
              <a:solidFill>
                <a:schemeClr val="accent2">
                  <a:lumMod val="50000"/>
                </a:schemeClr>
              </a:solidFill>
              <a:latin typeface="Times New Roman" panose="02020603050405020304" pitchFamily="18" charset="0"/>
              <a:ea typeface="NTR"/>
              <a:cs typeface="Times New Roman" panose="02020603050405020304" pitchFamily="18" charset="0"/>
              <a:sym typeface="NTR"/>
            </a:endParaRPr>
          </a:p>
        </p:txBody>
      </p:sp>
      <p:sp>
        <p:nvSpPr>
          <p:cNvPr id="4" name="Rectangle: Rounded Corners 3">
            <a:extLst>
              <a:ext uri="{FF2B5EF4-FFF2-40B4-BE49-F238E27FC236}">
                <a16:creationId xmlns:a16="http://schemas.microsoft.com/office/drawing/2014/main" id="{8311C3FE-3B43-8128-1355-3F30D6D41AA1}"/>
              </a:ext>
            </a:extLst>
          </p:cNvPr>
          <p:cNvSpPr/>
          <p:nvPr/>
        </p:nvSpPr>
        <p:spPr>
          <a:xfrm>
            <a:off x="3093929" y="94452"/>
            <a:ext cx="5085567" cy="1039660"/>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rtl="0">
              <a:lnSpc>
                <a:spcPct val="150000"/>
              </a:lnSpc>
              <a:spcBef>
                <a:spcPts val="0"/>
              </a:spcBef>
              <a:spcAft>
                <a:spcPts val="0"/>
              </a:spcAft>
              <a:buNone/>
            </a:pPr>
            <a:r>
              <a:rPr lang="vi-VN" sz="1800" b="1" i="1" dirty="0">
                <a:solidFill>
                  <a:schemeClr val="dk1"/>
                </a:solidFill>
                <a:latin typeface="+mj-lt"/>
                <a:ea typeface="NTR"/>
                <a:cs typeface="Calibri" panose="020F0502020204030204" pitchFamily="34" charset="0"/>
                <a:sym typeface="NTR"/>
              </a:rPr>
              <a:t>Phiên âm: Độc điếu song tiền nhất chỉ thư</a:t>
            </a:r>
          </a:p>
          <a:p>
            <a:pPr marL="0" marR="0" lvl="0" indent="0" algn="ctr" rtl="0">
              <a:lnSpc>
                <a:spcPct val="150000"/>
              </a:lnSpc>
              <a:spcBef>
                <a:spcPts val="0"/>
              </a:spcBef>
              <a:spcAft>
                <a:spcPts val="0"/>
              </a:spcAft>
              <a:buNone/>
            </a:pPr>
            <a:r>
              <a:rPr lang="vi-VN" sz="1800" b="1" i="1" dirty="0">
                <a:solidFill>
                  <a:schemeClr val="dk1"/>
                </a:solidFill>
                <a:latin typeface="+mj-lt"/>
                <a:ea typeface="NTR"/>
                <a:cs typeface="Calibri" panose="020F0502020204030204" pitchFamily="34" charset="0"/>
                <a:sym typeface="NTR"/>
              </a:rPr>
              <a:t>Dịch thơ: Thổn thức bên song mảnh giấy tàn</a:t>
            </a:r>
          </a:p>
        </p:txBody>
      </p:sp>
      <p:pic>
        <p:nvPicPr>
          <p:cNvPr id="5" name="Google Shape;292;p15">
            <a:extLst>
              <a:ext uri="{FF2B5EF4-FFF2-40B4-BE49-F238E27FC236}">
                <a16:creationId xmlns:a16="http://schemas.microsoft.com/office/drawing/2014/main" id="{41C03442-EE29-A6EF-5331-B84DD923EA3D}"/>
              </a:ext>
            </a:extLst>
          </p:cNvPr>
          <p:cNvPicPr preferRelativeResize="0"/>
          <p:nvPr/>
        </p:nvPicPr>
        <p:blipFill rotWithShape="1">
          <a:blip r:embed="rId3"/>
          <a:srcRect/>
          <a:stretch/>
        </p:blipFill>
        <p:spPr>
          <a:xfrm rot="1169136">
            <a:off x="8103070" y="2943345"/>
            <a:ext cx="4122622" cy="2587106"/>
          </a:xfrm>
          <a:prstGeom prst="rect">
            <a:avLst/>
          </a:prstGeom>
        </p:spPr>
      </p:pic>
      <p:pic>
        <p:nvPicPr>
          <p:cNvPr id="6" name="Google Shape;293;p15">
            <a:extLst>
              <a:ext uri="{FF2B5EF4-FFF2-40B4-BE49-F238E27FC236}">
                <a16:creationId xmlns:a16="http://schemas.microsoft.com/office/drawing/2014/main" id="{A846F36A-34AA-64EE-B27A-C68C6B40E082}"/>
              </a:ext>
            </a:extLst>
          </p:cNvPr>
          <p:cNvPicPr preferRelativeResize="0"/>
          <p:nvPr/>
        </p:nvPicPr>
        <p:blipFill rotWithShape="1">
          <a:blip r:embed="rId4">
            <a:alphaModFix/>
          </a:blip>
          <a:srcRect/>
          <a:stretch/>
        </p:blipFill>
        <p:spPr>
          <a:xfrm>
            <a:off x="7366269" y="1134112"/>
            <a:ext cx="5301719" cy="5448822"/>
          </a:xfrm>
          <a:prstGeom prst="rect">
            <a:avLst/>
          </a:prstGeom>
          <a:noFill/>
          <a:ln>
            <a:noFill/>
          </a:ln>
        </p:spPr>
      </p:pic>
      <p:sp>
        <p:nvSpPr>
          <p:cNvPr id="7" name="Google Shape;294;p15">
            <a:extLst>
              <a:ext uri="{FF2B5EF4-FFF2-40B4-BE49-F238E27FC236}">
                <a16:creationId xmlns:a16="http://schemas.microsoft.com/office/drawing/2014/main" id="{CAED5630-BEED-8CA0-6846-061C8B4DA6B7}"/>
              </a:ext>
            </a:extLst>
          </p:cNvPr>
          <p:cNvSpPr/>
          <p:nvPr/>
        </p:nvSpPr>
        <p:spPr>
          <a:xfrm>
            <a:off x="198319" y="2192629"/>
            <a:ext cx="9254826" cy="203128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b="1" dirty="0" err="1">
                <a:solidFill>
                  <a:schemeClr val="bg1"/>
                </a:solidFill>
                <a:latin typeface="Times New Roman" panose="02020603050405020304" pitchFamily="18" charset="0"/>
                <a:ea typeface="NTR"/>
                <a:cs typeface="Times New Roman" panose="02020603050405020304" pitchFamily="18" charset="0"/>
                <a:sym typeface="NTR"/>
              </a:rPr>
              <a:t>Độc</a:t>
            </a:r>
            <a:r>
              <a:rPr lang="en-US" sz="2800" b="1" dirty="0">
                <a:solidFill>
                  <a:schemeClr val="bg1"/>
                </a:solidFill>
                <a:latin typeface="Times New Roman" panose="02020603050405020304" pitchFamily="18" charset="0"/>
                <a:ea typeface="NTR"/>
                <a:cs typeface="Times New Roman" panose="02020603050405020304" pitchFamily="18" charset="0"/>
                <a:sym typeface="NTR"/>
              </a:rPr>
              <a:t> </a:t>
            </a:r>
            <a:r>
              <a:rPr lang="en-US" sz="2800" b="1" dirty="0" err="1">
                <a:solidFill>
                  <a:schemeClr val="bg1"/>
                </a:solidFill>
                <a:latin typeface="Times New Roman" panose="02020603050405020304" pitchFamily="18" charset="0"/>
                <a:ea typeface="NTR"/>
                <a:cs typeface="Times New Roman" panose="02020603050405020304" pitchFamily="18" charset="0"/>
                <a:sym typeface="NTR"/>
              </a:rPr>
              <a:t>điếu</a:t>
            </a:r>
            <a:r>
              <a:rPr lang="en-US" sz="2800" b="1" dirty="0">
                <a:solidFill>
                  <a:schemeClr val="bg1"/>
                </a:solidFill>
                <a:latin typeface="Times New Roman" panose="02020603050405020304" pitchFamily="18" charset="0"/>
                <a:ea typeface="NTR"/>
                <a:cs typeface="Times New Roman" panose="02020603050405020304" pitchFamily="18" charset="0"/>
                <a:sym typeface="NTR"/>
              </a:rPr>
              <a:t> -  Song </a:t>
            </a:r>
            <a:r>
              <a:rPr lang="en-US" sz="2800" b="1" dirty="0" err="1">
                <a:solidFill>
                  <a:schemeClr val="bg1"/>
                </a:solidFill>
                <a:latin typeface="Times New Roman" panose="02020603050405020304" pitchFamily="18" charset="0"/>
                <a:ea typeface="NTR"/>
                <a:cs typeface="Times New Roman" panose="02020603050405020304" pitchFamily="18" charset="0"/>
                <a:sym typeface="NTR"/>
              </a:rPr>
              <a:t>tiền</a:t>
            </a:r>
            <a:r>
              <a:rPr lang="en-US" sz="2800" b="1" dirty="0">
                <a:solidFill>
                  <a:schemeClr val="bg1"/>
                </a:solidFill>
                <a:latin typeface="Times New Roman" panose="02020603050405020304" pitchFamily="18" charset="0"/>
                <a:ea typeface="NTR"/>
                <a:cs typeface="Times New Roman" panose="02020603050405020304" pitchFamily="18" charset="0"/>
                <a:sym typeface="NTR"/>
              </a:rPr>
              <a:t> -  </a:t>
            </a:r>
            <a:r>
              <a:rPr lang="en-US" sz="2800" b="1" dirty="0" err="1">
                <a:solidFill>
                  <a:schemeClr val="bg1"/>
                </a:solidFill>
                <a:latin typeface="Times New Roman" panose="02020603050405020304" pitchFamily="18" charset="0"/>
                <a:ea typeface="NTR"/>
                <a:cs typeface="Times New Roman" panose="02020603050405020304" pitchFamily="18" charset="0"/>
                <a:sym typeface="NTR"/>
              </a:rPr>
              <a:t>Nhất</a:t>
            </a:r>
            <a:r>
              <a:rPr lang="en-US" sz="2800" b="1" dirty="0">
                <a:solidFill>
                  <a:schemeClr val="bg1"/>
                </a:solidFill>
                <a:latin typeface="Times New Roman" panose="02020603050405020304" pitchFamily="18" charset="0"/>
                <a:ea typeface="NTR"/>
                <a:cs typeface="Times New Roman" panose="02020603050405020304" pitchFamily="18" charset="0"/>
                <a:sym typeface="NTR"/>
              </a:rPr>
              <a:t> chỉ </a:t>
            </a:r>
            <a:r>
              <a:rPr lang="en-US" sz="2800" b="1" dirty="0" err="1">
                <a:solidFill>
                  <a:schemeClr val="bg1"/>
                </a:solidFill>
                <a:latin typeface="Times New Roman" panose="02020603050405020304" pitchFamily="18" charset="0"/>
                <a:ea typeface="NTR"/>
                <a:cs typeface="Times New Roman" panose="02020603050405020304" pitchFamily="18" charset="0"/>
                <a:sym typeface="NTR"/>
              </a:rPr>
              <a:t>thư</a:t>
            </a:r>
            <a:r>
              <a:rPr lang="en-US" sz="2800" b="1" dirty="0">
                <a:solidFill>
                  <a:schemeClr val="bg1"/>
                </a:solidFill>
                <a:latin typeface="Times New Roman" panose="02020603050405020304" pitchFamily="18" charset="0"/>
                <a:ea typeface="NTR"/>
                <a:cs typeface="Times New Roman" panose="02020603050405020304" pitchFamily="18" charset="0"/>
                <a:sym typeface="NTR"/>
              </a:rPr>
              <a:t> </a:t>
            </a:r>
            <a:endParaRPr b="1" dirty="0">
              <a:solidFill>
                <a:schemeClr val="bg1"/>
              </a:solidFill>
              <a:latin typeface="Times New Roman" panose="02020603050405020304" pitchFamily="18" charset="0"/>
              <a:cs typeface="Times New Roman" panose="02020603050405020304" pitchFamily="18" charset="0"/>
            </a:endParaRPr>
          </a:p>
          <a:p>
            <a:pPr marL="0" marR="0" lvl="0" indent="0" algn="l" rtl="0">
              <a:lnSpc>
                <a:spcPct val="150000"/>
              </a:lnSpc>
              <a:spcBef>
                <a:spcPts val="0"/>
              </a:spcBef>
              <a:spcAft>
                <a:spcPts val="0"/>
              </a:spcAft>
              <a:buNone/>
            </a:pPr>
            <a:r>
              <a:rPr lang="en-US" sz="2800" dirty="0" err="1">
                <a:solidFill>
                  <a:schemeClr val="bg1"/>
                </a:solidFill>
                <a:latin typeface="Times New Roman" panose="02020603050405020304" pitchFamily="18" charset="0"/>
                <a:ea typeface="NTR"/>
                <a:cs typeface="Times New Roman" panose="02020603050405020304" pitchFamily="18" charset="0"/>
                <a:sym typeface="NTR"/>
              </a:rPr>
              <a:t>Xót</a:t>
            </a:r>
            <a:r>
              <a:rPr lang="en-US" sz="2800" dirty="0">
                <a:solidFill>
                  <a:schemeClr val="bg1"/>
                </a:solidFill>
                <a:latin typeface="Times New Roman" panose="02020603050405020304" pitchFamily="18" charset="0"/>
                <a:ea typeface="NTR"/>
                <a:cs typeface="Times New Roman" panose="02020603050405020304" pitchFamily="18" charset="0"/>
                <a:sym typeface="NTR"/>
              </a:rPr>
              <a:t> </a:t>
            </a:r>
            <a:r>
              <a:rPr lang="en-US" sz="2800" dirty="0" err="1">
                <a:solidFill>
                  <a:schemeClr val="bg1"/>
                </a:solidFill>
                <a:latin typeface="Times New Roman" panose="02020603050405020304" pitchFamily="18" charset="0"/>
                <a:ea typeface="NTR"/>
                <a:cs typeface="Times New Roman" panose="02020603050405020304" pitchFamily="18" charset="0"/>
                <a:sym typeface="NTR"/>
              </a:rPr>
              <a:t>xa</a:t>
            </a:r>
            <a:r>
              <a:rPr lang="en-US" sz="2800" dirty="0">
                <a:solidFill>
                  <a:schemeClr val="bg1"/>
                </a:solidFill>
                <a:latin typeface="Times New Roman" panose="02020603050405020304" pitchFamily="18" charset="0"/>
                <a:ea typeface="NTR"/>
                <a:cs typeface="Times New Roman" panose="02020603050405020304" pitchFamily="18" charset="0"/>
                <a:sym typeface="NTR"/>
              </a:rPr>
              <a:t>         </a:t>
            </a:r>
            <a:r>
              <a:rPr lang="en-US" sz="2800" dirty="0" err="1">
                <a:solidFill>
                  <a:schemeClr val="bg1"/>
                </a:solidFill>
                <a:latin typeface="Times New Roman" panose="02020603050405020304" pitchFamily="18" charset="0"/>
                <a:ea typeface="NTR"/>
                <a:cs typeface="Times New Roman" panose="02020603050405020304" pitchFamily="18" charset="0"/>
                <a:sym typeface="NTR"/>
              </a:rPr>
              <a:t>Cửa</a:t>
            </a:r>
            <a:r>
              <a:rPr lang="en-US" sz="2800" dirty="0">
                <a:solidFill>
                  <a:schemeClr val="bg1"/>
                </a:solidFill>
                <a:latin typeface="Times New Roman" panose="02020603050405020304" pitchFamily="18" charset="0"/>
                <a:ea typeface="NTR"/>
                <a:cs typeface="Times New Roman" panose="02020603050405020304" pitchFamily="18" charset="0"/>
                <a:sym typeface="NTR"/>
              </a:rPr>
              <a:t> </a:t>
            </a:r>
            <a:r>
              <a:rPr lang="en-US" sz="2800" dirty="0" err="1">
                <a:solidFill>
                  <a:schemeClr val="bg1"/>
                </a:solidFill>
                <a:latin typeface="Times New Roman" panose="02020603050405020304" pitchFamily="18" charset="0"/>
                <a:ea typeface="NTR"/>
                <a:cs typeface="Times New Roman" panose="02020603050405020304" pitchFamily="18" charset="0"/>
                <a:sym typeface="NTR"/>
              </a:rPr>
              <a:t>sổ</a:t>
            </a:r>
            <a:r>
              <a:rPr lang="en-US" sz="2800" dirty="0">
                <a:solidFill>
                  <a:schemeClr val="bg1"/>
                </a:solidFill>
                <a:latin typeface="Times New Roman" panose="02020603050405020304" pitchFamily="18" charset="0"/>
                <a:ea typeface="NTR"/>
                <a:cs typeface="Times New Roman" panose="02020603050405020304" pitchFamily="18" charset="0"/>
                <a:sym typeface="NTR"/>
              </a:rPr>
              <a:t>      Một </a:t>
            </a:r>
            <a:r>
              <a:rPr lang="en-US" sz="2800" dirty="0" err="1">
                <a:solidFill>
                  <a:schemeClr val="bg1"/>
                </a:solidFill>
                <a:latin typeface="Times New Roman" panose="02020603050405020304" pitchFamily="18" charset="0"/>
                <a:ea typeface="NTR"/>
                <a:cs typeface="Times New Roman" panose="02020603050405020304" pitchFamily="18" charset="0"/>
                <a:sym typeface="NTR"/>
              </a:rPr>
              <a:t>mảnh</a:t>
            </a:r>
            <a:r>
              <a:rPr lang="en-US" sz="2800" dirty="0">
                <a:solidFill>
                  <a:schemeClr val="bg1"/>
                </a:solidFill>
                <a:latin typeface="Times New Roman" panose="02020603050405020304" pitchFamily="18" charset="0"/>
                <a:ea typeface="NTR"/>
                <a:cs typeface="Times New Roman" panose="02020603050405020304" pitchFamily="18" charset="0"/>
                <a:sym typeface="NTR"/>
              </a:rPr>
              <a:t> </a:t>
            </a:r>
            <a:r>
              <a:rPr lang="en-US" sz="2800" dirty="0" err="1">
                <a:solidFill>
                  <a:schemeClr val="bg1"/>
                </a:solidFill>
                <a:latin typeface="Times New Roman" panose="02020603050405020304" pitchFamily="18" charset="0"/>
                <a:ea typeface="NTR"/>
                <a:cs typeface="Times New Roman" panose="02020603050405020304" pitchFamily="18" charset="0"/>
                <a:sym typeface="NTR"/>
              </a:rPr>
              <a:t>giấy</a:t>
            </a:r>
            <a:r>
              <a:rPr lang="en-US" sz="2800" dirty="0">
                <a:solidFill>
                  <a:schemeClr val="bg1"/>
                </a:solidFill>
                <a:latin typeface="Times New Roman" panose="02020603050405020304" pitchFamily="18" charset="0"/>
                <a:ea typeface="NTR"/>
                <a:cs typeface="Times New Roman" panose="02020603050405020304" pitchFamily="18" charset="0"/>
                <a:sym typeface="NTR"/>
              </a:rPr>
              <a:t> </a:t>
            </a:r>
            <a:r>
              <a:rPr lang="en-US" sz="2800" dirty="0" err="1">
                <a:solidFill>
                  <a:schemeClr val="bg1"/>
                </a:solidFill>
                <a:latin typeface="Times New Roman" panose="02020603050405020304" pitchFamily="18" charset="0"/>
                <a:ea typeface="NTR"/>
                <a:cs typeface="Times New Roman" panose="02020603050405020304" pitchFamily="18" charset="0"/>
                <a:sym typeface="NTR"/>
              </a:rPr>
              <a:t>sót</a:t>
            </a:r>
            <a:r>
              <a:rPr lang="en-US" sz="2800" dirty="0">
                <a:solidFill>
                  <a:schemeClr val="bg1"/>
                </a:solidFill>
                <a:latin typeface="Times New Roman" panose="02020603050405020304" pitchFamily="18" charset="0"/>
                <a:ea typeface="NTR"/>
                <a:cs typeface="Times New Roman" panose="02020603050405020304" pitchFamily="18" charset="0"/>
                <a:sym typeface="NTR"/>
              </a:rPr>
              <a:t> </a:t>
            </a:r>
            <a:r>
              <a:rPr lang="en-US" sz="2800" dirty="0" err="1">
                <a:solidFill>
                  <a:schemeClr val="bg1"/>
                </a:solidFill>
                <a:latin typeface="Times New Roman" panose="02020603050405020304" pitchFamily="18" charset="0"/>
                <a:ea typeface="NTR"/>
                <a:cs typeface="Times New Roman" panose="02020603050405020304" pitchFamily="18" charset="0"/>
                <a:sym typeface="NTR"/>
              </a:rPr>
              <a:t>lại</a:t>
            </a:r>
            <a:r>
              <a:rPr lang="en-US" sz="2800" dirty="0">
                <a:solidFill>
                  <a:schemeClr val="bg1"/>
                </a:solidFill>
                <a:latin typeface="Times New Roman" panose="02020603050405020304" pitchFamily="18" charset="0"/>
                <a:ea typeface="NTR"/>
                <a:cs typeface="Times New Roman" panose="02020603050405020304" pitchFamily="18" charset="0"/>
                <a:sym typeface="NTR"/>
              </a:rPr>
              <a:t>  </a:t>
            </a:r>
            <a:endParaRPr dirty="0">
              <a:solidFill>
                <a:schemeClr val="bg1"/>
              </a:solidFill>
              <a:latin typeface="Times New Roman" panose="02020603050405020304" pitchFamily="18" charset="0"/>
              <a:cs typeface="Times New Roman" panose="02020603050405020304" pitchFamily="18" charset="0"/>
            </a:endParaRPr>
          </a:p>
          <a:p>
            <a:pPr marL="0" marR="0" lvl="0" indent="0" algn="l" rtl="0">
              <a:lnSpc>
                <a:spcPct val="150000"/>
              </a:lnSpc>
              <a:spcBef>
                <a:spcPts val="0"/>
              </a:spcBef>
              <a:spcAft>
                <a:spcPts val="0"/>
              </a:spcAft>
              <a:buNone/>
            </a:pPr>
            <a:r>
              <a:rPr lang="en-US" sz="2800" dirty="0" err="1">
                <a:solidFill>
                  <a:schemeClr val="bg1"/>
                </a:solidFill>
                <a:latin typeface="Times New Roman" panose="02020603050405020304" pitchFamily="18" charset="0"/>
                <a:ea typeface="NTR"/>
                <a:cs typeface="Times New Roman" panose="02020603050405020304" pitchFamily="18" charset="0"/>
                <a:sym typeface="NTR"/>
              </a:rPr>
              <a:t>Cô</a:t>
            </a:r>
            <a:r>
              <a:rPr lang="en-US" sz="2800" dirty="0">
                <a:solidFill>
                  <a:schemeClr val="bg1"/>
                </a:solidFill>
                <a:latin typeface="Times New Roman" panose="02020603050405020304" pitchFamily="18" charset="0"/>
                <a:ea typeface="NTR"/>
                <a:cs typeface="Times New Roman" panose="02020603050405020304" pitchFamily="18" charset="0"/>
                <a:sym typeface="NTR"/>
              </a:rPr>
              <a:t> </a:t>
            </a:r>
            <a:r>
              <a:rPr lang="en-US" sz="2800" dirty="0" err="1">
                <a:solidFill>
                  <a:schemeClr val="bg1"/>
                </a:solidFill>
                <a:latin typeface="Times New Roman" panose="02020603050405020304" pitchFamily="18" charset="0"/>
                <a:ea typeface="NTR"/>
                <a:cs typeface="Times New Roman" panose="02020603050405020304" pitchFamily="18" charset="0"/>
                <a:sym typeface="NTR"/>
              </a:rPr>
              <a:t>đơn</a:t>
            </a:r>
            <a:r>
              <a:rPr lang="en-US" sz="2800" dirty="0">
                <a:solidFill>
                  <a:schemeClr val="bg1"/>
                </a:solidFill>
                <a:latin typeface="Times New Roman" panose="02020603050405020304" pitchFamily="18" charset="0"/>
                <a:ea typeface="NTR"/>
                <a:cs typeface="Times New Roman" panose="02020603050405020304" pitchFamily="18" charset="0"/>
                <a:sym typeface="NTR"/>
              </a:rPr>
              <a:t>                          </a:t>
            </a:r>
            <a:r>
              <a:rPr lang="en-US" sz="2800" dirty="0" err="1">
                <a:solidFill>
                  <a:schemeClr val="bg1"/>
                </a:solidFill>
                <a:latin typeface="Times New Roman" panose="02020603050405020304" pitchFamily="18" charset="0"/>
                <a:ea typeface="NTR"/>
                <a:cs typeface="Times New Roman" panose="02020603050405020304" pitchFamily="18" charset="0"/>
                <a:sym typeface="NTR"/>
              </a:rPr>
              <a:t>Phần</a:t>
            </a:r>
            <a:r>
              <a:rPr lang="en-US" sz="2800" dirty="0">
                <a:solidFill>
                  <a:schemeClr val="bg1"/>
                </a:solidFill>
                <a:latin typeface="Times New Roman" panose="02020603050405020304" pitchFamily="18" charset="0"/>
                <a:ea typeface="NTR"/>
                <a:cs typeface="Times New Roman" panose="02020603050405020304" pitchFamily="18" charset="0"/>
                <a:sym typeface="NTR"/>
              </a:rPr>
              <a:t> </a:t>
            </a:r>
            <a:r>
              <a:rPr lang="en-US" sz="2800" dirty="0" err="1">
                <a:solidFill>
                  <a:schemeClr val="bg1"/>
                </a:solidFill>
                <a:latin typeface="Times New Roman" panose="02020603050405020304" pitchFamily="18" charset="0"/>
                <a:ea typeface="NTR"/>
                <a:cs typeface="Times New Roman" panose="02020603050405020304" pitchFamily="18" charset="0"/>
                <a:sym typeface="NTR"/>
              </a:rPr>
              <a:t>dư</a:t>
            </a:r>
            <a:r>
              <a:rPr lang="en-US" sz="2800" dirty="0">
                <a:solidFill>
                  <a:schemeClr val="bg1"/>
                </a:solidFill>
                <a:latin typeface="Times New Roman" panose="02020603050405020304" pitchFamily="18" charset="0"/>
                <a:ea typeface="NTR"/>
                <a:cs typeface="Times New Roman" panose="02020603050405020304" pitchFamily="18" charset="0"/>
                <a:sym typeface="NTR"/>
              </a:rPr>
              <a:t> (</a:t>
            </a:r>
            <a:r>
              <a:rPr lang="en-US" sz="2800" dirty="0" err="1">
                <a:solidFill>
                  <a:schemeClr val="bg1"/>
                </a:solidFill>
                <a:latin typeface="Times New Roman" panose="02020603050405020304" pitchFamily="18" charset="0"/>
                <a:ea typeface="NTR"/>
                <a:cs typeface="Times New Roman" panose="02020603050405020304" pitchFamily="18" charset="0"/>
                <a:sym typeface="NTR"/>
              </a:rPr>
              <a:t>Còn</a:t>
            </a:r>
            <a:r>
              <a:rPr lang="en-US" sz="2800" dirty="0">
                <a:solidFill>
                  <a:schemeClr val="bg1"/>
                </a:solidFill>
                <a:latin typeface="Times New Roman" panose="02020603050405020304" pitchFamily="18" charset="0"/>
                <a:ea typeface="NTR"/>
                <a:cs typeface="Times New Roman" panose="02020603050405020304" pitchFamily="18" charset="0"/>
                <a:sym typeface="NTR"/>
              </a:rPr>
              <a:t> </a:t>
            </a:r>
            <a:r>
              <a:rPr lang="en-US" sz="2800" dirty="0" err="1">
                <a:solidFill>
                  <a:schemeClr val="bg1"/>
                </a:solidFill>
                <a:latin typeface="Times New Roman" panose="02020603050405020304" pitchFamily="18" charset="0"/>
                <a:ea typeface="NTR"/>
                <a:cs typeface="Times New Roman" panose="02020603050405020304" pitchFamily="18" charset="0"/>
                <a:sym typeface="NTR"/>
              </a:rPr>
              <a:t>lại</a:t>
            </a:r>
            <a:r>
              <a:rPr lang="en-US" sz="2800" dirty="0">
                <a:solidFill>
                  <a:schemeClr val="bg1"/>
                </a:solidFill>
                <a:latin typeface="Times New Roman" panose="02020603050405020304" pitchFamily="18" charset="0"/>
                <a:ea typeface="NTR"/>
                <a:cs typeface="Times New Roman" panose="02020603050405020304" pitchFamily="18" charset="0"/>
                <a:sym typeface="NTR"/>
              </a:rPr>
              <a:t> </a:t>
            </a:r>
            <a:r>
              <a:rPr lang="en-US" sz="2800" dirty="0" err="1">
                <a:solidFill>
                  <a:schemeClr val="bg1"/>
                </a:solidFill>
                <a:latin typeface="Times New Roman" panose="02020603050405020304" pitchFamily="18" charset="0"/>
                <a:ea typeface="NTR"/>
                <a:cs typeface="Times New Roman" panose="02020603050405020304" pitchFamily="18" charset="0"/>
                <a:sym typeface="NTR"/>
              </a:rPr>
              <a:t>sau</a:t>
            </a:r>
            <a:r>
              <a:rPr lang="en-US" sz="2800" dirty="0">
                <a:solidFill>
                  <a:schemeClr val="bg1"/>
                </a:solidFill>
                <a:latin typeface="Times New Roman" panose="02020603050405020304" pitchFamily="18" charset="0"/>
                <a:ea typeface="NTR"/>
                <a:cs typeface="Times New Roman" panose="02020603050405020304" pitchFamily="18" charset="0"/>
                <a:sym typeface="NTR"/>
              </a:rPr>
              <a:t> </a:t>
            </a:r>
            <a:r>
              <a:rPr lang="en-US" sz="2800" dirty="0" err="1">
                <a:solidFill>
                  <a:schemeClr val="bg1"/>
                </a:solidFill>
                <a:latin typeface="Times New Roman" panose="02020603050405020304" pitchFamily="18" charset="0"/>
                <a:ea typeface="NTR"/>
                <a:cs typeface="Times New Roman" panose="02020603050405020304" pitchFamily="18" charset="0"/>
                <a:sym typeface="NTR"/>
              </a:rPr>
              <a:t>khi</a:t>
            </a:r>
            <a:r>
              <a:rPr lang="en-US" sz="2800" dirty="0">
                <a:solidFill>
                  <a:schemeClr val="bg1"/>
                </a:solidFill>
                <a:latin typeface="Times New Roman" panose="02020603050405020304" pitchFamily="18" charset="0"/>
                <a:ea typeface="NTR"/>
                <a:cs typeface="Times New Roman" panose="02020603050405020304" pitchFamily="18" charset="0"/>
                <a:sym typeface="NTR"/>
              </a:rPr>
              <a:t> </a:t>
            </a:r>
            <a:r>
              <a:rPr lang="en-US" sz="2800" dirty="0" err="1">
                <a:solidFill>
                  <a:schemeClr val="bg1"/>
                </a:solidFill>
                <a:latin typeface="Times New Roman" panose="02020603050405020304" pitchFamily="18" charset="0"/>
                <a:ea typeface="NTR"/>
                <a:cs typeface="Times New Roman" panose="02020603050405020304" pitchFamily="18" charset="0"/>
                <a:sym typeface="NTR"/>
              </a:rPr>
              <a:t>bị</a:t>
            </a:r>
            <a:r>
              <a:rPr lang="en-US" sz="2800" dirty="0">
                <a:solidFill>
                  <a:schemeClr val="bg1"/>
                </a:solidFill>
                <a:latin typeface="Times New Roman" panose="02020603050405020304" pitchFamily="18" charset="0"/>
                <a:ea typeface="NTR"/>
                <a:cs typeface="Times New Roman" panose="02020603050405020304" pitchFamily="18" charset="0"/>
                <a:sym typeface="NTR"/>
              </a:rPr>
              <a:t> </a:t>
            </a:r>
            <a:r>
              <a:rPr lang="en-US" sz="2800" dirty="0" err="1">
                <a:solidFill>
                  <a:schemeClr val="bg1"/>
                </a:solidFill>
                <a:latin typeface="Times New Roman" panose="02020603050405020304" pitchFamily="18" charset="0"/>
                <a:ea typeface="NTR"/>
                <a:cs typeface="Times New Roman" panose="02020603050405020304" pitchFamily="18" charset="0"/>
                <a:sym typeface="NTR"/>
              </a:rPr>
              <a:t>đốt</a:t>
            </a:r>
            <a:r>
              <a:rPr lang="en-US" sz="2800" dirty="0">
                <a:solidFill>
                  <a:schemeClr val="bg1"/>
                </a:solidFill>
                <a:latin typeface="Times New Roman" panose="02020603050405020304" pitchFamily="18" charset="0"/>
                <a:ea typeface="NTR"/>
                <a:cs typeface="Times New Roman" panose="02020603050405020304" pitchFamily="18" charset="0"/>
                <a:sym typeface="NTR"/>
              </a:rPr>
              <a:t>)</a:t>
            </a:r>
            <a:endParaRPr sz="2800" dirty="0">
              <a:solidFill>
                <a:schemeClr val="bg1"/>
              </a:solidFill>
              <a:latin typeface="Times New Roman" panose="02020603050405020304" pitchFamily="18" charset="0"/>
              <a:ea typeface="NTR"/>
              <a:cs typeface="Times New Roman" panose="02020603050405020304" pitchFamily="18" charset="0"/>
              <a:sym typeface="NTR"/>
            </a:endParaRPr>
          </a:p>
        </p:txBody>
      </p:sp>
      <p:pic>
        <p:nvPicPr>
          <p:cNvPr id="13" name="Google Shape;253;p13">
            <a:extLst>
              <a:ext uri="{FF2B5EF4-FFF2-40B4-BE49-F238E27FC236}">
                <a16:creationId xmlns:a16="http://schemas.microsoft.com/office/drawing/2014/main" id="{8D1E85DA-5DF1-E0E7-31B5-D88360A0816D}"/>
              </a:ext>
            </a:extLst>
          </p:cNvPr>
          <p:cNvPicPr preferRelativeResize="0"/>
          <p:nvPr/>
        </p:nvPicPr>
        <p:blipFill rotWithShape="1">
          <a:blip r:embed="rId2">
            <a:alphaModFix/>
          </a:blip>
          <a:srcRect l="32738" r="37500"/>
          <a:stretch/>
        </p:blipFill>
        <p:spPr>
          <a:xfrm>
            <a:off x="1514213" y="4862451"/>
            <a:ext cx="4263982" cy="1081945"/>
          </a:xfrm>
          <a:prstGeom prst="rect">
            <a:avLst/>
          </a:prstGeom>
          <a:noFill/>
          <a:ln>
            <a:noFill/>
          </a:ln>
          <a:effectLst>
            <a:outerShdw blurRad="50800" dist="38100" dir="2700000" algn="tl" rotWithShape="0">
              <a:srgbClr val="000000">
                <a:alpha val="40000"/>
              </a:srgbClr>
            </a:outerShdw>
          </a:effectLst>
        </p:spPr>
      </p:pic>
      <p:sp>
        <p:nvSpPr>
          <p:cNvPr id="14" name="Google Shape;296;p15">
            <a:extLst>
              <a:ext uri="{FF2B5EF4-FFF2-40B4-BE49-F238E27FC236}">
                <a16:creationId xmlns:a16="http://schemas.microsoft.com/office/drawing/2014/main" id="{F57F7A43-61CF-993D-A3FD-360185E0FA6E}"/>
              </a:ext>
            </a:extLst>
          </p:cNvPr>
          <p:cNvSpPr/>
          <p:nvPr/>
        </p:nvSpPr>
        <p:spPr>
          <a:xfrm>
            <a:off x="1788261" y="5034111"/>
            <a:ext cx="3715886" cy="73862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400"/>
              <a:buFont typeface="NTR"/>
              <a:buNone/>
            </a:pPr>
            <a:r>
              <a:rPr lang="en-US" sz="2800" b="1" i="0" u="none" strike="noStrike" cap="none" dirty="0" err="1">
                <a:solidFill>
                  <a:srgbClr val="000000"/>
                </a:solidFill>
                <a:latin typeface="Times New Roman" panose="02020603050405020304" pitchFamily="18" charset="0"/>
                <a:ea typeface="NTR"/>
                <a:cs typeface="Times New Roman" panose="02020603050405020304" pitchFamily="18" charset="0"/>
                <a:sym typeface="NTR"/>
              </a:rPr>
              <a:t>Sự</a:t>
            </a:r>
            <a:r>
              <a:rPr lang="en-US" sz="2800" b="1" i="0" u="none" strike="noStrike" cap="none" dirty="0">
                <a:solidFill>
                  <a:srgbClr val="000000"/>
                </a:solidFill>
                <a:latin typeface="Times New Roman" panose="02020603050405020304" pitchFamily="18" charset="0"/>
                <a:ea typeface="NTR"/>
                <a:cs typeface="Times New Roman" panose="02020603050405020304" pitchFamily="18" charset="0"/>
                <a:sym typeface="NTR"/>
              </a:rPr>
              <a:t> </a:t>
            </a:r>
            <a:r>
              <a:rPr lang="en-US" sz="2800" b="1" i="0" u="none" strike="noStrike" cap="none" dirty="0" err="1">
                <a:solidFill>
                  <a:srgbClr val="000000"/>
                </a:solidFill>
                <a:latin typeface="Times New Roman" panose="02020603050405020304" pitchFamily="18" charset="0"/>
                <a:ea typeface="NTR"/>
                <a:cs typeface="Times New Roman" panose="02020603050405020304" pitchFamily="18" charset="0"/>
                <a:sym typeface="NTR"/>
              </a:rPr>
              <a:t>lụi</a:t>
            </a:r>
            <a:r>
              <a:rPr lang="en-US" sz="2800" b="1" i="0" u="none" strike="noStrike" cap="none" dirty="0">
                <a:solidFill>
                  <a:srgbClr val="000000"/>
                </a:solidFill>
                <a:latin typeface="Times New Roman" panose="02020603050405020304" pitchFamily="18" charset="0"/>
                <a:ea typeface="NTR"/>
                <a:cs typeface="Times New Roman" panose="02020603050405020304" pitchFamily="18" charset="0"/>
                <a:sym typeface="NTR"/>
              </a:rPr>
              <a:t> </a:t>
            </a:r>
            <a:r>
              <a:rPr lang="en-US" sz="2800" b="1" i="0" u="none" strike="noStrike" cap="none" dirty="0" err="1">
                <a:solidFill>
                  <a:srgbClr val="000000"/>
                </a:solidFill>
                <a:latin typeface="Times New Roman" panose="02020603050405020304" pitchFamily="18" charset="0"/>
                <a:ea typeface="NTR"/>
                <a:cs typeface="Times New Roman" panose="02020603050405020304" pitchFamily="18" charset="0"/>
                <a:sym typeface="NTR"/>
              </a:rPr>
              <a:t>tàn</a:t>
            </a:r>
            <a:r>
              <a:rPr lang="en-US" sz="2800" b="1" i="0" u="none" strike="noStrike" cap="none" dirty="0">
                <a:solidFill>
                  <a:srgbClr val="000000"/>
                </a:solidFill>
                <a:latin typeface="Times New Roman" panose="02020603050405020304" pitchFamily="18" charset="0"/>
                <a:ea typeface="NTR"/>
                <a:cs typeface="Times New Roman" panose="02020603050405020304" pitchFamily="18" charset="0"/>
                <a:sym typeface="NTR"/>
              </a:rPr>
              <a:t> </a:t>
            </a:r>
            <a:r>
              <a:rPr lang="en-US" sz="2800" b="1" i="0" u="none" strike="noStrike" cap="none" dirty="0" err="1">
                <a:solidFill>
                  <a:srgbClr val="000000"/>
                </a:solidFill>
                <a:latin typeface="Times New Roman" panose="02020603050405020304" pitchFamily="18" charset="0"/>
                <a:ea typeface="NTR"/>
                <a:cs typeface="Times New Roman" panose="02020603050405020304" pitchFamily="18" charset="0"/>
                <a:sym typeface="NTR"/>
              </a:rPr>
              <a:t>của</a:t>
            </a:r>
            <a:r>
              <a:rPr lang="en-US" sz="2800" b="1" i="0" u="none" strike="noStrike" cap="none" dirty="0">
                <a:solidFill>
                  <a:srgbClr val="000000"/>
                </a:solidFill>
                <a:latin typeface="Times New Roman" panose="02020603050405020304" pitchFamily="18" charset="0"/>
                <a:ea typeface="NTR"/>
                <a:cs typeface="Times New Roman" panose="02020603050405020304" pitchFamily="18" charset="0"/>
                <a:sym typeface="NTR"/>
              </a:rPr>
              <a:t> </a:t>
            </a:r>
            <a:r>
              <a:rPr lang="en-US" sz="2800" b="1" i="0" u="none" strike="noStrike" cap="none" dirty="0" err="1">
                <a:solidFill>
                  <a:srgbClr val="000000"/>
                </a:solidFill>
                <a:latin typeface="Times New Roman" panose="02020603050405020304" pitchFamily="18" charset="0"/>
                <a:ea typeface="NTR"/>
                <a:cs typeface="Times New Roman" panose="02020603050405020304" pitchFamily="18" charset="0"/>
                <a:sym typeface="NTR"/>
              </a:rPr>
              <a:t>số</a:t>
            </a:r>
            <a:r>
              <a:rPr lang="en-US" sz="2800" b="1" i="0" u="none" strike="noStrike" cap="none" dirty="0">
                <a:solidFill>
                  <a:srgbClr val="000000"/>
                </a:solidFill>
                <a:latin typeface="Times New Roman" panose="02020603050405020304" pitchFamily="18" charset="0"/>
                <a:ea typeface="NTR"/>
                <a:cs typeface="Times New Roman" panose="02020603050405020304" pitchFamily="18" charset="0"/>
                <a:sym typeface="NTR"/>
              </a:rPr>
              <a:t> </a:t>
            </a:r>
            <a:r>
              <a:rPr lang="en-US" sz="2800" b="1" i="0" u="none" strike="noStrike" cap="none" dirty="0" err="1">
                <a:solidFill>
                  <a:srgbClr val="000000"/>
                </a:solidFill>
                <a:latin typeface="Times New Roman" panose="02020603050405020304" pitchFamily="18" charset="0"/>
                <a:ea typeface="NTR"/>
                <a:cs typeface="Times New Roman" panose="02020603050405020304" pitchFamily="18" charset="0"/>
                <a:sym typeface="NTR"/>
              </a:rPr>
              <a:t>phận</a:t>
            </a:r>
            <a:endParaRPr sz="2800" b="1" i="0" u="none" strike="noStrike" cap="none" dirty="0">
              <a:solidFill>
                <a:srgbClr val="000000"/>
              </a:solidFill>
              <a:latin typeface="Times New Roman" panose="02020603050405020304" pitchFamily="18" charset="0"/>
              <a:ea typeface="NTR"/>
              <a:cs typeface="Times New Roman" panose="02020603050405020304" pitchFamily="18" charset="0"/>
              <a:sym typeface="NTR"/>
            </a:endParaRPr>
          </a:p>
        </p:txBody>
      </p:sp>
    </p:spTree>
    <p:extLst>
      <p:ext uri="{BB962C8B-B14F-4D97-AF65-F5344CB8AC3E}">
        <p14:creationId xmlns:p14="http://schemas.microsoft.com/office/powerpoint/2010/main" val="347371786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grpSp>
        <p:nvGrpSpPr>
          <p:cNvPr id="302" name="Google Shape;302;p16"/>
          <p:cNvGrpSpPr/>
          <p:nvPr/>
        </p:nvGrpSpPr>
        <p:grpSpPr>
          <a:xfrm>
            <a:off x="73679" y="1048274"/>
            <a:ext cx="9105900" cy="2103609"/>
            <a:chOff x="0" y="1015434"/>
            <a:chExt cx="9105900" cy="2103609"/>
          </a:xfrm>
        </p:grpSpPr>
        <p:pic>
          <p:nvPicPr>
            <p:cNvPr id="303" name="Google Shape;303;p16"/>
            <p:cNvPicPr preferRelativeResize="0"/>
            <p:nvPr/>
          </p:nvPicPr>
          <p:blipFill rotWithShape="1">
            <a:blip r:embed="rId3">
              <a:alphaModFix/>
            </a:blip>
            <a:srcRect l="32738" r="37500"/>
            <a:stretch/>
          </p:blipFill>
          <p:spPr>
            <a:xfrm>
              <a:off x="0" y="1099743"/>
              <a:ext cx="9105900" cy="2019300"/>
            </a:xfrm>
            <a:prstGeom prst="rect">
              <a:avLst/>
            </a:prstGeom>
            <a:noFill/>
            <a:ln>
              <a:noFill/>
            </a:ln>
            <a:effectLst>
              <a:outerShdw blurRad="50800" dist="38100" dir="2700000" algn="tl" rotWithShape="0">
                <a:srgbClr val="000000">
                  <a:alpha val="40000"/>
                </a:srgbClr>
              </a:outerShdw>
            </a:effectLst>
          </p:spPr>
        </p:pic>
        <p:grpSp>
          <p:nvGrpSpPr>
            <p:cNvPr id="304" name="Google Shape;304;p16"/>
            <p:cNvGrpSpPr/>
            <p:nvPr/>
          </p:nvGrpSpPr>
          <p:grpSpPr>
            <a:xfrm>
              <a:off x="372643" y="1058779"/>
              <a:ext cx="900057" cy="1200329"/>
              <a:chOff x="1841413" y="1827908"/>
              <a:chExt cx="900057" cy="1200329"/>
            </a:xfrm>
          </p:grpSpPr>
          <p:pic>
            <p:nvPicPr>
              <p:cNvPr id="305" name="Google Shape;305;p16" descr="图片包含 户外, 地面, 人员, 建筑物&#10;&#10;已生成高可信度的说明"/>
              <p:cNvPicPr preferRelativeResize="0"/>
              <p:nvPr/>
            </p:nvPicPr>
            <p:blipFill rotWithShape="1">
              <a:blip r:embed="rId4">
                <a:alphaModFix/>
              </a:blip>
              <a:srcRect t="31667" r="80784" b="33835"/>
              <a:stretch/>
            </p:blipFill>
            <p:spPr>
              <a:xfrm rot="-5400000" flipH="1">
                <a:off x="1718125" y="1956373"/>
                <a:ext cx="1146633" cy="900057"/>
              </a:xfrm>
              <a:prstGeom prst="rect">
                <a:avLst/>
              </a:prstGeom>
              <a:noFill/>
              <a:ln>
                <a:noFill/>
              </a:ln>
              <a:effectLst>
                <a:outerShdw blurRad="50800" dist="38100" dir="2700000" algn="tl" rotWithShape="0">
                  <a:srgbClr val="000000">
                    <a:alpha val="40000"/>
                  </a:srgbClr>
                </a:outerShdw>
              </a:effectLst>
            </p:spPr>
          </p:pic>
          <p:sp>
            <p:nvSpPr>
              <p:cNvPr id="306" name="Google Shape;306;p16"/>
              <p:cNvSpPr txBox="1"/>
              <p:nvPr/>
            </p:nvSpPr>
            <p:spPr>
              <a:xfrm>
                <a:off x="1992321" y="1827908"/>
                <a:ext cx="598242"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9E7C6"/>
                  </a:buClr>
                  <a:buSzPts val="7200"/>
                  <a:buFont typeface="Arial"/>
                  <a:buNone/>
                </a:pPr>
                <a:r>
                  <a:rPr lang="en-US" sz="7200" b="1" i="0" u="none" strike="noStrike" cap="none" dirty="0">
                    <a:solidFill>
                      <a:srgbClr val="F9E7C6"/>
                    </a:solidFill>
                    <a:latin typeface="Times New Roman" panose="02020603050405020304" pitchFamily="18" charset="0"/>
                    <a:cs typeface="Times New Roman" panose="02020603050405020304" pitchFamily="18" charset="0"/>
                    <a:sym typeface="Arial"/>
                  </a:rPr>
                  <a:t>3</a:t>
                </a:r>
                <a:endParaRPr sz="7200" b="1" i="0" u="none" strike="noStrike" cap="none" dirty="0">
                  <a:solidFill>
                    <a:srgbClr val="F9E7C6"/>
                  </a:solidFill>
                  <a:latin typeface="Times New Roman" panose="02020603050405020304" pitchFamily="18" charset="0"/>
                  <a:cs typeface="Times New Roman" panose="02020603050405020304" pitchFamily="18" charset="0"/>
                  <a:sym typeface="Arial"/>
                </a:endParaRPr>
              </a:p>
            </p:txBody>
          </p:sp>
        </p:grpSp>
        <p:sp>
          <p:nvSpPr>
            <p:cNvPr id="307" name="Google Shape;307;p16"/>
            <p:cNvSpPr/>
            <p:nvPr/>
          </p:nvSpPr>
          <p:spPr>
            <a:xfrm>
              <a:off x="1357809" y="1015434"/>
              <a:ext cx="7438507" cy="124367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54402C"/>
                </a:buClr>
                <a:buSzPts val="2400"/>
                <a:buFont typeface="NTR"/>
                <a:buNone/>
              </a:pPr>
              <a:r>
                <a:rPr lang="en-US" sz="2400" b="1" i="1" dirty="0" err="1">
                  <a:solidFill>
                    <a:srgbClr val="54402C"/>
                  </a:solidFill>
                  <a:latin typeface="Times New Roman" panose="02020603050405020304" pitchFamily="18" charset="0"/>
                  <a:ea typeface="NTR"/>
                  <a:cs typeface="Times New Roman" panose="02020603050405020304" pitchFamily="18" charset="0"/>
                  <a:sym typeface="NTR"/>
                </a:rPr>
                <a:t>Phiên</a:t>
              </a:r>
              <a:r>
                <a:rPr lang="en-US" sz="2400" b="1" i="1" dirty="0">
                  <a:solidFill>
                    <a:srgbClr val="54402C"/>
                  </a:solidFill>
                  <a:latin typeface="Times New Roman" panose="02020603050405020304" pitchFamily="18" charset="0"/>
                  <a:ea typeface="NTR"/>
                  <a:cs typeface="Times New Roman" panose="02020603050405020304" pitchFamily="18" charset="0"/>
                  <a:sym typeface="NTR"/>
                </a:rPr>
                <a:t> </a:t>
              </a:r>
              <a:r>
                <a:rPr lang="en-US" sz="2400" b="1" i="1" dirty="0" err="1">
                  <a:solidFill>
                    <a:srgbClr val="54402C"/>
                  </a:solidFill>
                  <a:latin typeface="Times New Roman" panose="02020603050405020304" pitchFamily="18" charset="0"/>
                  <a:ea typeface="NTR"/>
                  <a:cs typeface="Times New Roman" panose="02020603050405020304" pitchFamily="18" charset="0"/>
                  <a:sym typeface="NTR"/>
                </a:rPr>
                <a:t>âm</a:t>
              </a:r>
              <a:r>
                <a:rPr lang="en-US" sz="2400" b="1" i="1" dirty="0">
                  <a:solidFill>
                    <a:srgbClr val="54402C"/>
                  </a:solidFill>
                  <a:latin typeface="Times New Roman" panose="02020603050405020304" pitchFamily="18" charset="0"/>
                  <a:ea typeface="NTR"/>
                  <a:cs typeface="Times New Roman" panose="02020603050405020304" pitchFamily="18" charset="0"/>
                  <a:sym typeface="NTR"/>
                </a:rPr>
                <a:t>: Chi </a:t>
              </a:r>
              <a:r>
                <a:rPr lang="en-US" sz="2400" b="1" i="1" dirty="0" err="1">
                  <a:solidFill>
                    <a:srgbClr val="54402C"/>
                  </a:solidFill>
                  <a:latin typeface="Times New Roman" panose="02020603050405020304" pitchFamily="18" charset="0"/>
                  <a:ea typeface="NTR"/>
                  <a:cs typeface="Times New Roman" panose="02020603050405020304" pitchFamily="18" charset="0"/>
                  <a:sym typeface="NTR"/>
                </a:rPr>
                <a:t>phấn</a:t>
              </a:r>
              <a:r>
                <a:rPr lang="en-US" sz="2400" b="1" i="1" dirty="0">
                  <a:solidFill>
                    <a:srgbClr val="54402C"/>
                  </a:solidFill>
                  <a:latin typeface="Times New Roman" panose="02020603050405020304" pitchFamily="18" charset="0"/>
                  <a:ea typeface="NTR"/>
                  <a:cs typeface="Times New Roman" panose="02020603050405020304" pitchFamily="18" charset="0"/>
                  <a:sym typeface="NTR"/>
                </a:rPr>
                <a:t> </a:t>
              </a:r>
              <a:r>
                <a:rPr lang="en-US" sz="2400" b="1" i="1" dirty="0" err="1">
                  <a:solidFill>
                    <a:srgbClr val="54402C"/>
                  </a:solidFill>
                  <a:latin typeface="Times New Roman" panose="02020603050405020304" pitchFamily="18" charset="0"/>
                  <a:ea typeface="NTR"/>
                  <a:cs typeface="Times New Roman" panose="02020603050405020304" pitchFamily="18" charset="0"/>
                  <a:sym typeface="NTR"/>
                </a:rPr>
                <a:t>hữu</a:t>
              </a:r>
              <a:r>
                <a:rPr lang="en-US" sz="2400" b="1" i="1" dirty="0">
                  <a:solidFill>
                    <a:srgbClr val="54402C"/>
                  </a:solidFill>
                  <a:latin typeface="Times New Roman" panose="02020603050405020304" pitchFamily="18" charset="0"/>
                  <a:ea typeface="NTR"/>
                  <a:cs typeface="Times New Roman" panose="02020603050405020304" pitchFamily="18" charset="0"/>
                  <a:sym typeface="NTR"/>
                </a:rPr>
                <a:t> </a:t>
              </a:r>
              <a:r>
                <a:rPr lang="en-US" sz="2400" b="1" i="1" dirty="0" err="1">
                  <a:solidFill>
                    <a:srgbClr val="54402C"/>
                  </a:solidFill>
                  <a:latin typeface="Times New Roman" panose="02020603050405020304" pitchFamily="18" charset="0"/>
                  <a:ea typeface="NTR"/>
                  <a:cs typeface="Times New Roman" panose="02020603050405020304" pitchFamily="18" charset="0"/>
                  <a:sym typeface="NTR"/>
                </a:rPr>
                <a:t>thần</a:t>
              </a:r>
              <a:r>
                <a:rPr lang="en-US" sz="2400" b="1" i="1" dirty="0">
                  <a:solidFill>
                    <a:srgbClr val="54402C"/>
                  </a:solidFill>
                  <a:latin typeface="Times New Roman" panose="02020603050405020304" pitchFamily="18" charset="0"/>
                  <a:ea typeface="NTR"/>
                  <a:cs typeface="Times New Roman" panose="02020603050405020304" pitchFamily="18" charset="0"/>
                  <a:sym typeface="NTR"/>
                </a:rPr>
                <a:t> </a:t>
              </a:r>
              <a:r>
                <a:rPr lang="en-US" sz="2400" b="1" i="1" dirty="0" err="1">
                  <a:solidFill>
                    <a:srgbClr val="54402C"/>
                  </a:solidFill>
                  <a:latin typeface="Times New Roman" panose="02020603050405020304" pitchFamily="18" charset="0"/>
                  <a:ea typeface="NTR"/>
                  <a:cs typeface="Times New Roman" panose="02020603050405020304" pitchFamily="18" charset="0"/>
                  <a:sym typeface="NTR"/>
                </a:rPr>
                <a:t>liên</a:t>
              </a:r>
              <a:r>
                <a:rPr lang="en-US" sz="2400" b="1" i="1" dirty="0">
                  <a:solidFill>
                    <a:srgbClr val="54402C"/>
                  </a:solidFill>
                  <a:latin typeface="Times New Roman" panose="02020603050405020304" pitchFamily="18" charset="0"/>
                  <a:ea typeface="NTR"/>
                  <a:cs typeface="Times New Roman" panose="02020603050405020304" pitchFamily="18" charset="0"/>
                  <a:sym typeface="NTR"/>
                </a:rPr>
                <a:t> </a:t>
              </a:r>
              <a:r>
                <a:rPr lang="en-US" sz="2400" b="1" i="1" dirty="0" err="1">
                  <a:solidFill>
                    <a:srgbClr val="54402C"/>
                  </a:solidFill>
                  <a:latin typeface="Times New Roman" panose="02020603050405020304" pitchFamily="18" charset="0"/>
                  <a:ea typeface="NTR"/>
                  <a:cs typeface="Times New Roman" panose="02020603050405020304" pitchFamily="18" charset="0"/>
                  <a:sym typeface="NTR"/>
                </a:rPr>
                <a:t>tử</a:t>
              </a:r>
              <a:r>
                <a:rPr lang="en-US" sz="2400" b="1" i="1" dirty="0">
                  <a:solidFill>
                    <a:srgbClr val="54402C"/>
                  </a:solidFill>
                  <a:latin typeface="Times New Roman" panose="02020603050405020304" pitchFamily="18" charset="0"/>
                  <a:ea typeface="NTR"/>
                  <a:cs typeface="Times New Roman" panose="02020603050405020304" pitchFamily="18" charset="0"/>
                  <a:sym typeface="NTR"/>
                </a:rPr>
                <a:t> </a:t>
              </a:r>
              <a:r>
                <a:rPr lang="en-US" sz="2400" b="1" i="1" dirty="0" err="1">
                  <a:solidFill>
                    <a:srgbClr val="54402C"/>
                  </a:solidFill>
                  <a:latin typeface="Times New Roman" panose="02020603050405020304" pitchFamily="18" charset="0"/>
                  <a:ea typeface="NTR"/>
                  <a:cs typeface="Times New Roman" panose="02020603050405020304" pitchFamily="18" charset="0"/>
                  <a:sym typeface="NTR"/>
                </a:rPr>
                <a:t>hậu</a:t>
              </a:r>
              <a:r>
                <a:rPr lang="en-US" sz="2400" b="1" i="1" dirty="0">
                  <a:solidFill>
                    <a:srgbClr val="54402C"/>
                  </a:solidFill>
                  <a:latin typeface="Times New Roman" panose="02020603050405020304" pitchFamily="18" charset="0"/>
                  <a:ea typeface="NTR"/>
                  <a:cs typeface="Times New Roman" panose="02020603050405020304" pitchFamily="18" charset="0"/>
                  <a:sym typeface="NTR"/>
                </a:rPr>
                <a:t> </a:t>
              </a:r>
              <a:endParaRPr b="1" i="1" dirty="0">
                <a:latin typeface="Times New Roman" panose="02020603050405020304" pitchFamily="18" charset="0"/>
                <a:cs typeface="Times New Roman" panose="02020603050405020304" pitchFamily="18" charset="0"/>
              </a:endParaRPr>
            </a:p>
            <a:p>
              <a:pPr marL="0" marR="0" lvl="0" indent="0" algn="l" rtl="0">
                <a:lnSpc>
                  <a:spcPct val="150000"/>
                </a:lnSpc>
                <a:spcBef>
                  <a:spcPts val="0"/>
                </a:spcBef>
                <a:spcAft>
                  <a:spcPts val="0"/>
                </a:spcAft>
                <a:buClr>
                  <a:srgbClr val="54402C"/>
                </a:buClr>
                <a:buSzPts val="2400"/>
                <a:buFont typeface="NTR"/>
                <a:buNone/>
              </a:pPr>
              <a:r>
                <a:rPr lang="en-US" sz="2400" b="1" i="1" u="none" strike="noStrike" cap="none" dirty="0" err="1">
                  <a:solidFill>
                    <a:srgbClr val="54402C"/>
                  </a:solidFill>
                  <a:latin typeface="Times New Roman" panose="02020603050405020304" pitchFamily="18" charset="0"/>
                  <a:ea typeface="NTR"/>
                  <a:cs typeface="Times New Roman" panose="02020603050405020304" pitchFamily="18" charset="0"/>
                  <a:sym typeface="NTR"/>
                </a:rPr>
                <a:t>Dịch</a:t>
              </a:r>
              <a:r>
                <a:rPr lang="en-US" sz="2400" b="1" i="1" u="none" strike="noStrike" cap="none" dirty="0">
                  <a:solidFill>
                    <a:srgbClr val="54402C"/>
                  </a:solidFill>
                  <a:latin typeface="Times New Roman" panose="02020603050405020304" pitchFamily="18" charset="0"/>
                  <a:ea typeface="NTR"/>
                  <a:cs typeface="Times New Roman" panose="02020603050405020304" pitchFamily="18" charset="0"/>
                  <a:sym typeface="NTR"/>
                </a:rPr>
                <a:t> </a:t>
              </a:r>
              <a:r>
                <a:rPr lang="en-US" sz="2400" b="1" i="1" u="none" strike="noStrike" cap="none" dirty="0" err="1">
                  <a:solidFill>
                    <a:srgbClr val="54402C"/>
                  </a:solidFill>
                  <a:latin typeface="Times New Roman" panose="02020603050405020304" pitchFamily="18" charset="0"/>
                  <a:ea typeface="NTR"/>
                  <a:cs typeface="Times New Roman" panose="02020603050405020304" pitchFamily="18" charset="0"/>
                  <a:sym typeface="NTR"/>
                </a:rPr>
                <a:t>thơ</a:t>
              </a:r>
              <a:r>
                <a:rPr lang="en-US" sz="2400" b="1" i="1" u="none" strike="noStrike" cap="none" dirty="0">
                  <a:solidFill>
                    <a:srgbClr val="54402C"/>
                  </a:solidFill>
                  <a:latin typeface="Times New Roman" panose="02020603050405020304" pitchFamily="18" charset="0"/>
                  <a:ea typeface="NTR"/>
                  <a:cs typeface="Times New Roman" panose="02020603050405020304" pitchFamily="18" charset="0"/>
                  <a:sym typeface="NTR"/>
                </a:rPr>
                <a:t>: Son </a:t>
              </a:r>
              <a:r>
                <a:rPr lang="en-US" sz="2400" b="1" i="1" u="none" strike="noStrike" cap="none" dirty="0" err="1">
                  <a:solidFill>
                    <a:srgbClr val="54402C"/>
                  </a:solidFill>
                  <a:latin typeface="Times New Roman" panose="02020603050405020304" pitchFamily="18" charset="0"/>
                  <a:ea typeface="NTR"/>
                  <a:cs typeface="Times New Roman" panose="02020603050405020304" pitchFamily="18" charset="0"/>
                  <a:sym typeface="NTR"/>
                </a:rPr>
                <a:t>phấn</a:t>
              </a:r>
              <a:r>
                <a:rPr lang="en-US" sz="2400" b="1" i="1" u="none" strike="noStrike" cap="none" dirty="0">
                  <a:solidFill>
                    <a:srgbClr val="54402C"/>
                  </a:solidFill>
                  <a:latin typeface="Times New Roman" panose="02020603050405020304" pitchFamily="18" charset="0"/>
                  <a:ea typeface="NTR"/>
                  <a:cs typeface="Times New Roman" panose="02020603050405020304" pitchFamily="18" charset="0"/>
                  <a:sym typeface="NTR"/>
                </a:rPr>
                <a:t> có </a:t>
              </a:r>
              <a:r>
                <a:rPr lang="en-US" sz="2400" b="1" i="1" u="none" strike="noStrike" cap="none" dirty="0" err="1">
                  <a:solidFill>
                    <a:srgbClr val="54402C"/>
                  </a:solidFill>
                  <a:latin typeface="Times New Roman" panose="02020603050405020304" pitchFamily="18" charset="0"/>
                  <a:ea typeface="NTR"/>
                  <a:cs typeface="Times New Roman" panose="02020603050405020304" pitchFamily="18" charset="0"/>
                  <a:sym typeface="NTR"/>
                </a:rPr>
                <a:t>hồn</a:t>
              </a:r>
              <a:r>
                <a:rPr lang="en-US" sz="2400" b="1" i="1" u="none" strike="noStrike" cap="none" dirty="0">
                  <a:solidFill>
                    <a:srgbClr val="54402C"/>
                  </a:solidFill>
                  <a:latin typeface="Times New Roman" panose="02020603050405020304" pitchFamily="18" charset="0"/>
                  <a:ea typeface="NTR"/>
                  <a:cs typeface="Times New Roman" panose="02020603050405020304" pitchFamily="18" charset="0"/>
                  <a:sym typeface="NTR"/>
                </a:rPr>
                <a:t> </a:t>
              </a:r>
              <a:r>
                <a:rPr lang="en-US" sz="2400" b="1" i="1" u="none" strike="noStrike" cap="none" dirty="0" err="1">
                  <a:solidFill>
                    <a:srgbClr val="54402C"/>
                  </a:solidFill>
                  <a:latin typeface="Times New Roman" panose="02020603050405020304" pitchFamily="18" charset="0"/>
                  <a:ea typeface="NTR"/>
                  <a:cs typeface="Times New Roman" panose="02020603050405020304" pitchFamily="18" charset="0"/>
                  <a:sym typeface="NTR"/>
                </a:rPr>
                <a:t>chôn</a:t>
              </a:r>
              <a:r>
                <a:rPr lang="en-US" sz="2400" b="1" i="1" u="none" strike="noStrike" cap="none" dirty="0">
                  <a:solidFill>
                    <a:srgbClr val="54402C"/>
                  </a:solidFill>
                  <a:latin typeface="Times New Roman" panose="02020603050405020304" pitchFamily="18" charset="0"/>
                  <a:ea typeface="NTR"/>
                  <a:cs typeface="Times New Roman" panose="02020603050405020304" pitchFamily="18" charset="0"/>
                  <a:sym typeface="NTR"/>
                </a:rPr>
                <a:t> </a:t>
              </a:r>
              <a:r>
                <a:rPr lang="en-US" sz="2400" b="1" i="1" u="none" strike="noStrike" cap="none" dirty="0" err="1">
                  <a:solidFill>
                    <a:srgbClr val="54402C"/>
                  </a:solidFill>
                  <a:latin typeface="Times New Roman" panose="02020603050405020304" pitchFamily="18" charset="0"/>
                  <a:ea typeface="NTR"/>
                  <a:cs typeface="Times New Roman" panose="02020603050405020304" pitchFamily="18" charset="0"/>
                  <a:sym typeface="NTR"/>
                </a:rPr>
                <a:t>vẫn</a:t>
              </a:r>
              <a:r>
                <a:rPr lang="en-US" sz="2400" b="1" i="1" u="none" strike="noStrike" cap="none" dirty="0">
                  <a:solidFill>
                    <a:srgbClr val="54402C"/>
                  </a:solidFill>
                  <a:latin typeface="Times New Roman" panose="02020603050405020304" pitchFamily="18" charset="0"/>
                  <a:ea typeface="NTR"/>
                  <a:cs typeface="Times New Roman" panose="02020603050405020304" pitchFamily="18" charset="0"/>
                  <a:sym typeface="NTR"/>
                </a:rPr>
                <a:t> </a:t>
              </a:r>
              <a:r>
                <a:rPr lang="en-US" sz="2400" b="1" i="1" u="none" strike="noStrike" cap="none" dirty="0" err="1">
                  <a:solidFill>
                    <a:srgbClr val="54402C"/>
                  </a:solidFill>
                  <a:latin typeface="Times New Roman" panose="02020603050405020304" pitchFamily="18" charset="0"/>
                  <a:ea typeface="NTR"/>
                  <a:cs typeface="Times New Roman" panose="02020603050405020304" pitchFamily="18" charset="0"/>
                  <a:sym typeface="NTR"/>
                </a:rPr>
                <a:t>hận</a:t>
              </a:r>
              <a:endParaRPr sz="2400" b="1" i="1" u="none" strike="noStrike" cap="none" dirty="0">
                <a:solidFill>
                  <a:srgbClr val="54402C"/>
                </a:solidFill>
                <a:latin typeface="Times New Roman" panose="02020603050405020304" pitchFamily="18" charset="0"/>
                <a:ea typeface="NTR"/>
                <a:cs typeface="Times New Roman" panose="02020603050405020304" pitchFamily="18" charset="0"/>
                <a:sym typeface="NTR"/>
              </a:endParaRPr>
            </a:p>
          </p:txBody>
        </p:sp>
      </p:grpSp>
      <p:grpSp>
        <p:nvGrpSpPr>
          <p:cNvPr id="308" name="Google Shape;308;p16"/>
          <p:cNvGrpSpPr/>
          <p:nvPr/>
        </p:nvGrpSpPr>
        <p:grpSpPr>
          <a:xfrm>
            <a:off x="3670735" y="3731699"/>
            <a:ext cx="8521263" cy="2839490"/>
            <a:chOff x="3086100" y="3724631"/>
            <a:chExt cx="9105900" cy="2849069"/>
          </a:xfrm>
        </p:grpSpPr>
        <p:pic>
          <p:nvPicPr>
            <p:cNvPr id="309" name="Google Shape;309;p16"/>
            <p:cNvPicPr preferRelativeResize="0"/>
            <p:nvPr/>
          </p:nvPicPr>
          <p:blipFill rotWithShape="1">
            <a:blip r:embed="rId3">
              <a:alphaModFix/>
            </a:blip>
            <a:srcRect l="32738" r="37500"/>
            <a:stretch/>
          </p:blipFill>
          <p:spPr>
            <a:xfrm>
              <a:off x="3086100" y="3808064"/>
              <a:ext cx="9105900" cy="2019300"/>
            </a:xfrm>
            <a:prstGeom prst="rect">
              <a:avLst/>
            </a:prstGeom>
            <a:noFill/>
            <a:ln>
              <a:noFill/>
            </a:ln>
            <a:effectLst>
              <a:outerShdw blurRad="50800" dist="38100" dir="2700000" algn="tl" rotWithShape="0">
                <a:srgbClr val="000000">
                  <a:alpha val="40000"/>
                </a:srgbClr>
              </a:outerShdw>
            </a:effectLst>
          </p:spPr>
        </p:pic>
        <p:pic>
          <p:nvPicPr>
            <p:cNvPr id="310" name="Google Shape;310;p16"/>
            <p:cNvPicPr preferRelativeResize="0"/>
            <p:nvPr/>
          </p:nvPicPr>
          <p:blipFill rotWithShape="1">
            <a:blip r:embed="rId5">
              <a:alphaModFix/>
            </a:blip>
            <a:srcRect/>
            <a:stretch/>
          </p:blipFill>
          <p:spPr>
            <a:xfrm>
              <a:off x="10469871" y="4503600"/>
              <a:ext cx="1688871" cy="2070100"/>
            </a:xfrm>
            <a:prstGeom prst="rect">
              <a:avLst/>
            </a:prstGeom>
            <a:noFill/>
            <a:ln>
              <a:noFill/>
            </a:ln>
          </p:spPr>
        </p:pic>
        <p:grpSp>
          <p:nvGrpSpPr>
            <p:cNvPr id="311" name="Google Shape;311;p16"/>
            <p:cNvGrpSpPr/>
            <p:nvPr/>
          </p:nvGrpSpPr>
          <p:grpSpPr>
            <a:xfrm>
              <a:off x="3334940" y="3724631"/>
              <a:ext cx="900057" cy="1230066"/>
              <a:chOff x="-2235279" y="1628349"/>
              <a:chExt cx="900057" cy="1230066"/>
            </a:xfrm>
          </p:grpSpPr>
          <p:pic>
            <p:nvPicPr>
              <p:cNvPr id="312" name="Google Shape;312;p16" descr="图片包含 户外, 地面, 人员, 建筑物&#10;&#10;已生成高可信度的说明"/>
              <p:cNvPicPr preferRelativeResize="0"/>
              <p:nvPr/>
            </p:nvPicPr>
            <p:blipFill rotWithShape="1">
              <a:blip r:embed="rId4">
                <a:alphaModFix/>
              </a:blip>
              <a:srcRect t="31667" r="80784" b="33835"/>
              <a:stretch/>
            </p:blipFill>
            <p:spPr>
              <a:xfrm rot="-5400000" flipH="1">
                <a:off x="-2358567" y="1751637"/>
                <a:ext cx="1146633" cy="900057"/>
              </a:xfrm>
              <a:prstGeom prst="rect">
                <a:avLst/>
              </a:prstGeom>
              <a:noFill/>
              <a:ln>
                <a:noFill/>
              </a:ln>
              <a:effectLst>
                <a:outerShdw blurRad="50800" dist="38100" dir="2700000" algn="tl" rotWithShape="0">
                  <a:srgbClr val="000000">
                    <a:alpha val="40000"/>
                  </a:srgbClr>
                </a:outerShdw>
              </a:effectLst>
            </p:spPr>
          </p:pic>
          <p:sp>
            <p:nvSpPr>
              <p:cNvPr id="313" name="Google Shape;313;p16"/>
              <p:cNvSpPr txBox="1"/>
              <p:nvPr/>
            </p:nvSpPr>
            <p:spPr>
              <a:xfrm>
                <a:off x="-2148607" y="1658086"/>
                <a:ext cx="614272"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9E7C6"/>
                  </a:buClr>
                  <a:buSzPts val="7200"/>
                  <a:buFont typeface="Arial"/>
                  <a:buNone/>
                </a:pPr>
                <a:r>
                  <a:rPr lang="en-US" sz="7200" b="1" i="0" u="none" strike="noStrike" cap="none" dirty="0">
                    <a:solidFill>
                      <a:srgbClr val="F9E7C6"/>
                    </a:solidFill>
                    <a:latin typeface="Times New Roman" panose="02020603050405020304" pitchFamily="18" charset="0"/>
                    <a:cs typeface="Times New Roman" panose="02020603050405020304" pitchFamily="18" charset="0"/>
                    <a:sym typeface="Arial"/>
                  </a:rPr>
                  <a:t>4</a:t>
                </a:r>
                <a:endParaRPr sz="7200" b="1" i="0" u="none" strike="noStrike" cap="none" dirty="0">
                  <a:solidFill>
                    <a:srgbClr val="F9E7C6"/>
                  </a:solidFill>
                  <a:latin typeface="Times New Roman" panose="02020603050405020304" pitchFamily="18" charset="0"/>
                  <a:cs typeface="Times New Roman" panose="02020603050405020304" pitchFamily="18" charset="0"/>
                  <a:sym typeface="Arial"/>
                </a:endParaRPr>
              </a:p>
            </p:txBody>
          </p:sp>
        </p:grpSp>
      </p:grpSp>
      <p:sp>
        <p:nvSpPr>
          <p:cNvPr id="315" name="Google Shape;315;p16"/>
          <p:cNvSpPr/>
          <p:nvPr/>
        </p:nvSpPr>
        <p:spPr>
          <a:xfrm>
            <a:off x="4813110" y="3794330"/>
            <a:ext cx="7438507" cy="120028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54402C"/>
              </a:buClr>
              <a:buSzPts val="2400"/>
              <a:buFont typeface="NTR"/>
              <a:buNone/>
            </a:pPr>
            <a:r>
              <a:rPr lang="en-US" sz="2400" b="1" i="1" dirty="0" err="1">
                <a:solidFill>
                  <a:srgbClr val="54402C"/>
                </a:solidFill>
                <a:latin typeface="Times New Roman" panose="02020603050405020304" pitchFamily="18" charset="0"/>
                <a:ea typeface="NTR"/>
                <a:cs typeface="Times New Roman" panose="02020603050405020304" pitchFamily="18" charset="0"/>
                <a:sym typeface="NTR"/>
              </a:rPr>
              <a:t>Phiên</a:t>
            </a:r>
            <a:r>
              <a:rPr lang="en-US" sz="2400" b="1" i="1" dirty="0">
                <a:solidFill>
                  <a:srgbClr val="54402C"/>
                </a:solidFill>
                <a:latin typeface="Times New Roman" panose="02020603050405020304" pitchFamily="18" charset="0"/>
                <a:ea typeface="NTR"/>
                <a:cs typeface="Times New Roman" panose="02020603050405020304" pitchFamily="18" charset="0"/>
                <a:sym typeface="NTR"/>
              </a:rPr>
              <a:t> </a:t>
            </a:r>
            <a:r>
              <a:rPr lang="en-US" sz="2400" b="1" i="1" dirty="0" err="1">
                <a:solidFill>
                  <a:srgbClr val="54402C"/>
                </a:solidFill>
                <a:latin typeface="Times New Roman" panose="02020603050405020304" pitchFamily="18" charset="0"/>
                <a:ea typeface="NTR"/>
                <a:cs typeface="Times New Roman" panose="02020603050405020304" pitchFamily="18" charset="0"/>
                <a:sym typeface="NTR"/>
              </a:rPr>
              <a:t>âm</a:t>
            </a:r>
            <a:r>
              <a:rPr lang="en-US" sz="2400" b="1" i="1" dirty="0">
                <a:solidFill>
                  <a:srgbClr val="54402C"/>
                </a:solidFill>
                <a:latin typeface="Times New Roman" panose="02020603050405020304" pitchFamily="18" charset="0"/>
                <a:ea typeface="NTR"/>
                <a:cs typeface="Times New Roman" panose="02020603050405020304" pitchFamily="18" charset="0"/>
                <a:sym typeface="NTR"/>
              </a:rPr>
              <a:t>: Văn </a:t>
            </a:r>
            <a:r>
              <a:rPr lang="en-US" sz="2400" b="1" i="1" dirty="0" err="1">
                <a:solidFill>
                  <a:srgbClr val="54402C"/>
                </a:solidFill>
                <a:latin typeface="Times New Roman" panose="02020603050405020304" pitchFamily="18" charset="0"/>
                <a:ea typeface="NTR"/>
                <a:cs typeface="Times New Roman" panose="02020603050405020304" pitchFamily="18" charset="0"/>
                <a:sym typeface="NTR"/>
              </a:rPr>
              <a:t>chương</a:t>
            </a:r>
            <a:r>
              <a:rPr lang="en-US" sz="2400" b="1" i="1" dirty="0">
                <a:solidFill>
                  <a:srgbClr val="54402C"/>
                </a:solidFill>
                <a:latin typeface="Times New Roman" panose="02020603050405020304" pitchFamily="18" charset="0"/>
                <a:ea typeface="NTR"/>
                <a:cs typeface="Times New Roman" panose="02020603050405020304" pitchFamily="18" charset="0"/>
                <a:sym typeface="NTR"/>
              </a:rPr>
              <a:t> </a:t>
            </a:r>
            <a:r>
              <a:rPr lang="en-US" sz="2400" b="1" i="1" dirty="0" err="1">
                <a:solidFill>
                  <a:srgbClr val="54402C"/>
                </a:solidFill>
                <a:latin typeface="Times New Roman" panose="02020603050405020304" pitchFamily="18" charset="0"/>
                <a:ea typeface="NTR"/>
                <a:cs typeface="Times New Roman" panose="02020603050405020304" pitchFamily="18" charset="0"/>
                <a:sym typeface="NTR"/>
              </a:rPr>
              <a:t>vô</a:t>
            </a:r>
            <a:r>
              <a:rPr lang="en-US" sz="2400" b="1" i="1" dirty="0">
                <a:solidFill>
                  <a:srgbClr val="54402C"/>
                </a:solidFill>
                <a:latin typeface="Times New Roman" panose="02020603050405020304" pitchFamily="18" charset="0"/>
                <a:ea typeface="NTR"/>
                <a:cs typeface="Times New Roman" panose="02020603050405020304" pitchFamily="18" charset="0"/>
                <a:sym typeface="NTR"/>
              </a:rPr>
              <a:t> </a:t>
            </a:r>
            <a:r>
              <a:rPr lang="en-US" sz="2400" b="1" i="1" dirty="0" err="1">
                <a:solidFill>
                  <a:srgbClr val="54402C"/>
                </a:solidFill>
                <a:latin typeface="Times New Roman" panose="02020603050405020304" pitchFamily="18" charset="0"/>
                <a:ea typeface="NTR"/>
                <a:cs typeface="Times New Roman" panose="02020603050405020304" pitchFamily="18" charset="0"/>
                <a:sym typeface="NTR"/>
              </a:rPr>
              <a:t>mệnh</a:t>
            </a:r>
            <a:r>
              <a:rPr lang="en-US" sz="2400" b="1" i="1" dirty="0">
                <a:solidFill>
                  <a:srgbClr val="54402C"/>
                </a:solidFill>
                <a:latin typeface="Times New Roman" panose="02020603050405020304" pitchFamily="18" charset="0"/>
                <a:ea typeface="NTR"/>
                <a:cs typeface="Times New Roman" panose="02020603050405020304" pitchFamily="18" charset="0"/>
                <a:sym typeface="NTR"/>
              </a:rPr>
              <a:t> </a:t>
            </a:r>
            <a:r>
              <a:rPr lang="en-US" sz="2400" b="1" i="1" dirty="0" err="1">
                <a:solidFill>
                  <a:srgbClr val="54402C"/>
                </a:solidFill>
                <a:latin typeface="Times New Roman" panose="02020603050405020304" pitchFamily="18" charset="0"/>
                <a:ea typeface="NTR"/>
                <a:cs typeface="Times New Roman" panose="02020603050405020304" pitchFamily="18" charset="0"/>
                <a:sym typeface="NTR"/>
              </a:rPr>
              <a:t>lụy</a:t>
            </a:r>
            <a:r>
              <a:rPr lang="en-US" sz="2400" b="1" i="1" dirty="0">
                <a:solidFill>
                  <a:srgbClr val="54402C"/>
                </a:solidFill>
                <a:latin typeface="Times New Roman" panose="02020603050405020304" pitchFamily="18" charset="0"/>
                <a:ea typeface="NTR"/>
                <a:cs typeface="Times New Roman" panose="02020603050405020304" pitchFamily="18" charset="0"/>
                <a:sym typeface="NTR"/>
              </a:rPr>
              <a:t>   </a:t>
            </a:r>
            <a:r>
              <a:rPr lang="en-US" sz="2400" b="1" i="1" dirty="0" err="1">
                <a:solidFill>
                  <a:srgbClr val="C00000"/>
                </a:solidFill>
                <a:latin typeface="Times New Roman" panose="02020603050405020304" pitchFamily="18" charset="0"/>
                <a:ea typeface="NTR"/>
                <a:cs typeface="Times New Roman" panose="02020603050405020304" pitchFamily="18" charset="0"/>
                <a:sym typeface="NTR"/>
              </a:rPr>
              <a:t>phần</a:t>
            </a:r>
            <a:r>
              <a:rPr lang="en-US" sz="2400" b="1" i="1" dirty="0">
                <a:solidFill>
                  <a:srgbClr val="C00000"/>
                </a:solidFill>
                <a:latin typeface="Times New Roman" panose="02020603050405020304" pitchFamily="18" charset="0"/>
                <a:ea typeface="NTR"/>
                <a:cs typeface="Times New Roman" panose="02020603050405020304" pitchFamily="18" charset="0"/>
                <a:sym typeface="NTR"/>
              </a:rPr>
              <a:t> </a:t>
            </a:r>
            <a:r>
              <a:rPr lang="en-US" sz="2400" b="1" i="1" dirty="0" err="1">
                <a:solidFill>
                  <a:srgbClr val="C00000"/>
                </a:solidFill>
                <a:latin typeface="Times New Roman" panose="02020603050405020304" pitchFamily="18" charset="0"/>
                <a:ea typeface="NTR"/>
                <a:cs typeface="Times New Roman" panose="02020603050405020304" pitchFamily="18" charset="0"/>
                <a:sym typeface="NTR"/>
              </a:rPr>
              <a:t>dư</a:t>
            </a:r>
            <a:endParaRPr sz="2400" b="1" i="1" dirty="0">
              <a:solidFill>
                <a:srgbClr val="C00000"/>
              </a:solidFill>
              <a:latin typeface="Times New Roman" panose="02020603050405020304" pitchFamily="18" charset="0"/>
              <a:ea typeface="NTR"/>
              <a:cs typeface="Times New Roman" panose="02020603050405020304" pitchFamily="18" charset="0"/>
              <a:sym typeface="NTR"/>
            </a:endParaRPr>
          </a:p>
          <a:p>
            <a:pPr marL="0" marR="0" lvl="0" indent="0" algn="l" rtl="0">
              <a:lnSpc>
                <a:spcPct val="150000"/>
              </a:lnSpc>
              <a:spcBef>
                <a:spcPts val="0"/>
              </a:spcBef>
              <a:spcAft>
                <a:spcPts val="0"/>
              </a:spcAft>
              <a:buClr>
                <a:srgbClr val="54402C"/>
              </a:buClr>
              <a:buSzPts val="2400"/>
              <a:buFont typeface="NTR"/>
              <a:buNone/>
            </a:pPr>
            <a:r>
              <a:rPr lang="en-US" sz="2400" b="1" i="1" u="none" strike="noStrike" cap="none" dirty="0" err="1">
                <a:solidFill>
                  <a:srgbClr val="54402C"/>
                </a:solidFill>
                <a:latin typeface="Times New Roman" panose="02020603050405020304" pitchFamily="18" charset="0"/>
                <a:ea typeface="NTR"/>
                <a:cs typeface="Times New Roman" panose="02020603050405020304" pitchFamily="18" charset="0"/>
                <a:sym typeface="NTR"/>
              </a:rPr>
              <a:t>Dịch</a:t>
            </a:r>
            <a:r>
              <a:rPr lang="en-US" sz="2400" b="1" i="1" u="none" strike="noStrike" cap="none" dirty="0">
                <a:solidFill>
                  <a:srgbClr val="54402C"/>
                </a:solidFill>
                <a:latin typeface="Times New Roman" panose="02020603050405020304" pitchFamily="18" charset="0"/>
                <a:ea typeface="NTR"/>
                <a:cs typeface="Times New Roman" panose="02020603050405020304" pitchFamily="18" charset="0"/>
                <a:sym typeface="NTR"/>
              </a:rPr>
              <a:t> </a:t>
            </a:r>
            <a:r>
              <a:rPr lang="en-US" sz="2400" b="1" i="1" u="none" strike="noStrike" cap="none" dirty="0" err="1">
                <a:solidFill>
                  <a:srgbClr val="54402C"/>
                </a:solidFill>
                <a:latin typeface="Times New Roman" panose="02020603050405020304" pitchFamily="18" charset="0"/>
                <a:ea typeface="NTR"/>
                <a:cs typeface="Times New Roman" panose="02020603050405020304" pitchFamily="18" charset="0"/>
                <a:sym typeface="NTR"/>
              </a:rPr>
              <a:t>thơ</a:t>
            </a:r>
            <a:r>
              <a:rPr lang="en-US" sz="2400" b="1" i="1" u="none" strike="noStrike" cap="none" dirty="0">
                <a:solidFill>
                  <a:srgbClr val="54402C"/>
                </a:solidFill>
                <a:latin typeface="Times New Roman" panose="02020603050405020304" pitchFamily="18" charset="0"/>
                <a:ea typeface="NTR"/>
                <a:cs typeface="Times New Roman" panose="02020603050405020304" pitchFamily="18" charset="0"/>
                <a:sym typeface="NTR"/>
              </a:rPr>
              <a:t>: Văn </a:t>
            </a:r>
            <a:r>
              <a:rPr lang="en-US" sz="2400" b="1" i="1" u="none" strike="noStrike" cap="none" dirty="0" err="1">
                <a:solidFill>
                  <a:srgbClr val="54402C"/>
                </a:solidFill>
                <a:latin typeface="Times New Roman" panose="02020603050405020304" pitchFamily="18" charset="0"/>
                <a:ea typeface="NTR"/>
                <a:cs typeface="Times New Roman" panose="02020603050405020304" pitchFamily="18" charset="0"/>
                <a:sym typeface="NTR"/>
              </a:rPr>
              <a:t>chương</a:t>
            </a:r>
            <a:r>
              <a:rPr lang="en-US" sz="2400" b="1" i="1" u="none" strike="noStrike" cap="none" dirty="0">
                <a:solidFill>
                  <a:srgbClr val="54402C"/>
                </a:solidFill>
                <a:latin typeface="Times New Roman" panose="02020603050405020304" pitchFamily="18" charset="0"/>
                <a:ea typeface="NTR"/>
                <a:cs typeface="Times New Roman" panose="02020603050405020304" pitchFamily="18" charset="0"/>
                <a:sym typeface="NTR"/>
              </a:rPr>
              <a:t> không </a:t>
            </a:r>
            <a:r>
              <a:rPr lang="en-US" sz="2400" b="1" i="1" u="none" strike="noStrike" cap="none" dirty="0" err="1">
                <a:solidFill>
                  <a:srgbClr val="54402C"/>
                </a:solidFill>
                <a:latin typeface="Times New Roman" panose="02020603050405020304" pitchFamily="18" charset="0"/>
                <a:ea typeface="NTR"/>
                <a:cs typeface="Times New Roman" panose="02020603050405020304" pitchFamily="18" charset="0"/>
                <a:sym typeface="NTR"/>
              </a:rPr>
              <a:t>mệnh</a:t>
            </a:r>
            <a:r>
              <a:rPr lang="en-US" sz="2400" b="1" i="1" u="none" strike="noStrike" cap="none" dirty="0">
                <a:solidFill>
                  <a:srgbClr val="54402C"/>
                </a:solidFill>
                <a:latin typeface="Times New Roman" panose="02020603050405020304" pitchFamily="18" charset="0"/>
                <a:ea typeface="NTR"/>
                <a:cs typeface="Times New Roman" panose="02020603050405020304" pitchFamily="18" charset="0"/>
                <a:sym typeface="NTR"/>
              </a:rPr>
              <a:t> </a:t>
            </a:r>
            <a:r>
              <a:rPr lang="en-US" sz="2400" b="1" i="1" u="none" strike="noStrike" cap="none" dirty="0" err="1">
                <a:solidFill>
                  <a:srgbClr val="54402C"/>
                </a:solidFill>
                <a:latin typeface="Times New Roman" panose="02020603050405020304" pitchFamily="18" charset="0"/>
                <a:ea typeface="NTR"/>
                <a:cs typeface="Times New Roman" panose="02020603050405020304" pitchFamily="18" charset="0"/>
                <a:sym typeface="NTR"/>
              </a:rPr>
              <a:t>đốt</a:t>
            </a:r>
            <a:r>
              <a:rPr lang="en-US" sz="2400" b="1" i="1" u="none" strike="noStrike" cap="none" dirty="0">
                <a:solidFill>
                  <a:srgbClr val="54402C"/>
                </a:solidFill>
                <a:latin typeface="Times New Roman" panose="02020603050405020304" pitchFamily="18" charset="0"/>
                <a:ea typeface="NTR"/>
                <a:cs typeface="Times New Roman" panose="02020603050405020304" pitchFamily="18" charset="0"/>
                <a:sym typeface="NTR"/>
              </a:rPr>
              <a:t> </a:t>
            </a:r>
            <a:r>
              <a:rPr lang="en-US" sz="2400" b="1" i="1" u="none" strike="noStrike" cap="none" dirty="0" err="1">
                <a:solidFill>
                  <a:srgbClr val="54402C"/>
                </a:solidFill>
                <a:latin typeface="Times New Roman" panose="02020603050405020304" pitchFamily="18" charset="0"/>
                <a:ea typeface="NTR"/>
                <a:cs typeface="Times New Roman" panose="02020603050405020304" pitchFamily="18" charset="0"/>
                <a:sym typeface="NTR"/>
              </a:rPr>
              <a:t>còn</a:t>
            </a:r>
            <a:r>
              <a:rPr lang="en-US" sz="2400" b="1" i="1" u="none" strike="noStrike" cap="none" dirty="0">
                <a:solidFill>
                  <a:srgbClr val="54402C"/>
                </a:solidFill>
                <a:latin typeface="Times New Roman" panose="02020603050405020304" pitchFamily="18" charset="0"/>
                <a:ea typeface="NTR"/>
                <a:cs typeface="Times New Roman" panose="02020603050405020304" pitchFamily="18" charset="0"/>
                <a:sym typeface="NTR"/>
              </a:rPr>
              <a:t> </a:t>
            </a:r>
            <a:r>
              <a:rPr lang="en-US" sz="2400" b="1" i="1" u="none" strike="noStrike" cap="none" dirty="0" err="1">
                <a:solidFill>
                  <a:srgbClr val="54402C"/>
                </a:solidFill>
                <a:latin typeface="Times New Roman" panose="02020603050405020304" pitchFamily="18" charset="0"/>
                <a:ea typeface="NTR"/>
                <a:cs typeface="Times New Roman" panose="02020603050405020304" pitchFamily="18" charset="0"/>
                <a:sym typeface="NTR"/>
              </a:rPr>
              <a:t>vương</a:t>
            </a:r>
            <a:endParaRPr sz="2400" b="1" i="1" u="none" strike="noStrike" cap="none" dirty="0">
              <a:solidFill>
                <a:srgbClr val="54402C"/>
              </a:solidFill>
              <a:latin typeface="Times New Roman" panose="02020603050405020304" pitchFamily="18" charset="0"/>
              <a:ea typeface="NTR"/>
              <a:cs typeface="Times New Roman" panose="02020603050405020304" pitchFamily="18" charset="0"/>
              <a:sym typeface="NTR"/>
            </a:endParaRPr>
          </a:p>
        </p:txBody>
      </p:sp>
      <p:pic>
        <p:nvPicPr>
          <p:cNvPr id="316" name="Google Shape;316;p16"/>
          <p:cNvPicPr preferRelativeResize="0"/>
          <p:nvPr/>
        </p:nvPicPr>
        <p:blipFill rotWithShape="1">
          <a:blip r:embed="rId6">
            <a:alphaModFix/>
          </a:blip>
          <a:srcRect/>
          <a:stretch/>
        </p:blipFill>
        <p:spPr>
          <a:xfrm>
            <a:off x="8796317" y="661110"/>
            <a:ext cx="1688871" cy="2070100"/>
          </a:xfrm>
          <a:prstGeom prst="rect">
            <a:avLst/>
          </a:prstGeom>
          <a:noFill/>
          <a:ln>
            <a:noFill/>
          </a:ln>
        </p:spPr>
      </p:pic>
      <p:pic>
        <p:nvPicPr>
          <p:cNvPr id="317" name="Google Shape;317;p16"/>
          <p:cNvPicPr preferRelativeResize="0"/>
          <p:nvPr/>
        </p:nvPicPr>
        <p:blipFill rotWithShape="1">
          <a:blip r:embed="rId7"/>
          <a:srcRect/>
          <a:stretch/>
        </p:blipFill>
        <p:spPr>
          <a:xfrm>
            <a:off x="8551473" y="1662888"/>
            <a:ext cx="3939642" cy="2150863"/>
          </a:xfrm>
          <a:prstGeom prst="rect">
            <a:avLst/>
          </a:prstGeom>
        </p:spPr>
      </p:pic>
      <p:pic>
        <p:nvPicPr>
          <p:cNvPr id="318" name="Google Shape;318;p16"/>
          <p:cNvPicPr preferRelativeResize="0"/>
          <p:nvPr/>
        </p:nvPicPr>
        <p:blipFill rotWithShape="1">
          <a:blip r:embed="rId8">
            <a:alphaModFix/>
          </a:blip>
          <a:srcRect/>
          <a:stretch/>
        </p:blipFill>
        <p:spPr>
          <a:xfrm rot="212449">
            <a:off x="249995" y="3760076"/>
            <a:ext cx="3416232" cy="2277488"/>
          </a:xfrm>
          <a:prstGeom prst="rect">
            <a:avLst/>
          </a:prstGeom>
          <a:noFill/>
          <a:ln>
            <a:noFill/>
          </a:ln>
        </p:spPr>
      </p:pic>
      <p:pic>
        <p:nvPicPr>
          <p:cNvPr id="319" name="Google Shape;319;p16"/>
          <p:cNvPicPr preferRelativeResize="0"/>
          <p:nvPr/>
        </p:nvPicPr>
        <p:blipFill rotWithShape="1">
          <a:blip r:embed="rId3">
            <a:alphaModFix/>
          </a:blip>
          <a:srcRect l="32526" t="24218" r="33954" b="16189"/>
          <a:stretch/>
        </p:blipFill>
        <p:spPr>
          <a:xfrm>
            <a:off x="-94878" y="2424245"/>
            <a:ext cx="3909280" cy="1814455"/>
          </a:xfrm>
          <a:custGeom>
            <a:avLst/>
            <a:gdLst/>
            <a:ahLst/>
            <a:cxnLst/>
            <a:rect l="l" t="t" r="r" b="b"/>
            <a:pathLst>
              <a:path w="4086808" h="4086808" extrusionOk="0">
                <a:moveTo>
                  <a:pt x="2043404" y="0"/>
                </a:moveTo>
                <a:cubicBezTo>
                  <a:pt x="3171945" y="0"/>
                  <a:pt x="4086808" y="914863"/>
                  <a:pt x="4086808" y="2043404"/>
                </a:cubicBezTo>
                <a:cubicBezTo>
                  <a:pt x="4086808" y="3171945"/>
                  <a:pt x="3171945" y="4086808"/>
                  <a:pt x="2043404" y="4086808"/>
                </a:cubicBezTo>
                <a:cubicBezTo>
                  <a:pt x="914863" y="4086808"/>
                  <a:pt x="0" y="3171945"/>
                  <a:pt x="0" y="2043404"/>
                </a:cubicBezTo>
                <a:cubicBezTo>
                  <a:pt x="0" y="914863"/>
                  <a:pt x="914863" y="0"/>
                  <a:pt x="2043404" y="0"/>
                </a:cubicBezTo>
                <a:close/>
              </a:path>
            </a:pathLst>
          </a:custGeom>
          <a:noFill/>
          <a:ln>
            <a:noFill/>
          </a:ln>
        </p:spPr>
      </p:pic>
      <p:sp>
        <p:nvSpPr>
          <p:cNvPr id="320" name="Google Shape;320;p16"/>
          <p:cNvSpPr/>
          <p:nvPr/>
        </p:nvSpPr>
        <p:spPr>
          <a:xfrm>
            <a:off x="-101642" y="2636940"/>
            <a:ext cx="3998461" cy="147728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400"/>
              <a:buFont typeface="NTR"/>
              <a:buNone/>
            </a:pPr>
            <a:r>
              <a:rPr lang="en-US" sz="2000" b="0" i="0" u="none" strike="noStrike" cap="none" dirty="0" err="1">
                <a:solidFill>
                  <a:srgbClr val="000000"/>
                </a:solidFill>
                <a:latin typeface="Times New Roman" panose="02020603050405020304" pitchFamily="18" charset="0"/>
                <a:ea typeface="NTR"/>
                <a:cs typeface="Times New Roman" panose="02020603050405020304" pitchFamily="18" charset="0"/>
                <a:sym typeface="NTR"/>
              </a:rPr>
              <a:t>Vẻ</a:t>
            </a:r>
            <a:r>
              <a:rPr lang="en-US" sz="2000" b="0" i="0" u="none" strike="noStrike" cap="none" dirty="0">
                <a:solidFill>
                  <a:srgbClr val="000000"/>
                </a:solidFill>
                <a:latin typeface="Times New Roman" panose="02020603050405020304" pitchFamily="18" charset="0"/>
                <a:ea typeface="NTR"/>
                <a:cs typeface="Times New Roman" panose="02020603050405020304" pitchFamily="18" charset="0"/>
                <a:sym typeface="NTR"/>
              </a:rPr>
              <a:t> </a:t>
            </a:r>
            <a:r>
              <a:rPr lang="en-US" sz="2000" b="0" i="0" u="none" strike="noStrike" cap="none" dirty="0" err="1">
                <a:solidFill>
                  <a:srgbClr val="000000"/>
                </a:solidFill>
                <a:latin typeface="Times New Roman" panose="02020603050405020304" pitchFamily="18" charset="0"/>
                <a:ea typeface="NTR"/>
                <a:cs typeface="Times New Roman" panose="02020603050405020304" pitchFamily="18" charset="0"/>
                <a:sym typeface="NTR"/>
              </a:rPr>
              <a:t>đẹp</a:t>
            </a:r>
            <a:r>
              <a:rPr lang="en-US" sz="2000" b="0" i="0" u="none" strike="noStrike" cap="none" dirty="0">
                <a:solidFill>
                  <a:srgbClr val="000000"/>
                </a:solidFill>
                <a:latin typeface="Times New Roman" panose="02020603050405020304" pitchFamily="18" charset="0"/>
                <a:ea typeface="NTR"/>
                <a:cs typeface="Times New Roman" panose="02020603050405020304" pitchFamily="18" charset="0"/>
                <a:sym typeface="NTR"/>
              </a:rPr>
              <a:t> </a:t>
            </a:r>
            <a:r>
              <a:rPr lang="en-US" sz="2000" b="0" i="0" u="none" strike="noStrike" cap="none" dirty="0" err="1">
                <a:solidFill>
                  <a:srgbClr val="000000"/>
                </a:solidFill>
                <a:latin typeface="Times New Roman" panose="02020603050405020304" pitchFamily="18" charset="0"/>
                <a:ea typeface="NTR"/>
                <a:cs typeface="Times New Roman" panose="02020603050405020304" pitchFamily="18" charset="0"/>
                <a:sym typeface="NTR"/>
              </a:rPr>
              <a:t>được</a:t>
            </a:r>
            <a:r>
              <a:rPr lang="en-US" sz="2000" b="0" i="0" u="none" strike="noStrike" cap="none" dirty="0">
                <a:solidFill>
                  <a:srgbClr val="000000"/>
                </a:solidFill>
                <a:latin typeface="Times New Roman" panose="02020603050405020304" pitchFamily="18" charset="0"/>
                <a:ea typeface="NTR"/>
                <a:cs typeface="Times New Roman" panose="02020603050405020304" pitchFamily="18" charset="0"/>
                <a:sym typeface="NTR"/>
              </a:rPr>
              <a:t> </a:t>
            </a:r>
            <a:r>
              <a:rPr lang="en-US" sz="2000" b="0" i="0" u="none" strike="noStrike" cap="none" dirty="0" err="1">
                <a:solidFill>
                  <a:srgbClr val="000000"/>
                </a:solidFill>
                <a:latin typeface="Times New Roman" panose="02020603050405020304" pitchFamily="18" charset="0"/>
                <a:ea typeface="NTR"/>
                <a:cs typeface="Times New Roman" panose="02020603050405020304" pitchFamily="18" charset="0"/>
                <a:sym typeface="NTR"/>
              </a:rPr>
              <a:t>biểu</a:t>
            </a:r>
            <a:r>
              <a:rPr lang="en-US" sz="2000" b="0" i="0" u="none" strike="noStrike" cap="none" dirty="0">
                <a:solidFill>
                  <a:srgbClr val="000000"/>
                </a:solidFill>
                <a:latin typeface="Times New Roman" panose="02020603050405020304" pitchFamily="18" charset="0"/>
                <a:ea typeface="NTR"/>
                <a:cs typeface="Times New Roman" panose="02020603050405020304" pitchFamily="18" charset="0"/>
                <a:sym typeface="NTR"/>
              </a:rPr>
              <a:t> hiện </a:t>
            </a:r>
            <a:r>
              <a:rPr lang="en-US" sz="2000" b="0" i="0" u="none" strike="noStrike" cap="none" dirty="0" err="1">
                <a:solidFill>
                  <a:srgbClr val="000000"/>
                </a:solidFill>
                <a:latin typeface="Times New Roman" panose="02020603050405020304" pitchFamily="18" charset="0"/>
                <a:ea typeface="NTR"/>
                <a:cs typeface="Times New Roman" panose="02020603050405020304" pitchFamily="18" charset="0"/>
                <a:sym typeface="NTR"/>
              </a:rPr>
              <a:t>bên</a:t>
            </a:r>
            <a:r>
              <a:rPr lang="en-US" sz="2000" b="0" i="0" u="none" strike="noStrike" cap="none" dirty="0">
                <a:solidFill>
                  <a:srgbClr val="000000"/>
                </a:solidFill>
                <a:latin typeface="Times New Roman" panose="02020603050405020304" pitchFamily="18" charset="0"/>
                <a:ea typeface="NTR"/>
                <a:cs typeface="Times New Roman" panose="02020603050405020304" pitchFamily="18" charset="0"/>
                <a:sym typeface="NTR"/>
              </a:rPr>
              <a:t> </a:t>
            </a:r>
            <a:r>
              <a:rPr lang="en-US" sz="2000" b="0" i="0" u="none" strike="noStrike" cap="none" dirty="0" err="1">
                <a:solidFill>
                  <a:srgbClr val="000000"/>
                </a:solidFill>
                <a:latin typeface="Times New Roman" panose="02020603050405020304" pitchFamily="18" charset="0"/>
                <a:ea typeface="NTR"/>
                <a:cs typeface="Times New Roman" panose="02020603050405020304" pitchFamily="18" charset="0"/>
                <a:sym typeface="NTR"/>
              </a:rPr>
              <a:t>ngoài</a:t>
            </a:r>
            <a:r>
              <a:rPr lang="en-US" sz="2000" b="0" i="0" u="none" strike="noStrike" cap="none" dirty="0">
                <a:solidFill>
                  <a:srgbClr val="000000"/>
                </a:solidFill>
                <a:latin typeface="Times New Roman" panose="02020603050405020304" pitchFamily="18" charset="0"/>
                <a:ea typeface="NTR"/>
                <a:cs typeface="Times New Roman" panose="02020603050405020304" pitchFamily="18" charset="0"/>
                <a:sym typeface="NTR"/>
              </a:rPr>
              <a:t>: </a:t>
            </a:r>
            <a:r>
              <a:rPr lang="en-US" sz="2000" b="0" i="0" u="none" strike="noStrike" cap="none" dirty="0" err="1">
                <a:solidFill>
                  <a:srgbClr val="000000"/>
                </a:solidFill>
                <a:latin typeface="Times New Roman" panose="02020603050405020304" pitchFamily="18" charset="0"/>
                <a:ea typeface="NTR"/>
                <a:cs typeface="Times New Roman" panose="02020603050405020304" pitchFamily="18" charset="0"/>
                <a:sym typeface="NTR"/>
              </a:rPr>
              <a:t>Nhan</a:t>
            </a:r>
            <a:r>
              <a:rPr lang="en-US" sz="2000" b="0" i="0" u="none" strike="noStrike" cap="none" dirty="0">
                <a:solidFill>
                  <a:srgbClr val="000000"/>
                </a:solidFill>
                <a:latin typeface="Times New Roman" panose="02020603050405020304" pitchFamily="18" charset="0"/>
                <a:ea typeface="NTR"/>
                <a:cs typeface="Times New Roman" panose="02020603050405020304" pitchFamily="18" charset="0"/>
                <a:sym typeface="NTR"/>
              </a:rPr>
              <a:t> </a:t>
            </a:r>
            <a:r>
              <a:rPr lang="en-US" sz="2000" b="0" i="0" u="none" strike="noStrike" cap="none" dirty="0" err="1">
                <a:solidFill>
                  <a:srgbClr val="000000"/>
                </a:solidFill>
                <a:latin typeface="Times New Roman" panose="02020603050405020304" pitchFamily="18" charset="0"/>
                <a:ea typeface="NTR"/>
                <a:cs typeface="Times New Roman" panose="02020603050405020304" pitchFamily="18" charset="0"/>
                <a:sym typeface="NTR"/>
              </a:rPr>
              <a:t>sắc</a:t>
            </a:r>
            <a:r>
              <a:rPr lang="en-US" sz="2000" b="0" i="0" u="none" strike="noStrike" cap="none" dirty="0">
                <a:solidFill>
                  <a:srgbClr val="000000"/>
                </a:solidFill>
                <a:latin typeface="Times New Roman" panose="02020603050405020304" pitchFamily="18" charset="0"/>
                <a:ea typeface="NTR"/>
                <a:cs typeface="Times New Roman" panose="02020603050405020304" pitchFamily="18" charset="0"/>
                <a:sym typeface="NTR"/>
              </a:rPr>
              <a:t> – Tài năng </a:t>
            </a:r>
            <a:endParaRPr sz="1200" dirty="0">
              <a:latin typeface="Times New Roman" panose="02020603050405020304" pitchFamily="18" charset="0"/>
              <a:cs typeface="Times New Roman" panose="02020603050405020304" pitchFamily="18" charset="0"/>
            </a:endParaRPr>
          </a:p>
          <a:p>
            <a:pPr marL="0" marR="0" lvl="0" indent="0" algn="ctr" rtl="0">
              <a:lnSpc>
                <a:spcPct val="150000"/>
              </a:lnSpc>
              <a:spcBef>
                <a:spcPts val="0"/>
              </a:spcBef>
              <a:spcAft>
                <a:spcPts val="0"/>
              </a:spcAft>
              <a:buClr>
                <a:srgbClr val="000000"/>
              </a:buClr>
              <a:buSzPts val="2400"/>
              <a:buFont typeface="NTR"/>
              <a:buNone/>
            </a:pPr>
            <a:r>
              <a:rPr lang="en-US" sz="2000" b="0" i="0" u="none" strike="noStrike" cap="none" dirty="0">
                <a:solidFill>
                  <a:srgbClr val="000000"/>
                </a:solidFill>
                <a:latin typeface="Times New Roman" panose="02020603050405020304" pitchFamily="18" charset="0"/>
                <a:ea typeface="NTR"/>
                <a:cs typeface="Times New Roman" panose="02020603050405020304" pitchFamily="18" charset="0"/>
                <a:sym typeface="NTR"/>
              </a:rPr>
              <a:t>– </a:t>
            </a:r>
            <a:r>
              <a:rPr lang="en-US" sz="2000" b="0" i="0" u="none" strike="noStrike" cap="none" dirty="0" err="1">
                <a:solidFill>
                  <a:srgbClr val="000000"/>
                </a:solidFill>
                <a:latin typeface="Times New Roman" panose="02020603050405020304" pitchFamily="18" charset="0"/>
                <a:ea typeface="NTR"/>
                <a:cs typeface="Times New Roman" panose="02020603050405020304" pitchFamily="18" charset="0"/>
                <a:sym typeface="NTR"/>
              </a:rPr>
              <a:t>Khí</a:t>
            </a:r>
            <a:r>
              <a:rPr lang="en-US" sz="2000" b="0" i="0" u="none" strike="noStrike" cap="none" dirty="0">
                <a:solidFill>
                  <a:srgbClr val="000000"/>
                </a:solidFill>
                <a:latin typeface="Times New Roman" panose="02020603050405020304" pitchFamily="18" charset="0"/>
                <a:ea typeface="NTR"/>
                <a:cs typeface="Times New Roman" panose="02020603050405020304" pitchFamily="18" charset="0"/>
                <a:sym typeface="NTR"/>
              </a:rPr>
              <a:t> </a:t>
            </a:r>
            <a:r>
              <a:rPr lang="en-US" sz="2000" b="0" i="0" u="none" strike="noStrike" cap="none" dirty="0" err="1">
                <a:solidFill>
                  <a:srgbClr val="000000"/>
                </a:solidFill>
                <a:latin typeface="Times New Roman" panose="02020603050405020304" pitchFamily="18" charset="0"/>
                <a:ea typeface="NTR"/>
                <a:cs typeface="Times New Roman" panose="02020603050405020304" pitchFamily="18" charset="0"/>
                <a:sym typeface="NTR"/>
              </a:rPr>
              <a:t>chất</a:t>
            </a:r>
            <a:r>
              <a:rPr lang="en-US" sz="2000" b="0" i="0" u="none" strike="noStrike" cap="none" dirty="0">
                <a:solidFill>
                  <a:srgbClr val="000000"/>
                </a:solidFill>
                <a:latin typeface="Times New Roman" panose="02020603050405020304" pitchFamily="18" charset="0"/>
                <a:ea typeface="NTR"/>
                <a:cs typeface="Times New Roman" panose="02020603050405020304" pitchFamily="18" charset="0"/>
                <a:sym typeface="NTR"/>
              </a:rPr>
              <a:t> – </a:t>
            </a:r>
            <a:r>
              <a:rPr lang="en-US" sz="2000" b="0" i="0" u="none" strike="noStrike" cap="none" dirty="0" err="1">
                <a:solidFill>
                  <a:srgbClr val="000000"/>
                </a:solidFill>
                <a:latin typeface="Times New Roman" panose="02020603050405020304" pitchFamily="18" charset="0"/>
                <a:ea typeface="NTR"/>
                <a:cs typeface="Times New Roman" panose="02020603050405020304" pitchFamily="18" charset="0"/>
                <a:sym typeface="NTR"/>
              </a:rPr>
              <a:t>Thần</a:t>
            </a:r>
            <a:r>
              <a:rPr lang="en-US" sz="2000" b="0" i="0" u="none" strike="noStrike" cap="none" dirty="0">
                <a:solidFill>
                  <a:srgbClr val="000000"/>
                </a:solidFill>
                <a:latin typeface="Times New Roman" panose="02020603050405020304" pitchFamily="18" charset="0"/>
                <a:ea typeface="NTR"/>
                <a:cs typeface="Times New Roman" panose="02020603050405020304" pitchFamily="18" charset="0"/>
                <a:sym typeface="NTR"/>
              </a:rPr>
              <a:t> </a:t>
            </a:r>
            <a:r>
              <a:rPr lang="en-US" sz="2000" b="0" i="0" u="none" strike="noStrike" cap="none" dirty="0" err="1">
                <a:solidFill>
                  <a:srgbClr val="000000"/>
                </a:solidFill>
                <a:latin typeface="Times New Roman" panose="02020603050405020304" pitchFamily="18" charset="0"/>
                <a:ea typeface="NTR"/>
                <a:cs typeface="Times New Roman" panose="02020603050405020304" pitchFamily="18" charset="0"/>
                <a:sym typeface="NTR"/>
              </a:rPr>
              <a:t>thái</a:t>
            </a:r>
            <a:endParaRPr sz="2000" b="0" i="0" u="none" strike="noStrike" cap="none" dirty="0">
              <a:solidFill>
                <a:srgbClr val="000000"/>
              </a:solidFill>
              <a:latin typeface="Times New Roman" panose="02020603050405020304" pitchFamily="18" charset="0"/>
              <a:ea typeface="NTR"/>
              <a:cs typeface="Times New Roman" panose="02020603050405020304" pitchFamily="18" charset="0"/>
              <a:sym typeface="NTR"/>
            </a:endParaRPr>
          </a:p>
        </p:txBody>
      </p:sp>
      <p:sp>
        <p:nvSpPr>
          <p:cNvPr id="321" name="Google Shape;321;p16"/>
          <p:cNvSpPr/>
          <p:nvPr/>
        </p:nvSpPr>
        <p:spPr>
          <a:xfrm>
            <a:off x="3651566" y="2336167"/>
            <a:ext cx="551223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400"/>
              <a:buFont typeface="NTR"/>
              <a:buNone/>
            </a:pPr>
            <a:r>
              <a:rPr lang="en-US" sz="2400" b="1" i="0" u="none" strike="noStrike" cap="none"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Mất</a:t>
            </a:r>
            <a:r>
              <a:rPr lang="en-US" sz="2400" b="1" i="0" u="none" strike="noStrike" cap="none"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400" b="1" i="0" u="none" strike="noStrike" cap="none"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đi</a:t>
            </a:r>
            <a:r>
              <a:rPr lang="en-US" sz="2400" b="1" i="0" u="none" strike="noStrike" cap="none"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400" b="1" i="0" u="none" strike="noStrike" cap="none" dirty="0">
                <a:solidFill>
                  <a:schemeClr val="accent2">
                    <a:lumMod val="50000"/>
                  </a:schemeClr>
                </a:solidFill>
                <a:latin typeface="Times New Roman" panose="02020603050405020304" pitchFamily="18" charset="0"/>
                <a:ea typeface="NTR"/>
                <a:cs typeface="Times New Roman" panose="02020603050405020304" pitchFamily="18" charset="0"/>
                <a:sym typeface="Wingdings" panose="05000000000000000000" pitchFamily="2" charset="2"/>
              </a:rPr>
              <a:t> </a:t>
            </a:r>
            <a:r>
              <a:rPr lang="en-US" sz="2400" b="1" i="0" u="none" strike="noStrike" cap="none"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Xót</a:t>
            </a:r>
            <a:r>
              <a:rPr lang="en-US" sz="2400" b="1" i="0" u="none" strike="noStrike" cap="none"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400" b="1" i="0" u="none" strike="noStrike" cap="none"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xa</a:t>
            </a:r>
            <a:r>
              <a:rPr lang="en-US" sz="2400" b="1" i="0" u="none" strike="noStrike" cap="none"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400" b="1" i="0" u="none" strike="noStrike" cap="none" dirty="0">
                <a:solidFill>
                  <a:schemeClr val="accent2">
                    <a:lumMod val="50000"/>
                  </a:schemeClr>
                </a:solidFill>
                <a:latin typeface="Times New Roman" panose="02020603050405020304" pitchFamily="18" charset="0"/>
                <a:ea typeface="NTR"/>
                <a:cs typeface="Times New Roman" panose="02020603050405020304" pitchFamily="18" charset="0"/>
                <a:sym typeface="Wingdings" panose="05000000000000000000" pitchFamily="2" charset="2"/>
              </a:rPr>
              <a:t> </a:t>
            </a:r>
            <a:r>
              <a:rPr lang="en-US" sz="2400" b="1" i="0" u="none" strike="noStrike" cap="none"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Lẽ</a:t>
            </a:r>
            <a:r>
              <a:rPr lang="en-US" sz="2400" b="1" i="0" u="none" strike="noStrike" cap="none"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400" b="1" i="0" u="none" strike="noStrike" cap="none"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đương</a:t>
            </a:r>
            <a:r>
              <a:rPr lang="en-US" sz="2400" b="1" i="0" u="none" strike="noStrike" cap="none"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nhiên </a:t>
            </a:r>
            <a:endParaRPr sz="2400" b="1" i="0" u="none" strike="noStrike" cap="none" dirty="0">
              <a:solidFill>
                <a:schemeClr val="accent2">
                  <a:lumMod val="50000"/>
                </a:schemeClr>
              </a:solidFill>
              <a:latin typeface="Times New Roman" panose="02020603050405020304" pitchFamily="18" charset="0"/>
              <a:ea typeface="NTR"/>
              <a:cs typeface="Times New Roman" panose="02020603050405020304" pitchFamily="18" charset="0"/>
              <a:sym typeface="NTR"/>
            </a:endParaRPr>
          </a:p>
        </p:txBody>
      </p:sp>
      <p:pic>
        <p:nvPicPr>
          <p:cNvPr id="322" name="Google Shape;322;p16"/>
          <p:cNvPicPr preferRelativeResize="0"/>
          <p:nvPr/>
        </p:nvPicPr>
        <p:blipFill rotWithShape="1">
          <a:blip r:embed="rId3">
            <a:alphaModFix/>
          </a:blip>
          <a:srcRect l="32526" t="24218" r="33954" b="16189"/>
          <a:stretch/>
        </p:blipFill>
        <p:spPr>
          <a:xfrm>
            <a:off x="1458591" y="5269766"/>
            <a:ext cx="4278050" cy="1814455"/>
          </a:xfrm>
          <a:custGeom>
            <a:avLst/>
            <a:gdLst/>
            <a:ahLst/>
            <a:cxnLst/>
            <a:rect l="l" t="t" r="r" b="b"/>
            <a:pathLst>
              <a:path w="4086808" h="4086808" extrusionOk="0">
                <a:moveTo>
                  <a:pt x="2043404" y="0"/>
                </a:moveTo>
                <a:cubicBezTo>
                  <a:pt x="3171945" y="0"/>
                  <a:pt x="4086808" y="914863"/>
                  <a:pt x="4086808" y="2043404"/>
                </a:cubicBezTo>
                <a:cubicBezTo>
                  <a:pt x="4086808" y="3171945"/>
                  <a:pt x="3171945" y="4086808"/>
                  <a:pt x="2043404" y="4086808"/>
                </a:cubicBezTo>
                <a:cubicBezTo>
                  <a:pt x="914863" y="4086808"/>
                  <a:pt x="0" y="3171945"/>
                  <a:pt x="0" y="2043404"/>
                </a:cubicBezTo>
                <a:cubicBezTo>
                  <a:pt x="0" y="914863"/>
                  <a:pt x="914863" y="0"/>
                  <a:pt x="2043404" y="0"/>
                </a:cubicBezTo>
                <a:close/>
              </a:path>
            </a:pathLst>
          </a:custGeom>
          <a:noFill/>
          <a:ln>
            <a:noFill/>
          </a:ln>
        </p:spPr>
      </p:pic>
      <p:sp>
        <p:nvSpPr>
          <p:cNvPr id="323" name="Google Shape;323;p16"/>
          <p:cNvSpPr/>
          <p:nvPr/>
        </p:nvSpPr>
        <p:spPr>
          <a:xfrm>
            <a:off x="1439571" y="5737858"/>
            <a:ext cx="4452461"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400"/>
              <a:buFont typeface="NTR"/>
              <a:buNone/>
            </a:pPr>
            <a:r>
              <a:rPr lang="en-US" sz="2000" b="0" i="0" u="none" strike="noStrike" cap="none" dirty="0">
                <a:solidFill>
                  <a:srgbClr val="000000"/>
                </a:solidFill>
                <a:latin typeface="Times New Roman" panose="02020603050405020304" pitchFamily="18" charset="0"/>
                <a:ea typeface="NTR"/>
                <a:cs typeface="Times New Roman" panose="02020603050405020304" pitchFamily="18" charset="0"/>
                <a:sym typeface="NTR"/>
              </a:rPr>
              <a:t>Văn </a:t>
            </a:r>
            <a:r>
              <a:rPr lang="en-US" sz="2000" b="0" i="0" u="none" strike="noStrike" cap="none" dirty="0" err="1">
                <a:solidFill>
                  <a:srgbClr val="000000"/>
                </a:solidFill>
                <a:latin typeface="Times New Roman" panose="02020603050405020304" pitchFamily="18" charset="0"/>
                <a:ea typeface="NTR"/>
                <a:cs typeface="Times New Roman" panose="02020603050405020304" pitchFamily="18" charset="0"/>
                <a:sym typeface="NTR"/>
              </a:rPr>
              <a:t>chương</a:t>
            </a:r>
            <a:r>
              <a:rPr lang="en-US" sz="2000" b="0" i="0" u="none" strike="noStrike" cap="none" dirty="0">
                <a:solidFill>
                  <a:srgbClr val="000000"/>
                </a:solidFill>
                <a:latin typeface="Times New Roman" panose="02020603050405020304" pitchFamily="18" charset="0"/>
                <a:ea typeface="NTR"/>
                <a:cs typeface="Times New Roman" panose="02020603050405020304" pitchFamily="18" charset="0"/>
                <a:sym typeface="NTR"/>
              </a:rPr>
              <a:t> – </a:t>
            </a:r>
            <a:r>
              <a:rPr lang="en-US" sz="2000" b="0" i="0" u="none" strike="noStrike" cap="none" dirty="0" err="1">
                <a:solidFill>
                  <a:srgbClr val="000000"/>
                </a:solidFill>
                <a:latin typeface="Times New Roman" panose="02020603050405020304" pitchFamily="18" charset="0"/>
                <a:ea typeface="NTR"/>
                <a:cs typeface="Times New Roman" panose="02020603050405020304" pitchFamily="18" charset="0"/>
                <a:sym typeface="NTR"/>
              </a:rPr>
              <a:t>Vô</a:t>
            </a:r>
            <a:r>
              <a:rPr lang="en-US" sz="2000" b="0" i="0" u="none" strike="noStrike" cap="none" dirty="0">
                <a:solidFill>
                  <a:srgbClr val="000000"/>
                </a:solidFill>
                <a:latin typeface="Times New Roman" panose="02020603050405020304" pitchFamily="18" charset="0"/>
                <a:ea typeface="NTR"/>
                <a:cs typeface="Times New Roman" panose="02020603050405020304" pitchFamily="18" charset="0"/>
                <a:sym typeface="NTR"/>
              </a:rPr>
              <a:t> tri </a:t>
            </a:r>
            <a:r>
              <a:rPr lang="en-US" sz="2000" b="0" i="0" u="none" strike="noStrike" cap="none" dirty="0" err="1">
                <a:solidFill>
                  <a:srgbClr val="000000"/>
                </a:solidFill>
                <a:latin typeface="Times New Roman" panose="02020603050405020304" pitchFamily="18" charset="0"/>
                <a:ea typeface="NTR"/>
                <a:cs typeface="Times New Roman" panose="02020603050405020304" pitchFamily="18" charset="0"/>
                <a:sym typeface="NTR"/>
              </a:rPr>
              <a:t>giác</a:t>
            </a:r>
            <a:r>
              <a:rPr lang="en-US" sz="2000" b="0" i="0" u="none" strike="noStrike" cap="none" dirty="0">
                <a:solidFill>
                  <a:srgbClr val="000000"/>
                </a:solidFill>
                <a:latin typeface="Times New Roman" panose="02020603050405020304" pitchFamily="18" charset="0"/>
                <a:ea typeface="NTR"/>
                <a:cs typeface="Times New Roman" panose="02020603050405020304" pitchFamily="18" charset="0"/>
                <a:sym typeface="NTR"/>
              </a:rPr>
              <a:t>, không </a:t>
            </a:r>
            <a:r>
              <a:rPr lang="en-US" sz="2000" b="0" i="0" u="none" strike="noStrike" cap="none" dirty="0" err="1">
                <a:solidFill>
                  <a:srgbClr val="000000"/>
                </a:solidFill>
                <a:latin typeface="Times New Roman" panose="02020603050405020304" pitchFamily="18" charset="0"/>
                <a:ea typeface="NTR"/>
                <a:cs typeface="Times New Roman" panose="02020603050405020304" pitchFamily="18" charset="0"/>
                <a:sym typeface="NTR"/>
              </a:rPr>
              <a:t>nhìn</a:t>
            </a:r>
            <a:r>
              <a:rPr lang="en-US" sz="2000" b="0" i="0" u="none" strike="noStrike" cap="none" dirty="0">
                <a:solidFill>
                  <a:srgbClr val="000000"/>
                </a:solidFill>
                <a:latin typeface="Times New Roman" panose="02020603050405020304" pitchFamily="18" charset="0"/>
                <a:ea typeface="NTR"/>
                <a:cs typeface="Times New Roman" panose="02020603050405020304" pitchFamily="18" charset="0"/>
                <a:sym typeface="NTR"/>
              </a:rPr>
              <a:t> </a:t>
            </a:r>
            <a:r>
              <a:rPr lang="en-US" sz="2000" b="0" i="0" u="none" strike="noStrike" cap="none" dirty="0" err="1">
                <a:solidFill>
                  <a:srgbClr val="000000"/>
                </a:solidFill>
                <a:latin typeface="Times New Roman" panose="02020603050405020304" pitchFamily="18" charset="0"/>
                <a:ea typeface="NTR"/>
                <a:cs typeface="Times New Roman" panose="02020603050405020304" pitchFamily="18" charset="0"/>
                <a:sym typeface="NTR"/>
              </a:rPr>
              <a:t>thấy</a:t>
            </a:r>
            <a:r>
              <a:rPr lang="en-US" sz="2000" dirty="0">
                <a:solidFill>
                  <a:srgbClr val="000000"/>
                </a:solidFill>
                <a:latin typeface="Times New Roman" panose="02020603050405020304" pitchFamily="18" charset="0"/>
                <a:ea typeface="NTR"/>
                <a:cs typeface="Times New Roman" panose="02020603050405020304" pitchFamily="18" charset="0"/>
                <a:sym typeface="NTR"/>
              </a:rPr>
              <a:t>, chỉ có thể </a:t>
            </a:r>
            <a:r>
              <a:rPr lang="en-US" sz="2000" dirty="0" err="1">
                <a:solidFill>
                  <a:srgbClr val="000000"/>
                </a:solidFill>
                <a:latin typeface="Times New Roman" panose="02020603050405020304" pitchFamily="18" charset="0"/>
                <a:ea typeface="NTR"/>
                <a:cs typeface="Times New Roman" panose="02020603050405020304" pitchFamily="18" charset="0"/>
                <a:sym typeface="NTR"/>
              </a:rPr>
              <a:t>cảm</a:t>
            </a:r>
            <a:r>
              <a:rPr lang="en-US" sz="2000" dirty="0">
                <a:solidFill>
                  <a:srgbClr val="000000"/>
                </a:solidFill>
                <a:latin typeface="Times New Roman" panose="02020603050405020304" pitchFamily="18" charset="0"/>
                <a:ea typeface="NTR"/>
                <a:cs typeface="Times New Roman" panose="02020603050405020304" pitchFamily="18" charset="0"/>
                <a:sym typeface="NTR"/>
              </a:rPr>
              <a:t> </a:t>
            </a:r>
            <a:r>
              <a:rPr lang="en-US" sz="2000" dirty="0" err="1">
                <a:solidFill>
                  <a:srgbClr val="000000"/>
                </a:solidFill>
                <a:latin typeface="Times New Roman" panose="02020603050405020304" pitchFamily="18" charset="0"/>
                <a:ea typeface="NTR"/>
                <a:cs typeface="Times New Roman" panose="02020603050405020304" pitchFamily="18" charset="0"/>
                <a:sym typeface="NTR"/>
              </a:rPr>
              <a:t>nhận</a:t>
            </a:r>
            <a:endParaRPr sz="2000" b="0" i="0" u="none" strike="noStrike" cap="none" dirty="0">
              <a:solidFill>
                <a:srgbClr val="000000"/>
              </a:solidFill>
              <a:latin typeface="Times New Roman" panose="02020603050405020304" pitchFamily="18" charset="0"/>
              <a:ea typeface="NTR"/>
              <a:cs typeface="Times New Roman" panose="02020603050405020304" pitchFamily="18" charset="0"/>
              <a:sym typeface="NTR"/>
            </a:endParaRPr>
          </a:p>
        </p:txBody>
      </p:sp>
      <p:sp>
        <p:nvSpPr>
          <p:cNvPr id="324" name="Google Shape;324;p16"/>
          <p:cNvSpPr/>
          <p:nvPr/>
        </p:nvSpPr>
        <p:spPr>
          <a:xfrm>
            <a:off x="4659443" y="5014854"/>
            <a:ext cx="551223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400"/>
              <a:buFont typeface="NTR"/>
              <a:buNone/>
            </a:pPr>
            <a:r>
              <a:rPr lang="en-US" sz="2400" b="1" i="0" u="none" strike="noStrike" cap="none" dirty="0">
                <a:solidFill>
                  <a:srgbClr val="000000"/>
                </a:solidFill>
                <a:latin typeface="Times New Roman" panose="02020603050405020304" pitchFamily="18" charset="0"/>
                <a:ea typeface="NTR"/>
                <a:cs typeface="Times New Roman" panose="02020603050405020304" pitchFamily="18" charset="0"/>
                <a:sym typeface="NTR"/>
              </a:rPr>
              <a:t>Cũng </a:t>
            </a:r>
            <a:r>
              <a:rPr lang="en-US" sz="2400" b="1" i="0" u="none" strike="noStrike" cap="none" dirty="0" err="1">
                <a:solidFill>
                  <a:srgbClr val="000000"/>
                </a:solidFill>
                <a:latin typeface="Times New Roman" panose="02020603050405020304" pitchFamily="18" charset="0"/>
                <a:ea typeface="NTR"/>
                <a:cs typeface="Times New Roman" panose="02020603050405020304" pitchFamily="18" charset="0"/>
                <a:sym typeface="NTR"/>
              </a:rPr>
              <a:t>bị</a:t>
            </a:r>
            <a:r>
              <a:rPr lang="en-US" sz="2400" b="1" i="0" u="none" strike="noStrike" cap="none" dirty="0">
                <a:solidFill>
                  <a:srgbClr val="000000"/>
                </a:solidFill>
                <a:latin typeface="Times New Roman" panose="02020603050405020304" pitchFamily="18" charset="0"/>
                <a:ea typeface="NTR"/>
                <a:cs typeface="Times New Roman" panose="02020603050405020304" pitchFamily="18" charset="0"/>
                <a:sym typeface="NTR"/>
              </a:rPr>
              <a:t> </a:t>
            </a:r>
            <a:r>
              <a:rPr lang="en-US" sz="2400" b="1" i="0" u="none" strike="noStrike" cap="none" dirty="0" err="1">
                <a:solidFill>
                  <a:srgbClr val="000000"/>
                </a:solidFill>
                <a:latin typeface="Times New Roman" panose="02020603050405020304" pitchFamily="18" charset="0"/>
                <a:ea typeface="NTR"/>
                <a:cs typeface="Times New Roman" panose="02020603050405020304" pitchFamily="18" charset="0"/>
                <a:sym typeface="NTR"/>
              </a:rPr>
              <a:t>đốt</a:t>
            </a:r>
            <a:r>
              <a:rPr lang="en-US" sz="2400" b="1" i="0" u="none" strike="noStrike" cap="none" dirty="0">
                <a:solidFill>
                  <a:srgbClr val="000000"/>
                </a:solidFill>
                <a:latin typeface="Times New Roman" panose="02020603050405020304" pitchFamily="18" charset="0"/>
                <a:ea typeface="NTR"/>
                <a:cs typeface="Times New Roman" panose="02020603050405020304" pitchFamily="18" charset="0"/>
                <a:sym typeface="NTR"/>
              </a:rPr>
              <a:t> </a:t>
            </a:r>
            <a:r>
              <a:rPr lang="en-US" sz="2400" b="1" i="0" u="none" strike="noStrike" cap="none" dirty="0">
                <a:solidFill>
                  <a:srgbClr val="000000"/>
                </a:solidFill>
                <a:latin typeface="Times New Roman" panose="02020603050405020304" pitchFamily="18" charset="0"/>
                <a:ea typeface="NTR"/>
                <a:cs typeface="Times New Roman" panose="02020603050405020304" pitchFamily="18" charset="0"/>
                <a:sym typeface="Wingdings" panose="05000000000000000000" pitchFamily="2" charset="2"/>
              </a:rPr>
              <a:t></a:t>
            </a:r>
            <a:r>
              <a:rPr lang="en-US" sz="2400" b="1" i="0" u="none" strike="noStrike" cap="none" dirty="0">
                <a:solidFill>
                  <a:srgbClr val="000000"/>
                </a:solidFill>
                <a:latin typeface="Times New Roman" panose="02020603050405020304" pitchFamily="18" charset="0"/>
                <a:ea typeface="NTR"/>
                <a:cs typeface="Times New Roman" panose="02020603050405020304" pitchFamily="18" charset="0"/>
                <a:sym typeface="NTR"/>
              </a:rPr>
              <a:t> </a:t>
            </a:r>
            <a:r>
              <a:rPr lang="en-US" sz="2400" b="1" i="0" u="none" strike="noStrike" cap="none" dirty="0" err="1">
                <a:solidFill>
                  <a:srgbClr val="000000"/>
                </a:solidFill>
                <a:latin typeface="Times New Roman" panose="02020603050405020304" pitchFamily="18" charset="0"/>
                <a:ea typeface="NTR"/>
                <a:cs typeface="Times New Roman" panose="02020603050405020304" pitchFamily="18" charset="0"/>
                <a:sym typeface="NTR"/>
              </a:rPr>
              <a:t>Càng</a:t>
            </a:r>
            <a:r>
              <a:rPr lang="en-US" sz="2400" b="1" i="0" u="none" strike="noStrike" cap="none" dirty="0">
                <a:solidFill>
                  <a:srgbClr val="000000"/>
                </a:solidFill>
                <a:latin typeface="Times New Roman" panose="02020603050405020304" pitchFamily="18" charset="0"/>
                <a:ea typeface="NTR"/>
                <a:cs typeface="Times New Roman" panose="02020603050405020304" pitchFamily="18" charset="0"/>
                <a:sym typeface="NTR"/>
              </a:rPr>
              <a:t> </a:t>
            </a:r>
            <a:r>
              <a:rPr lang="en-US" sz="2400" b="1" i="0" u="none" strike="noStrike" cap="none" dirty="0" err="1">
                <a:solidFill>
                  <a:srgbClr val="000000"/>
                </a:solidFill>
                <a:latin typeface="Times New Roman" panose="02020603050405020304" pitchFamily="18" charset="0"/>
                <a:ea typeface="NTR"/>
                <a:cs typeface="Times New Roman" panose="02020603050405020304" pitchFamily="18" charset="0"/>
                <a:sym typeface="NTR"/>
              </a:rPr>
              <a:t>xót</a:t>
            </a:r>
            <a:r>
              <a:rPr lang="en-US" sz="2400" b="1" i="0" u="none" strike="noStrike" cap="none" dirty="0">
                <a:solidFill>
                  <a:srgbClr val="000000"/>
                </a:solidFill>
                <a:latin typeface="Times New Roman" panose="02020603050405020304" pitchFamily="18" charset="0"/>
                <a:ea typeface="NTR"/>
                <a:cs typeface="Times New Roman" panose="02020603050405020304" pitchFamily="18" charset="0"/>
                <a:sym typeface="NTR"/>
              </a:rPr>
              <a:t> </a:t>
            </a:r>
            <a:r>
              <a:rPr lang="en-US" sz="2400" b="1" i="0" u="none" strike="noStrike" cap="none" dirty="0" err="1">
                <a:solidFill>
                  <a:srgbClr val="000000"/>
                </a:solidFill>
                <a:latin typeface="Times New Roman" panose="02020603050405020304" pitchFamily="18" charset="0"/>
                <a:ea typeface="NTR"/>
                <a:cs typeface="Times New Roman" panose="02020603050405020304" pitchFamily="18" charset="0"/>
                <a:sym typeface="NTR"/>
              </a:rPr>
              <a:t>xa</a:t>
            </a:r>
            <a:r>
              <a:rPr lang="en-US" sz="2400" b="1" i="0" u="none" strike="noStrike" cap="none" dirty="0">
                <a:solidFill>
                  <a:srgbClr val="000000"/>
                </a:solidFill>
                <a:latin typeface="Times New Roman" panose="02020603050405020304" pitchFamily="18" charset="0"/>
                <a:ea typeface="NTR"/>
                <a:cs typeface="Times New Roman" panose="02020603050405020304" pitchFamily="18" charset="0"/>
                <a:sym typeface="NTR"/>
              </a:rPr>
              <a:t> </a:t>
            </a:r>
            <a:endParaRPr sz="2400" b="1" i="0" u="none" strike="noStrike" cap="none" dirty="0">
              <a:solidFill>
                <a:srgbClr val="000000"/>
              </a:solidFill>
              <a:latin typeface="Times New Roman" panose="02020603050405020304" pitchFamily="18" charset="0"/>
              <a:ea typeface="NTR"/>
              <a:cs typeface="Times New Roman" panose="02020603050405020304" pitchFamily="18" charset="0"/>
              <a:sym typeface="NTR"/>
            </a:endParaRPr>
          </a:p>
        </p:txBody>
      </p:sp>
      <p:pic>
        <p:nvPicPr>
          <p:cNvPr id="325" name="Google Shape;325;p16"/>
          <p:cNvPicPr preferRelativeResize="0"/>
          <p:nvPr/>
        </p:nvPicPr>
        <p:blipFill rotWithShape="1">
          <a:blip r:embed="rId3">
            <a:alphaModFix/>
          </a:blip>
          <a:srcRect l="32526" t="24218" r="33954" b="16189"/>
          <a:stretch/>
        </p:blipFill>
        <p:spPr>
          <a:xfrm>
            <a:off x="9159462" y="5107514"/>
            <a:ext cx="2971448" cy="1584200"/>
          </a:xfrm>
          <a:custGeom>
            <a:avLst/>
            <a:gdLst/>
            <a:ahLst/>
            <a:cxnLst/>
            <a:rect l="l" t="t" r="r" b="b"/>
            <a:pathLst>
              <a:path w="4086808" h="4086808" extrusionOk="0">
                <a:moveTo>
                  <a:pt x="2043404" y="0"/>
                </a:moveTo>
                <a:cubicBezTo>
                  <a:pt x="3171945" y="0"/>
                  <a:pt x="4086808" y="914863"/>
                  <a:pt x="4086808" y="2043404"/>
                </a:cubicBezTo>
                <a:cubicBezTo>
                  <a:pt x="4086808" y="3171945"/>
                  <a:pt x="3171945" y="4086808"/>
                  <a:pt x="2043404" y="4086808"/>
                </a:cubicBezTo>
                <a:cubicBezTo>
                  <a:pt x="914863" y="4086808"/>
                  <a:pt x="0" y="3171945"/>
                  <a:pt x="0" y="2043404"/>
                </a:cubicBezTo>
                <a:cubicBezTo>
                  <a:pt x="0" y="914863"/>
                  <a:pt x="914863" y="0"/>
                  <a:pt x="2043404" y="0"/>
                </a:cubicBezTo>
                <a:close/>
              </a:path>
            </a:pathLst>
          </a:custGeom>
          <a:noFill/>
          <a:ln>
            <a:noFill/>
          </a:ln>
        </p:spPr>
      </p:pic>
      <p:sp>
        <p:nvSpPr>
          <p:cNvPr id="326" name="Google Shape;326;p16"/>
          <p:cNvSpPr/>
          <p:nvPr/>
        </p:nvSpPr>
        <p:spPr>
          <a:xfrm>
            <a:off x="9228143" y="5253140"/>
            <a:ext cx="2963857"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C00000"/>
              </a:buClr>
              <a:buSzPts val="1800"/>
              <a:buFont typeface="NTR"/>
              <a:buNone/>
            </a:pPr>
            <a:r>
              <a:rPr lang="en-US" sz="2400" dirty="0" err="1">
                <a:solidFill>
                  <a:srgbClr val="C00000"/>
                </a:solidFill>
                <a:latin typeface="Times New Roman" panose="02020603050405020304" pitchFamily="18" charset="0"/>
                <a:ea typeface="NTR"/>
                <a:cs typeface="Times New Roman" panose="02020603050405020304" pitchFamily="18" charset="0"/>
                <a:sym typeface="NTR"/>
              </a:rPr>
              <a:t>Phần</a:t>
            </a:r>
            <a:r>
              <a:rPr lang="en-US" sz="2400" dirty="0">
                <a:solidFill>
                  <a:srgbClr val="C00000"/>
                </a:solidFill>
                <a:latin typeface="Times New Roman" panose="02020603050405020304" pitchFamily="18" charset="0"/>
                <a:ea typeface="NTR"/>
                <a:cs typeface="Times New Roman" panose="02020603050405020304" pitchFamily="18" charset="0"/>
                <a:sym typeface="NTR"/>
              </a:rPr>
              <a:t> </a:t>
            </a:r>
            <a:r>
              <a:rPr lang="en-US" sz="2400" dirty="0" err="1">
                <a:solidFill>
                  <a:srgbClr val="C00000"/>
                </a:solidFill>
                <a:latin typeface="Times New Roman" panose="02020603050405020304" pitchFamily="18" charset="0"/>
                <a:ea typeface="NTR"/>
                <a:cs typeface="Times New Roman" panose="02020603050405020304" pitchFamily="18" charset="0"/>
                <a:sym typeface="NTR"/>
              </a:rPr>
              <a:t>dư</a:t>
            </a:r>
            <a:r>
              <a:rPr lang="en-US" sz="2400" dirty="0">
                <a:solidFill>
                  <a:srgbClr val="C00000"/>
                </a:solidFill>
                <a:latin typeface="Times New Roman" panose="02020603050405020304" pitchFamily="18" charset="0"/>
                <a:ea typeface="NTR"/>
                <a:cs typeface="Times New Roman" panose="02020603050405020304" pitchFamily="18" charset="0"/>
                <a:sym typeface="NTR"/>
              </a:rPr>
              <a:t>: </a:t>
            </a:r>
            <a:r>
              <a:rPr lang="en-US" sz="2400" dirty="0" err="1">
                <a:solidFill>
                  <a:srgbClr val="C00000"/>
                </a:solidFill>
                <a:latin typeface="Times New Roman" panose="02020603050405020304" pitchFamily="18" charset="0"/>
                <a:ea typeface="NTR"/>
                <a:cs typeface="Times New Roman" panose="02020603050405020304" pitchFamily="18" charset="0"/>
                <a:sym typeface="NTR"/>
              </a:rPr>
              <a:t>Còn</a:t>
            </a:r>
            <a:r>
              <a:rPr lang="en-US" sz="2400" dirty="0">
                <a:solidFill>
                  <a:srgbClr val="C00000"/>
                </a:solidFill>
                <a:latin typeface="Times New Roman" panose="02020603050405020304" pitchFamily="18" charset="0"/>
                <a:ea typeface="NTR"/>
                <a:cs typeface="Times New Roman" panose="02020603050405020304" pitchFamily="18" charset="0"/>
                <a:sym typeface="NTR"/>
              </a:rPr>
              <a:t> </a:t>
            </a:r>
            <a:r>
              <a:rPr lang="en-US" sz="2400" dirty="0" err="1">
                <a:solidFill>
                  <a:srgbClr val="C00000"/>
                </a:solidFill>
                <a:latin typeface="Times New Roman" panose="02020603050405020304" pitchFamily="18" charset="0"/>
                <a:ea typeface="NTR"/>
                <a:cs typeface="Times New Roman" panose="02020603050405020304" pitchFamily="18" charset="0"/>
                <a:sym typeface="NTR"/>
              </a:rPr>
              <a:t>lại</a:t>
            </a:r>
            <a:r>
              <a:rPr lang="en-US" sz="2400" dirty="0">
                <a:solidFill>
                  <a:srgbClr val="C00000"/>
                </a:solidFill>
                <a:latin typeface="Times New Roman" panose="02020603050405020304" pitchFamily="18" charset="0"/>
                <a:ea typeface="NTR"/>
                <a:cs typeface="Times New Roman" panose="02020603050405020304" pitchFamily="18" charset="0"/>
                <a:sym typeface="NTR"/>
              </a:rPr>
              <a:t> những </a:t>
            </a:r>
            <a:r>
              <a:rPr lang="en-US" sz="2400" dirty="0" err="1">
                <a:solidFill>
                  <a:srgbClr val="C00000"/>
                </a:solidFill>
                <a:latin typeface="Times New Roman" panose="02020603050405020304" pitchFamily="18" charset="0"/>
                <a:ea typeface="NTR"/>
                <a:cs typeface="Times New Roman" panose="02020603050405020304" pitchFamily="18" charset="0"/>
                <a:sym typeface="NTR"/>
              </a:rPr>
              <a:t>bài</a:t>
            </a:r>
            <a:r>
              <a:rPr lang="en-US" sz="2400" dirty="0">
                <a:solidFill>
                  <a:srgbClr val="C00000"/>
                </a:solidFill>
                <a:latin typeface="Times New Roman" panose="02020603050405020304" pitchFamily="18" charset="0"/>
                <a:ea typeface="NTR"/>
                <a:cs typeface="Times New Roman" panose="02020603050405020304" pitchFamily="18" charset="0"/>
                <a:sym typeface="NTR"/>
              </a:rPr>
              <a:t> chưa </a:t>
            </a:r>
            <a:r>
              <a:rPr lang="en-US" sz="2400" dirty="0" err="1">
                <a:solidFill>
                  <a:srgbClr val="C00000"/>
                </a:solidFill>
                <a:latin typeface="Times New Roman" panose="02020603050405020304" pitchFamily="18" charset="0"/>
                <a:ea typeface="NTR"/>
                <a:cs typeface="Times New Roman" panose="02020603050405020304" pitchFamily="18" charset="0"/>
                <a:sym typeface="NTR"/>
              </a:rPr>
              <a:t>bị</a:t>
            </a:r>
            <a:r>
              <a:rPr lang="en-US" sz="2400" dirty="0">
                <a:solidFill>
                  <a:srgbClr val="C00000"/>
                </a:solidFill>
                <a:latin typeface="Times New Roman" panose="02020603050405020304" pitchFamily="18" charset="0"/>
                <a:ea typeface="NTR"/>
                <a:cs typeface="Times New Roman" panose="02020603050405020304" pitchFamily="18" charset="0"/>
                <a:sym typeface="NTR"/>
              </a:rPr>
              <a:t> </a:t>
            </a:r>
            <a:r>
              <a:rPr lang="en-US" sz="2400" dirty="0" err="1">
                <a:solidFill>
                  <a:srgbClr val="C00000"/>
                </a:solidFill>
                <a:latin typeface="Times New Roman" panose="02020603050405020304" pitchFamily="18" charset="0"/>
                <a:ea typeface="NTR"/>
                <a:cs typeface="Times New Roman" panose="02020603050405020304" pitchFamily="18" charset="0"/>
                <a:sym typeface="NTR"/>
              </a:rPr>
              <a:t>đốt</a:t>
            </a:r>
            <a:endParaRPr sz="2400" dirty="0">
              <a:solidFill>
                <a:srgbClr val="C00000"/>
              </a:solidFill>
              <a:latin typeface="Times New Roman" panose="02020603050405020304" pitchFamily="18" charset="0"/>
              <a:ea typeface="NTR"/>
              <a:cs typeface="Times New Roman" panose="02020603050405020304" pitchFamily="18" charset="0"/>
              <a:sym typeface="NTR"/>
            </a:endParaRPr>
          </a:p>
        </p:txBody>
      </p:sp>
      <p:pic>
        <p:nvPicPr>
          <p:cNvPr id="2" name="Google Shape;253;p13">
            <a:extLst>
              <a:ext uri="{FF2B5EF4-FFF2-40B4-BE49-F238E27FC236}">
                <a16:creationId xmlns:a16="http://schemas.microsoft.com/office/drawing/2014/main" id="{60F28C8F-0AE7-3AC4-D85A-65A3FF12EED0}"/>
              </a:ext>
            </a:extLst>
          </p:cNvPr>
          <p:cNvPicPr preferRelativeResize="0"/>
          <p:nvPr/>
        </p:nvPicPr>
        <p:blipFill rotWithShape="1">
          <a:blip r:embed="rId3">
            <a:alphaModFix/>
          </a:blip>
          <a:srcRect l="32738" r="37500"/>
          <a:stretch/>
        </p:blipFill>
        <p:spPr>
          <a:xfrm>
            <a:off x="1" y="-36733"/>
            <a:ext cx="2818356" cy="826718"/>
          </a:xfrm>
          <a:prstGeom prst="rect">
            <a:avLst/>
          </a:prstGeom>
          <a:noFill/>
          <a:ln>
            <a:noFill/>
          </a:ln>
          <a:effectLst>
            <a:outerShdw blurRad="50800" dist="38100" dir="2700000" algn="tl" rotWithShape="0">
              <a:srgbClr val="000000">
                <a:alpha val="40000"/>
              </a:srgbClr>
            </a:outerShdw>
          </a:effectLst>
        </p:spPr>
      </p:pic>
      <p:sp>
        <p:nvSpPr>
          <p:cNvPr id="3" name="Google Shape;256;p13">
            <a:extLst>
              <a:ext uri="{FF2B5EF4-FFF2-40B4-BE49-F238E27FC236}">
                <a16:creationId xmlns:a16="http://schemas.microsoft.com/office/drawing/2014/main" id="{DA324EAF-6F11-41CC-70E7-6FEF1E6840F4}"/>
              </a:ext>
            </a:extLst>
          </p:cNvPr>
          <p:cNvSpPr/>
          <p:nvPr/>
        </p:nvSpPr>
        <p:spPr>
          <a:xfrm>
            <a:off x="0" y="-131185"/>
            <a:ext cx="3693319" cy="101562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C00000"/>
              </a:buClr>
              <a:buSzPts val="4000"/>
              <a:buFont typeface="NTR"/>
              <a:buNone/>
            </a:pPr>
            <a:r>
              <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rPr>
              <a:t>II. </a:t>
            </a:r>
            <a:r>
              <a:rPr lang="en-US" sz="2000" b="1"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Đọc</a:t>
            </a:r>
            <a:r>
              <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000" b="1"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hiểu</a:t>
            </a:r>
            <a:r>
              <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000" b="1"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văn</a:t>
            </a:r>
            <a:r>
              <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000" b="1"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bản</a:t>
            </a:r>
            <a:endPar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endParaRPr>
          </a:p>
          <a:p>
            <a:pPr marL="0" marR="0" lvl="0" indent="0" algn="l" rtl="0">
              <a:lnSpc>
                <a:spcPct val="150000"/>
              </a:lnSpc>
              <a:spcBef>
                <a:spcPts val="0"/>
              </a:spcBef>
              <a:spcAft>
                <a:spcPts val="0"/>
              </a:spcAft>
              <a:buClr>
                <a:srgbClr val="C00000"/>
              </a:buClr>
              <a:buSzPts val="4000"/>
              <a:buFont typeface="NTR"/>
              <a:buNone/>
            </a:pPr>
            <a:r>
              <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rPr>
              <a:t>2. Hai </a:t>
            </a:r>
            <a:r>
              <a:rPr lang="en-US" sz="2000" b="1"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câu</a:t>
            </a:r>
            <a:r>
              <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000" b="1"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thực</a:t>
            </a:r>
            <a:endParaRPr sz="2000" b="1" i="0" u="none" strike="noStrike" cap="none" dirty="0">
              <a:solidFill>
                <a:schemeClr val="accent2">
                  <a:lumMod val="50000"/>
                </a:schemeClr>
              </a:solidFill>
              <a:latin typeface="Times New Roman" panose="02020603050405020304" pitchFamily="18" charset="0"/>
              <a:ea typeface="NTR"/>
              <a:cs typeface="Times New Roman" panose="02020603050405020304" pitchFamily="18" charset="0"/>
              <a:sym typeface="NT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02"/>
                                        </p:tgtEl>
                                        <p:attrNameLst>
                                          <p:attrName>style.visibility</p:attrName>
                                        </p:attrNameLst>
                                      </p:cBhvr>
                                      <p:to>
                                        <p:strVal val="visible"/>
                                      </p:to>
                                    </p:set>
                                    <p:anim calcmode="lin" valueType="num">
                                      <p:cBhvr additive="base">
                                        <p:cTn id="7" dur="500" fill="hold"/>
                                        <p:tgtEl>
                                          <p:spTgt spid="302"/>
                                        </p:tgtEl>
                                        <p:attrNameLst>
                                          <p:attrName>ppt_x</p:attrName>
                                        </p:attrNameLst>
                                      </p:cBhvr>
                                      <p:tavLst>
                                        <p:tav tm="0">
                                          <p:val>
                                            <p:strVal val="0-#ppt_w/2"/>
                                          </p:val>
                                        </p:tav>
                                        <p:tav tm="100000">
                                          <p:val>
                                            <p:strVal val="#ppt_x"/>
                                          </p:val>
                                        </p:tav>
                                      </p:tavLst>
                                    </p:anim>
                                    <p:anim calcmode="lin" valueType="num">
                                      <p:cBhvr additive="base">
                                        <p:cTn id="8" dur="500" fill="hold"/>
                                        <p:tgtEl>
                                          <p:spTgt spid="30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16"/>
                                        </p:tgtEl>
                                        <p:attrNameLst>
                                          <p:attrName>style.visibility</p:attrName>
                                        </p:attrNameLst>
                                      </p:cBhvr>
                                      <p:to>
                                        <p:strVal val="visible"/>
                                      </p:to>
                                    </p:set>
                                    <p:anim calcmode="lin" valueType="num">
                                      <p:cBhvr additive="base">
                                        <p:cTn id="11" dur="500" fill="hold"/>
                                        <p:tgtEl>
                                          <p:spTgt spid="316"/>
                                        </p:tgtEl>
                                        <p:attrNameLst>
                                          <p:attrName>ppt_x</p:attrName>
                                        </p:attrNameLst>
                                      </p:cBhvr>
                                      <p:tavLst>
                                        <p:tav tm="0">
                                          <p:val>
                                            <p:strVal val="0-#ppt_w/2"/>
                                          </p:val>
                                        </p:tav>
                                        <p:tav tm="100000">
                                          <p:val>
                                            <p:strVal val="#ppt_x"/>
                                          </p:val>
                                        </p:tav>
                                      </p:tavLst>
                                    </p:anim>
                                    <p:anim calcmode="lin" valueType="num">
                                      <p:cBhvr additive="base">
                                        <p:cTn id="12" dur="500" fill="hold"/>
                                        <p:tgtEl>
                                          <p:spTgt spid="31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17"/>
                                        </p:tgtEl>
                                        <p:attrNameLst>
                                          <p:attrName>style.visibility</p:attrName>
                                        </p:attrNameLst>
                                      </p:cBhvr>
                                      <p:to>
                                        <p:strVal val="visible"/>
                                      </p:to>
                                    </p:set>
                                    <p:anim calcmode="lin" valueType="num">
                                      <p:cBhvr additive="base">
                                        <p:cTn id="15" dur="500" fill="hold"/>
                                        <p:tgtEl>
                                          <p:spTgt spid="317"/>
                                        </p:tgtEl>
                                        <p:attrNameLst>
                                          <p:attrName>ppt_x</p:attrName>
                                        </p:attrNameLst>
                                      </p:cBhvr>
                                      <p:tavLst>
                                        <p:tav tm="0">
                                          <p:val>
                                            <p:strVal val="0-#ppt_w/2"/>
                                          </p:val>
                                        </p:tav>
                                        <p:tav tm="100000">
                                          <p:val>
                                            <p:strVal val="#ppt_x"/>
                                          </p:val>
                                        </p:tav>
                                      </p:tavLst>
                                    </p:anim>
                                    <p:anim calcmode="lin" valueType="num">
                                      <p:cBhvr additive="base">
                                        <p:cTn id="16" dur="500" fill="hold"/>
                                        <p:tgtEl>
                                          <p:spTgt spid="317"/>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319"/>
                                        </p:tgtEl>
                                        <p:attrNameLst>
                                          <p:attrName>style.visibility</p:attrName>
                                        </p:attrNameLst>
                                      </p:cBhvr>
                                      <p:to>
                                        <p:strVal val="visible"/>
                                      </p:to>
                                    </p:set>
                                    <p:anim calcmode="lin" valueType="num">
                                      <p:cBhvr additive="base">
                                        <p:cTn id="19" dur="500" fill="hold"/>
                                        <p:tgtEl>
                                          <p:spTgt spid="319"/>
                                        </p:tgtEl>
                                        <p:attrNameLst>
                                          <p:attrName>ppt_x</p:attrName>
                                        </p:attrNameLst>
                                      </p:cBhvr>
                                      <p:tavLst>
                                        <p:tav tm="0">
                                          <p:val>
                                            <p:strVal val="0-#ppt_w/2"/>
                                          </p:val>
                                        </p:tav>
                                        <p:tav tm="100000">
                                          <p:val>
                                            <p:strVal val="#ppt_x"/>
                                          </p:val>
                                        </p:tav>
                                      </p:tavLst>
                                    </p:anim>
                                    <p:anim calcmode="lin" valueType="num">
                                      <p:cBhvr additive="base">
                                        <p:cTn id="20" dur="500" fill="hold"/>
                                        <p:tgtEl>
                                          <p:spTgt spid="319"/>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20"/>
                                        </p:tgtEl>
                                        <p:attrNameLst>
                                          <p:attrName>style.visibility</p:attrName>
                                        </p:attrNameLst>
                                      </p:cBhvr>
                                      <p:to>
                                        <p:strVal val="visible"/>
                                      </p:to>
                                    </p:set>
                                    <p:anim calcmode="lin" valueType="num">
                                      <p:cBhvr additive="base">
                                        <p:cTn id="23" dur="500" fill="hold"/>
                                        <p:tgtEl>
                                          <p:spTgt spid="320"/>
                                        </p:tgtEl>
                                        <p:attrNameLst>
                                          <p:attrName>ppt_x</p:attrName>
                                        </p:attrNameLst>
                                      </p:cBhvr>
                                      <p:tavLst>
                                        <p:tav tm="0">
                                          <p:val>
                                            <p:strVal val="0-#ppt_w/2"/>
                                          </p:val>
                                        </p:tav>
                                        <p:tav tm="100000">
                                          <p:val>
                                            <p:strVal val="#ppt_x"/>
                                          </p:val>
                                        </p:tav>
                                      </p:tavLst>
                                    </p:anim>
                                    <p:anim calcmode="lin" valueType="num">
                                      <p:cBhvr additive="base">
                                        <p:cTn id="24" dur="500" fill="hold"/>
                                        <p:tgtEl>
                                          <p:spTgt spid="320"/>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21"/>
                                        </p:tgtEl>
                                        <p:attrNameLst>
                                          <p:attrName>style.visibility</p:attrName>
                                        </p:attrNameLst>
                                      </p:cBhvr>
                                      <p:to>
                                        <p:strVal val="visible"/>
                                      </p:to>
                                    </p:set>
                                    <p:anim calcmode="lin" valueType="num">
                                      <p:cBhvr additive="base">
                                        <p:cTn id="27" dur="500" fill="hold"/>
                                        <p:tgtEl>
                                          <p:spTgt spid="321"/>
                                        </p:tgtEl>
                                        <p:attrNameLst>
                                          <p:attrName>ppt_x</p:attrName>
                                        </p:attrNameLst>
                                      </p:cBhvr>
                                      <p:tavLst>
                                        <p:tav tm="0">
                                          <p:val>
                                            <p:strVal val="0-#ppt_w/2"/>
                                          </p:val>
                                        </p:tav>
                                        <p:tav tm="100000">
                                          <p:val>
                                            <p:strVal val="#ppt_x"/>
                                          </p:val>
                                        </p:tav>
                                      </p:tavLst>
                                    </p:anim>
                                    <p:anim calcmode="lin" valueType="num">
                                      <p:cBhvr additive="base">
                                        <p:cTn id="28" dur="500" fill="hold"/>
                                        <p:tgtEl>
                                          <p:spTgt spid="321"/>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0-#ppt_w/2"/>
                                          </p:val>
                                        </p:tav>
                                        <p:tav tm="100000">
                                          <p:val>
                                            <p:strVal val="#ppt_x"/>
                                          </p:val>
                                        </p:tav>
                                      </p:tavLst>
                                    </p:anim>
                                    <p:anim calcmode="lin" valueType="num">
                                      <p:cBhvr additive="base">
                                        <p:cTn id="32" dur="500" fill="hold"/>
                                        <p:tgtEl>
                                          <p:spTgt spid="2"/>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0-#ppt_w/2"/>
                                          </p:val>
                                        </p:tav>
                                        <p:tav tm="100000">
                                          <p:val>
                                            <p:strVal val="#ppt_x"/>
                                          </p:val>
                                        </p:tav>
                                      </p:tavLst>
                                    </p:anim>
                                    <p:anim calcmode="lin" valueType="num">
                                      <p:cBhvr additive="base">
                                        <p:cTn id="3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315"/>
                                        </p:tgtEl>
                                        <p:attrNameLst>
                                          <p:attrName>style.visibility</p:attrName>
                                        </p:attrNameLst>
                                      </p:cBhvr>
                                      <p:to>
                                        <p:strVal val="visible"/>
                                      </p:to>
                                    </p:set>
                                    <p:anim calcmode="lin" valueType="num">
                                      <p:cBhvr additive="base">
                                        <p:cTn id="41" dur="500" fill="hold"/>
                                        <p:tgtEl>
                                          <p:spTgt spid="315"/>
                                        </p:tgtEl>
                                        <p:attrNameLst>
                                          <p:attrName>ppt_x</p:attrName>
                                        </p:attrNameLst>
                                      </p:cBhvr>
                                      <p:tavLst>
                                        <p:tav tm="0">
                                          <p:val>
                                            <p:strVal val="1+#ppt_w/2"/>
                                          </p:val>
                                        </p:tav>
                                        <p:tav tm="100000">
                                          <p:val>
                                            <p:strVal val="#ppt_x"/>
                                          </p:val>
                                        </p:tav>
                                      </p:tavLst>
                                    </p:anim>
                                    <p:anim calcmode="lin" valueType="num">
                                      <p:cBhvr additive="base">
                                        <p:cTn id="42" dur="500" fill="hold"/>
                                        <p:tgtEl>
                                          <p:spTgt spid="315"/>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308"/>
                                        </p:tgtEl>
                                        <p:attrNameLst>
                                          <p:attrName>style.visibility</p:attrName>
                                        </p:attrNameLst>
                                      </p:cBhvr>
                                      <p:to>
                                        <p:strVal val="visible"/>
                                      </p:to>
                                    </p:set>
                                    <p:anim calcmode="lin" valueType="num">
                                      <p:cBhvr additive="base">
                                        <p:cTn id="45" dur="500" fill="hold"/>
                                        <p:tgtEl>
                                          <p:spTgt spid="308"/>
                                        </p:tgtEl>
                                        <p:attrNameLst>
                                          <p:attrName>ppt_x</p:attrName>
                                        </p:attrNameLst>
                                      </p:cBhvr>
                                      <p:tavLst>
                                        <p:tav tm="0">
                                          <p:val>
                                            <p:strVal val="1+#ppt_w/2"/>
                                          </p:val>
                                        </p:tav>
                                        <p:tav tm="100000">
                                          <p:val>
                                            <p:strVal val="#ppt_x"/>
                                          </p:val>
                                        </p:tav>
                                      </p:tavLst>
                                    </p:anim>
                                    <p:anim calcmode="lin" valueType="num">
                                      <p:cBhvr additive="base">
                                        <p:cTn id="46" dur="500" fill="hold"/>
                                        <p:tgtEl>
                                          <p:spTgt spid="308"/>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324"/>
                                        </p:tgtEl>
                                        <p:attrNameLst>
                                          <p:attrName>style.visibility</p:attrName>
                                        </p:attrNameLst>
                                      </p:cBhvr>
                                      <p:to>
                                        <p:strVal val="visible"/>
                                      </p:to>
                                    </p:set>
                                    <p:anim calcmode="lin" valueType="num">
                                      <p:cBhvr additive="base">
                                        <p:cTn id="49" dur="500" fill="hold"/>
                                        <p:tgtEl>
                                          <p:spTgt spid="324"/>
                                        </p:tgtEl>
                                        <p:attrNameLst>
                                          <p:attrName>ppt_x</p:attrName>
                                        </p:attrNameLst>
                                      </p:cBhvr>
                                      <p:tavLst>
                                        <p:tav tm="0">
                                          <p:val>
                                            <p:strVal val="1+#ppt_w/2"/>
                                          </p:val>
                                        </p:tav>
                                        <p:tav tm="100000">
                                          <p:val>
                                            <p:strVal val="#ppt_x"/>
                                          </p:val>
                                        </p:tav>
                                      </p:tavLst>
                                    </p:anim>
                                    <p:anim calcmode="lin" valueType="num">
                                      <p:cBhvr additive="base">
                                        <p:cTn id="50" dur="500" fill="hold"/>
                                        <p:tgtEl>
                                          <p:spTgt spid="324"/>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323"/>
                                        </p:tgtEl>
                                        <p:attrNameLst>
                                          <p:attrName>style.visibility</p:attrName>
                                        </p:attrNameLst>
                                      </p:cBhvr>
                                      <p:to>
                                        <p:strVal val="visible"/>
                                      </p:to>
                                    </p:set>
                                    <p:anim calcmode="lin" valueType="num">
                                      <p:cBhvr additive="base">
                                        <p:cTn id="53" dur="500" fill="hold"/>
                                        <p:tgtEl>
                                          <p:spTgt spid="323"/>
                                        </p:tgtEl>
                                        <p:attrNameLst>
                                          <p:attrName>ppt_x</p:attrName>
                                        </p:attrNameLst>
                                      </p:cBhvr>
                                      <p:tavLst>
                                        <p:tav tm="0">
                                          <p:val>
                                            <p:strVal val="1+#ppt_w/2"/>
                                          </p:val>
                                        </p:tav>
                                        <p:tav tm="100000">
                                          <p:val>
                                            <p:strVal val="#ppt_x"/>
                                          </p:val>
                                        </p:tav>
                                      </p:tavLst>
                                    </p:anim>
                                    <p:anim calcmode="lin" valueType="num">
                                      <p:cBhvr additive="base">
                                        <p:cTn id="54" dur="500" fill="hold"/>
                                        <p:tgtEl>
                                          <p:spTgt spid="323"/>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0"/>
                                  </p:stCondLst>
                                  <p:childTnLst>
                                    <p:set>
                                      <p:cBhvr>
                                        <p:cTn id="56" dur="1" fill="hold">
                                          <p:stCondLst>
                                            <p:cond delay="0"/>
                                          </p:stCondLst>
                                        </p:cTn>
                                        <p:tgtEl>
                                          <p:spTgt spid="322"/>
                                        </p:tgtEl>
                                        <p:attrNameLst>
                                          <p:attrName>style.visibility</p:attrName>
                                        </p:attrNameLst>
                                      </p:cBhvr>
                                      <p:to>
                                        <p:strVal val="visible"/>
                                      </p:to>
                                    </p:set>
                                    <p:anim calcmode="lin" valueType="num">
                                      <p:cBhvr additive="base">
                                        <p:cTn id="57" dur="500" fill="hold"/>
                                        <p:tgtEl>
                                          <p:spTgt spid="322"/>
                                        </p:tgtEl>
                                        <p:attrNameLst>
                                          <p:attrName>ppt_x</p:attrName>
                                        </p:attrNameLst>
                                      </p:cBhvr>
                                      <p:tavLst>
                                        <p:tav tm="0">
                                          <p:val>
                                            <p:strVal val="1+#ppt_w/2"/>
                                          </p:val>
                                        </p:tav>
                                        <p:tav tm="100000">
                                          <p:val>
                                            <p:strVal val="#ppt_x"/>
                                          </p:val>
                                        </p:tav>
                                      </p:tavLst>
                                    </p:anim>
                                    <p:anim calcmode="lin" valueType="num">
                                      <p:cBhvr additive="base">
                                        <p:cTn id="58" dur="500" fill="hold"/>
                                        <p:tgtEl>
                                          <p:spTgt spid="322"/>
                                        </p:tgtEl>
                                        <p:attrNameLst>
                                          <p:attrName>ppt_y</p:attrName>
                                        </p:attrNameLst>
                                      </p:cBhvr>
                                      <p:tavLst>
                                        <p:tav tm="0">
                                          <p:val>
                                            <p:strVal val="#ppt_y"/>
                                          </p:val>
                                        </p:tav>
                                        <p:tav tm="100000">
                                          <p:val>
                                            <p:strVal val="#ppt_y"/>
                                          </p:val>
                                        </p:tav>
                                      </p:tavLst>
                                    </p:anim>
                                  </p:childTnLst>
                                </p:cTn>
                              </p:par>
                              <p:par>
                                <p:cTn id="59" presetID="2" presetClass="entr" presetSubtype="2" fill="hold" nodeType="withEffect">
                                  <p:stCondLst>
                                    <p:cond delay="0"/>
                                  </p:stCondLst>
                                  <p:childTnLst>
                                    <p:set>
                                      <p:cBhvr>
                                        <p:cTn id="60" dur="1" fill="hold">
                                          <p:stCondLst>
                                            <p:cond delay="0"/>
                                          </p:stCondLst>
                                        </p:cTn>
                                        <p:tgtEl>
                                          <p:spTgt spid="318"/>
                                        </p:tgtEl>
                                        <p:attrNameLst>
                                          <p:attrName>style.visibility</p:attrName>
                                        </p:attrNameLst>
                                      </p:cBhvr>
                                      <p:to>
                                        <p:strVal val="visible"/>
                                      </p:to>
                                    </p:set>
                                    <p:anim calcmode="lin" valueType="num">
                                      <p:cBhvr additive="base">
                                        <p:cTn id="61" dur="500" fill="hold"/>
                                        <p:tgtEl>
                                          <p:spTgt spid="318"/>
                                        </p:tgtEl>
                                        <p:attrNameLst>
                                          <p:attrName>ppt_x</p:attrName>
                                        </p:attrNameLst>
                                      </p:cBhvr>
                                      <p:tavLst>
                                        <p:tav tm="0">
                                          <p:val>
                                            <p:strVal val="1+#ppt_w/2"/>
                                          </p:val>
                                        </p:tav>
                                        <p:tav tm="100000">
                                          <p:val>
                                            <p:strVal val="#ppt_x"/>
                                          </p:val>
                                        </p:tav>
                                      </p:tavLst>
                                    </p:anim>
                                    <p:anim calcmode="lin" valueType="num">
                                      <p:cBhvr additive="base">
                                        <p:cTn id="62" dur="500" fill="hold"/>
                                        <p:tgtEl>
                                          <p:spTgt spid="318"/>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0"/>
                                  </p:stCondLst>
                                  <p:childTnLst>
                                    <p:set>
                                      <p:cBhvr>
                                        <p:cTn id="64" dur="1" fill="hold">
                                          <p:stCondLst>
                                            <p:cond delay="0"/>
                                          </p:stCondLst>
                                        </p:cTn>
                                        <p:tgtEl>
                                          <p:spTgt spid="326"/>
                                        </p:tgtEl>
                                        <p:attrNameLst>
                                          <p:attrName>style.visibility</p:attrName>
                                        </p:attrNameLst>
                                      </p:cBhvr>
                                      <p:to>
                                        <p:strVal val="visible"/>
                                      </p:to>
                                    </p:set>
                                    <p:anim calcmode="lin" valueType="num">
                                      <p:cBhvr additive="base">
                                        <p:cTn id="65" dur="500" fill="hold"/>
                                        <p:tgtEl>
                                          <p:spTgt spid="326"/>
                                        </p:tgtEl>
                                        <p:attrNameLst>
                                          <p:attrName>ppt_x</p:attrName>
                                        </p:attrNameLst>
                                      </p:cBhvr>
                                      <p:tavLst>
                                        <p:tav tm="0">
                                          <p:val>
                                            <p:strVal val="1+#ppt_w/2"/>
                                          </p:val>
                                        </p:tav>
                                        <p:tav tm="100000">
                                          <p:val>
                                            <p:strVal val="#ppt_x"/>
                                          </p:val>
                                        </p:tav>
                                      </p:tavLst>
                                    </p:anim>
                                    <p:anim calcmode="lin" valueType="num">
                                      <p:cBhvr additive="base">
                                        <p:cTn id="66" dur="500" fill="hold"/>
                                        <p:tgtEl>
                                          <p:spTgt spid="326"/>
                                        </p:tgtEl>
                                        <p:attrNameLst>
                                          <p:attrName>ppt_y</p:attrName>
                                        </p:attrNameLst>
                                      </p:cBhvr>
                                      <p:tavLst>
                                        <p:tav tm="0">
                                          <p:val>
                                            <p:strVal val="#ppt_y"/>
                                          </p:val>
                                        </p:tav>
                                        <p:tav tm="100000">
                                          <p:val>
                                            <p:strVal val="#ppt_y"/>
                                          </p:val>
                                        </p:tav>
                                      </p:tavLst>
                                    </p:anim>
                                  </p:childTnLst>
                                </p:cTn>
                              </p:par>
                              <p:par>
                                <p:cTn id="67" presetID="2" presetClass="entr" presetSubtype="2" fill="hold" nodeType="withEffect">
                                  <p:stCondLst>
                                    <p:cond delay="0"/>
                                  </p:stCondLst>
                                  <p:childTnLst>
                                    <p:set>
                                      <p:cBhvr>
                                        <p:cTn id="68" dur="1" fill="hold">
                                          <p:stCondLst>
                                            <p:cond delay="0"/>
                                          </p:stCondLst>
                                        </p:cTn>
                                        <p:tgtEl>
                                          <p:spTgt spid="325"/>
                                        </p:tgtEl>
                                        <p:attrNameLst>
                                          <p:attrName>style.visibility</p:attrName>
                                        </p:attrNameLst>
                                      </p:cBhvr>
                                      <p:to>
                                        <p:strVal val="visible"/>
                                      </p:to>
                                    </p:set>
                                    <p:anim calcmode="lin" valueType="num">
                                      <p:cBhvr additive="base">
                                        <p:cTn id="69" dur="500" fill="hold"/>
                                        <p:tgtEl>
                                          <p:spTgt spid="325"/>
                                        </p:tgtEl>
                                        <p:attrNameLst>
                                          <p:attrName>ppt_x</p:attrName>
                                        </p:attrNameLst>
                                      </p:cBhvr>
                                      <p:tavLst>
                                        <p:tav tm="0">
                                          <p:val>
                                            <p:strVal val="1+#ppt_w/2"/>
                                          </p:val>
                                        </p:tav>
                                        <p:tav tm="100000">
                                          <p:val>
                                            <p:strVal val="#ppt_x"/>
                                          </p:val>
                                        </p:tav>
                                      </p:tavLst>
                                    </p:anim>
                                    <p:anim calcmode="lin" valueType="num">
                                      <p:cBhvr additive="base">
                                        <p:cTn id="70" dur="500" fill="hold"/>
                                        <p:tgtEl>
                                          <p:spTgt spid="3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 grpId="0"/>
      <p:bldP spid="320" grpId="0"/>
      <p:bldP spid="321" grpId="0"/>
      <p:bldP spid="323" grpId="0"/>
      <p:bldP spid="324" grpId="0"/>
      <p:bldP spid="326"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grpSp>
        <p:nvGrpSpPr>
          <p:cNvPr id="352" name="Google Shape;352;p18"/>
          <p:cNvGrpSpPr/>
          <p:nvPr/>
        </p:nvGrpSpPr>
        <p:grpSpPr>
          <a:xfrm>
            <a:off x="2818357" y="900117"/>
            <a:ext cx="7790078" cy="5730720"/>
            <a:chOff x="951576" y="916518"/>
            <a:chExt cx="6119394" cy="4692496"/>
          </a:xfrm>
        </p:grpSpPr>
        <p:pic>
          <p:nvPicPr>
            <p:cNvPr id="353" name="Google Shape;353;p18" descr="图片包含 植物&#10;&#10;已生成极高可信度的说明"/>
            <p:cNvPicPr preferRelativeResize="0"/>
            <p:nvPr/>
          </p:nvPicPr>
          <p:blipFill rotWithShape="1">
            <a:blip r:embed="rId3">
              <a:alphaModFix/>
            </a:blip>
            <a:srcRect/>
            <a:stretch/>
          </p:blipFill>
          <p:spPr>
            <a:xfrm rot="-4467849" flipH="1">
              <a:off x="198968" y="1669126"/>
              <a:ext cx="4440763" cy="2935547"/>
            </a:xfrm>
            <a:prstGeom prst="rect">
              <a:avLst/>
            </a:prstGeom>
            <a:noFill/>
            <a:ln>
              <a:noFill/>
            </a:ln>
          </p:spPr>
        </p:pic>
        <p:sp>
          <p:nvSpPr>
            <p:cNvPr id="354" name="Google Shape;354;p18"/>
            <p:cNvSpPr/>
            <p:nvPr/>
          </p:nvSpPr>
          <p:spPr>
            <a:xfrm>
              <a:off x="1510279" y="939205"/>
              <a:ext cx="4404381" cy="4669809"/>
            </a:xfrm>
            <a:prstGeom prst="ellipse">
              <a:avLst/>
            </a:prstGeom>
            <a:blipFill rotWithShape="1">
              <a:blip r:embed="rId4">
                <a:alphaModFix/>
              </a:blip>
              <a:stretch>
                <a:fillRect/>
              </a:stretch>
            </a:blip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55" name="Google Shape;355;p18"/>
            <p:cNvSpPr/>
            <p:nvPr/>
          </p:nvSpPr>
          <p:spPr>
            <a:xfrm>
              <a:off x="2064326" y="1909348"/>
              <a:ext cx="3415300" cy="2881364"/>
            </a:xfrm>
            <a:prstGeom prst="rect">
              <a:avLst/>
            </a:prstGeom>
            <a:noFill/>
            <a:ln>
              <a:noFill/>
            </a:ln>
          </p:spPr>
          <p:txBody>
            <a:bodyPr spcFirstLastPara="1" wrap="square" lIns="91425" tIns="45700" rIns="91425" bIns="45700" anchor="t" anchorCtr="0">
              <a:spAutoFit/>
            </a:bodyPr>
            <a:lstStyle/>
            <a:p>
              <a:pPr marL="0" marR="0" algn="just">
                <a:lnSpc>
                  <a:spcPct val="150000"/>
                </a:lnSpc>
                <a:spcBef>
                  <a:spcPts val="0"/>
                </a:spcBef>
                <a:spcAft>
                  <a:spcPts val="800"/>
                </a:spcAft>
              </a:pPr>
              <a:r>
                <a:rPr lang="en-US" sz="2400" dirty="0">
                  <a:solidFill>
                    <a:schemeClr val="bg1"/>
                  </a:solidFill>
                  <a:effectLst/>
                  <a:latin typeface="Times New Roman" panose="02020603050405020304" pitchFamily="18" charset="0"/>
                  <a:ea typeface="Times New Roman" panose="02020603050405020304" pitchFamily="18" charset="0"/>
                </a:rPr>
                <a:t>Ở </a:t>
              </a:r>
              <a:r>
                <a:rPr lang="en-US" sz="2400" dirty="0" err="1">
                  <a:solidFill>
                    <a:schemeClr val="bg1"/>
                  </a:solidFill>
                  <a:effectLst/>
                  <a:latin typeface="Times New Roman" panose="02020603050405020304" pitchFamily="18" charset="0"/>
                  <a:ea typeface="Times New Roman" panose="02020603050405020304" pitchFamily="18" charset="0"/>
                </a:rPr>
                <a:t>đây</a:t>
              </a:r>
              <a:r>
                <a:rPr lang="en-US" sz="2400" dirty="0">
                  <a:solidFill>
                    <a:schemeClr val="bg1"/>
                  </a:solidFill>
                  <a:effectLst/>
                  <a:latin typeface="Times New Roman" panose="02020603050405020304" pitchFamily="18" charset="0"/>
                  <a:ea typeface="Times New Roman" panose="02020603050405020304" pitchFamily="18" charset="0"/>
                </a:rPr>
                <a:t>, ta </a:t>
              </a:r>
              <a:r>
                <a:rPr lang="en-US" sz="2400" dirty="0" err="1">
                  <a:solidFill>
                    <a:schemeClr val="bg1"/>
                  </a:solidFill>
                  <a:effectLst/>
                  <a:latin typeface="Times New Roman" panose="02020603050405020304" pitchFamily="18" charset="0"/>
                  <a:ea typeface="Times New Roman" panose="02020603050405020304" pitchFamily="18" charset="0"/>
                </a:rPr>
                <a:t>hiểu</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Nguyễn</a:t>
              </a:r>
              <a:r>
                <a:rPr lang="en-US" sz="2400" dirty="0">
                  <a:solidFill>
                    <a:schemeClr val="bg1"/>
                  </a:solidFill>
                  <a:effectLst/>
                  <a:latin typeface="Times New Roman" panose="02020603050405020304" pitchFamily="18" charset="0"/>
                  <a:ea typeface="Times New Roman" panose="02020603050405020304" pitchFamily="18" charset="0"/>
                </a:rPr>
                <a:t> Du </a:t>
              </a:r>
              <a:r>
                <a:rPr lang="en-US" sz="2400" dirty="0" err="1">
                  <a:solidFill>
                    <a:schemeClr val="bg1"/>
                  </a:solidFill>
                  <a:effectLst/>
                  <a:latin typeface="Times New Roman" panose="02020603050405020304" pitchFamily="18" charset="0"/>
                  <a:ea typeface="Times New Roman" panose="02020603050405020304" pitchFamily="18" charset="0"/>
                </a:rPr>
                <a:t>không</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chỉ</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nói</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đến</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nàng</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tiểu</a:t>
              </a:r>
              <a:r>
                <a:rPr lang="en-US" sz="2400" dirty="0">
                  <a:solidFill>
                    <a:schemeClr val="bg1"/>
                  </a:solidFill>
                  <a:effectLst/>
                  <a:latin typeface="Times New Roman" panose="02020603050405020304" pitchFamily="18" charset="0"/>
                  <a:ea typeface="Times New Roman" panose="02020603050405020304" pitchFamily="18" charset="0"/>
                </a:rPr>
                <a:t> Thanh </a:t>
              </a:r>
              <a:r>
                <a:rPr lang="en-US" sz="2400" dirty="0" err="1">
                  <a:solidFill>
                    <a:schemeClr val="bg1"/>
                  </a:solidFill>
                  <a:effectLst/>
                  <a:latin typeface="Times New Roman" panose="02020603050405020304" pitchFamily="18" charset="0"/>
                  <a:ea typeface="Times New Roman" panose="02020603050405020304" pitchFamily="18" charset="0"/>
                </a:rPr>
                <a:t>mà</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ông</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muốn</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nói</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đến</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thân</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phận</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của</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cái</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đẹp</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nói</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chung</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cũng</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đầy</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ngang</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trái</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và</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đớn</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đau</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như</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thân</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phận</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của</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nàng</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tiểu</a:t>
              </a:r>
              <a:r>
                <a:rPr lang="en-US" sz="2400" dirty="0">
                  <a:solidFill>
                    <a:schemeClr val="bg1"/>
                  </a:solidFill>
                  <a:effectLst/>
                  <a:latin typeface="Times New Roman" panose="02020603050405020304" pitchFamily="18" charset="0"/>
                  <a:ea typeface="Times New Roman" panose="02020603050405020304" pitchFamily="18" charset="0"/>
                </a:rPr>
                <a:t> Thanh </a:t>
              </a:r>
              <a:endParaRPr lang="en-US" sz="2400" dirty="0">
                <a:solidFill>
                  <a:schemeClr val="bg1"/>
                </a:solidFill>
                <a:effectLst/>
                <a:latin typeface="Calibri" panose="020F0502020204030204" pitchFamily="34" charset="0"/>
                <a:ea typeface="Calibri" panose="020F0502020204030204" pitchFamily="34" charset="0"/>
              </a:endParaRPr>
            </a:p>
          </p:txBody>
        </p:sp>
        <p:pic>
          <p:nvPicPr>
            <p:cNvPr id="356" name="Google Shape;356;p18"/>
            <p:cNvPicPr preferRelativeResize="0"/>
            <p:nvPr/>
          </p:nvPicPr>
          <p:blipFill rotWithShape="1">
            <a:blip r:embed="rId5">
              <a:alphaModFix/>
            </a:blip>
            <a:srcRect/>
            <a:stretch/>
          </p:blipFill>
          <p:spPr>
            <a:xfrm>
              <a:off x="5382099" y="3367793"/>
              <a:ext cx="1688871" cy="2070100"/>
            </a:xfrm>
            <a:prstGeom prst="rect">
              <a:avLst/>
            </a:prstGeom>
            <a:noFill/>
            <a:ln>
              <a:noFill/>
            </a:ln>
          </p:spPr>
        </p:pic>
      </p:grpSp>
      <p:pic>
        <p:nvPicPr>
          <p:cNvPr id="2" name="Google Shape;253;p13">
            <a:extLst>
              <a:ext uri="{FF2B5EF4-FFF2-40B4-BE49-F238E27FC236}">
                <a16:creationId xmlns:a16="http://schemas.microsoft.com/office/drawing/2014/main" id="{13B04E23-35F3-5910-1B93-FFA94601CBE6}"/>
              </a:ext>
            </a:extLst>
          </p:cNvPr>
          <p:cNvPicPr preferRelativeResize="0"/>
          <p:nvPr/>
        </p:nvPicPr>
        <p:blipFill rotWithShape="1">
          <a:blip r:embed="rId6">
            <a:alphaModFix/>
          </a:blip>
          <a:srcRect l="32738" r="37500"/>
          <a:stretch/>
        </p:blipFill>
        <p:spPr>
          <a:xfrm>
            <a:off x="1" y="-36733"/>
            <a:ext cx="2818356" cy="826718"/>
          </a:xfrm>
          <a:prstGeom prst="rect">
            <a:avLst/>
          </a:prstGeom>
          <a:noFill/>
          <a:ln>
            <a:noFill/>
          </a:ln>
          <a:effectLst>
            <a:outerShdw blurRad="50800" dist="38100" dir="2700000" algn="tl" rotWithShape="0">
              <a:srgbClr val="000000">
                <a:alpha val="40000"/>
              </a:srgbClr>
            </a:outerShdw>
          </a:effectLst>
        </p:spPr>
      </p:pic>
      <p:sp>
        <p:nvSpPr>
          <p:cNvPr id="3" name="Google Shape;256;p13">
            <a:extLst>
              <a:ext uri="{FF2B5EF4-FFF2-40B4-BE49-F238E27FC236}">
                <a16:creationId xmlns:a16="http://schemas.microsoft.com/office/drawing/2014/main" id="{34CB7FAB-7141-2262-69E2-9F018D6157CB}"/>
              </a:ext>
            </a:extLst>
          </p:cNvPr>
          <p:cNvSpPr/>
          <p:nvPr/>
        </p:nvSpPr>
        <p:spPr>
          <a:xfrm>
            <a:off x="0" y="-131185"/>
            <a:ext cx="3693319" cy="101562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C00000"/>
              </a:buClr>
              <a:buSzPts val="4000"/>
              <a:buFont typeface="NTR"/>
              <a:buNone/>
            </a:pPr>
            <a:r>
              <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rPr>
              <a:t>II. </a:t>
            </a:r>
            <a:r>
              <a:rPr lang="en-US" sz="2000" b="1"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Đọc</a:t>
            </a:r>
            <a:r>
              <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000" b="1"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hiểu</a:t>
            </a:r>
            <a:r>
              <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000" b="1"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văn</a:t>
            </a:r>
            <a:r>
              <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000" b="1"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bản</a:t>
            </a:r>
            <a:endPar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endParaRPr>
          </a:p>
          <a:p>
            <a:pPr marL="0" marR="0" lvl="0" indent="0" algn="l" rtl="0">
              <a:lnSpc>
                <a:spcPct val="150000"/>
              </a:lnSpc>
              <a:spcBef>
                <a:spcPts val="0"/>
              </a:spcBef>
              <a:spcAft>
                <a:spcPts val="0"/>
              </a:spcAft>
              <a:buClr>
                <a:srgbClr val="C00000"/>
              </a:buClr>
              <a:buSzPts val="4000"/>
              <a:buFont typeface="NTR"/>
              <a:buNone/>
            </a:pPr>
            <a:r>
              <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rPr>
              <a:t>2. Hai </a:t>
            </a:r>
            <a:r>
              <a:rPr lang="en-US" sz="2000" b="1"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câu</a:t>
            </a:r>
            <a:r>
              <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000" b="1"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thực</a:t>
            </a:r>
            <a:endParaRPr sz="2000" b="1" i="0" u="none" strike="noStrike" cap="none" dirty="0">
              <a:solidFill>
                <a:schemeClr val="accent2">
                  <a:lumMod val="50000"/>
                </a:schemeClr>
              </a:solidFill>
              <a:latin typeface="Times New Roman" panose="02020603050405020304" pitchFamily="18" charset="0"/>
              <a:ea typeface="NTR"/>
              <a:cs typeface="Times New Roman" panose="02020603050405020304" pitchFamily="18" charset="0"/>
              <a:sym typeface="NTR"/>
            </a:endParaRPr>
          </a:p>
        </p:txBody>
      </p:sp>
    </p:spTree>
    <p:extLst>
      <p:ext uri="{BB962C8B-B14F-4D97-AF65-F5344CB8AC3E}">
        <p14:creationId xmlns:p14="http://schemas.microsoft.com/office/powerpoint/2010/main" val="2371637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52"/>
                                        </p:tgtEl>
                                        <p:attrNameLst>
                                          <p:attrName>style.visibility</p:attrName>
                                        </p:attrNameLst>
                                      </p:cBhvr>
                                      <p:to>
                                        <p:strVal val="visible"/>
                                      </p:to>
                                    </p:set>
                                    <p:anim calcmode="lin" valueType="num">
                                      <p:cBhvr additive="base">
                                        <p:cTn id="7" dur="500"/>
                                        <p:tgtEl>
                                          <p:spTgt spid="352"/>
                                        </p:tgtEl>
                                        <p:attrNameLst>
                                          <p:attrName>ppt_w</p:attrName>
                                        </p:attrNameLst>
                                      </p:cBhvr>
                                      <p:tavLst>
                                        <p:tav tm="0">
                                          <p:val>
                                            <p:strVal val="0"/>
                                          </p:val>
                                        </p:tav>
                                        <p:tav tm="100000">
                                          <p:val>
                                            <p:strVal val="#ppt_w"/>
                                          </p:val>
                                        </p:tav>
                                      </p:tavLst>
                                    </p:anim>
                                    <p:anim calcmode="lin" valueType="num">
                                      <p:cBhvr additive="base">
                                        <p:cTn id="8" dur="500"/>
                                        <p:tgtEl>
                                          <p:spTgt spid="35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Google Shape;333;p17" descr="图片包含 植物&#10;&#10;已生成极高可信度的说明"/>
          <p:cNvPicPr preferRelativeResize="0"/>
          <p:nvPr/>
        </p:nvPicPr>
        <p:blipFill rotWithShape="1">
          <a:blip r:embed="rId3">
            <a:alphaModFix/>
          </a:blip>
          <a:srcRect/>
          <a:stretch/>
        </p:blipFill>
        <p:spPr>
          <a:xfrm rot="5682990" flipH="1">
            <a:off x="3180204" y="2481471"/>
            <a:ext cx="5358162" cy="3541989"/>
          </a:xfrm>
          <a:prstGeom prst="rect">
            <a:avLst/>
          </a:prstGeom>
          <a:noFill/>
          <a:ln>
            <a:noFill/>
          </a:ln>
        </p:spPr>
      </p:pic>
      <p:sp>
        <p:nvSpPr>
          <p:cNvPr id="334" name="Google Shape;334;p17"/>
          <p:cNvSpPr/>
          <p:nvPr/>
        </p:nvSpPr>
        <p:spPr>
          <a:xfrm flipH="1">
            <a:off x="691179" y="2128747"/>
            <a:ext cx="5927026" cy="3260408"/>
          </a:xfrm>
          <a:prstGeom prst="rect">
            <a:avLst/>
          </a:prstGeom>
          <a:blipFill rotWithShape="1">
            <a:blip r:embed="rId4">
              <a:alphaModFix/>
            </a:blip>
            <a:tile tx="0" ty="0" sx="100000" sy="100000" flip="none" algn="tl"/>
          </a:blip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Times New Roman" panose="02020603050405020304" pitchFamily="18" charset="0"/>
              <a:cs typeface="Times New Roman" panose="02020603050405020304" pitchFamily="18" charset="0"/>
              <a:sym typeface="Arial"/>
            </a:endParaRPr>
          </a:p>
        </p:txBody>
      </p:sp>
      <p:sp>
        <p:nvSpPr>
          <p:cNvPr id="335" name="Google Shape;335;p17"/>
          <p:cNvSpPr/>
          <p:nvPr/>
        </p:nvSpPr>
        <p:spPr>
          <a:xfrm>
            <a:off x="869260" y="2128747"/>
            <a:ext cx="2382833" cy="85805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chemeClr val="dk1"/>
              </a:buClr>
              <a:buSzPts val="3200"/>
              <a:buFont typeface="NTR"/>
              <a:buNone/>
            </a:pPr>
            <a:r>
              <a:rPr lang="en-US" sz="3200" b="1" i="0" u="none" strike="noStrike" cap="none" dirty="0" err="1">
                <a:solidFill>
                  <a:schemeClr val="dk1"/>
                </a:solidFill>
                <a:latin typeface="Times New Roman" panose="02020603050405020304" pitchFamily="18" charset="0"/>
                <a:ea typeface="NTR"/>
                <a:cs typeface="Times New Roman" panose="02020603050405020304" pitchFamily="18" charset="0"/>
                <a:sym typeface="NTR"/>
              </a:rPr>
              <a:t>Cổ</a:t>
            </a:r>
            <a:r>
              <a:rPr lang="en-US" sz="3200" b="1" i="0" u="none" strike="noStrike" cap="none" dirty="0">
                <a:solidFill>
                  <a:schemeClr val="dk1"/>
                </a:solidFill>
                <a:latin typeface="Times New Roman" panose="02020603050405020304" pitchFamily="18" charset="0"/>
                <a:ea typeface="NTR"/>
                <a:cs typeface="Times New Roman" panose="02020603050405020304" pitchFamily="18" charset="0"/>
                <a:sym typeface="NTR"/>
              </a:rPr>
              <a:t> - </a:t>
            </a:r>
            <a:r>
              <a:rPr lang="en-US" sz="3200" b="1" i="0" u="none" strike="noStrike" cap="none" dirty="0" err="1">
                <a:solidFill>
                  <a:schemeClr val="dk1"/>
                </a:solidFill>
                <a:latin typeface="Times New Roman" panose="02020603050405020304" pitchFamily="18" charset="0"/>
                <a:ea typeface="NTR"/>
                <a:cs typeface="Times New Roman" panose="02020603050405020304" pitchFamily="18" charset="0"/>
                <a:sym typeface="NTR"/>
              </a:rPr>
              <a:t>Xưa</a:t>
            </a:r>
            <a:endParaRPr sz="3200" b="1" i="0" u="none" strike="noStrike" cap="none" dirty="0">
              <a:solidFill>
                <a:schemeClr val="dk1"/>
              </a:solidFill>
              <a:latin typeface="Times New Roman" panose="02020603050405020304" pitchFamily="18" charset="0"/>
              <a:ea typeface="NTR"/>
              <a:cs typeface="Times New Roman" panose="02020603050405020304" pitchFamily="18" charset="0"/>
              <a:sym typeface="NTR"/>
            </a:endParaRPr>
          </a:p>
        </p:txBody>
      </p:sp>
      <p:cxnSp>
        <p:nvCxnSpPr>
          <p:cNvPr id="336" name="Google Shape;336;p17"/>
          <p:cNvCxnSpPr/>
          <p:nvPr/>
        </p:nvCxnSpPr>
        <p:spPr>
          <a:xfrm flipH="1">
            <a:off x="3536333" y="2017803"/>
            <a:ext cx="15214" cy="1396846"/>
          </a:xfrm>
          <a:prstGeom prst="straightConnector1">
            <a:avLst/>
          </a:prstGeom>
          <a:noFill/>
          <a:ln w="9525" cap="flat" cmpd="sng">
            <a:solidFill>
              <a:srgbClr val="F9E7C6"/>
            </a:solidFill>
            <a:prstDash val="solid"/>
            <a:miter lim="800000"/>
            <a:headEnd type="none" w="sm" len="sm"/>
            <a:tailEnd type="none" w="sm" len="sm"/>
          </a:ln>
        </p:spPr>
      </p:cxnSp>
      <p:sp>
        <p:nvSpPr>
          <p:cNvPr id="338" name="Google Shape;338;p17"/>
          <p:cNvSpPr/>
          <p:nvPr/>
        </p:nvSpPr>
        <p:spPr>
          <a:xfrm>
            <a:off x="1015017" y="872987"/>
            <a:ext cx="5410481" cy="120028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54402C"/>
              </a:buClr>
              <a:buSzPts val="2400"/>
              <a:buFont typeface="NTR"/>
              <a:buNone/>
            </a:pPr>
            <a:r>
              <a:rPr lang="en-US" sz="2400" b="1" i="1" dirty="0" err="1">
                <a:solidFill>
                  <a:srgbClr val="54402C"/>
                </a:solidFill>
                <a:latin typeface="Times New Roman" panose="02020603050405020304" pitchFamily="18" charset="0"/>
                <a:ea typeface="NTR"/>
                <a:cs typeface="Times New Roman" panose="02020603050405020304" pitchFamily="18" charset="0"/>
                <a:sym typeface="NTR"/>
              </a:rPr>
              <a:t>Phiên</a:t>
            </a:r>
            <a:r>
              <a:rPr lang="en-US" sz="2400" b="1" i="1" dirty="0">
                <a:solidFill>
                  <a:srgbClr val="54402C"/>
                </a:solidFill>
                <a:latin typeface="Times New Roman" panose="02020603050405020304" pitchFamily="18" charset="0"/>
                <a:ea typeface="NTR"/>
                <a:cs typeface="Times New Roman" panose="02020603050405020304" pitchFamily="18" charset="0"/>
                <a:sym typeface="NTR"/>
              </a:rPr>
              <a:t> </a:t>
            </a:r>
            <a:r>
              <a:rPr lang="en-US" sz="2400" b="1" i="1" dirty="0" err="1">
                <a:solidFill>
                  <a:srgbClr val="54402C"/>
                </a:solidFill>
                <a:latin typeface="Times New Roman" panose="02020603050405020304" pitchFamily="18" charset="0"/>
                <a:ea typeface="NTR"/>
                <a:cs typeface="Times New Roman" panose="02020603050405020304" pitchFamily="18" charset="0"/>
                <a:sym typeface="NTR"/>
              </a:rPr>
              <a:t>âm</a:t>
            </a:r>
            <a:r>
              <a:rPr lang="en-US" sz="2400" b="1" i="1" dirty="0">
                <a:solidFill>
                  <a:srgbClr val="54402C"/>
                </a:solidFill>
                <a:latin typeface="Times New Roman" panose="02020603050405020304" pitchFamily="18" charset="0"/>
                <a:ea typeface="NTR"/>
                <a:cs typeface="Times New Roman" panose="02020603050405020304" pitchFamily="18" charset="0"/>
                <a:sym typeface="NTR"/>
              </a:rPr>
              <a:t>: </a:t>
            </a:r>
            <a:r>
              <a:rPr lang="en-US" sz="2400" b="1" i="1" dirty="0" err="1">
                <a:solidFill>
                  <a:srgbClr val="54402C"/>
                </a:solidFill>
                <a:latin typeface="Times New Roman" panose="02020603050405020304" pitchFamily="18" charset="0"/>
                <a:ea typeface="NTR"/>
                <a:cs typeface="Times New Roman" panose="02020603050405020304" pitchFamily="18" charset="0"/>
                <a:sym typeface="NTR"/>
              </a:rPr>
              <a:t>Cổ</a:t>
            </a:r>
            <a:r>
              <a:rPr lang="en-US" sz="2400" b="1" i="1" dirty="0">
                <a:solidFill>
                  <a:srgbClr val="54402C"/>
                </a:solidFill>
                <a:latin typeface="Times New Roman" panose="02020603050405020304" pitchFamily="18" charset="0"/>
                <a:ea typeface="NTR"/>
                <a:cs typeface="Times New Roman" panose="02020603050405020304" pitchFamily="18" charset="0"/>
                <a:sym typeface="NTR"/>
              </a:rPr>
              <a:t> </a:t>
            </a:r>
            <a:r>
              <a:rPr lang="en-US" sz="2400" b="1" i="1" dirty="0" err="1">
                <a:solidFill>
                  <a:srgbClr val="54402C"/>
                </a:solidFill>
                <a:latin typeface="Times New Roman" panose="02020603050405020304" pitchFamily="18" charset="0"/>
                <a:ea typeface="NTR"/>
                <a:cs typeface="Times New Roman" panose="02020603050405020304" pitchFamily="18" charset="0"/>
                <a:sym typeface="NTR"/>
              </a:rPr>
              <a:t>kim</a:t>
            </a:r>
            <a:r>
              <a:rPr lang="en-US" sz="2400" b="1" i="1" dirty="0">
                <a:solidFill>
                  <a:srgbClr val="54402C"/>
                </a:solidFill>
                <a:latin typeface="Times New Roman" panose="02020603050405020304" pitchFamily="18" charset="0"/>
                <a:ea typeface="NTR"/>
                <a:cs typeface="Times New Roman" panose="02020603050405020304" pitchFamily="18" charset="0"/>
                <a:sym typeface="NTR"/>
              </a:rPr>
              <a:t> </a:t>
            </a:r>
            <a:r>
              <a:rPr lang="en-US" sz="2400" b="1" i="1" dirty="0" err="1">
                <a:solidFill>
                  <a:srgbClr val="54402C"/>
                </a:solidFill>
                <a:latin typeface="Times New Roman" panose="02020603050405020304" pitchFamily="18" charset="0"/>
                <a:ea typeface="NTR"/>
                <a:cs typeface="Times New Roman" panose="02020603050405020304" pitchFamily="18" charset="0"/>
                <a:sym typeface="NTR"/>
              </a:rPr>
              <a:t>hận</a:t>
            </a:r>
            <a:r>
              <a:rPr lang="en-US" sz="2400" b="1" i="1" dirty="0">
                <a:solidFill>
                  <a:srgbClr val="54402C"/>
                </a:solidFill>
                <a:latin typeface="Times New Roman" panose="02020603050405020304" pitchFamily="18" charset="0"/>
                <a:ea typeface="NTR"/>
                <a:cs typeface="Times New Roman" panose="02020603050405020304" pitchFamily="18" charset="0"/>
                <a:sym typeface="NTR"/>
              </a:rPr>
              <a:t> sự </a:t>
            </a:r>
            <a:r>
              <a:rPr lang="en-US" sz="2400" b="1" i="1" dirty="0" err="1">
                <a:solidFill>
                  <a:srgbClr val="54402C"/>
                </a:solidFill>
                <a:latin typeface="Times New Roman" panose="02020603050405020304" pitchFamily="18" charset="0"/>
                <a:ea typeface="NTR"/>
                <a:cs typeface="Times New Roman" panose="02020603050405020304" pitchFamily="18" charset="0"/>
                <a:sym typeface="NTR"/>
              </a:rPr>
              <a:t>thiên</a:t>
            </a:r>
            <a:r>
              <a:rPr lang="en-US" sz="2400" b="1" i="1" dirty="0">
                <a:solidFill>
                  <a:srgbClr val="54402C"/>
                </a:solidFill>
                <a:latin typeface="Times New Roman" panose="02020603050405020304" pitchFamily="18" charset="0"/>
                <a:ea typeface="NTR"/>
                <a:cs typeface="Times New Roman" panose="02020603050405020304" pitchFamily="18" charset="0"/>
                <a:sym typeface="NTR"/>
              </a:rPr>
              <a:t> nan </a:t>
            </a:r>
            <a:r>
              <a:rPr lang="en-US" sz="2400" b="1" i="1" dirty="0" err="1">
                <a:solidFill>
                  <a:srgbClr val="54402C"/>
                </a:solidFill>
                <a:latin typeface="Times New Roman" panose="02020603050405020304" pitchFamily="18" charset="0"/>
                <a:ea typeface="NTR"/>
                <a:cs typeface="Times New Roman" panose="02020603050405020304" pitchFamily="18" charset="0"/>
                <a:sym typeface="NTR"/>
              </a:rPr>
              <a:t>vấn</a:t>
            </a:r>
            <a:endParaRPr sz="2400" b="1" i="1" dirty="0">
              <a:solidFill>
                <a:srgbClr val="54402C"/>
              </a:solidFill>
              <a:latin typeface="Times New Roman" panose="02020603050405020304" pitchFamily="18" charset="0"/>
              <a:ea typeface="NTR"/>
              <a:cs typeface="Times New Roman" panose="02020603050405020304" pitchFamily="18" charset="0"/>
              <a:sym typeface="NTR"/>
            </a:endParaRPr>
          </a:p>
          <a:p>
            <a:pPr marL="0" marR="0" lvl="0" indent="0" algn="l" rtl="0">
              <a:lnSpc>
                <a:spcPct val="150000"/>
              </a:lnSpc>
              <a:spcBef>
                <a:spcPts val="0"/>
              </a:spcBef>
              <a:spcAft>
                <a:spcPts val="0"/>
              </a:spcAft>
              <a:buClr>
                <a:srgbClr val="54402C"/>
              </a:buClr>
              <a:buSzPts val="2400"/>
              <a:buFont typeface="NTR"/>
              <a:buNone/>
            </a:pPr>
            <a:r>
              <a:rPr lang="en-US" sz="2400" b="1" i="1" u="none" strike="noStrike" cap="none" dirty="0" err="1">
                <a:solidFill>
                  <a:srgbClr val="54402C"/>
                </a:solidFill>
                <a:latin typeface="Times New Roman" panose="02020603050405020304" pitchFamily="18" charset="0"/>
                <a:ea typeface="NTR"/>
                <a:cs typeface="Times New Roman" panose="02020603050405020304" pitchFamily="18" charset="0"/>
                <a:sym typeface="NTR"/>
              </a:rPr>
              <a:t>Dịch</a:t>
            </a:r>
            <a:r>
              <a:rPr lang="en-US" sz="2400" b="1" i="1" u="none" strike="noStrike" cap="none" dirty="0">
                <a:solidFill>
                  <a:srgbClr val="54402C"/>
                </a:solidFill>
                <a:latin typeface="Times New Roman" panose="02020603050405020304" pitchFamily="18" charset="0"/>
                <a:ea typeface="NTR"/>
                <a:cs typeface="Times New Roman" panose="02020603050405020304" pitchFamily="18" charset="0"/>
                <a:sym typeface="NTR"/>
              </a:rPr>
              <a:t> </a:t>
            </a:r>
            <a:r>
              <a:rPr lang="en-US" sz="2400" b="1" i="1" u="none" strike="noStrike" cap="none" dirty="0" err="1">
                <a:solidFill>
                  <a:srgbClr val="54402C"/>
                </a:solidFill>
                <a:latin typeface="Times New Roman" panose="02020603050405020304" pitchFamily="18" charset="0"/>
                <a:ea typeface="NTR"/>
                <a:cs typeface="Times New Roman" panose="02020603050405020304" pitchFamily="18" charset="0"/>
                <a:sym typeface="NTR"/>
              </a:rPr>
              <a:t>thơ</a:t>
            </a:r>
            <a:r>
              <a:rPr lang="en-US" sz="2400" b="1" i="1" u="none" strike="noStrike" cap="none" dirty="0">
                <a:solidFill>
                  <a:srgbClr val="54402C"/>
                </a:solidFill>
                <a:latin typeface="Times New Roman" panose="02020603050405020304" pitchFamily="18" charset="0"/>
                <a:ea typeface="NTR"/>
                <a:cs typeface="Times New Roman" panose="02020603050405020304" pitchFamily="18" charset="0"/>
                <a:sym typeface="NTR"/>
              </a:rPr>
              <a:t>: </a:t>
            </a:r>
            <a:r>
              <a:rPr lang="en-US" sz="2400" b="1" i="1" u="none" strike="noStrike" cap="none" dirty="0" err="1">
                <a:solidFill>
                  <a:srgbClr val="54402C"/>
                </a:solidFill>
                <a:latin typeface="Times New Roman" panose="02020603050405020304" pitchFamily="18" charset="0"/>
                <a:ea typeface="NTR"/>
                <a:cs typeface="Times New Roman" panose="02020603050405020304" pitchFamily="18" charset="0"/>
                <a:sym typeface="NTR"/>
              </a:rPr>
              <a:t>Nỗi</a:t>
            </a:r>
            <a:r>
              <a:rPr lang="en-US" sz="2400" b="1" i="1" u="none" strike="noStrike" cap="none" dirty="0">
                <a:solidFill>
                  <a:srgbClr val="54402C"/>
                </a:solidFill>
                <a:latin typeface="Times New Roman" panose="02020603050405020304" pitchFamily="18" charset="0"/>
                <a:ea typeface="NTR"/>
                <a:cs typeface="Times New Roman" panose="02020603050405020304" pitchFamily="18" charset="0"/>
                <a:sym typeface="NTR"/>
              </a:rPr>
              <a:t> </a:t>
            </a:r>
            <a:r>
              <a:rPr lang="en-US" sz="2400" b="1" i="1" u="none" strike="noStrike" cap="none" dirty="0" err="1">
                <a:solidFill>
                  <a:srgbClr val="54402C"/>
                </a:solidFill>
                <a:latin typeface="Times New Roman" panose="02020603050405020304" pitchFamily="18" charset="0"/>
                <a:ea typeface="NTR"/>
                <a:cs typeface="Times New Roman" panose="02020603050405020304" pitchFamily="18" charset="0"/>
                <a:sym typeface="NTR"/>
              </a:rPr>
              <a:t>hờn</a:t>
            </a:r>
            <a:r>
              <a:rPr lang="en-US" sz="2400" b="1" i="1" u="none" strike="noStrike" cap="none" dirty="0">
                <a:solidFill>
                  <a:srgbClr val="54402C"/>
                </a:solidFill>
                <a:latin typeface="Times New Roman" panose="02020603050405020304" pitchFamily="18" charset="0"/>
                <a:ea typeface="NTR"/>
                <a:cs typeface="Times New Roman" panose="02020603050405020304" pitchFamily="18" charset="0"/>
                <a:sym typeface="NTR"/>
              </a:rPr>
              <a:t> </a:t>
            </a:r>
            <a:r>
              <a:rPr lang="en-US" sz="2400" b="1" i="1" u="none" strike="noStrike" cap="none" dirty="0" err="1">
                <a:solidFill>
                  <a:srgbClr val="54402C"/>
                </a:solidFill>
                <a:latin typeface="Times New Roman" panose="02020603050405020304" pitchFamily="18" charset="0"/>
                <a:ea typeface="NTR"/>
                <a:cs typeface="Times New Roman" panose="02020603050405020304" pitchFamily="18" charset="0"/>
                <a:sym typeface="NTR"/>
              </a:rPr>
              <a:t>kim</a:t>
            </a:r>
            <a:r>
              <a:rPr lang="en-US" sz="2400" b="1" i="1" u="none" strike="noStrike" cap="none" dirty="0">
                <a:solidFill>
                  <a:srgbClr val="54402C"/>
                </a:solidFill>
                <a:latin typeface="Times New Roman" panose="02020603050405020304" pitchFamily="18" charset="0"/>
                <a:ea typeface="NTR"/>
                <a:cs typeface="Times New Roman" panose="02020603050405020304" pitchFamily="18" charset="0"/>
                <a:sym typeface="NTR"/>
              </a:rPr>
              <a:t> </a:t>
            </a:r>
            <a:r>
              <a:rPr lang="en-US" sz="2400" b="1" i="1" u="none" strike="noStrike" cap="none" dirty="0" err="1">
                <a:solidFill>
                  <a:srgbClr val="54402C"/>
                </a:solidFill>
                <a:latin typeface="Times New Roman" panose="02020603050405020304" pitchFamily="18" charset="0"/>
                <a:ea typeface="NTR"/>
                <a:cs typeface="Times New Roman" panose="02020603050405020304" pitchFamily="18" charset="0"/>
                <a:sym typeface="NTR"/>
              </a:rPr>
              <a:t>cổ</a:t>
            </a:r>
            <a:r>
              <a:rPr lang="en-US" sz="2400" b="1" i="1" u="none" strike="noStrike" cap="none" dirty="0">
                <a:solidFill>
                  <a:srgbClr val="54402C"/>
                </a:solidFill>
                <a:latin typeface="Times New Roman" panose="02020603050405020304" pitchFamily="18" charset="0"/>
                <a:ea typeface="NTR"/>
                <a:cs typeface="Times New Roman" panose="02020603050405020304" pitchFamily="18" charset="0"/>
                <a:sym typeface="NTR"/>
              </a:rPr>
              <a:t> </a:t>
            </a:r>
            <a:r>
              <a:rPr lang="en-US" sz="2400" b="1" i="1" u="none" strike="noStrike" cap="none" dirty="0" err="1">
                <a:solidFill>
                  <a:srgbClr val="54402C"/>
                </a:solidFill>
                <a:latin typeface="Times New Roman" panose="02020603050405020304" pitchFamily="18" charset="0"/>
                <a:ea typeface="NTR"/>
                <a:cs typeface="Times New Roman" panose="02020603050405020304" pitchFamily="18" charset="0"/>
                <a:sym typeface="NTR"/>
              </a:rPr>
              <a:t>trời</a:t>
            </a:r>
            <a:r>
              <a:rPr lang="en-US" sz="2400" b="1" i="1" u="none" strike="noStrike" cap="none" dirty="0">
                <a:solidFill>
                  <a:srgbClr val="54402C"/>
                </a:solidFill>
                <a:latin typeface="Times New Roman" panose="02020603050405020304" pitchFamily="18" charset="0"/>
                <a:ea typeface="NTR"/>
                <a:cs typeface="Times New Roman" panose="02020603050405020304" pitchFamily="18" charset="0"/>
                <a:sym typeface="NTR"/>
              </a:rPr>
              <a:t> </a:t>
            </a:r>
            <a:r>
              <a:rPr lang="en-US" sz="2400" b="1" i="1" u="none" strike="noStrike" cap="none" dirty="0" err="1">
                <a:solidFill>
                  <a:srgbClr val="54402C"/>
                </a:solidFill>
                <a:latin typeface="Times New Roman" panose="02020603050405020304" pitchFamily="18" charset="0"/>
                <a:ea typeface="NTR"/>
                <a:cs typeface="Times New Roman" panose="02020603050405020304" pitchFamily="18" charset="0"/>
                <a:sym typeface="NTR"/>
              </a:rPr>
              <a:t>khôn</a:t>
            </a:r>
            <a:r>
              <a:rPr lang="en-US" sz="2400" b="1" i="1" u="none" strike="noStrike" cap="none" dirty="0">
                <a:solidFill>
                  <a:srgbClr val="54402C"/>
                </a:solidFill>
                <a:latin typeface="Times New Roman" panose="02020603050405020304" pitchFamily="18" charset="0"/>
                <a:ea typeface="NTR"/>
                <a:cs typeface="Times New Roman" panose="02020603050405020304" pitchFamily="18" charset="0"/>
                <a:sym typeface="NTR"/>
              </a:rPr>
              <a:t> </a:t>
            </a:r>
            <a:r>
              <a:rPr lang="en-US" sz="2400" b="1" i="1" u="none" strike="noStrike" cap="none" dirty="0" err="1">
                <a:solidFill>
                  <a:srgbClr val="54402C"/>
                </a:solidFill>
                <a:latin typeface="Times New Roman" panose="02020603050405020304" pitchFamily="18" charset="0"/>
                <a:ea typeface="NTR"/>
                <a:cs typeface="Times New Roman" panose="02020603050405020304" pitchFamily="18" charset="0"/>
                <a:sym typeface="NTR"/>
              </a:rPr>
              <a:t>hỏi</a:t>
            </a:r>
            <a:endParaRPr sz="2400" b="1" i="1" u="none" strike="noStrike" cap="none" dirty="0">
              <a:solidFill>
                <a:srgbClr val="54402C"/>
              </a:solidFill>
              <a:latin typeface="Times New Roman" panose="02020603050405020304" pitchFamily="18" charset="0"/>
              <a:ea typeface="NTR"/>
              <a:cs typeface="Times New Roman" panose="02020603050405020304" pitchFamily="18" charset="0"/>
              <a:sym typeface="NTR"/>
            </a:endParaRPr>
          </a:p>
        </p:txBody>
      </p:sp>
      <p:sp>
        <p:nvSpPr>
          <p:cNvPr id="339" name="Google Shape;339;p17"/>
          <p:cNvSpPr/>
          <p:nvPr/>
        </p:nvSpPr>
        <p:spPr>
          <a:xfrm>
            <a:off x="6537002" y="836691"/>
            <a:ext cx="7151197" cy="120028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54402C"/>
              </a:buClr>
              <a:buSzPts val="2400"/>
              <a:buFont typeface="NTR"/>
              <a:buNone/>
            </a:pPr>
            <a:r>
              <a:rPr lang="en-US" sz="2400" b="1" i="1" dirty="0" err="1">
                <a:solidFill>
                  <a:srgbClr val="54402C"/>
                </a:solidFill>
                <a:latin typeface="Times New Roman" panose="02020603050405020304" pitchFamily="18" charset="0"/>
                <a:ea typeface="NTR"/>
                <a:cs typeface="Times New Roman" panose="02020603050405020304" pitchFamily="18" charset="0"/>
                <a:sym typeface="NTR"/>
              </a:rPr>
              <a:t>Phiên</a:t>
            </a:r>
            <a:r>
              <a:rPr lang="en-US" sz="2400" b="1" i="1" dirty="0">
                <a:solidFill>
                  <a:srgbClr val="54402C"/>
                </a:solidFill>
                <a:latin typeface="Times New Roman" panose="02020603050405020304" pitchFamily="18" charset="0"/>
                <a:ea typeface="NTR"/>
                <a:cs typeface="Times New Roman" panose="02020603050405020304" pitchFamily="18" charset="0"/>
                <a:sym typeface="NTR"/>
              </a:rPr>
              <a:t> </a:t>
            </a:r>
            <a:r>
              <a:rPr lang="en-US" sz="2400" b="1" i="1" dirty="0" err="1">
                <a:solidFill>
                  <a:srgbClr val="54402C"/>
                </a:solidFill>
                <a:latin typeface="Times New Roman" panose="02020603050405020304" pitchFamily="18" charset="0"/>
                <a:ea typeface="NTR"/>
                <a:cs typeface="Times New Roman" panose="02020603050405020304" pitchFamily="18" charset="0"/>
                <a:sym typeface="NTR"/>
              </a:rPr>
              <a:t>âm</a:t>
            </a:r>
            <a:r>
              <a:rPr lang="en-US" sz="2400" b="1" i="1" dirty="0">
                <a:solidFill>
                  <a:srgbClr val="54402C"/>
                </a:solidFill>
                <a:latin typeface="Times New Roman" panose="02020603050405020304" pitchFamily="18" charset="0"/>
                <a:ea typeface="NTR"/>
                <a:cs typeface="Times New Roman" panose="02020603050405020304" pitchFamily="18" charset="0"/>
                <a:sym typeface="NTR"/>
              </a:rPr>
              <a:t>: </a:t>
            </a:r>
            <a:r>
              <a:rPr lang="en-US" sz="2400" b="1" i="1" dirty="0" err="1">
                <a:solidFill>
                  <a:srgbClr val="54402C"/>
                </a:solidFill>
                <a:latin typeface="Times New Roman" panose="02020603050405020304" pitchFamily="18" charset="0"/>
                <a:ea typeface="NTR"/>
                <a:cs typeface="Times New Roman" panose="02020603050405020304" pitchFamily="18" charset="0"/>
                <a:sym typeface="NTR"/>
              </a:rPr>
              <a:t>Phong</a:t>
            </a:r>
            <a:r>
              <a:rPr lang="en-US" sz="2400" b="1" i="1" dirty="0">
                <a:solidFill>
                  <a:srgbClr val="54402C"/>
                </a:solidFill>
                <a:latin typeface="Times New Roman" panose="02020603050405020304" pitchFamily="18" charset="0"/>
                <a:ea typeface="NTR"/>
                <a:cs typeface="Times New Roman" panose="02020603050405020304" pitchFamily="18" charset="0"/>
                <a:sym typeface="NTR"/>
              </a:rPr>
              <a:t> </a:t>
            </a:r>
            <a:r>
              <a:rPr lang="en-US" sz="2400" b="1" i="1" dirty="0" err="1">
                <a:solidFill>
                  <a:srgbClr val="54402C"/>
                </a:solidFill>
                <a:latin typeface="Times New Roman" panose="02020603050405020304" pitchFamily="18" charset="0"/>
                <a:ea typeface="NTR"/>
                <a:cs typeface="Times New Roman" panose="02020603050405020304" pitchFamily="18" charset="0"/>
                <a:sym typeface="NTR"/>
              </a:rPr>
              <a:t>vận</a:t>
            </a:r>
            <a:r>
              <a:rPr lang="en-US" sz="2400" b="1" i="1" dirty="0">
                <a:solidFill>
                  <a:srgbClr val="54402C"/>
                </a:solidFill>
                <a:latin typeface="Times New Roman" panose="02020603050405020304" pitchFamily="18" charset="0"/>
                <a:ea typeface="NTR"/>
                <a:cs typeface="Times New Roman" panose="02020603050405020304" pitchFamily="18" charset="0"/>
                <a:sym typeface="NTR"/>
              </a:rPr>
              <a:t> </a:t>
            </a:r>
            <a:r>
              <a:rPr lang="en-US" sz="2400" b="1" i="1" dirty="0" err="1">
                <a:solidFill>
                  <a:srgbClr val="54402C"/>
                </a:solidFill>
                <a:latin typeface="Times New Roman" panose="02020603050405020304" pitchFamily="18" charset="0"/>
                <a:ea typeface="NTR"/>
                <a:cs typeface="Times New Roman" panose="02020603050405020304" pitchFamily="18" charset="0"/>
                <a:sym typeface="NTR"/>
              </a:rPr>
              <a:t>kì</a:t>
            </a:r>
            <a:r>
              <a:rPr lang="en-US" sz="2400" b="1" i="1" dirty="0">
                <a:solidFill>
                  <a:srgbClr val="54402C"/>
                </a:solidFill>
                <a:latin typeface="Times New Roman" panose="02020603050405020304" pitchFamily="18" charset="0"/>
                <a:ea typeface="NTR"/>
                <a:cs typeface="Times New Roman" panose="02020603050405020304" pitchFamily="18" charset="0"/>
                <a:sym typeface="NTR"/>
              </a:rPr>
              <a:t> </a:t>
            </a:r>
            <a:r>
              <a:rPr lang="en-US" sz="2400" b="1" i="1" dirty="0" err="1">
                <a:solidFill>
                  <a:srgbClr val="54402C"/>
                </a:solidFill>
                <a:latin typeface="Times New Roman" panose="02020603050405020304" pitchFamily="18" charset="0"/>
                <a:ea typeface="NTR"/>
                <a:cs typeface="Times New Roman" panose="02020603050405020304" pitchFamily="18" charset="0"/>
                <a:sym typeface="NTR"/>
              </a:rPr>
              <a:t>oan</a:t>
            </a:r>
            <a:r>
              <a:rPr lang="en-US" sz="2400" b="1" i="1" dirty="0">
                <a:solidFill>
                  <a:srgbClr val="54402C"/>
                </a:solidFill>
                <a:latin typeface="Times New Roman" panose="02020603050405020304" pitchFamily="18" charset="0"/>
                <a:ea typeface="NTR"/>
                <a:cs typeface="Times New Roman" panose="02020603050405020304" pitchFamily="18" charset="0"/>
                <a:sym typeface="NTR"/>
              </a:rPr>
              <a:t> </a:t>
            </a:r>
            <a:r>
              <a:rPr lang="en-US" sz="2400" b="1" i="1" dirty="0" err="1">
                <a:solidFill>
                  <a:srgbClr val="54402C"/>
                </a:solidFill>
                <a:latin typeface="Times New Roman" panose="02020603050405020304" pitchFamily="18" charset="0"/>
                <a:ea typeface="NTR"/>
                <a:cs typeface="Times New Roman" panose="02020603050405020304" pitchFamily="18" charset="0"/>
                <a:sym typeface="NTR"/>
              </a:rPr>
              <a:t>ngã</a:t>
            </a:r>
            <a:r>
              <a:rPr lang="en-US" sz="2400" b="1" i="1" dirty="0">
                <a:solidFill>
                  <a:srgbClr val="54402C"/>
                </a:solidFill>
                <a:latin typeface="Times New Roman" panose="02020603050405020304" pitchFamily="18" charset="0"/>
                <a:ea typeface="NTR"/>
                <a:cs typeface="Times New Roman" panose="02020603050405020304" pitchFamily="18" charset="0"/>
                <a:sym typeface="NTR"/>
              </a:rPr>
              <a:t> </a:t>
            </a:r>
            <a:r>
              <a:rPr lang="en-US" sz="2400" b="1" i="1" dirty="0" err="1">
                <a:solidFill>
                  <a:srgbClr val="54402C"/>
                </a:solidFill>
                <a:latin typeface="Times New Roman" panose="02020603050405020304" pitchFamily="18" charset="0"/>
                <a:ea typeface="NTR"/>
                <a:cs typeface="Times New Roman" panose="02020603050405020304" pitchFamily="18" charset="0"/>
                <a:sym typeface="NTR"/>
              </a:rPr>
              <a:t>tự</a:t>
            </a:r>
            <a:r>
              <a:rPr lang="en-US" sz="2400" b="1" i="1" dirty="0">
                <a:solidFill>
                  <a:srgbClr val="54402C"/>
                </a:solidFill>
                <a:latin typeface="Times New Roman" panose="02020603050405020304" pitchFamily="18" charset="0"/>
                <a:ea typeface="NTR"/>
                <a:cs typeface="Times New Roman" panose="02020603050405020304" pitchFamily="18" charset="0"/>
                <a:sym typeface="NTR"/>
              </a:rPr>
              <a:t> </a:t>
            </a:r>
            <a:r>
              <a:rPr lang="en-US" sz="2400" b="1" i="1" dirty="0" err="1">
                <a:solidFill>
                  <a:srgbClr val="54402C"/>
                </a:solidFill>
                <a:latin typeface="Times New Roman" panose="02020603050405020304" pitchFamily="18" charset="0"/>
                <a:ea typeface="NTR"/>
                <a:cs typeface="Times New Roman" panose="02020603050405020304" pitchFamily="18" charset="0"/>
                <a:sym typeface="NTR"/>
              </a:rPr>
              <a:t>cư</a:t>
            </a:r>
            <a:endParaRPr sz="2400" b="1" i="1" dirty="0">
              <a:solidFill>
                <a:srgbClr val="54402C"/>
              </a:solidFill>
              <a:latin typeface="Times New Roman" panose="02020603050405020304" pitchFamily="18" charset="0"/>
              <a:ea typeface="NTR"/>
              <a:cs typeface="Times New Roman" panose="02020603050405020304" pitchFamily="18" charset="0"/>
              <a:sym typeface="NTR"/>
            </a:endParaRPr>
          </a:p>
          <a:p>
            <a:pPr marL="0" marR="0" lvl="0" indent="0" algn="l" rtl="0">
              <a:lnSpc>
                <a:spcPct val="150000"/>
              </a:lnSpc>
              <a:spcBef>
                <a:spcPts val="0"/>
              </a:spcBef>
              <a:spcAft>
                <a:spcPts val="0"/>
              </a:spcAft>
              <a:buClr>
                <a:srgbClr val="54402C"/>
              </a:buClr>
              <a:buSzPts val="2400"/>
              <a:buFont typeface="NTR"/>
              <a:buNone/>
            </a:pPr>
            <a:r>
              <a:rPr lang="en-US" sz="2400" b="1" i="1" u="none" strike="noStrike" cap="none" dirty="0" err="1">
                <a:solidFill>
                  <a:srgbClr val="54402C"/>
                </a:solidFill>
                <a:latin typeface="Times New Roman" panose="02020603050405020304" pitchFamily="18" charset="0"/>
                <a:ea typeface="NTR"/>
                <a:cs typeface="Times New Roman" panose="02020603050405020304" pitchFamily="18" charset="0"/>
                <a:sym typeface="NTR"/>
              </a:rPr>
              <a:t>Dịch</a:t>
            </a:r>
            <a:r>
              <a:rPr lang="en-US" sz="2400" b="1" i="1" u="none" strike="noStrike" cap="none" dirty="0">
                <a:solidFill>
                  <a:srgbClr val="54402C"/>
                </a:solidFill>
                <a:latin typeface="Times New Roman" panose="02020603050405020304" pitchFamily="18" charset="0"/>
                <a:ea typeface="NTR"/>
                <a:cs typeface="Times New Roman" panose="02020603050405020304" pitchFamily="18" charset="0"/>
                <a:sym typeface="NTR"/>
              </a:rPr>
              <a:t> </a:t>
            </a:r>
            <a:r>
              <a:rPr lang="en-US" sz="2400" b="1" i="1" u="none" strike="noStrike" cap="none" dirty="0" err="1">
                <a:solidFill>
                  <a:srgbClr val="54402C"/>
                </a:solidFill>
                <a:latin typeface="Times New Roman" panose="02020603050405020304" pitchFamily="18" charset="0"/>
                <a:ea typeface="NTR"/>
                <a:cs typeface="Times New Roman" panose="02020603050405020304" pitchFamily="18" charset="0"/>
                <a:sym typeface="NTR"/>
              </a:rPr>
              <a:t>thơ</a:t>
            </a:r>
            <a:r>
              <a:rPr lang="en-US" sz="2400" b="1" i="1" u="none" strike="noStrike" cap="none" dirty="0">
                <a:solidFill>
                  <a:srgbClr val="54402C"/>
                </a:solidFill>
                <a:latin typeface="Times New Roman" panose="02020603050405020304" pitchFamily="18" charset="0"/>
                <a:ea typeface="NTR"/>
                <a:cs typeface="Times New Roman" panose="02020603050405020304" pitchFamily="18" charset="0"/>
                <a:sym typeface="NTR"/>
              </a:rPr>
              <a:t>: </a:t>
            </a:r>
            <a:r>
              <a:rPr lang="en-US" sz="2400" b="1" i="1" u="none" strike="noStrike" cap="none" dirty="0" err="1">
                <a:solidFill>
                  <a:srgbClr val="54402C"/>
                </a:solidFill>
                <a:latin typeface="Times New Roman" panose="02020603050405020304" pitchFamily="18" charset="0"/>
                <a:ea typeface="NTR"/>
                <a:cs typeface="Times New Roman" panose="02020603050405020304" pitchFamily="18" charset="0"/>
                <a:sym typeface="NTR"/>
              </a:rPr>
              <a:t>Cái</a:t>
            </a:r>
            <a:r>
              <a:rPr lang="en-US" sz="2400" b="1" i="1" u="none" strike="noStrike" cap="none" dirty="0">
                <a:solidFill>
                  <a:srgbClr val="54402C"/>
                </a:solidFill>
                <a:latin typeface="Times New Roman" panose="02020603050405020304" pitchFamily="18" charset="0"/>
                <a:ea typeface="NTR"/>
                <a:cs typeface="Times New Roman" panose="02020603050405020304" pitchFamily="18" charset="0"/>
                <a:sym typeface="NTR"/>
              </a:rPr>
              <a:t> </a:t>
            </a:r>
            <a:r>
              <a:rPr lang="en-US" sz="2400" b="1" i="1" u="none" strike="noStrike" cap="none" dirty="0" err="1">
                <a:solidFill>
                  <a:srgbClr val="54402C"/>
                </a:solidFill>
                <a:latin typeface="Times New Roman" panose="02020603050405020304" pitchFamily="18" charset="0"/>
                <a:ea typeface="NTR"/>
                <a:cs typeface="Times New Roman" panose="02020603050405020304" pitchFamily="18" charset="0"/>
                <a:sym typeface="NTR"/>
              </a:rPr>
              <a:t>án</a:t>
            </a:r>
            <a:r>
              <a:rPr lang="en-US" sz="2400" b="1" i="1" u="none" strike="noStrike" cap="none" dirty="0">
                <a:solidFill>
                  <a:srgbClr val="54402C"/>
                </a:solidFill>
                <a:latin typeface="Times New Roman" panose="02020603050405020304" pitchFamily="18" charset="0"/>
                <a:ea typeface="NTR"/>
                <a:cs typeface="Times New Roman" panose="02020603050405020304" pitchFamily="18" charset="0"/>
                <a:sym typeface="NTR"/>
              </a:rPr>
              <a:t> </a:t>
            </a:r>
            <a:r>
              <a:rPr lang="en-US" sz="2400" b="1" i="1" u="none" strike="noStrike" cap="none" dirty="0" err="1">
                <a:solidFill>
                  <a:srgbClr val="54402C"/>
                </a:solidFill>
                <a:latin typeface="Times New Roman" panose="02020603050405020304" pitchFamily="18" charset="0"/>
                <a:ea typeface="NTR"/>
                <a:cs typeface="Times New Roman" panose="02020603050405020304" pitchFamily="18" charset="0"/>
                <a:sym typeface="NTR"/>
              </a:rPr>
              <a:t>phong</a:t>
            </a:r>
            <a:r>
              <a:rPr lang="en-US" sz="2400" b="1" i="1" u="none" strike="noStrike" cap="none" dirty="0">
                <a:solidFill>
                  <a:srgbClr val="54402C"/>
                </a:solidFill>
                <a:latin typeface="Times New Roman" panose="02020603050405020304" pitchFamily="18" charset="0"/>
                <a:ea typeface="NTR"/>
                <a:cs typeface="Times New Roman" panose="02020603050405020304" pitchFamily="18" charset="0"/>
                <a:sym typeface="NTR"/>
              </a:rPr>
              <a:t> </a:t>
            </a:r>
            <a:r>
              <a:rPr lang="en-US" sz="2400" b="1" i="1" u="none" strike="noStrike" cap="none" dirty="0" err="1">
                <a:solidFill>
                  <a:srgbClr val="54402C"/>
                </a:solidFill>
                <a:latin typeface="Times New Roman" panose="02020603050405020304" pitchFamily="18" charset="0"/>
                <a:ea typeface="NTR"/>
                <a:cs typeface="Times New Roman" panose="02020603050405020304" pitchFamily="18" charset="0"/>
                <a:sym typeface="NTR"/>
              </a:rPr>
              <a:t>lưu</a:t>
            </a:r>
            <a:r>
              <a:rPr lang="en-US" sz="2400" b="1" i="1" u="none" strike="noStrike" cap="none" dirty="0">
                <a:solidFill>
                  <a:srgbClr val="54402C"/>
                </a:solidFill>
                <a:latin typeface="Times New Roman" panose="02020603050405020304" pitchFamily="18" charset="0"/>
                <a:ea typeface="NTR"/>
                <a:cs typeface="Times New Roman" panose="02020603050405020304" pitchFamily="18" charset="0"/>
                <a:sym typeface="NTR"/>
              </a:rPr>
              <a:t> </a:t>
            </a:r>
            <a:r>
              <a:rPr lang="en-US" sz="2400" b="1" i="1" u="none" strike="noStrike" cap="none" dirty="0" err="1">
                <a:solidFill>
                  <a:srgbClr val="54402C"/>
                </a:solidFill>
                <a:latin typeface="Times New Roman" panose="02020603050405020304" pitchFamily="18" charset="0"/>
                <a:ea typeface="NTR"/>
                <a:cs typeface="Times New Roman" panose="02020603050405020304" pitchFamily="18" charset="0"/>
                <a:sym typeface="NTR"/>
              </a:rPr>
              <a:t>khách</a:t>
            </a:r>
            <a:r>
              <a:rPr lang="en-US" sz="2400" b="1" i="1" u="none" strike="noStrike" cap="none" dirty="0">
                <a:solidFill>
                  <a:srgbClr val="54402C"/>
                </a:solidFill>
                <a:latin typeface="Times New Roman" panose="02020603050405020304" pitchFamily="18" charset="0"/>
                <a:ea typeface="NTR"/>
                <a:cs typeface="Times New Roman" panose="02020603050405020304" pitchFamily="18" charset="0"/>
                <a:sym typeface="NTR"/>
              </a:rPr>
              <a:t> </a:t>
            </a:r>
            <a:r>
              <a:rPr lang="en-US" sz="2400" b="1" i="1" u="none" strike="noStrike" cap="none" dirty="0" err="1">
                <a:solidFill>
                  <a:srgbClr val="54402C"/>
                </a:solidFill>
                <a:latin typeface="Times New Roman" panose="02020603050405020304" pitchFamily="18" charset="0"/>
                <a:ea typeface="NTR"/>
                <a:cs typeface="Times New Roman" panose="02020603050405020304" pitchFamily="18" charset="0"/>
                <a:sym typeface="NTR"/>
              </a:rPr>
              <a:t>tự</a:t>
            </a:r>
            <a:r>
              <a:rPr lang="en-US" sz="2400" b="1" i="1" u="none" strike="noStrike" cap="none" dirty="0">
                <a:solidFill>
                  <a:srgbClr val="54402C"/>
                </a:solidFill>
                <a:latin typeface="Times New Roman" panose="02020603050405020304" pitchFamily="18" charset="0"/>
                <a:ea typeface="NTR"/>
                <a:cs typeface="Times New Roman" panose="02020603050405020304" pitchFamily="18" charset="0"/>
                <a:sym typeface="NTR"/>
              </a:rPr>
              <a:t> </a:t>
            </a:r>
            <a:r>
              <a:rPr lang="en-US" sz="2400" b="1" i="1" u="none" strike="noStrike" cap="none" dirty="0" err="1">
                <a:solidFill>
                  <a:srgbClr val="54402C"/>
                </a:solidFill>
                <a:latin typeface="Times New Roman" panose="02020603050405020304" pitchFamily="18" charset="0"/>
                <a:ea typeface="NTR"/>
                <a:cs typeface="Times New Roman" panose="02020603050405020304" pitchFamily="18" charset="0"/>
                <a:sym typeface="NTR"/>
              </a:rPr>
              <a:t>mang</a:t>
            </a:r>
            <a:endParaRPr sz="2400" b="1" i="1" u="none" strike="noStrike" cap="none" dirty="0">
              <a:solidFill>
                <a:srgbClr val="54402C"/>
              </a:solidFill>
              <a:latin typeface="Times New Roman" panose="02020603050405020304" pitchFamily="18" charset="0"/>
              <a:ea typeface="NTR"/>
              <a:cs typeface="Times New Roman" panose="02020603050405020304" pitchFamily="18" charset="0"/>
              <a:sym typeface="NTR"/>
            </a:endParaRPr>
          </a:p>
        </p:txBody>
      </p:sp>
      <p:sp>
        <p:nvSpPr>
          <p:cNvPr id="340" name="Google Shape;340;p17"/>
          <p:cNvSpPr/>
          <p:nvPr/>
        </p:nvSpPr>
        <p:spPr>
          <a:xfrm>
            <a:off x="4044228" y="2143188"/>
            <a:ext cx="2382833" cy="85805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chemeClr val="dk1"/>
              </a:buClr>
              <a:buSzPts val="3200"/>
              <a:buFont typeface="NTR"/>
              <a:buNone/>
            </a:pPr>
            <a:r>
              <a:rPr lang="en-US" sz="3200" b="1" i="0" u="none" strike="noStrike" cap="none" dirty="0">
                <a:solidFill>
                  <a:schemeClr val="dk1"/>
                </a:solidFill>
                <a:latin typeface="Times New Roman" panose="02020603050405020304" pitchFamily="18" charset="0"/>
                <a:ea typeface="NTR"/>
                <a:cs typeface="Times New Roman" panose="02020603050405020304" pitchFamily="18" charset="0"/>
                <a:sym typeface="NTR"/>
              </a:rPr>
              <a:t>Kim - Nay </a:t>
            </a:r>
            <a:endParaRPr sz="3200" b="1" i="0" u="none" strike="noStrike" cap="none" dirty="0">
              <a:solidFill>
                <a:schemeClr val="dk1"/>
              </a:solidFill>
              <a:latin typeface="Times New Roman" panose="02020603050405020304" pitchFamily="18" charset="0"/>
              <a:ea typeface="NTR"/>
              <a:cs typeface="Times New Roman" panose="02020603050405020304" pitchFamily="18" charset="0"/>
              <a:sym typeface="NTR"/>
            </a:endParaRPr>
          </a:p>
        </p:txBody>
      </p:sp>
      <p:sp>
        <p:nvSpPr>
          <p:cNvPr id="341" name="Google Shape;341;p17"/>
          <p:cNvSpPr/>
          <p:nvPr/>
        </p:nvSpPr>
        <p:spPr>
          <a:xfrm>
            <a:off x="761685" y="2654243"/>
            <a:ext cx="2382833" cy="858055"/>
          </a:xfrm>
          <a:prstGeom prst="rect">
            <a:avLst/>
          </a:prstGeom>
          <a:noFill/>
          <a:ln>
            <a:noFill/>
          </a:ln>
        </p:spPr>
        <p:txBody>
          <a:bodyPr spcFirstLastPara="1" wrap="square" lIns="91425" tIns="45700" rIns="91425" bIns="45700" anchor="t" anchorCtr="0">
            <a:spAutoFit/>
          </a:bodyPr>
          <a:lstStyle/>
          <a:p>
            <a:pPr marL="0" marR="0" lvl="0" indent="0" rtl="0">
              <a:lnSpc>
                <a:spcPct val="150000"/>
              </a:lnSpc>
              <a:spcBef>
                <a:spcPts val="0"/>
              </a:spcBef>
              <a:spcAft>
                <a:spcPts val="0"/>
              </a:spcAft>
              <a:buClr>
                <a:schemeClr val="dk1"/>
              </a:buClr>
              <a:buSzPts val="3200"/>
              <a:buFont typeface="NTR"/>
              <a:buNone/>
            </a:pPr>
            <a:r>
              <a:rPr lang="en-US" sz="3200" b="0" i="0" u="none" strike="noStrike" cap="none" dirty="0" err="1">
                <a:solidFill>
                  <a:schemeClr val="dk1"/>
                </a:solidFill>
                <a:latin typeface="Times New Roman" panose="02020603050405020304" pitchFamily="18" charset="0"/>
                <a:ea typeface="NTR"/>
                <a:cs typeface="Times New Roman" panose="02020603050405020304" pitchFamily="18" charset="0"/>
                <a:sym typeface="NTR"/>
              </a:rPr>
              <a:t>Tiểu</a:t>
            </a:r>
            <a:r>
              <a:rPr lang="en-US" sz="3200" b="0" i="0" u="none" strike="noStrike" cap="none" dirty="0">
                <a:solidFill>
                  <a:schemeClr val="dk1"/>
                </a:solidFill>
                <a:latin typeface="Times New Roman" panose="02020603050405020304" pitchFamily="18" charset="0"/>
                <a:ea typeface="NTR"/>
                <a:cs typeface="Times New Roman" panose="02020603050405020304" pitchFamily="18" charset="0"/>
                <a:sym typeface="NTR"/>
              </a:rPr>
              <a:t> Thanh</a:t>
            </a:r>
            <a:endParaRPr sz="3200" b="0" i="0" u="none" strike="noStrike" cap="none" dirty="0">
              <a:solidFill>
                <a:schemeClr val="dk1"/>
              </a:solidFill>
              <a:latin typeface="Times New Roman" panose="02020603050405020304" pitchFamily="18" charset="0"/>
              <a:ea typeface="NTR"/>
              <a:cs typeface="Times New Roman" panose="02020603050405020304" pitchFamily="18" charset="0"/>
              <a:sym typeface="NTR"/>
            </a:endParaRPr>
          </a:p>
        </p:txBody>
      </p:sp>
      <p:sp>
        <p:nvSpPr>
          <p:cNvPr id="342" name="Google Shape;342;p17"/>
          <p:cNvSpPr/>
          <p:nvPr/>
        </p:nvSpPr>
        <p:spPr>
          <a:xfrm>
            <a:off x="4042665" y="2689015"/>
            <a:ext cx="2382833" cy="858055"/>
          </a:xfrm>
          <a:prstGeom prst="rect">
            <a:avLst/>
          </a:prstGeom>
          <a:noFill/>
          <a:ln>
            <a:noFill/>
          </a:ln>
        </p:spPr>
        <p:txBody>
          <a:bodyPr spcFirstLastPara="1" wrap="square" lIns="91425" tIns="45700" rIns="91425" bIns="45700" anchor="t" anchorCtr="0">
            <a:spAutoFit/>
          </a:bodyPr>
          <a:lstStyle/>
          <a:p>
            <a:pPr marL="0" marR="0" lvl="0" indent="0" rtl="0">
              <a:lnSpc>
                <a:spcPct val="150000"/>
              </a:lnSpc>
              <a:spcBef>
                <a:spcPts val="0"/>
              </a:spcBef>
              <a:spcAft>
                <a:spcPts val="0"/>
              </a:spcAft>
              <a:buClr>
                <a:schemeClr val="dk1"/>
              </a:buClr>
              <a:buSzPts val="3200"/>
              <a:buFont typeface="NTR"/>
              <a:buNone/>
            </a:pPr>
            <a:r>
              <a:rPr lang="en-US" sz="3200" b="0" i="0" u="none" strike="noStrike" cap="none" dirty="0" err="1">
                <a:solidFill>
                  <a:schemeClr val="dk1"/>
                </a:solidFill>
                <a:latin typeface="Times New Roman" panose="02020603050405020304" pitchFamily="18" charset="0"/>
                <a:ea typeface="NTR"/>
                <a:cs typeface="Times New Roman" panose="02020603050405020304" pitchFamily="18" charset="0"/>
                <a:sym typeface="NTR"/>
              </a:rPr>
              <a:t>Nguyễn</a:t>
            </a:r>
            <a:r>
              <a:rPr lang="en-US" sz="3200" b="0" i="0" u="none" strike="noStrike" cap="none" dirty="0">
                <a:solidFill>
                  <a:schemeClr val="dk1"/>
                </a:solidFill>
                <a:latin typeface="Times New Roman" panose="02020603050405020304" pitchFamily="18" charset="0"/>
                <a:ea typeface="NTR"/>
                <a:cs typeface="Times New Roman" panose="02020603050405020304" pitchFamily="18" charset="0"/>
                <a:sym typeface="NTR"/>
              </a:rPr>
              <a:t> Du</a:t>
            </a:r>
            <a:endParaRPr sz="3200" b="0" i="0" u="none" strike="noStrike" cap="none" dirty="0">
              <a:solidFill>
                <a:schemeClr val="dk1"/>
              </a:solidFill>
              <a:latin typeface="Times New Roman" panose="02020603050405020304" pitchFamily="18" charset="0"/>
              <a:ea typeface="NTR"/>
              <a:cs typeface="Times New Roman" panose="02020603050405020304" pitchFamily="18" charset="0"/>
              <a:sym typeface="NTR"/>
            </a:endParaRPr>
          </a:p>
        </p:txBody>
      </p:sp>
      <p:sp>
        <p:nvSpPr>
          <p:cNvPr id="343" name="Google Shape;343;p17"/>
          <p:cNvSpPr/>
          <p:nvPr/>
        </p:nvSpPr>
        <p:spPr>
          <a:xfrm>
            <a:off x="-39180" y="3833196"/>
            <a:ext cx="7518874" cy="1200288"/>
          </a:xfrm>
          <a:prstGeom prst="rect">
            <a:avLst/>
          </a:prstGeom>
          <a:solidFill>
            <a:srgbClr val="F9E7C6"/>
          </a:solid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chemeClr val="dk1"/>
              </a:buClr>
              <a:buSzPts val="2000"/>
              <a:buFont typeface="NTR"/>
              <a:buNone/>
            </a:pPr>
            <a:r>
              <a:rPr lang="en-US" sz="2400" b="0" i="0" u="none" strike="noStrike" cap="none" dirty="0" err="1">
                <a:solidFill>
                  <a:schemeClr val="dk1"/>
                </a:solidFill>
                <a:latin typeface="Times New Roman" panose="02020603050405020304" pitchFamily="18" charset="0"/>
                <a:ea typeface="NTR"/>
                <a:cs typeface="Times New Roman" panose="02020603050405020304" pitchFamily="18" charset="0"/>
                <a:sym typeface="NTR"/>
              </a:rPr>
              <a:t>Nỗi</a:t>
            </a:r>
            <a:r>
              <a:rPr lang="en-US" sz="2400" b="0" i="0" u="none" strike="noStrike" cap="none" dirty="0">
                <a:solidFill>
                  <a:schemeClr val="dk1"/>
                </a:solidFill>
                <a:latin typeface="Times New Roman" panose="02020603050405020304" pitchFamily="18" charset="0"/>
                <a:ea typeface="NTR"/>
                <a:cs typeface="Times New Roman" panose="02020603050405020304" pitchFamily="18" charset="0"/>
                <a:sym typeface="NTR"/>
              </a:rPr>
              <a:t> </a:t>
            </a:r>
            <a:r>
              <a:rPr lang="en-US" sz="2400" b="0" i="0" u="none" strike="noStrike" cap="none" dirty="0" err="1">
                <a:solidFill>
                  <a:schemeClr val="dk1"/>
                </a:solidFill>
                <a:latin typeface="Times New Roman" panose="02020603050405020304" pitchFamily="18" charset="0"/>
                <a:ea typeface="NTR"/>
                <a:cs typeface="Times New Roman" panose="02020603050405020304" pitchFamily="18" charset="0"/>
                <a:sym typeface="NTR"/>
              </a:rPr>
              <a:t>hận</a:t>
            </a:r>
            <a:r>
              <a:rPr lang="en-US" sz="2400" b="0" i="0" u="none" strike="noStrike" cap="none" dirty="0">
                <a:solidFill>
                  <a:schemeClr val="dk1"/>
                </a:solidFill>
                <a:latin typeface="Times New Roman" panose="02020603050405020304" pitchFamily="18" charset="0"/>
                <a:ea typeface="NTR"/>
                <a:cs typeface="Times New Roman" panose="02020603050405020304" pitchFamily="18" charset="0"/>
                <a:sym typeface="NTR"/>
              </a:rPr>
              <a:t> </a:t>
            </a:r>
            <a:r>
              <a:rPr lang="en-US" sz="2400" b="0" i="0" u="none" strike="noStrike" cap="none" dirty="0" err="1">
                <a:solidFill>
                  <a:schemeClr val="dk1"/>
                </a:solidFill>
                <a:latin typeface="Times New Roman" panose="02020603050405020304" pitchFamily="18" charset="0"/>
                <a:ea typeface="NTR"/>
                <a:cs typeface="Times New Roman" panose="02020603050405020304" pitchFamily="18" charset="0"/>
                <a:sym typeface="NTR"/>
              </a:rPr>
              <a:t>xưa</a:t>
            </a:r>
            <a:r>
              <a:rPr lang="en-US" sz="2400" b="0" i="0" u="none" strike="noStrike" cap="none" dirty="0">
                <a:solidFill>
                  <a:schemeClr val="dk1"/>
                </a:solidFill>
                <a:latin typeface="Times New Roman" panose="02020603050405020304" pitchFamily="18" charset="0"/>
                <a:ea typeface="NTR"/>
                <a:cs typeface="Times New Roman" panose="02020603050405020304" pitchFamily="18" charset="0"/>
                <a:sym typeface="NTR"/>
              </a:rPr>
              <a:t> nay – </a:t>
            </a:r>
            <a:r>
              <a:rPr lang="en-US" sz="2400" b="0" i="0" u="none" strike="noStrike" cap="none" dirty="0" err="1">
                <a:solidFill>
                  <a:schemeClr val="dk1"/>
                </a:solidFill>
                <a:latin typeface="Times New Roman" panose="02020603050405020304" pitchFamily="18" charset="0"/>
                <a:ea typeface="NTR"/>
                <a:cs typeface="Times New Roman" panose="02020603050405020304" pitchFamily="18" charset="0"/>
                <a:sym typeface="NTR"/>
              </a:rPr>
              <a:t>Trời</a:t>
            </a:r>
            <a:r>
              <a:rPr lang="en-US" sz="2400" b="0" i="0" u="none" strike="noStrike" cap="none" dirty="0">
                <a:solidFill>
                  <a:schemeClr val="dk1"/>
                </a:solidFill>
                <a:latin typeface="Times New Roman" panose="02020603050405020304" pitchFamily="18" charset="0"/>
                <a:ea typeface="NTR"/>
                <a:cs typeface="Times New Roman" panose="02020603050405020304" pitchFamily="18" charset="0"/>
                <a:sym typeface="NTR"/>
              </a:rPr>
              <a:t> </a:t>
            </a:r>
            <a:r>
              <a:rPr lang="en-US" sz="2400" b="0" i="0" u="none" strike="noStrike" cap="none" dirty="0" err="1">
                <a:solidFill>
                  <a:schemeClr val="dk1"/>
                </a:solidFill>
                <a:latin typeface="Times New Roman" panose="02020603050405020304" pitchFamily="18" charset="0"/>
                <a:ea typeface="NTR"/>
                <a:cs typeface="Times New Roman" panose="02020603050405020304" pitchFamily="18" charset="0"/>
                <a:sym typeface="NTR"/>
              </a:rPr>
              <a:t>khó</a:t>
            </a:r>
            <a:r>
              <a:rPr lang="en-US" sz="2400" b="0" i="0" u="none" strike="noStrike" cap="none" dirty="0">
                <a:solidFill>
                  <a:schemeClr val="dk1"/>
                </a:solidFill>
                <a:latin typeface="Times New Roman" panose="02020603050405020304" pitchFamily="18" charset="0"/>
                <a:ea typeface="NTR"/>
                <a:cs typeface="Times New Roman" panose="02020603050405020304" pitchFamily="18" charset="0"/>
                <a:sym typeface="NTR"/>
              </a:rPr>
              <a:t> </a:t>
            </a:r>
            <a:r>
              <a:rPr lang="en-US" sz="2400" b="0" i="0" u="none" strike="noStrike" cap="none" dirty="0" err="1">
                <a:solidFill>
                  <a:schemeClr val="dk1"/>
                </a:solidFill>
                <a:latin typeface="Times New Roman" panose="02020603050405020304" pitchFamily="18" charset="0"/>
                <a:ea typeface="NTR"/>
                <a:cs typeface="Times New Roman" panose="02020603050405020304" pitchFamily="18" charset="0"/>
                <a:sym typeface="NTR"/>
              </a:rPr>
              <a:t>hỏi</a:t>
            </a:r>
            <a:r>
              <a:rPr lang="en-US" sz="2400" b="0" i="0" u="none" strike="noStrike" cap="none" dirty="0">
                <a:solidFill>
                  <a:schemeClr val="dk1"/>
                </a:solidFill>
                <a:latin typeface="Times New Roman" panose="02020603050405020304" pitchFamily="18" charset="0"/>
                <a:ea typeface="NTR"/>
                <a:cs typeface="Times New Roman" panose="02020603050405020304" pitchFamily="18" charset="0"/>
                <a:sym typeface="NTR"/>
              </a:rPr>
              <a:t> </a:t>
            </a:r>
            <a:endParaRPr sz="1600" dirty="0">
              <a:latin typeface="Times New Roman" panose="02020603050405020304" pitchFamily="18" charset="0"/>
              <a:cs typeface="Times New Roman" panose="02020603050405020304" pitchFamily="18" charset="0"/>
            </a:endParaRPr>
          </a:p>
          <a:p>
            <a:pPr marL="0" marR="0" lvl="0" indent="0" algn="ctr" rtl="0">
              <a:lnSpc>
                <a:spcPct val="150000"/>
              </a:lnSpc>
              <a:spcBef>
                <a:spcPts val="0"/>
              </a:spcBef>
              <a:spcAft>
                <a:spcPts val="0"/>
              </a:spcAft>
              <a:buClr>
                <a:schemeClr val="dk1"/>
              </a:buClr>
              <a:buSzPts val="2000"/>
              <a:buFont typeface="NTR"/>
              <a:buNone/>
            </a:pPr>
            <a:r>
              <a:rPr lang="en-US" sz="2400" b="0" i="0" u="none" strike="noStrike" cap="none" dirty="0">
                <a:solidFill>
                  <a:schemeClr val="dk1"/>
                </a:solidFill>
                <a:latin typeface="Times New Roman" panose="02020603050405020304" pitchFamily="18" charset="0"/>
                <a:ea typeface="NTR"/>
                <a:cs typeface="Times New Roman" panose="02020603050405020304" pitchFamily="18" charset="0"/>
                <a:sym typeface="NTR"/>
              </a:rPr>
              <a:t>Không lí </a:t>
            </a:r>
            <a:r>
              <a:rPr lang="en-US" sz="2400" b="0" i="0" u="none" strike="noStrike" cap="none" dirty="0" err="1">
                <a:solidFill>
                  <a:schemeClr val="dk1"/>
                </a:solidFill>
                <a:latin typeface="Times New Roman" panose="02020603050405020304" pitchFamily="18" charset="0"/>
                <a:ea typeface="NTR"/>
                <a:cs typeface="Times New Roman" panose="02020603050405020304" pitchFamily="18" charset="0"/>
                <a:sym typeface="NTR"/>
              </a:rPr>
              <a:t>giải</a:t>
            </a:r>
            <a:r>
              <a:rPr lang="en-US" sz="2400" b="0" i="0" u="none" strike="noStrike" cap="none" dirty="0">
                <a:solidFill>
                  <a:schemeClr val="dk1"/>
                </a:solidFill>
                <a:latin typeface="Times New Roman" panose="02020603050405020304" pitchFamily="18" charset="0"/>
                <a:ea typeface="NTR"/>
                <a:cs typeface="Times New Roman" panose="02020603050405020304" pitchFamily="18" charset="0"/>
                <a:sym typeface="NTR"/>
              </a:rPr>
              <a:t> </a:t>
            </a:r>
            <a:r>
              <a:rPr lang="en-US" sz="2400" b="0" i="0" u="none" strike="noStrike" cap="none" dirty="0" err="1">
                <a:solidFill>
                  <a:schemeClr val="dk1"/>
                </a:solidFill>
                <a:latin typeface="Times New Roman" panose="02020603050405020304" pitchFamily="18" charset="0"/>
                <a:ea typeface="NTR"/>
                <a:cs typeface="Times New Roman" panose="02020603050405020304" pitchFamily="18" charset="0"/>
                <a:sym typeface="NTR"/>
              </a:rPr>
              <a:t>được</a:t>
            </a:r>
            <a:r>
              <a:rPr lang="en-US" sz="2400" b="0" i="0" u="none" strike="noStrike" cap="none" dirty="0">
                <a:solidFill>
                  <a:schemeClr val="dk1"/>
                </a:solidFill>
                <a:latin typeface="Times New Roman" panose="02020603050405020304" pitchFamily="18" charset="0"/>
                <a:ea typeface="NTR"/>
                <a:cs typeface="Times New Roman" panose="02020603050405020304" pitchFamily="18" charset="0"/>
                <a:sym typeface="NTR"/>
              </a:rPr>
              <a:t> </a:t>
            </a:r>
            <a:r>
              <a:rPr lang="en-US" sz="2400" b="0" i="0" u="none" strike="noStrike" cap="none" dirty="0" err="1">
                <a:solidFill>
                  <a:schemeClr val="dk1"/>
                </a:solidFill>
                <a:latin typeface="Times New Roman" panose="02020603050405020304" pitchFamily="18" charset="0"/>
                <a:ea typeface="NTR"/>
                <a:cs typeface="Times New Roman" panose="02020603050405020304" pitchFamily="18" charset="0"/>
                <a:sym typeface="NTR"/>
              </a:rPr>
              <a:t>nguyên</a:t>
            </a:r>
            <a:r>
              <a:rPr lang="en-US" sz="2400" b="0" i="0" u="none" strike="noStrike" cap="none" dirty="0">
                <a:solidFill>
                  <a:schemeClr val="dk1"/>
                </a:solidFill>
                <a:latin typeface="Times New Roman" panose="02020603050405020304" pitchFamily="18" charset="0"/>
                <a:ea typeface="NTR"/>
                <a:cs typeface="Times New Roman" panose="02020603050405020304" pitchFamily="18" charset="0"/>
                <a:sym typeface="NTR"/>
              </a:rPr>
              <a:t> </a:t>
            </a:r>
            <a:r>
              <a:rPr lang="en-US" sz="2400" b="0" i="0" u="none" strike="noStrike" cap="none" dirty="0" err="1">
                <a:solidFill>
                  <a:schemeClr val="dk1"/>
                </a:solidFill>
                <a:latin typeface="Times New Roman" panose="02020603050405020304" pitchFamily="18" charset="0"/>
                <a:ea typeface="NTR"/>
                <a:cs typeface="Times New Roman" panose="02020603050405020304" pitchFamily="18" charset="0"/>
                <a:sym typeface="NTR"/>
              </a:rPr>
              <a:t>nhân</a:t>
            </a:r>
            <a:r>
              <a:rPr lang="en-US" sz="2400" b="0" i="0" u="none" strike="noStrike" cap="none" dirty="0">
                <a:solidFill>
                  <a:schemeClr val="dk1"/>
                </a:solidFill>
                <a:latin typeface="Times New Roman" panose="02020603050405020304" pitchFamily="18" charset="0"/>
                <a:ea typeface="NTR"/>
                <a:cs typeface="Times New Roman" panose="02020603050405020304" pitchFamily="18" charset="0"/>
                <a:sym typeface="NTR"/>
              </a:rPr>
              <a:t> </a:t>
            </a:r>
            <a:r>
              <a:rPr lang="en-US" sz="2400" b="0" i="0" u="none" strike="noStrike" cap="none" dirty="0" err="1">
                <a:solidFill>
                  <a:schemeClr val="dk1"/>
                </a:solidFill>
                <a:latin typeface="Times New Roman" panose="02020603050405020304" pitchFamily="18" charset="0"/>
                <a:ea typeface="NTR"/>
                <a:cs typeface="Times New Roman" panose="02020603050405020304" pitchFamily="18" charset="0"/>
                <a:sym typeface="NTR"/>
              </a:rPr>
              <a:t>dẫn</a:t>
            </a:r>
            <a:r>
              <a:rPr lang="en-US" sz="2400" b="0" i="0" u="none" strike="noStrike" cap="none" dirty="0">
                <a:solidFill>
                  <a:schemeClr val="dk1"/>
                </a:solidFill>
                <a:latin typeface="Times New Roman" panose="02020603050405020304" pitchFamily="18" charset="0"/>
                <a:ea typeface="NTR"/>
                <a:cs typeface="Times New Roman" panose="02020603050405020304" pitchFamily="18" charset="0"/>
                <a:sym typeface="NTR"/>
              </a:rPr>
              <a:t> </a:t>
            </a:r>
            <a:r>
              <a:rPr lang="en-US" sz="2400" b="0" i="0" u="none" strike="noStrike" cap="none" dirty="0" err="1">
                <a:solidFill>
                  <a:schemeClr val="dk1"/>
                </a:solidFill>
                <a:latin typeface="Times New Roman" panose="02020603050405020304" pitchFamily="18" charset="0"/>
                <a:ea typeface="NTR"/>
                <a:cs typeface="Times New Roman" panose="02020603050405020304" pitchFamily="18" charset="0"/>
                <a:sym typeface="NTR"/>
              </a:rPr>
              <a:t>đến</a:t>
            </a:r>
            <a:r>
              <a:rPr lang="en-US" sz="2400" b="0" i="0" u="none" strike="noStrike" cap="none" dirty="0">
                <a:solidFill>
                  <a:schemeClr val="dk1"/>
                </a:solidFill>
                <a:latin typeface="Times New Roman" panose="02020603050405020304" pitchFamily="18" charset="0"/>
                <a:ea typeface="NTR"/>
                <a:cs typeface="Times New Roman" panose="02020603050405020304" pitchFamily="18" charset="0"/>
                <a:sym typeface="NTR"/>
              </a:rPr>
              <a:t> </a:t>
            </a:r>
            <a:r>
              <a:rPr lang="en-US" sz="2400" b="0" i="0" u="none" strike="noStrike" cap="none" dirty="0" err="1">
                <a:solidFill>
                  <a:schemeClr val="dk1"/>
                </a:solidFill>
                <a:latin typeface="Times New Roman" panose="02020603050405020304" pitchFamily="18" charset="0"/>
                <a:ea typeface="NTR"/>
                <a:cs typeface="Times New Roman" panose="02020603050405020304" pitchFamily="18" charset="0"/>
                <a:sym typeface="NTR"/>
              </a:rPr>
              <a:t>nỗi</a:t>
            </a:r>
            <a:r>
              <a:rPr lang="en-US" sz="2400" b="0" i="0" u="none" strike="noStrike" cap="none" dirty="0">
                <a:solidFill>
                  <a:schemeClr val="dk1"/>
                </a:solidFill>
                <a:latin typeface="Times New Roman" panose="02020603050405020304" pitchFamily="18" charset="0"/>
                <a:ea typeface="NTR"/>
                <a:cs typeface="Times New Roman" panose="02020603050405020304" pitchFamily="18" charset="0"/>
                <a:sym typeface="NTR"/>
              </a:rPr>
              <a:t> </a:t>
            </a:r>
            <a:r>
              <a:rPr lang="en-US" sz="2400" b="0" i="0" u="none" strike="noStrike" cap="none" dirty="0" err="1">
                <a:solidFill>
                  <a:schemeClr val="dk1"/>
                </a:solidFill>
                <a:latin typeface="Times New Roman" panose="02020603050405020304" pitchFamily="18" charset="0"/>
                <a:ea typeface="NTR"/>
                <a:cs typeface="Times New Roman" panose="02020603050405020304" pitchFamily="18" charset="0"/>
                <a:sym typeface="NTR"/>
              </a:rPr>
              <a:t>hận</a:t>
            </a:r>
            <a:r>
              <a:rPr lang="en-US" sz="2400" b="0" i="0" u="none" strike="noStrike" cap="none" dirty="0">
                <a:solidFill>
                  <a:schemeClr val="dk1"/>
                </a:solidFill>
                <a:latin typeface="Times New Roman" panose="02020603050405020304" pitchFamily="18" charset="0"/>
                <a:ea typeface="NTR"/>
                <a:cs typeface="Times New Roman" panose="02020603050405020304" pitchFamily="18" charset="0"/>
                <a:sym typeface="NTR"/>
              </a:rPr>
              <a:t> </a:t>
            </a:r>
            <a:endParaRPr sz="2400" b="0" i="0" u="none" strike="noStrike" cap="none" dirty="0">
              <a:solidFill>
                <a:schemeClr val="dk1"/>
              </a:solidFill>
              <a:latin typeface="Times New Roman" panose="02020603050405020304" pitchFamily="18" charset="0"/>
              <a:ea typeface="NTR"/>
              <a:cs typeface="Times New Roman" panose="02020603050405020304" pitchFamily="18" charset="0"/>
              <a:sym typeface="NTR"/>
            </a:endParaRPr>
          </a:p>
        </p:txBody>
      </p:sp>
      <p:sp>
        <p:nvSpPr>
          <p:cNvPr id="344" name="Google Shape;344;p17"/>
          <p:cNvSpPr/>
          <p:nvPr/>
        </p:nvSpPr>
        <p:spPr>
          <a:xfrm>
            <a:off x="8216547" y="2654243"/>
            <a:ext cx="2788195" cy="2677616"/>
          </a:xfrm>
          <a:prstGeom prst="rect">
            <a:avLst/>
          </a:prstGeom>
          <a:solidFill>
            <a:srgbClr val="F9E7C6"/>
          </a:solid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chemeClr val="dk1"/>
              </a:buClr>
              <a:buSzPts val="2000"/>
              <a:buFont typeface="NTR"/>
              <a:buNone/>
            </a:pPr>
            <a:r>
              <a:rPr lang="en-US" sz="2800" b="0" i="0" u="none" strike="noStrike" cap="none" dirty="0" err="1">
                <a:solidFill>
                  <a:schemeClr val="dk1"/>
                </a:solidFill>
                <a:latin typeface="Times New Roman" panose="02020603050405020304" pitchFamily="18" charset="0"/>
                <a:ea typeface="NTR"/>
                <a:cs typeface="Times New Roman" panose="02020603050405020304" pitchFamily="18" charset="0"/>
                <a:sym typeface="NTR"/>
              </a:rPr>
              <a:t>Nỗi</a:t>
            </a:r>
            <a:r>
              <a:rPr lang="en-US" sz="2800" b="0" i="0" u="none" strike="noStrike" cap="none" dirty="0">
                <a:solidFill>
                  <a:schemeClr val="dk1"/>
                </a:solidFill>
                <a:latin typeface="Times New Roman" panose="02020603050405020304" pitchFamily="18" charset="0"/>
                <a:ea typeface="NTR"/>
                <a:cs typeface="Times New Roman" panose="02020603050405020304" pitchFamily="18" charset="0"/>
                <a:sym typeface="NTR"/>
              </a:rPr>
              <a:t> </a:t>
            </a:r>
            <a:r>
              <a:rPr lang="en-US" sz="2800" b="0" i="0" u="none" strike="noStrike" cap="none" dirty="0" err="1">
                <a:solidFill>
                  <a:schemeClr val="dk1"/>
                </a:solidFill>
                <a:latin typeface="Times New Roman" panose="02020603050405020304" pitchFamily="18" charset="0"/>
                <a:ea typeface="NTR"/>
                <a:cs typeface="Times New Roman" panose="02020603050405020304" pitchFamily="18" charset="0"/>
                <a:sym typeface="NTR"/>
              </a:rPr>
              <a:t>hận</a:t>
            </a:r>
            <a:r>
              <a:rPr lang="en-US" sz="2800" b="0" i="0" u="none" strike="noStrike" cap="none" dirty="0">
                <a:solidFill>
                  <a:schemeClr val="dk1"/>
                </a:solidFill>
                <a:latin typeface="Times New Roman" panose="02020603050405020304" pitchFamily="18" charset="0"/>
                <a:ea typeface="NTR"/>
                <a:cs typeface="Times New Roman" panose="02020603050405020304" pitchFamily="18" charset="0"/>
                <a:sym typeface="NTR"/>
              </a:rPr>
              <a:t> </a:t>
            </a:r>
            <a:r>
              <a:rPr lang="en-US" sz="2800" b="0" i="0" u="none" strike="noStrike" cap="none" dirty="0" err="1">
                <a:solidFill>
                  <a:schemeClr val="dk1"/>
                </a:solidFill>
                <a:latin typeface="Times New Roman" panose="02020603050405020304" pitchFamily="18" charset="0"/>
                <a:ea typeface="NTR"/>
                <a:cs typeface="Times New Roman" panose="02020603050405020304" pitchFamily="18" charset="0"/>
                <a:sym typeface="NTR"/>
              </a:rPr>
              <a:t>xưa</a:t>
            </a:r>
            <a:r>
              <a:rPr lang="en-US" sz="2800" b="0" i="0" u="none" strike="noStrike" cap="none" dirty="0">
                <a:solidFill>
                  <a:schemeClr val="dk1"/>
                </a:solidFill>
                <a:latin typeface="Times New Roman" panose="02020603050405020304" pitchFamily="18" charset="0"/>
                <a:ea typeface="NTR"/>
                <a:cs typeface="Times New Roman" panose="02020603050405020304" pitchFamily="18" charset="0"/>
                <a:sym typeface="NTR"/>
              </a:rPr>
              <a:t> nay – </a:t>
            </a:r>
            <a:r>
              <a:rPr lang="en-US" sz="2800" b="0" i="0" u="none" strike="noStrike" cap="none" dirty="0" err="1">
                <a:solidFill>
                  <a:schemeClr val="dk1"/>
                </a:solidFill>
                <a:latin typeface="Times New Roman" panose="02020603050405020304" pitchFamily="18" charset="0"/>
                <a:ea typeface="NTR"/>
                <a:cs typeface="Times New Roman" panose="02020603050405020304" pitchFamily="18" charset="0"/>
                <a:sym typeface="NTR"/>
              </a:rPr>
              <a:t>Nỗi</a:t>
            </a:r>
            <a:r>
              <a:rPr lang="en-US" sz="2800" b="0" i="0" u="none" strike="noStrike" cap="none" dirty="0">
                <a:solidFill>
                  <a:schemeClr val="dk1"/>
                </a:solidFill>
                <a:latin typeface="Times New Roman" panose="02020603050405020304" pitchFamily="18" charset="0"/>
                <a:ea typeface="NTR"/>
                <a:cs typeface="Times New Roman" panose="02020603050405020304" pitchFamily="18" charset="0"/>
                <a:sym typeface="NTR"/>
              </a:rPr>
              <a:t> </a:t>
            </a:r>
            <a:r>
              <a:rPr lang="en-US" sz="2800" b="0" i="0" u="none" strike="noStrike" cap="none" dirty="0" err="1">
                <a:solidFill>
                  <a:schemeClr val="dk1"/>
                </a:solidFill>
                <a:latin typeface="Times New Roman" panose="02020603050405020304" pitchFamily="18" charset="0"/>
                <a:ea typeface="NTR"/>
                <a:cs typeface="Times New Roman" panose="02020603050405020304" pitchFamily="18" charset="0"/>
                <a:sym typeface="NTR"/>
              </a:rPr>
              <a:t>oan</a:t>
            </a:r>
            <a:r>
              <a:rPr lang="en-US" sz="2800" b="0" i="0" u="none" strike="noStrike" cap="none" dirty="0">
                <a:solidFill>
                  <a:schemeClr val="dk1"/>
                </a:solidFill>
                <a:latin typeface="Times New Roman" panose="02020603050405020304" pitchFamily="18" charset="0"/>
                <a:ea typeface="NTR"/>
                <a:cs typeface="Times New Roman" panose="02020603050405020304" pitchFamily="18" charset="0"/>
                <a:sym typeface="NTR"/>
              </a:rPr>
              <a:t> </a:t>
            </a:r>
            <a:r>
              <a:rPr lang="en-US" sz="2800" b="0" i="0" u="none" strike="noStrike" cap="none" dirty="0" err="1">
                <a:solidFill>
                  <a:schemeClr val="dk1"/>
                </a:solidFill>
                <a:latin typeface="Times New Roman" panose="02020603050405020304" pitchFamily="18" charset="0"/>
                <a:ea typeface="NTR"/>
                <a:cs typeface="Times New Roman" panose="02020603050405020304" pitchFamily="18" charset="0"/>
                <a:sym typeface="NTR"/>
              </a:rPr>
              <a:t>kì</a:t>
            </a:r>
            <a:r>
              <a:rPr lang="en-US" sz="2800" b="0" i="0" u="none" strike="noStrike" cap="none" dirty="0">
                <a:solidFill>
                  <a:schemeClr val="dk1"/>
                </a:solidFill>
                <a:latin typeface="Times New Roman" panose="02020603050405020304" pitchFamily="18" charset="0"/>
                <a:ea typeface="NTR"/>
                <a:cs typeface="Times New Roman" panose="02020603050405020304" pitchFamily="18" charset="0"/>
                <a:sym typeface="NTR"/>
              </a:rPr>
              <a:t> </a:t>
            </a:r>
            <a:r>
              <a:rPr lang="en-US" sz="2800" b="0" i="0" u="none" strike="noStrike" cap="none" dirty="0" err="1">
                <a:solidFill>
                  <a:schemeClr val="dk1"/>
                </a:solidFill>
                <a:latin typeface="Times New Roman" panose="02020603050405020304" pitchFamily="18" charset="0"/>
                <a:ea typeface="NTR"/>
                <a:cs typeface="Times New Roman" panose="02020603050405020304" pitchFamily="18" charset="0"/>
                <a:sym typeface="NTR"/>
              </a:rPr>
              <a:t>lạ</a:t>
            </a:r>
            <a:r>
              <a:rPr lang="en-US" sz="2800" b="0" i="0" u="none" strike="noStrike" cap="none" dirty="0">
                <a:solidFill>
                  <a:schemeClr val="dk1"/>
                </a:solidFill>
                <a:latin typeface="Times New Roman" panose="02020603050405020304" pitchFamily="18" charset="0"/>
                <a:ea typeface="NTR"/>
                <a:cs typeface="Times New Roman" panose="02020603050405020304" pitchFamily="18" charset="0"/>
                <a:sym typeface="NTR"/>
              </a:rPr>
              <a:t> của </a:t>
            </a:r>
            <a:r>
              <a:rPr lang="en-US" sz="2800" dirty="0">
                <a:solidFill>
                  <a:schemeClr val="dk1"/>
                </a:solidFill>
                <a:latin typeface="Times New Roman" panose="02020603050405020304" pitchFamily="18" charset="0"/>
                <a:ea typeface="NTR"/>
                <a:cs typeface="Times New Roman" panose="02020603050405020304" pitchFamily="18" charset="0"/>
                <a:sym typeface="NTR"/>
              </a:rPr>
              <a:t>n</a:t>
            </a:r>
            <a:r>
              <a:rPr lang="en-US" sz="2800" b="0" i="0" u="none" strike="noStrike" cap="none" dirty="0">
                <a:solidFill>
                  <a:schemeClr val="dk1"/>
                </a:solidFill>
                <a:latin typeface="Times New Roman" panose="02020603050405020304" pitchFamily="18" charset="0"/>
                <a:ea typeface="NTR"/>
                <a:cs typeface="Times New Roman" panose="02020603050405020304" pitchFamily="18" charset="0"/>
                <a:sym typeface="NTR"/>
              </a:rPr>
              <a:t>gười tài </a:t>
            </a:r>
            <a:r>
              <a:rPr lang="en-US" sz="2800" dirty="0" err="1">
                <a:solidFill>
                  <a:schemeClr val="dk1"/>
                </a:solidFill>
                <a:latin typeface="Times New Roman" panose="02020603050405020304" pitchFamily="18" charset="0"/>
                <a:ea typeface="NTR"/>
                <a:cs typeface="Times New Roman" panose="02020603050405020304" pitchFamily="18" charset="0"/>
                <a:sym typeface="NTR"/>
              </a:rPr>
              <a:t>hoa</a:t>
            </a:r>
            <a:r>
              <a:rPr lang="en-US" sz="2800" dirty="0">
                <a:solidFill>
                  <a:schemeClr val="dk1"/>
                </a:solidFill>
                <a:latin typeface="Times New Roman" panose="02020603050405020304" pitchFamily="18" charset="0"/>
                <a:ea typeface="NTR"/>
                <a:cs typeface="Times New Roman" panose="02020603050405020304" pitchFamily="18" charset="0"/>
                <a:sym typeface="NTR"/>
              </a:rPr>
              <a:t> </a:t>
            </a:r>
            <a:r>
              <a:rPr lang="en-US" sz="2800" dirty="0" err="1">
                <a:solidFill>
                  <a:schemeClr val="dk1"/>
                </a:solidFill>
                <a:latin typeface="Times New Roman" panose="02020603050405020304" pitchFamily="18" charset="0"/>
                <a:ea typeface="NTR"/>
                <a:cs typeface="Times New Roman" panose="02020603050405020304" pitchFamily="18" charset="0"/>
                <a:sym typeface="NTR"/>
              </a:rPr>
              <a:t>lại</a:t>
            </a:r>
            <a:r>
              <a:rPr lang="en-US" sz="2800" dirty="0">
                <a:solidFill>
                  <a:schemeClr val="dk1"/>
                </a:solidFill>
                <a:latin typeface="Times New Roman" panose="02020603050405020304" pitchFamily="18" charset="0"/>
                <a:ea typeface="NTR"/>
                <a:cs typeface="Times New Roman" panose="02020603050405020304" pitchFamily="18" charset="0"/>
                <a:sym typeface="NTR"/>
              </a:rPr>
              <a:t> </a:t>
            </a:r>
            <a:r>
              <a:rPr lang="en-US" sz="2800" b="0" i="0" u="none" strike="noStrike" cap="none" dirty="0" err="1">
                <a:solidFill>
                  <a:schemeClr val="dk1"/>
                </a:solidFill>
                <a:latin typeface="Times New Roman" panose="02020603050405020304" pitchFamily="18" charset="0"/>
                <a:ea typeface="NTR"/>
                <a:cs typeface="Times New Roman" panose="02020603050405020304" pitchFamily="18" charset="0"/>
                <a:sym typeface="NTR"/>
              </a:rPr>
              <a:t>bạc</a:t>
            </a:r>
            <a:r>
              <a:rPr lang="en-US" sz="2800" b="0" i="0" u="none" strike="noStrike" cap="none" dirty="0">
                <a:solidFill>
                  <a:schemeClr val="dk1"/>
                </a:solidFill>
                <a:latin typeface="Times New Roman" panose="02020603050405020304" pitchFamily="18" charset="0"/>
                <a:ea typeface="NTR"/>
                <a:cs typeface="Times New Roman" panose="02020603050405020304" pitchFamily="18" charset="0"/>
                <a:sym typeface="NTR"/>
              </a:rPr>
              <a:t> </a:t>
            </a:r>
            <a:r>
              <a:rPr lang="en-US" sz="2800" b="0" i="0" u="none" strike="noStrike" cap="none" dirty="0" err="1">
                <a:solidFill>
                  <a:schemeClr val="dk1"/>
                </a:solidFill>
                <a:latin typeface="Times New Roman" panose="02020603050405020304" pitchFamily="18" charset="0"/>
                <a:ea typeface="NTR"/>
                <a:cs typeface="Times New Roman" panose="02020603050405020304" pitchFamily="18" charset="0"/>
                <a:sym typeface="NTR"/>
              </a:rPr>
              <a:t>mệnh</a:t>
            </a:r>
            <a:endParaRPr sz="2800" b="0" i="0" u="none" strike="noStrike" cap="none" dirty="0">
              <a:solidFill>
                <a:schemeClr val="dk1"/>
              </a:solidFill>
              <a:latin typeface="Times New Roman" panose="02020603050405020304" pitchFamily="18" charset="0"/>
              <a:ea typeface="NTR"/>
              <a:cs typeface="Times New Roman" panose="02020603050405020304" pitchFamily="18" charset="0"/>
              <a:sym typeface="NTR"/>
            </a:endParaRPr>
          </a:p>
        </p:txBody>
      </p:sp>
      <p:pic>
        <p:nvPicPr>
          <p:cNvPr id="345" name="Google Shape;345;p17" descr="图片包含 户外, 霉菌&#10;&#10;已生成高可信度的说明"/>
          <p:cNvPicPr preferRelativeResize="0"/>
          <p:nvPr/>
        </p:nvPicPr>
        <p:blipFill rotWithShape="1">
          <a:blip r:embed="rId5">
            <a:alphaModFix/>
          </a:blip>
          <a:srcRect/>
          <a:stretch/>
        </p:blipFill>
        <p:spPr>
          <a:xfrm rot="-3676190">
            <a:off x="-470582" y="4660833"/>
            <a:ext cx="2464534" cy="2588797"/>
          </a:xfrm>
          <a:prstGeom prst="rect">
            <a:avLst/>
          </a:prstGeom>
          <a:noFill/>
          <a:ln>
            <a:noFill/>
          </a:ln>
        </p:spPr>
      </p:pic>
      <p:pic>
        <p:nvPicPr>
          <p:cNvPr id="2" name="Google Shape;253;p13">
            <a:extLst>
              <a:ext uri="{FF2B5EF4-FFF2-40B4-BE49-F238E27FC236}">
                <a16:creationId xmlns:a16="http://schemas.microsoft.com/office/drawing/2014/main" id="{F70AD360-D4D6-42B7-73F5-C720591DC34E}"/>
              </a:ext>
            </a:extLst>
          </p:cNvPr>
          <p:cNvPicPr preferRelativeResize="0"/>
          <p:nvPr/>
        </p:nvPicPr>
        <p:blipFill rotWithShape="1">
          <a:blip r:embed="rId6">
            <a:alphaModFix/>
          </a:blip>
          <a:srcRect l="32738" r="37500"/>
          <a:stretch/>
        </p:blipFill>
        <p:spPr>
          <a:xfrm>
            <a:off x="1" y="-36733"/>
            <a:ext cx="2818356" cy="826718"/>
          </a:xfrm>
          <a:prstGeom prst="rect">
            <a:avLst/>
          </a:prstGeom>
          <a:noFill/>
          <a:ln>
            <a:noFill/>
          </a:ln>
          <a:effectLst>
            <a:outerShdw blurRad="50800" dist="38100" dir="2700000" algn="tl" rotWithShape="0">
              <a:srgbClr val="000000">
                <a:alpha val="40000"/>
              </a:srgbClr>
            </a:outerShdw>
          </a:effectLst>
        </p:spPr>
      </p:pic>
      <p:sp>
        <p:nvSpPr>
          <p:cNvPr id="3" name="Google Shape;256;p13">
            <a:extLst>
              <a:ext uri="{FF2B5EF4-FFF2-40B4-BE49-F238E27FC236}">
                <a16:creationId xmlns:a16="http://schemas.microsoft.com/office/drawing/2014/main" id="{473DDF86-9A9D-A928-5C5C-B2D7FD312A03}"/>
              </a:ext>
            </a:extLst>
          </p:cNvPr>
          <p:cNvSpPr/>
          <p:nvPr/>
        </p:nvSpPr>
        <p:spPr>
          <a:xfrm>
            <a:off x="0" y="-131185"/>
            <a:ext cx="3693319" cy="101562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C00000"/>
              </a:buClr>
              <a:buSzPts val="4000"/>
              <a:buFont typeface="NTR"/>
              <a:buNone/>
            </a:pPr>
            <a:r>
              <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rPr>
              <a:t>II. </a:t>
            </a:r>
            <a:r>
              <a:rPr lang="en-US" sz="2000" b="1"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Đọc</a:t>
            </a:r>
            <a:r>
              <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000" b="1"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hiểu</a:t>
            </a:r>
            <a:r>
              <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000" b="1"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văn</a:t>
            </a:r>
            <a:r>
              <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000" b="1"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bản</a:t>
            </a:r>
            <a:endPar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endParaRPr>
          </a:p>
          <a:p>
            <a:pPr marL="0" marR="0" lvl="0" indent="0" algn="l" rtl="0">
              <a:lnSpc>
                <a:spcPct val="150000"/>
              </a:lnSpc>
              <a:spcBef>
                <a:spcPts val="0"/>
              </a:spcBef>
              <a:spcAft>
                <a:spcPts val="0"/>
              </a:spcAft>
              <a:buClr>
                <a:srgbClr val="C00000"/>
              </a:buClr>
              <a:buSzPts val="4000"/>
              <a:buFont typeface="NTR"/>
              <a:buNone/>
            </a:pPr>
            <a:r>
              <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rPr>
              <a:t>3. Hai </a:t>
            </a:r>
            <a:r>
              <a:rPr lang="en-US" sz="2000" b="1"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câu</a:t>
            </a:r>
            <a:r>
              <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000" b="1"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luận</a:t>
            </a:r>
            <a:endParaRPr sz="2000" b="1" i="0" u="none" strike="noStrike" cap="none" dirty="0">
              <a:solidFill>
                <a:schemeClr val="accent2">
                  <a:lumMod val="50000"/>
                </a:schemeClr>
              </a:solidFill>
              <a:latin typeface="Times New Roman" panose="02020603050405020304" pitchFamily="18" charset="0"/>
              <a:ea typeface="NTR"/>
              <a:cs typeface="Times New Roman" panose="02020603050405020304" pitchFamily="18" charset="0"/>
              <a:sym typeface="NT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4"/>
                                        </p:tgtEl>
                                        <p:attrNameLst>
                                          <p:attrName>style.visibility</p:attrName>
                                        </p:attrNameLst>
                                      </p:cBhvr>
                                      <p:to>
                                        <p:strVal val="visible"/>
                                      </p:to>
                                    </p:set>
                                    <p:animEffect transition="in" filter="fade">
                                      <p:cBhvr>
                                        <p:cTn id="7" dur="500"/>
                                        <p:tgtEl>
                                          <p:spTgt spid="3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6"/>
                                        </p:tgtEl>
                                        <p:attrNameLst>
                                          <p:attrName>style.visibility</p:attrName>
                                        </p:attrNameLst>
                                      </p:cBhvr>
                                      <p:to>
                                        <p:strVal val="visible"/>
                                      </p:to>
                                    </p:set>
                                    <p:animEffect transition="in" filter="fade">
                                      <p:cBhvr>
                                        <p:cTn id="12" dur="500"/>
                                        <p:tgtEl>
                                          <p:spTgt spid="336"/>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335"/>
                                        </p:tgtEl>
                                        <p:attrNameLst>
                                          <p:attrName>style.visibility</p:attrName>
                                        </p:attrNameLst>
                                      </p:cBhvr>
                                      <p:to>
                                        <p:strVal val="visible"/>
                                      </p:to>
                                    </p:set>
                                    <p:anim calcmode="lin" valueType="num">
                                      <p:cBhvr additive="base">
                                        <p:cTn id="17" dur="500"/>
                                        <p:tgtEl>
                                          <p:spTgt spid="335"/>
                                        </p:tgtEl>
                                        <p:attrNameLst>
                                          <p:attrName>ppt_w</p:attrName>
                                        </p:attrNameLst>
                                      </p:cBhvr>
                                      <p:tavLst>
                                        <p:tav tm="0">
                                          <p:val>
                                            <p:strVal val="0"/>
                                          </p:val>
                                        </p:tav>
                                        <p:tav tm="100000">
                                          <p:val>
                                            <p:strVal val="#ppt_w"/>
                                          </p:val>
                                        </p:tav>
                                      </p:tavLst>
                                    </p:anim>
                                    <p:anim calcmode="lin" valueType="num">
                                      <p:cBhvr additive="base">
                                        <p:cTn id="18" dur="500"/>
                                        <p:tgtEl>
                                          <p:spTgt spid="335"/>
                                        </p:tgtEl>
                                        <p:attrNameLst>
                                          <p:attrName>ppt_h</p:attrName>
                                        </p:attrNameLst>
                                      </p:cBhvr>
                                      <p:tavLst>
                                        <p:tav tm="0">
                                          <p:val>
                                            <p:str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340"/>
                                        </p:tgtEl>
                                        <p:attrNameLst>
                                          <p:attrName>style.visibility</p:attrName>
                                        </p:attrNameLst>
                                      </p:cBhvr>
                                      <p:to>
                                        <p:strVal val="visible"/>
                                      </p:to>
                                    </p:set>
                                    <p:anim calcmode="lin" valueType="num">
                                      <p:cBhvr additive="base">
                                        <p:cTn id="23" dur="500"/>
                                        <p:tgtEl>
                                          <p:spTgt spid="340"/>
                                        </p:tgtEl>
                                        <p:attrNameLst>
                                          <p:attrName>ppt_w</p:attrName>
                                        </p:attrNameLst>
                                      </p:cBhvr>
                                      <p:tavLst>
                                        <p:tav tm="0">
                                          <p:val>
                                            <p:strVal val="0"/>
                                          </p:val>
                                        </p:tav>
                                        <p:tav tm="100000">
                                          <p:val>
                                            <p:strVal val="#ppt_w"/>
                                          </p:val>
                                        </p:tav>
                                      </p:tavLst>
                                    </p:anim>
                                    <p:anim calcmode="lin" valueType="num">
                                      <p:cBhvr additive="base">
                                        <p:cTn id="24" dur="500"/>
                                        <p:tgtEl>
                                          <p:spTgt spid="340"/>
                                        </p:tgtEl>
                                        <p:attrNameLst>
                                          <p:attrName>ppt_h</p:attrName>
                                        </p:attrNameLst>
                                      </p:cBhvr>
                                      <p:tavLst>
                                        <p:tav tm="0">
                                          <p:val>
                                            <p:str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341"/>
                                        </p:tgtEl>
                                        <p:attrNameLst>
                                          <p:attrName>style.visibility</p:attrName>
                                        </p:attrNameLst>
                                      </p:cBhvr>
                                      <p:to>
                                        <p:strVal val="visible"/>
                                      </p:to>
                                    </p:set>
                                    <p:anim calcmode="lin" valueType="num">
                                      <p:cBhvr additive="base">
                                        <p:cTn id="29" dur="500"/>
                                        <p:tgtEl>
                                          <p:spTgt spid="341"/>
                                        </p:tgtEl>
                                        <p:attrNameLst>
                                          <p:attrName>ppt_w</p:attrName>
                                        </p:attrNameLst>
                                      </p:cBhvr>
                                      <p:tavLst>
                                        <p:tav tm="0">
                                          <p:val>
                                            <p:strVal val="0"/>
                                          </p:val>
                                        </p:tav>
                                        <p:tav tm="100000">
                                          <p:val>
                                            <p:strVal val="#ppt_w"/>
                                          </p:val>
                                        </p:tav>
                                      </p:tavLst>
                                    </p:anim>
                                    <p:anim calcmode="lin" valueType="num">
                                      <p:cBhvr additive="base">
                                        <p:cTn id="30" dur="500"/>
                                        <p:tgtEl>
                                          <p:spTgt spid="341"/>
                                        </p:tgtEl>
                                        <p:attrNameLst>
                                          <p:attrName>ppt_h</p:attrName>
                                        </p:attrNameLst>
                                      </p:cBhvr>
                                      <p:tavLst>
                                        <p:tav tm="0">
                                          <p:val>
                                            <p:str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342"/>
                                        </p:tgtEl>
                                        <p:attrNameLst>
                                          <p:attrName>style.visibility</p:attrName>
                                        </p:attrNameLst>
                                      </p:cBhvr>
                                      <p:to>
                                        <p:strVal val="visible"/>
                                      </p:to>
                                    </p:set>
                                    <p:anim calcmode="lin" valueType="num">
                                      <p:cBhvr additive="base">
                                        <p:cTn id="35" dur="500"/>
                                        <p:tgtEl>
                                          <p:spTgt spid="342"/>
                                        </p:tgtEl>
                                        <p:attrNameLst>
                                          <p:attrName>ppt_w</p:attrName>
                                        </p:attrNameLst>
                                      </p:cBhvr>
                                      <p:tavLst>
                                        <p:tav tm="0">
                                          <p:val>
                                            <p:strVal val="0"/>
                                          </p:val>
                                        </p:tav>
                                        <p:tav tm="100000">
                                          <p:val>
                                            <p:strVal val="#ppt_w"/>
                                          </p:val>
                                        </p:tav>
                                      </p:tavLst>
                                    </p:anim>
                                    <p:anim calcmode="lin" valueType="num">
                                      <p:cBhvr additive="base">
                                        <p:cTn id="36" dur="500"/>
                                        <p:tgtEl>
                                          <p:spTgt spid="342"/>
                                        </p:tgtEl>
                                        <p:attrNameLst>
                                          <p:attrName>ppt_h</p:attrName>
                                        </p:attrNameLst>
                                      </p:cBhvr>
                                      <p:tavLst>
                                        <p:tav tm="0">
                                          <p:val>
                                            <p:str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nodeType="clickEffect">
                                  <p:stCondLst>
                                    <p:cond delay="0"/>
                                  </p:stCondLst>
                                  <p:childTnLst>
                                    <p:set>
                                      <p:cBhvr>
                                        <p:cTn id="40" dur="1" fill="hold">
                                          <p:stCondLst>
                                            <p:cond delay="0"/>
                                          </p:stCondLst>
                                        </p:cTn>
                                        <p:tgtEl>
                                          <p:spTgt spid="343"/>
                                        </p:tgtEl>
                                        <p:attrNameLst>
                                          <p:attrName>style.visibility</p:attrName>
                                        </p:attrNameLst>
                                      </p:cBhvr>
                                      <p:to>
                                        <p:strVal val="visible"/>
                                      </p:to>
                                    </p:set>
                                    <p:anim calcmode="lin" valueType="num">
                                      <p:cBhvr additive="base">
                                        <p:cTn id="41" dur="500"/>
                                        <p:tgtEl>
                                          <p:spTgt spid="343"/>
                                        </p:tgtEl>
                                        <p:attrNameLst>
                                          <p:attrName>ppt_w</p:attrName>
                                        </p:attrNameLst>
                                      </p:cBhvr>
                                      <p:tavLst>
                                        <p:tav tm="0">
                                          <p:val>
                                            <p:strVal val="0"/>
                                          </p:val>
                                        </p:tav>
                                        <p:tav tm="100000">
                                          <p:val>
                                            <p:strVal val="#ppt_w"/>
                                          </p:val>
                                        </p:tav>
                                      </p:tavLst>
                                    </p:anim>
                                    <p:anim calcmode="lin" valueType="num">
                                      <p:cBhvr additive="base">
                                        <p:cTn id="42" dur="500"/>
                                        <p:tgtEl>
                                          <p:spTgt spid="343"/>
                                        </p:tgtEl>
                                        <p:attrNameLst>
                                          <p:attrName>ppt_h</p:attrName>
                                        </p:attrNameLst>
                                      </p:cBhvr>
                                      <p:tavLst>
                                        <p:tav tm="0">
                                          <p:val>
                                            <p:str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nodeType="clickEffect">
                                  <p:stCondLst>
                                    <p:cond delay="0"/>
                                  </p:stCondLst>
                                  <p:childTnLst>
                                    <p:set>
                                      <p:cBhvr>
                                        <p:cTn id="46" dur="1" fill="hold">
                                          <p:stCondLst>
                                            <p:cond delay="0"/>
                                          </p:stCondLst>
                                        </p:cTn>
                                        <p:tgtEl>
                                          <p:spTgt spid="344"/>
                                        </p:tgtEl>
                                        <p:attrNameLst>
                                          <p:attrName>style.visibility</p:attrName>
                                        </p:attrNameLst>
                                      </p:cBhvr>
                                      <p:to>
                                        <p:strVal val="visible"/>
                                      </p:to>
                                    </p:set>
                                    <p:anim calcmode="lin" valueType="num">
                                      <p:cBhvr additive="base">
                                        <p:cTn id="47" dur="500"/>
                                        <p:tgtEl>
                                          <p:spTgt spid="344"/>
                                        </p:tgtEl>
                                        <p:attrNameLst>
                                          <p:attrName>ppt_w</p:attrName>
                                        </p:attrNameLst>
                                      </p:cBhvr>
                                      <p:tavLst>
                                        <p:tav tm="0">
                                          <p:val>
                                            <p:strVal val="0"/>
                                          </p:val>
                                        </p:tav>
                                        <p:tav tm="100000">
                                          <p:val>
                                            <p:strVal val="#ppt_w"/>
                                          </p:val>
                                        </p:tav>
                                      </p:tavLst>
                                    </p:anim>
                                    <p:anim calcmode="lin" valueType="num">
                                      <p:cBhvr additive="base">
                                        <p:cTn id="48" dur="500"/>
                                        <p:tgtEl>
                                          <p:spTgt spid="344"/>
                                        </p:tgtEl>
                                        <p:attrNameLst>
                                          <p:attrName>ppt_h</p:attrName>
                                        </p:attrNameLst>
                                      </p:cBhvr>
                                      <p:tavLst>
                                        <p:tav tm="0">
                                          <p:val>
                                            <p:strVal val="0"/>
                                          </p:val>
                                        </p:tav>
                                        <p:tav tm="100000">
                                          <p:val>
                                            <p:strVal val="#ppt_h"/>
                                          </p:val>
                                        </p:tav>
                                      </p:tavLst>
                                    </p:anim>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345"/>
                                        </p:tgtEl>
                                        <p:attrNameLst>
                                          <p:attrName>style.visibility</p:attrName>
                                        </p:attrNameLst>
                                      </p:cBhvr>
                                      <p:to>
                                        <p:strVal val="visible"/>
                                      </p:to>
                                    </p:set>
                                    <p:animEffect transition="in" filter="fade">
                                      <p:cBhvr>
                                        <p:cTn id="52" dur="500"/>
                                        <p:tgtEl>
                                          <p:spTgt spid="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grpSp>
        <p:nvGrpSpPr>
          <p:cNvPr id="352" name="Google Shape;352;p18"/>
          <p:cNvGrpSpPr/>
          <p:nvPr/>
        </p:nvGrpSpPr>
        <p:grpSpPr>
          <a:xfrm>
            <a:off x="48661" y="967160"/>
            <a:ext cx="7057528" cy="5730720"/>
            <a:chOff x="951576" y="916518"/>
            <a:chExt cx="5543949" cy="4692496"/>
          </a:xfrm>
        </p:grpSpPr>
        <p:pic>
          <p:nvPicPr>
            <p:cNvPr id="353" name="Google Shape;353;p18" descr="图片包含 植物&#10;&#10;已生成极高可信度的说明"/>
            <p:cNvPicPr preferRelativeResize="0"/>
            <p:nvPr/>
          </p:nvPicPr>
          <p:blipFill rotWithShape="1">
            <a:blip r:embed="rId3">
              <a:alphaModFix/>
            </a:blip>
            <a:srcRect/>
            <a:stretch/>
          </p:blipFill>
          <p:spPr>
            <a:xfrm rot="-4467849" flipH="1">
              <a:off x="198968" y="1669126"/>
              <a:ext cx="4440763" cy="2935547"/>
            </a:xfrm>
            <a:prstGeom prst="rect">
              <a:avLst/>
            </a:prstGeom>
            <a:noFill/>
            <a:ln>
              <a:noFill/>
            </a:ln>
          </p:spPr>
        </p:pic>
        <p:sp>
          <p:nvSpPr>
            <p:cNvPr id="354" name="Google Shape;354;p18"/>
            <p:cNvSpPr/>
            <p:nvPr/>
          </p:nvSpPr>
          <p:spPr>
            <a:xfrm>
              <a:off x="1510279" y="939205"/>
              <a:ext cx="4404381" cy="4669809"/>
            </a:xfrm>
            <a:prstGeom prst="ellipse">
              <a:avLst/>
            </a:prstGeom>
            <a:blipFill rotWithShape="1">
              <a:blip r:embed="rId4">
                <a:alphaModFix/>
              </a:blip>
              <a:stretch>
                <a:fillRect/>
              </a:stretch>
            </a:blip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355" name="Google Shape;355;p18"/>
            <p:cNvSpPr/>
            <p:nvPr/>
          </p:nvSpPr>
          <p:spPr>
            <a:xfrm>
              <a:off x="2175388" y="1676500"/>
              <a:ext cx="4320137" cy="36038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200000"/>
                </a:lnSpc>
                <a:spcBef>
                  <a:spcPts val="0"/>
                </a:spcBef>
                <a:spcAft>
                  <a:spcPts val="0"/>
                </a:spcAft>
                <a:buClr>
                  <a:srgbClr val="000000"/>
                </a:buClr>
                <a:buSzTx/>
                <a:buFont typeface="Arial"/>
                <a:buNone/>
                <a:tabLst/>
                <a:defRPr/>
              </a:pPr>
              <a:r>
                <a:rPr kumimoji="0" lang="en-US" sz="2000" b="1" i="1" u="none" strike="noStrike" kern="0" cap="none" spc="0" normalizeH="0" baseline="0" noProof="0" dirty="0" err="1">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Phiên</a:t>
              </a:r>
              <a:r>
                <a:rPr kumimoji="0" lang="en-US"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 </a:t>
              </a:r>
              <a:r>
                <a:rPr kumimoji="0" lang="en-US" sz="2000" b="1" i="1" u="none" strike="noStrike" kern="0" cap="none" spc="0" normalizeH="0" baseline="0" noProof="0" dirty="0" err="1">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âm</a:t>
              </a:r>
              <a:r>
                <a:rPr kumimoji="0" lang="en-US"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 </a:t>
              </a:r>
              <a:endParaRPr kumimoji="0" sz="12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lnSpc>
                  <a:spcPct val="200000"/>
                </a:lnSpc>
                <a:spcBef>
                  <a:spcPts val="0"/>
                </a:spcBef>
                <a:spcAft>
                  <a:spcPts val="0"/>
                </a:spcAft>
                <a:buClr>
                  <a:srgbClr val="000000"/>
                </a:buClr>
                <a:buSzTx/>
                <a:buFont typeface="Arial"/>
                <a:buNone/>
                <a:tabLst/>
                <a:defRPr/>
              </a:pPr>
              <a:r>
                <a:rPr kumimoji="0" lang="en-US" sz="2000" b="1" i="1" u="none" strike="noStrike" kern="0" cap="none" spc="0" normalizeH="0" baseline="0" noProof="0" dirty="0" err="1">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Bất</a:t>
              </a:r>
              <a:r>
                <a:rPr kumimoji="0" lang="en-US"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 tri tam </a:t>
              </a:r>
              <a:r>
                <a:rPr kumimoji="0" lang="en-US" sz="2000" b="1" i="1" u="none" strike="noStrike" kern="0" cap="none" spc="0" normalizeH="0" baseline="0" noProof="0" dirty="0" err="1">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bách</a:t>
              </a:r>
              <a:r>
                <a:rPr kumimoji="0" lang="en-US"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 </a:t>
              </a:r>
              <a:r>
                <a:rPr kumimoji="0" lang="en-US" sz="2000" b="1" i="1" u="none" strike="noStrike" kern="0" cap="none" spc="0" normalizeH="0" baseline="0" noProof="0" dirty="0" err="1">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dư</a:t>
              </a:r>
              <a:r>
                <a:rPr kumimoji="0" lang="en-US"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 </a:t>
              </a:r>
              <a:r>
                <a:rPr kumimoji="0" lang="en-US" sz="2000" b="1" i="1" u="none" strike="noStrike" kern="0" cap="none" spc="0" normalizeH="0" baseline="0" noProof="0" dirty="0" err="1">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niên</a:t>
              </a:r>
              <a:r>
                <a:rPr kumimoji="0" lang="en-US"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 </a:t>
              </a:r>
              <a:r>
                <a:rPr kumimoji="0" lang="en-US" sz="2000" b="1" i="1" u="none" strike="noStrike" kern="0" cap="none" spc="0" normalizeH="0" baseline="0" noProof="0" dirty="0" err="1">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hâu</a:t>
              </a:r>
              <a:r>
                <a:rPr kumimoji="0" lang="en-US"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 </a:t>
              </a:r>
              <a:endParaRPr kumimoji="0" sz="12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lnSpc>
                  <a:spcPct val="200000"/>
                </a:lnSpc>
                <a:spcBef>
                  <a:spcPts val="0"/>
                </a:spcBef>
                <a:spcAft>
                  <a:spcPts val="0"/>
                </a:spcAft>
                <a:buClr>
                  <a:srgbClr val="000000"/>
                </a:buClr>
                <a:buSzTx/>
                <a:buFont typeface="Arial"/>
                <a:buNone/>
                <a:tabLst/>
                <a:defRPr/>
              </a:pPr>
              <a:r>
                <a:rPr kumimoji="0" lang="en-US" sz="2000" b="1" i="1" u="none" strike="noStrike" kern="0" cap="none" spc="0" normalizeH="0" baseline="0" noProof="0" dirty="0" err="1">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Thiên</a:t>
              </a:r>
              <a:r>
                <a:rPr kumimoji="0" lang="en-US"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 </a:t>
              </a:r>
              <a:r>
                <a:rPr kumimoji="0" lang="en-US" sz="2000" b="1" i="1" u="none" strike="noStrike" kern="0" cap="none" spc="0" normalizeH="0" baseline="0" noProof="0" dirty="0" err="1">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hạ</a:t>
              </a:r>
              <a:r>
                <a:rPr kumimoji="0" lang="en-US"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 </a:t>
              </a:r>
              <a:r>
                <a:rPr kumimoji="0" lang="en-US" sz="2000" b="1" i="1" u="none" strike="noStrike" kern="0" cap="none" spc="0" normalizeH="0" baseline="0" noProof="0" dirty="0" err="1">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hà</a:t>
              </a:r>
              <a:r>
                <a:rPr kumimoji="0" lang="en-US"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 </a:t>
              </a:r>
              <a:r>
                <a:rPr kumimoji="0" lang="en-US" sz="2000" b="1" i="1" u="none" strike="noStrike" kern="0" cap="none" spc="0" normalizeH="0" baseline="0" noProof="0" dirty="0" err="1">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nhân</a:t>
              </a:r>
              <a:r>
                <a:rPr kumimoji="0" lang="en-US"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 </a:t>
              </a:r>
              <a:r>
                <a:rPr kumimoji="0" lang="en-US" sz="2000" b="1" i="1" u="none" strike="noStrike" kern="0" cap="none" spc="0" normalizeH="0" baseline="0" noProof="0" dirty="0" err="1">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khấp</a:t>
              </a:r>
              <a:r>
                <a:rPr kumimoji="0" lang="en-US"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 Tố Như?</a:t>
              </a:r>
              <a:endParaRPr kumimoji="0" sz="12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lnSpc>
                  <a:spcPct val="200000"/>
                </a:lnSpc>
                <a:spcBef>
                  <a:spcPts val="0"/>
                </a:spcBef>
                <a:spcAft>
                  <a:spcPts val="0"/>
                </a:spcAft>
                <a:buClr>
                  <a:srgbClr val="000000"/>
                </a:buClr>
                <a:buSzTx/>
                <a:buFont typeface="Arial"/>
                <a:buNone/>
                <a:tabLst/>
                <a:defRPr/>
              </a:pPr>
              <a:r>
                <a:rPr kumimoji="0" lang="en-US" sz="2000" b="1" i="1" u="none" strike="noStrike" kern="0" cap="none" spc="0" normalizeH="0" baseline="0" noProof="0" dirty="0" err="1">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Dịch</a:t>
              </a:r>
              <a:r>
                <a:rPr kumimoji="0" lang="en-US"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 </a:t>
              </a:r>
              <a:r>
                <a:rPr kumimoji="0" lang="en-US" sz="2000" b="1" i="1" u="none" strike="noStrike" kern="0" cap="none" spc="0" normalizeH="0" baseline="0" noProof="0" dirty="0" err="1">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thơ</a:t>
              </a:r>
              <a:r>
                <a:rPr kumimoji="0" lang="en-US"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 </a:t>
              </a:r>
              <a:endParaRPr kumimoji="0" sz="12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lnSpc>
                  <a:spcPct val="200000"/>
                </a:lnSpc>
                <a:spcBef>
                  <a:spcPts val="0"/>
                </a:spcBef>
                <a:spcAft>
                  <a:spcPts val="0"/>
                </a:spcAft>
                <a:buClr>
                  <a:srgbClr val="000000"/>
                </a:buClr>
                <a:buSzTx/>
                <a:buFont typeface="Arial"/>
                <a:buNone/>
                <a:tabLst/>
                <a:defRPr/>
              </a:pPr>
              <a:r>
                <a:rPr kumimoji="0" lang="en-US" sz="2000" b="1" i="1" u="none" strike="noStrike" kern="0" cap="none" spc="0" normalizeH="0" baseline="0" noProof="0" dirty="0" err="1">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Chẳng</a:t>
              </a:r>
              <a:r>
                <a:rPr kumimoji="0" lang="en-US"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 </a:t>
              </a:r>
              <a:r>
                <a:rPr kumimoji="0" lang="en-US" sz="2000" b="1" i="1" u="none" strike="noStrike" kern="0" cap="none" spc="0" normalizeH="0" baseline="0" noProof="0" dirty="0" err="1">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biết</a:t>
              </a:r>
              <a:r>
                <a:rPr kumimoji="0" lang="en-US"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 </a:t>
              </a:r>
              <a:r>
                <a:rPr kumimoji="0" lang="en-US" sz="2000" b="1" i="1" u="none" strike="noStrike" kern="0" cap="none" spc="0" normalizeH="0" baseline="0" noProof="0" dirty="0" err="1">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ba</a:t>
              </a:r>
              <a:r>
                <a:rPr kumimoji="0" lang="en-US"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 </a:t>
              </a:r>
              <a:r>
                <a:rPr kumimoji="0" lang="en-US" sz="2000" b="1" i="1" u="none" strike="noStrike" kern="0" cap="none" spc="0" normalizeH="0" baseline="0" noProof="0" dirty="0" err="1">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trăm</a:t>
              </a:r>
              <a:r>
                <a:rPr kumimoji="0" lang="en-US"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 năm </a:t>
              </a:r>
              <a:r>
                <a:rPr kumimoji="0" lang="en-US" sz="2000" b="1" i="1" u="none" strike="noStrike" kern="0" cap="none" spc="0" normalizeH="0" baseline="0" noProof="0" dirty="0" err="1">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lẽ</a:t>
              </a:r>
              <a:r>
                <a:rPr kumimoji="0" lang="en-US"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 </a:t>
              </a:r>
              <a:r>
                <a:rPr kumimoji="0" lang="en-US" sz="2000" b="1" i="1" u="none" strike="noStrike" kern="0" cap="none" spc="0" normalizeH="0" baseline="0" noProof="0" dirty="0" err="1">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nữa</a:t>
              </a:r>
              <a:endParaRPr kumimoji="0"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endParaRPr>
            </a:p>
            <a:p>
              <a:pPr marL="0" marR="0" lvl="0" indent="0" algn="l" defTabSz="914400" rtl="0" eaLnBrk="1" fontAlgn="auto" latinLnBrk="0" hangingPunct="1">
                <a:lnSpc>
                  <a:spcPct val="200000"/>
                </a:lnSpc>
                <a:spcBef>
                  <a:spcPts val="0"/>
                </a:spcBef>
                <a:spcAft>
                  <a:spcPts val="0"/>
                </a:spcAft>
                <a:buClr>
                  <a:srgbClr val="000000"/>
                </a:buClr>
                <a:buSzTx/>
                <a:buFont typeface="Arial"/>
                <a:buNone/>
                <a:tabLst/>
                <a:defRPr/>
              </a:pPr>
              <a:r>
                <a:rPr kumimoji="0" lang="en-US"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Người </a:t>
              </a:r>
              <a:r>
                <a:rPr kumimoji="0" lang="en-US" sz="2000" b="1" i="1" u="none" strike="noStrike" kern="0" cap="none" spc="0" normalizeH="0" baseline="0" noProof="0" dirty="0" err="1">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đời</a:t>
              </a:r>
              <a:r>
                <a:rPr kumimoji="0" lang="en-US"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 </a:t>
              </a:r>
              <a:r>
                <a:rPr kumimoji="0" lang="en-US" sz="2000" b="1" i="1" u="none" strike="noStrike" kern="0" cap="none" spc="0" normalizeH="0" baseline="0" noProof="0" dirty="0" err="1">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ai</a:t>
              </a:r>
              <a:r>
                <a:rPr kumimoji="0" lang="en-US"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 </a:t>
              </a:r>
              <a:r>
                <a:rPr kumimoji="0" lang="en-US" sz="2000" b="1" i="1" u="none" strike="noStrike" kern="0" cap="none" spc="0" normalizeH="0" baseline="0" noProof="0" dirty="0" err="1">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khóc</a:t>
              </a:r>
              <a:r>
                <a:rPr kumimoji="0" lang="en-US"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 Tố Như </a:t>
              </a:r>
              <a:r>
                <a:rPr kumimoji="0" lang="en-US" sz="2000" b="1" i="1" u="none" strike="noStrike" kern="0" cap="none" spc="0" normalizeH="0" baseline="0" noProof="0" dirty="0" err="1">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chăng</a:t>
              </a:r>
              <a:r>
                <a:rPr kumimoji="0" lang="en-US"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a:t>
              </a:r>
              <a:endParaRPr kumimoji="0"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endParaRPr>
            </a:p>
            <a:p>
              <a:pPr marL="0" marR="0" lvl="0" indent="0" algn="l" defTabSz="914400" rtl="0" eaLnBrk="1" fontAlgn="auto" latinLnBrk="0" hangingPunct="1">
                <a:lnSpc>
                  <a:spcPct val="200000"/>
                </a:lnSpc>
                <a:spcBef>
                  <a:spcPts val="0"/>
                </a:spcBef>
                <a:spcAft>
                  <a:spcPts val="0"/>
                </a:spcAft>
                <a:buClr>
                  <a:srgbClr val="000000"/>
                </a:buClr>
                <a:buSzPts val="2400"/>
                <a:buFont typeface="Arial"/>
                <a:buNone/>
                <a:tabLst/>
                <a:defRPr/>
              </a:pPr>
              <a:endParaRPr kumimoji="0"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endParaRPr>
            </a:p>
          </p:txBody>
        </p:sp>
        <p:pic>
          <p:nvPicPr>
            <p:cNvPr id="356" name="Google Shape;356;p18"/>
            <p:cNvPicPr preferRelativeResize="0"/>
            <p:nvPr/>
          </p:nvPicPr>
          <p:blipFill rotWithShape="1">
            <a:blip r:embed="rId5">
              <a:alphaModFix/>
            </a:blip>
            <a:srcRect/>
            <a:stretch/>
          </p:blipFill>
          <p:spPr>
            <a:xfrm>
              <a:off x="4635191" y="2958200"/>
              <a:ext cx="1688871" cy="2070100"/>
            </a:xfrm>
            <a:prstGeom prst="rect">
              <a:avLst/>
            </a:prstGeom>
            <a:noFill/>
            <a:ln>
              <a:noFill/>
            </a:ln>
          </p:spPr>
        </p:pic>
      </p:grpSp>
      <p:grpSp>
        <p:nvGrpSpPr>
          <p:cNvPr id="357" name="Google Shape;357;p18"/>
          <p:cNvGrpSpPr/>
          <p:nvPr/>
        </p:nvGrpSpPr>
        <p:grpSpPr>
          <a:xfrm>
            <a:off x="6963934" y="1691671"/>
            <a:ext cx="2778938" cy="4072808"/>
            <a:chOff x="6963934" y="1691671"/>
            <a:chExt cx="2778938" cy="4072808"/>
          </a:xfrm>
        </p:grpSpPr>
        <p:grpSp>
          <p:nvGrpSpPr>
            <p:cNvPr id="358" name="Google Shape;358;p18"/>
            <p:cNvGrpSpPr/>
            <p:nvPr/>
          </p:nvGrpSpPr>
          <p:grpSpPr>
            <a:xfrm>
              <a:off x="7151557" y="1691671"/>
              <a:ext cx="1108879" cy="1108879"/>
              <a:chOff x="2027082" y="2190000"/>
              <a:chExt cx="1108879" cy="1108879"/>
            </a:xfrm>
          </p:grpSpPr>
          <p:sp>
            <p:nvSpPr>
              <p:cNvPr id="359" name="Google Shape;359;p18"/>
              <p:cNvSpPr txBox="1"/>
              <p:nvPr/>
            </p:nvSpPr>
            <p:spPr>
              <a:xfrm>
                <a:off x="2090831" y="2290770"/>
                <a:ext cx="981382" cy="95406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NTR"/>
                  <a:buNone/>
                  <a:tabLst/>
                  <a:defRPr/>
                </a:pP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NTR"/>
                    <a:cs typeface="Times New Roman" panose="02020603050405020304" pitchFamily="18" charset="0"/>
                    <a:sym typeface="NTR"/>
                  </a:rPr>
                  <a:t>Hiện </a:t>
                </a:r>
                <a:endParaRPr kumimoji="0" sz="1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800"/>
                  <a:buFont typeface="NTR"/>
                  <a:buNone/>
                  <a:tabLst/>
                  <a:defRPr/>
                </a:pP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NTR"/>
                    <a:cs typeface="Times New Roman" panose="02020603050405020304" pitchFamily="18" charset="0"/>
                    <a:sym typeface="NTR"/>
                  </a:rPr>
                  <a:t>tại</a:t>
                </a:r>
                <a:endParaRPr kumimoji="0" sz="2800" b="1" i="0" u="none" strike="noStrike" kern="0" cap="none" spc="0" normalizeH="0" baseline="0" noProof="0" dirty="0">
                  <a:ln>
                    <a:noFill/>
                  </a:ln>
                  <a:solidFill>
                    <a:srgbClr val="000000"/>
                  </a:solidFill>
                  <a:effectLst/>
                  <a:uLnTx/>
                  <a:uFillTx/>
                  <a:latin typeface="Times New Roman" panose="02020603050405020304" pitchFamily="18" charset="0"/>
                  <a:ea typeface="NTR"/>
                  <a:cs typeface="Times New Roman" panose="02020603050405020304" pitchFamily="18" charset="0"/>
                  <a:sym typeface="NTR"/>
                </a:endParaRPr>
              </a:p>
            </p:txBody>
          </p:sp>
          <p:sp>
            <p:nvSpPr>
              <p:cNvPr id="360" name="Google Shape;360;p18"/>
              <p:cNvSpPr/>
              <p:nvPr/>
            </p:nvSpPr>
            <p:spPr>
              <a:xfrm>
                <a:off x="2027082" y="2190000"/>
                <a:ext cx="1108879" cy="1108879"/>
              </a:xfrm>
              <a:prstGeom prst="ellipse">
                <a:avLst/>
              </a:prstGeom>
              <a:noFill/>
              <a:ln w="12700" cap="flat" cmpd="sng">
                <a:solidFill>
                  <a:srgbClr val="B18D6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B18D6E"/>
                  </a:solidFill>
                  <a:effectLst/>
                  <a:uLnTx/>
                  <a:uFillTx/>
                  <a:latin typeface="Times New Roman" panose="02020603050405020304" pitchFamily="18" charset="0"/>
                  <a:cs typeface="Times New Roman" panose="02020603050405020304" pitchFamily="18" charset="0"/>
                  <a:sym typeface="Arial"/>
                </a:endParaRPr>
              </a:p>
            </p:txBody>
          </p:sp>
        </p:grpSp>
        <p:sp>
          <p:nvSpPr>
            <p:cNvPr id="361" name="Google Shape;361;p18"/>
            <p:cNvSpPr txBox="1"/>
            <p:nvPr/>
          </p:nvSpPr>
          <p:spPr>
            <a:xfrm>
              <a:off x="6963934" y="2858812"/>
              <a:ext cx="2778938" cy="29056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
                  <a:srgbClr val="000000"/>
                </a:buClr>
                <a:buSzPts val="2400"/>
                <a:buFont typeface="NTR"/>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NTR"/>
                  <a:cs typeface="Times New Roman" panose="02020603050405020304" pitchFamily="18" charset="0"/>
                  <a:sym typeface="NTR"/>
                </a:rPr>
                <a:t>Nguyễn Du </a:t>
              </a:r>
              <a:endParaRPr kumimoji="0" sz="1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0"/>
                </a:spcBef>
                <a:spcAft>
                  <a:spcPts val="0"/>
                </a:spcAft>
                <a:buClr>
                  <a:srgbClr val="000000"/>
                </a:buClr>
                <a:buSzPts val="2400"/>
                <a:buFont typeface="NTR"/>
                <a:buNone/>
                <a:tabLst/>
                <a:defRPr/>
              </a:pP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NTR"/>
                  <a:cs typeface="Times New Roman" panose="02020603050405020304" pitchFamily="18" charset="0"/>
                  <a:sym typeface="NTR"/>
                </a:rPr>
                <a:t>khóc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NTR"/>
                  <a:cs typeface="Times New Roman" panose="02020603050405020304" pitchFamily="18" charset="0"/>
                  <a:sym typeface="NTR"/>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NTR"/>
                  <a:cs typeface="Times New Roman" panose="02020603050405020304" pitchFamily="18" charset="0"/>
                  <a:sym typeface="NTR"/>
                </a:rPr>
                <a:t>cho</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NTR"/>
                  <a:cs typeface="Times New Roman" panose="02020603050405020304" pitchFamily="18" charset="0"/>
                  <a:sym typeface="NTR"/>
                </a:rPr>
                <a:t> </a:t>
              </a:r>
              <a:endParaRPr kumimoji="0" sz="1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0"/>
                </a:spcBef>
                <a:spcAft>
                  <a:spcPts val="0"/>
                </a:spcAft>
                <a:buClr>
                  <a:srgbClr val="000000"/>
                </a:buClr>
                <a:buSzPts val="2400"/>
                <a:buFont typeface="NTR"/>
                <a:buNone/>
                <a:tabLst/>
                <a:defRPr/>
              </a:pP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NTR"/>
                  <a:cs typeface="Times New Roman" panose="02020603050405020304" pitchFamily="18" charset="0"/>
                  <a:sym typeface="NTR"/>
                </a:rPr>
                <a:t>Tiểu</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NTR"/>
                  <a:cs typeface="Times New Roman" panose="02020603050405020304" pitchFamily="18" charset="0"/>
                  <a:sym typeface="NTR"/>
                </a:rPr>
                <a:t> Thanh</a:t>
              </a:r>
              <a:endParaRPr kumimoji="0" sz="2400" b="0" i="0" u="none" strike="noStrike" kern="0" cap="none" spc="0" normalizeH="0" baseline="0" noProof="0" dirty="0">
                <a:ln>
                  <a:noFill/>
                </a:ln>
                <a:solidFill>
                  <a:srgbClr val="000000"/>
                </a:solidFill>
                <a:effectLst/>
                <a:uLnTx/>
                <a:uFillTx/>
                <a:latin typeface="Times New Roman" panose="02020603050405020304" pitchFamily="18" charset="0"/>
                <a:ea typeface="NTR"/>
                <a:cs typeface="Times New Roman" panose="02020603050405020304" pitchFamily="18" charset="0"/>
                <a:sym typeface="NTR"/>
              </a:endParaRPr>
            </a:p>
            <a:p>
              <a:pPr marL="0" marR="0" lvl="0" indent="0" algn="l" defTabSz="914400" rtl="0" eaLnBrk="1" fontAlgn="auto" latinLnBrk="0" hangingPunct="1">
                <a:lnSpc>
                  <a:spcPct val="150000"/>
                </a:lnSpc>
                <a:spcBef>
                  <a:spcPts val="0"/>
                </a:spcBef>
                <a:spcAft>
                  <a:spcPts val="0"/>
                </a:spcAft>
                <a:buClr>
                  <a:srgbClr val="000000"/>
                </a:buClr>
                <a:buSzPts val="2400"/>
                <a:buFont typeface="NTR"/>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NTR"/>
                  <a:cs typeface="Times New Roman" panose="02020603050405020304" pitchFamily="18" charset="0"/>
                  <a:sym typeface="NTR"/>
                </a:rPr>
                <a:t>(</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NTR"/>
                  <a:cs typeface="Times New Roman" panose="02020603050405020304" pitchFamily="18" charset="0"/>
                  <a:sym typeface="NTR"/>
                </a:rPr>
                <a:t>Cách</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NTR"/>
                  <a:cs typeface="Times New Roman" panose="02020603050405020304" pitchFamily="18" charset="0"/>
                  <a:sym typeface="NTR"/>
                </a:rPr>
                <a:t> Nguyễn Du 300 năm) </a:t>
              </a:r>
              <a:endParaRPr kumimoji="0" sz="2400" b="0" i="0" u="none" strike="noStrike" kern="0" cap="none" spc="0" normalizeH="0" baseline="0" noProof="0" dirty="0">
                <a:ln>
                  <a:noFill/>
                </a:ln>
                <a:solidFill>
                  <a:srgbClr val="000000"/>
                </a:solidFill>
                <a:effectLst/>
                <a:uLnTx/>
                <a:uFillTx/>
                <a:latin typeface="Times New Roman" panose="02020603050405020304" pitchFamily="18" charset="0"/>
                <a:ea typeface="NTR"/>
                <a:cs typeface="Times New Roman" panose="02020603050405020304" pitchFamily="18" charset="0"/>
                <a:sym typeface="NTR"/>
              </a:endParaRPr>
            </a:p>
          </p:txBody>
        </p:sp>
      </p:grpSp>
      <p:grpSp>
        <p:nvGrpSpPr>
          <p:cNvPr id="362" name="Google Shape;362;p18"/>
          <p:cNvGrpSpPr/>
          <p:nvPr/>
        </p:nvGrpSpPr>
        <p:grpSpPr>
          <a:xfrm>
            <a:off x="9237879" y="1691671"/>
            <a:ext cx="2833612" cy="4191803"/>
            <a:chOff x="9237879" y="1691671"/>
            <a:chExt cx="2833612" cy="4191803"/>
          </a:xfrm>
        </p:grpSpPr>
        <p:grpSp>
          <p:nvGrpSpPr>
            <p:cNvPr id="363" name="Google Shape;363;p18"/>
            <p:cNvGrpSpPr/>
            <p:nvPr/>
          </p:nvGrpSpPr>
          <p:grpSpPr>
            <a:xfrm>
              <a:off x="9237879" y="1691671"/>
              <a:ext cx="1613194" cy="1108879"/>
              <a:chOff x="1711176" y="2190000"/>
              <a:chExt cx="1613194" cy="1108879"/>
            </a:xfrm>
          </p:grpSpPr>
          <p:sp>
            <p:nvSpPr>
              <p:cNvPr id="364" name="Google Shape;364;p18"/>
              <p:cNvSpPr txBox="1"/>
              <p:nvPr/>
            </p:nvSpPr>
            <p:spPr>
              <a:xfrm>
                <a:off x="1711176" y="2316634"/>
                <a:ext cx="1613194" cy="95410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NTR"/>
                  <a:buNone/>
                  <a:tabLst/>
                  <a:defRPr/>
                </a:pP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NTR"/>
                    <a:cs typeface="Times New Roman" panose="02020603050405020304" pitchFamily="18" charset="0"/>
                    <a:sym typeface="NTR"/>
                  </a:rPr>
                  <a:t>Tương</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NTR"/>
                    <a:cs typeface="Times New Roman" panose="02020603050405020304" pitchFamily="18" charset="0"/>
                    <a:sym typeface="NTR"/>
                  </a:rPr>
                  <a:t> </a:t>
                </a:r>
                <a:endParaRPr kumimoji="0" sz="1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800"/>
                  <a:buFont typeface="NTR"/>
                  <a:buNone/>
                  <a:tabLst/>
                  <a:defRPr/>
                </a:pP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NTR"/>
                    <a:cs typeface="Times New Roman" panose="02020603050405020304" pitchFamily="18" charset="0"/>
                    <a:sym typeface="NTR"/>
                  </a:rPr>
                  <a:t>lai</a:t>
                </a:r>
                <a:endParaRPr kumimoji="0" sz="2800" b="1" i="0" u="none" strike="noStrike" kern="0" cap="none" spc="0" normalizeH="0" baseline="0" noProof="0" dirty="0">
                  <a:ln>
                    <a:noFill/>
                  </a:ln>
                  <a:solidFill>
                    <a:srgbClr val="000000"/>
                  </a:solidFill>
                  <a:effectLst/>
                  <a:uLnTx/>
                  <a:uFillTx/>
                  <a:latin typeface="Times New Roman" panose="02020603050405020304" pitchFamily="18" charset="0"/>
                  <a:ea typeface="NTR"/>
                  <a:cs typeface="Times New Roman" panose="02020603050405020304" pitchFamily="18" charset="0"/>
                  <a:sym typeface="NTR"/>
                </a:endParaRPr>
              </a:p>
            </p:txBody>
          </p:sp>
          <p:sp>
            <p:nvSpPr>
              <p:cNvPr id="365" name="Google Shape;365;p18"/>
              <p:cNvSpPr/>
              <p:nvPr/>
            </p:nvSpPr>
            <p:spPr>
              <a:xfrm>
                <a:off x="1963334" y="2190000"/>
                <a:ext cx="1108879" cy="1108879"/>
              </a:xfrm>
              <a:prstGeom prst="ellipse">
                <a:avLst/>
              </a:prstGeom>
              <a:noFill/>
              <a:ln w="12700" cap="flat" cmpd="sng">
                <a:solidFill>
                  <a:srgbClr val="B18D6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B18D6E"/>
                  </a:solidFill>
                  <a:effectLst/>
                  <a:uLnTx/>
                  <a:uFillTx/>
                  <a:latin typeface="Times New Roman" panose="02020603050405020304" pitchFamily="18" charset="0"/>
                  <a:cs typeface="Times New Roman" panose="02020603050405020304" pitchFamily="18" charset="0"/>
                  <a:sym typeface="Arial"/>
                </a:endParaRPr>
              </a:p>
            </p:txBody>
          </p:sp>
        </p:grpSp>
        <p:sp>
          <p:nvSpPr>
            <p:cNvPr id="366" name="Google Shape;366;p18"/>
            <p:cNvSpPr txBox="1"/>
            <p:nvPr/>
          </p:nvSpPr>
          <p:spPr>
            <a:xfrm>
              <a:off x="9626455" y="2928819"/>
              <a:ext cx="2445036" cy="295465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
                  <a:srgbClr val="000000"/>
                </a:buClr>
                <a:buSzPts val="2400"/>
                <a:buFont typeface="NTR"/>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NTR"/>
                  <a:cs typeface="Times New Roman" panose="02020603050405020304" pitchFamily="18" charset="0"/>
                  <a:sym typeface="NTR"/>
                </a:rPr>
                <a:t>Có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NTR"/>
                  <a:cs typeface="Times New Roman" panose="02020603050405020304" pitchFamily="18" charset="0"/>
                  <a:sym typeface="NTR"/>
                </a:rPr>
                <a:t>ai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NTR"/>
                  <a:cs typeface="Times New Roman" panose="02020603050405020304" pitchFamily="18" charset="0"/>
                  <a:sym typeface="NTR"/>
                </a:rPr>
                <a:t> </a:t>
              </a:r>
            </a:p>
            <a:p>
              <a:pPr marL="0" marR="0" lvl="0" indent="0" algn="l" defTabSz="914400" rtl="0" eaLnBrk="1" fontAlgn="auto" latinLnBrk="0" hangingPunct="1">
                <a:lnSpc>
                  <a:spcPct val="150000"/>
                </a:lnSpc>
                <a:spcBef>
                  <a:spcPts val="0"/>
                </a:spcBef>
                <a:spcAft>
                  <a:spcPts val="0"/>
                </a:spcAft>
                <a:buClr>
                  <a:srgbClr val="000000"/>
                </a:buClr>
                <a:buSzPts val="2400"/>
                <a:buFont typeface="NTR"/>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NTR"/>
                  <a:cs typeface="Times New Roman" panose="02020603050405020304" pitchFamily="18" charset="0"/>
                  <a:sym typeface="NTR"/>
                </a:rPr>
                <a:t>(</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NTR"/>
                  <a:cs typeface="Times New Roman" panose="02020603050405020304" pitchFamily="18" charset="0"/>
                  <a:sym typeface="NTR"/>
                </a:rPr>
                <a:t>Cách</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NTR"/>
                  <a:cs typeface="Times New Roman" panose="02020603050405020304" pitchFamily="18" charset="0"/>
                  <a:sym typeface="NTR"/>
                </a:rPr>
                <a:t> Nguyễn Du 300 năm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NTR"/>
                  <a:cs typeface="Times New Roman" panose="02020603050405020304" pitchFamily="18" charset="0"/>
                  <a:sym typeface="NTR"/>
                </a:rPr>
                <a:t>sau</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NTR"/>
                  <a:cs typeface="Times New Roman" panose="02020603050405020304" pitchFamily="18" charset="0"/>
                  <a:sym typeface="NTR"/>
                </a:rPr>
                <a:t>)</a:t>
              </a:r>
              <a:endParaRPr kumimoji="0" sz="2400" b="0" i="0" u="none" strike="noStrike" kern="0" cap="none" spc="0" normalizeH="0" baseline="0" noProof="0" dirty="0">
                <a:ln>
                  <a:noFill/>
                </a:ln>
                <a:solidFill>
                  <a:srgbClr val="000000"/>
                </a:solidFill>
                <a:effectLst/>
                <a:uLnTx/>
                <a:uFillTx/>
                <a:latin typeface="Times New Roman" panose="02020603050405020304" pitchFamily="18" charset="0"/>
                <a:ea typeface="NTR"/>
                <a:cs typeface="Times New Roman" panose="02020603050405020304" pitchFamily="18" charset="0"/>
                <a:sym typeface="NTR"/>
              </a:endParaRPr>
            </a:p>
            <a:p>
              <a:pPr marL="0" marR="0" lvl="0" indent="0" algn="l" defTabSz="914400" rtl="0" eaLnBrk="1" fontAlgn="auto" latinLnBrk="0" hangingPunct="1">
                <a:lnSpc>
                  <a:spcPct val="150000"/>
                </a:lnSpc>
                <a:spcBef>
                  <a:spcPts val="0"/>
                </a:spcBef>
                <a:spcAft>
                  <a:spcPts val="0"/>
                </a:spcAft>
                <a:buClr>
                  <a:srgbClr val="000000"/>
                </a:buClr>
                <a:buSzPts val="2400"/>
                <a:buFont typeface="NTR"/>
                <a:buNone/>
                <a:tabLst/>
                <a:defRPr/>
              </a:pP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NTR"/>
                  <a:cs typeface="Times New Roman" panose="02020603050405020304" pitchFamily="18" charset="0"/>
                  <a:sym typeface="NTR"/>
                </a:rPr>
                <a:t>khóc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NTR"/>
                  <a:cs typeface="Times New Roman" panose="02020603050405020304" pitchFamily="18" charset="0"/>
                  <a:sym typeface="NTR"/>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NTR"/>
                  <a:cs typeface="Times New Roman" panose="02020603050405020304" pitchFamily="18" charset="0"/>
                  <a:sym typeface="NTR"/>
                </a:rPr>
                <a:t>cho</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NTR"/>
                  <a:cs typeface="Times New Roman" panose="02020603050405020304" pitchFamily="18" charset="0"/>
                  <a:sym typeface="NTR"/>
                </a:rPr>
                <a:t> </a:t>
              </a:r>
              <a:endParaRPr kumimoji="0" sz="1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0"/>
                </a:spcBef>
                <a:spcAft>
                  <a:spcPts val="0"/>
                </a:spcAft>
                <a:buClr>
                  <a:srgbClr val="000000"/>
                </a:buClr>
                <a:buSzPts val="2400"/>
                <a:buFont typeface="NTR"/>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NTR"/>
                  <a:cs typeface="Times New Roman" panose="02020603050405020304" pitchFamily="18" charset="0"/>
                  <a:sym typeface="NTR"/>
                </a:rPr>
                <a:t>Nguyễn Du? </a:t>
              </a:r>
              <a:endParaRPr kumimoji="0" sz="2400" b="0" i="0" u="none" strike="noStrike" kern="0" cap="none" spc="0" normalizeH="0" baseline="0" noProof="0" dirty="0">
                <a:ln>
                  <a:noFill/>
                </a:ln>
                <a:solidFill>
                  <a:srgbClr val="000000"/>
                </a:solidFill>
                <a:effectLst/>
                <a:uLnTx/>
                <a:uFillTx/>
                <a:latin typeface="Times New Roman" panose="02020603050405020304" pitchFamily="18" charset="0"/>
                <a:ea typeface="NTR"/>
                <a:cs typeface="Times New Roman" panose="02020603050405020304" pitchFamily="18" charset="0"/>
                <a:sym typeface="NTR"/>
              </a:endParaRPr>
            </a:p>
          </p:txBody>
        </p:sp>
      </p:grpSp>
      <p:sp>
        <p:nvSpPr>
          <p:cNvPr id="368" name="Google Shape;368;p18"/>
          <p:cNvSpPr txBox="1"/>
          <p:nvPr/>
        </p:nvSpPr>
        <p:spPr>
          <a:xfrm>
            <a:off x="7626784" y="5918525"/>
            <a:ext cx="3222189"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
                <a:srgbClr val="000000"/>
              </a:buClr>
              <a:buSzPts val="2400"/>
              <a:buFont typeface="NTR"/>
              <a:buNone/>
              <a:tabLst/>
              <a:defRPr/>
            </a:pP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NTR"/>
                <a:cs typeface="Times New Roman" panose="02020603050405020304" pitchFamily="18" charset="0"/>
                <a:sym typeface="NTR"/>
              </a:rPr>
              <a:t>Bi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NTR"/>
                <a:cs typeface="Times New Roman" panose="02020603050405020304" pitchFamily="18" charset="0"/>
                <a:sym typeface="NTR"/>
              </a:rPr>
              <a:t>kịch</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NTR"/>
                <a:cs typeface="Times New Roman" panose="02020603050405020304" pitchFamily="18" charset="0"/>
                <a:sym typeface="NTR"/>
              </a:rPr>
              <a:t> của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NTR"/>
                <a:cs typeface="Times New Roman" panose="02020603050405020304" pitchFamily="18" charset="0"/>
                <a:sym typeface="NTR"/>
              </a:rPr>
              <a:t>Cái</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NTR"/>
                <a:cs typeface="Times New Roman" panose="02020603050405020304" pitchFamily="18" charset="0"/>
                <a:sym typeface="NTR"/>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NTR"/>
                <a:cs typeface="Times New Roman" panose="02020603050405020304" pitchFamily="18" charset="0"/>
                <a:sym typeface="NTR"/>
              </a:rPr>
              <a:t>đẹp</a:t>
            </a:r>
            <a:endParaRPr kumimoji="0" sz="2800" b="1" i="0" u="none" strike="noStrike" kern="0" cap="none" spc="0" normalizeH="0" baseline="0" noProof="0" dirty="0">
              <a:ln>
                <a:noFill/>
              </a:ln>
              <a:solidFill>
                <a:srgbClr val="000000"/>
              </a:solidFill>
              <a:effectLst/>
              <a:uLnTx/>
              <a:uFillTx/>
              <a:latin typeface="Times New Roman" panose="02020603050405020304" pitchFamily="18" charset="0"/>
              <a:ea typeface="NTR"/>
              <a:cs typeface="Times New Roman" panose="02020603050405020304" pitchFamily="18" charset="0"/>
              <a:sym typeface="NTR"/>
            </a:endParaRPr>
          </a:p>
        </p:txBody>
      </p:sp>
      <p:pic>
        <p:nvPicPr>
          <p:cNvPr id="2" name="Google Shape;253;p13">
            <a:extLst>
              <a:ext uri="{FF2B5EF4-FFF2-40B4-BE49-F238E27FC236}">
                <a16:creationId xmlns:a16="http://schemas.microsoft.com/office/drawing/2014/main" id="{958689FE-AC00-F11D-0FAF-F693406D1242}"/>
              </a:ext>
            </a:extLst>
          </p:cNvPr>
          <p:cNvPicPr preferRelativeResize="0"/>
          <p:nvPr/>
        </p:nvPicPr>
        <p:blipFill rotWithShape="1">
          <a:blip r:embed="rId6">
            <a:alphaModFix/>
          </a:blip>
          <a:srcRect l="32738" r="37500"/>
          <a:stretch/>
        </p:blipFill>
        <p:spPr>
          <a:xfrm>
            <a:off x="1" y="-36733"/>
            <a:ext cx="2818356" cy="826718"/>
          </a:xfrm>
          <a:prstGeom prst="rect">
            <a:avLst/>
          </a:prstGeom>
          <a:noFill/>
          <a:ln>
            <a:noFill/>
          </a:ln>
          <a:effectLst>
            <a:outerShdw blurRad="50800" dist="38100" dir="2700000" algn="tl" rotWithShape="0">
              <a:srgbClr val="000000">
                <a:alpha val="40000"/>
              </a:srgbClr>
            </a:outerShdw>
          </a:effectLst>
        </p:spPr>
      </p:pic>
      <p:sp>
        <p:nvSpPr>
          <p:cNvPr id="3" name="Google Shape;256;p13">
            <a:extLst>
              <a:ext uri="{FF2B5EF4-FFF2-40B4-BE49-F238E27FC236}">
                <a16:creationId xmlns:a16="http://schemas.microsoft.com/office/drawing/2014/main" id="{AADAD432-790C-C0FA-AE6B-9E339887EF43}"/>
              </a:ext>
            </a:extLst>
          </p:cNvPr>
          <p:cNvSpPr/>
          <p:nvPr/>
        </p:nvSpPr>
        <p:spPr>
          <a:xfrm>
            <a:off x="0" y="-131185"/>
            <a:ext cx="3693319" cy="101562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C00000"/>
              </a:buClr>
              <a:buSzPts val="4000"/>
              <a:buFont typeface="NTR"/>
              <a:buNone/>
            </a:pPr>
            <a:r>
              <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rPr>
              <a:t>II. </a:t>
            </a:r>
            <a:r>
              <a:rPr lang="en-US" sz="2000" b="1"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Đọc</a:t>
            </a:r>
            <a:r>
              <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000" b="1"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hiểu</a:t>
            </a:r>
            <a:r>
              <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000" b="1"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văn</a:t>
            </a:r>
            <a:r>
              <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000" b="1"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bản</a:t>
            </a:r>
            <a:endPar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endParaRPr>
          </a:p>
          <a:p>
            <a:pPr marL="0" marR="0" lvl="0" indent="0" algn="l" rtl="0">
              <a:lnSpc>
                <a:spcPct val="150000"/>
              </a:lnSpc>
              <a:spcBef>
                <a:spcPts val="0"/>
              </a:spcBef>
              <a:spcAft>
                <a:spcPts val="0"/>
              </a:spcAft>
              <a:buClr>
                <a:srgbClr val="C00000"/>
              </a:buClr>
              <a:buSzPts val="4000"/>
              <a:buFont typeface="NTR"/>
              <a:buNone/>
            </a:pPr>
            <a:r>
              <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rPr>
              <a:t>4. Hai </a:t>
            </a:r>
            <a:r>
              <a:rPr lang="en-US" sz="2000" b="1"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câu</a:t>
            </a:r>
            <a:r>
              <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000" b="1"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kết</a:t>
            </a:r>
            <a:endParaRPr sz="2000" b="1" i="0" u="none" strike="noStrike" cap="none" dirty="0">
              <a:solidFill>
                <a:schemeClr val="accent2">
                  <a:lumMod val="50000"/>
                </a:schemeClr>
              </a:solidFill>
              <a:latin typeface="Times New Roman" panose="02020603050405020304" pitchFamily="18" charset="0"/>
              <a:ea typeface="NTR"/>
              <a:cs typeface="Times New Roman" panose="02020603050405020304" pitchFamily="18" charset="0"/>
              <a:sym typeface="NTR"/>
            </a:endParaRPr>
          </a:p>
        </p:txBody>
      </p:sp>
    </p:spTree>
    <p:extLst>
      <p:ext uri="{BB962C8B-B14F-4D97-AF65-F5344CB8AC3E}">
        <p14:creationId xmlns:p14="http://schemas.microsoft.com/office/powerpoint/2010/main" val="1322573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52"/>
                                        </p:tgtEl>
                                        <p:attrNameLst>
                                          <p:attrName>style.visibility</p:attrName>
                                        </p:attrNameLst>
                                      </p:cBhvr>
                                      <p:to>
                                        <p:strVal val="visible"/>
                                      </p:to>
                                    </p:set>
                                    <p:anim calcmode="lin" valueType="num">
                                      <p:cBhvr additive="base">
                                        <p:cTn id="7" dur="500"/>
                                        <p:tgtEl>
                                          <p:spTgt spid="352"/>
                                        </p:tgtEl>
                                        <p:attrNameLst>
                                          <p:attrName>ppt_w</p:attrName>
                                        </p:attrNameLst>
                                      </p:cBhvr>
                                      <p:tavLst>
                                        <p:tav tm="0">
                                          <p:val>
                                            <p:strVal val="0"/>
                                          </p:val>
                                        </p:tav>
                                        <p:tav tm="100000">
                                          <p:val>
                                            <p:strVal val="#ppt_w"/>
                                          </p:val>
                                        </p:tav>
                                      </p:tavLst>
                                    </p:anim>
                                    <p:anim calcmode="lin" valueType="num">
                                      <p:cBhvr additive="base">
                                        <p:cTn id="8" dur="500"/>
                                        <p:tgtEl>
                                          <p:spTgt spid="352"/>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57"/>
                                        </p:tgtEl>
                                        <p:attrNameLst>
                                          <p:attrName>style.visibility</p:attrName>
                                        </p:attrNameLst>
                                      </p:cBhvr>
                                      <p:to>
                                        <p:strVal val="visible"/>
                                      </p:to>
                                    </p:set>
                                    <p:animEffect transition="in" filter="fade">
                                      <p:cBhvr>
                                        <p:cTn id="12" dur="500"/>
                                        <p:tgtEl>
                                          <p:spTgt spid="357"/>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362"/>
                                        </p:tgtEl>
                                        <p:attrNameLst>
                                          <p:attrName>style.visibility</p:attrName>
                                        </p:attrNameLst>
                                      </p:cBhvr>
                                      <p:to>
                                        <p:strVal val="visible"/>
                                      </p:to>
                                    </p:set>
                                    <p:animEffect transition="in" filter="fade">
                                      <p:cBhvr>
                                        <p:cTn id="16" dur="500"/>
                                        <p:tgtEl>
                                          <p:spTgt spid="36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68"/>
                                        </p:tgtEl>
                                        <p:attrNameLst>
                                          <p:attrName>style.visibility</p:attrName>
                                        </p:attrNameLst>
                                      </p:cBhvr>
                                      <p:to>
                                        <p:strVal val="visible"/>
                                      </p:to>
                                    </p:set>
                                    <p:anim calcmode="lin" valueType="num">
                                      <p:cBhvr additive="base">
                                        <p:cTn id="21" dur="500"/>
                                        <p:tgtEl>
                                          <p:spTgt spid="3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grpSp>
        <p:nvGrpSpPr>
          <p:cNvPr id="352" name="Google Shape;352;p18"/>
          <p:cNvGrpSpPr/>
          <p:nvPr/>
        </p:nvGrpSpPr>
        <p:grpSpPr>
          <a:xfrm>
            <a:off x="48661" y="967160"/>
            <a:ext cx="7057528" cy="5730720"/>
            <a:chOff x="951576" y="916518"/>
            <a:chExt cx="5543949" cy="4692496"/>
          </a:xfrm>
        </p:grpSpPr>
        <p:pic>
          <p:nvPicPr>
            <p:cNvPr id="353" name="Google Shape;353;p18" descr="图片包含 植物&#10;&#10;已生成极高可信度的说明"/>
            <p:cNvPicPr preferRelativeResize="0"/>
            <p:nvPr/>
          </p:nvPicPr>
          <p:blipFill rotWithShape="1">
            <a:blip r:embed="rId3">
              <a:alphaModFix/>
            </a:blip>
            <a:srcRect/>
            <a:stretch/>
          </p:blipFill>
          <p:spPr>
            <a:xfrm rot="-4467849" flipH="1">
              <a:off x="198968" y="1669126"/>
              <a:ext cx="4440763" cy="2935547"/>
            </a:xfrm>
            <a:prstGeom prst="rect">
              <a:avLst/>
            </a:prstGeom>
            <a:noFill/>
            <a:ln>
              <a:noFill/>
            </a:ln>
          </p:spPr>
        </p:pic>
        <p:sp>
          <p:nvSpPr>
            <p:cNvPr id="354" name="Google Shape;354;p18"/>
            <p:cNvSpPr/>
            <p:nvPr/>
          </p:nvSpPr>
          <p:spPr>
            <a:xfrm>
              <a:off x="1510279" y="939205"/>
              <a:ext cx="4404381" cy="4669809"/>
            </a:xfrm>
            <a:prstGeom prst="ellipse">
              <a:avLst/>
            </a:prstGeom>
            <a:blipFill rotWithShape="1">
              <a:blip r:embed="rId4">
                <a:alphaModFix/>
              </a:blip>
              <a:stretch>
                <a:fillRect/>
              </a:stretch>
            </a:blip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355" name="Google Shape;355;p18"/>
            <p:cNvSpPr/>
            <p:nvPr/>
          </p:nvSpPr>
          <p:spPr>
            <a:xfrm>
              <a:off x="2175388" y="1676500"/>
              <a:ext cx="4320137" cy="36038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200000"/>
                </a:lnSpc>
                <a:spcBef>
                  <a:spcPts val="0"/>
                </a:spcBef>
                <a:spcAft>
                  <a:spcPts val="0"/>
                </a:spcAft>
                <a:buClr>
                  <a:srgbClr val="000000"/>
                </a:buClr>
                <a:buSzTx/>
                <a:buFont typeface="Arial"/>
                <a:buNone/>
                <a:tabLst/>
                <a:defRPr/>
              </a:pPr>
              <a:r>
                <a:rPr kumimoji="0" lang="en-US" sz="2000" b="1" i="1" u="none" strike="noStrike" kern="0" cap="none" spc="0" normalizeH="0" baseline="0" noProof="0" dirty="0" err="1">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Phiên</a:t>
              </a:r>
              <a:r>
                <a:rPr kumimoji="0" lang="en-US"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 </a:t>
              </a:r>
              <a:r>
                <a:rPr kumimoji="0" lang="en-US" sz="2000" b="1" i="1" u="none" strike="noStrike" kern="0" cap="none" spc="0" normalizeH="0" baseline="0" noProof="0" dirty="0" err="1">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âm</a:t>
              </a:r>
              <a:r>
                <a:rPr kumimoji="0" lang="en-US"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 </a:t>
              </a:r>
              <a:endParaRPr kumimoji="0" sz="12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lnSpc>
                  <a:spcPct val="200000"/>
                </a:lnSpc>
                <a:spcBef>
                  <a:spcPts val="0"/>
                </a:spcBef>
                <a:spcAft>
                  <a:spcPts val="0"/>
                </a:spcAft>
                <a:buClr>
                  <a:srgbClr val="000000"/>
                </a:buClr>
                <a:buSzTx/>
                <a:buFont typeface="Arial"/>
                <a:buNone/>
                <a:tabLst/>
                <a:defRPr/>
              </a:pPr>
              <a:r>
                <a:rPr kumimoji="0" lang="en-US" sz="2000" b="1" i="1" u="none" strike="noStrike" kern="0" cap="none" spc="0" normalizeH="0" baseline="0" noProof="0" dirty="0" err="1">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Bất</a:t>
              </a:r>
              <a:r>
                <a:rPr kumimoji="0" lang="en-US"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 tri tam </a:t>
              </a:r>
              <a:r>
                <a:rPr kumimoji="0" lang="en-US" sz="2000" b="1" i="1" u="none" strike="noStrike" kern="0" cap="none" spc="0" normalizeH="0" baseline="0" noProof="0" dirty="0" err="1">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bách</a:t>
              </a:r>
              <a:r>
                <a:rPr kumimoji="0" lang="en-US"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 </a:t>
              </a:r>
              <a:r>
                <a:rPr kumimoji="0" lang="en-US" sz="2000" b="1" i="1" u="none" strike="noStrike" kern="0" cap="none" spc="0" normalizeH="0" baseline="0" noProof="0" dirty="0" err="1">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dư</a:t>
              </a:r>
              <a:r>
                <a:rPr kumimoji="0" lang="en-US"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 </a:t>
              </a:r>
              <a:r>
                <a:rPr kumimoji="0" lang="en-US" sz="2000" b="1" i="1" u="none" strike="noStrike" kern="0" cap="none" spc="0" normalizeH="0" baseline="0" noProof="0" dirty="0" err="1">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niên</a:t>
              </a:r>
              <a:r>
                <a:rPr kumimoji="0" lang="en-US"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 </a:t>
              </a:r>
              <a:r>
                <a:rPr kumimoji="0" lang="en-US" sz="2000" b="1" i="1" u="none" strike="noStrike" kern="0" cap="none" spc="0" normalizeH="0" baseline="0" noProof="0" dirty="0" err="1">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hâu</a:t>
              </a:r>
              <a:r>
                <a:rPr kumimoji="0" lang="en-US"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 </a:t>
              </a:r>
              <a:endParaRPr kumimoji="0" sz="12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lnSpc>
                  <a:spcPct val="200000"/>
                </a:lnSpc>
                <a:spcBef>
                  <a:spcPts val="0"/>
                </a:spcBef>
                <a:spcAft>
                  <a:spcPts val="0"/>
                </a:spcAft>
                <a:buClr>
                  <a:srgbClr val="000000"/>
                </a:buClr>
                <a:buSzTx/>
                <a:buFont typeface="Arial"/>
                <a:buNone/>
                <a:tabLst/>
                <a:defRPr/>
              </a:pPr>
              <a:r>
                <a:rPr kumimoji="0" lang="en-US" sz="2000" b="1" i="1" u="none" strike="noStrike" kern="0" cap="none" spc="0" normalizeH="0" baseline="0" noProof="0" dirty="0" err="1">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Thiên</a:t>
              </a:r>
              <a:r>
                <a:rPr kumimoji="0" lang="en-US"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 </a:t>
              </a:r>
              <a:r>
                <a:rPr kumimoji="0" lang="en-US" sz="2000" b="1" i="1" u="none" strike="noStrike" kern="0" cap="none" spc="0" normalizeH="0" baseline="0" noProof="0" dirty="0" err="1">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hạ</a:t>
              </a:r>
              <a:r>
                <a:rPr kumimoji="0" lang="en-US"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 </a:t>
              </a:r>
              <a:r>
                <a:rPr kumimoji="0" lang="en-US" sz="2000" b="1" i="1" u="none" strike="noStrike" kern="0" cap="none" spc="0" normalizeH="0" baseline="0" noProof="0" dirty="0" err="1">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hà</a:t>
              </a:r>
              <a:r>
                <a:rPr kumimoji="0" lang="en-US"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 </a:t>
              </a:r>
              <a:r>
                <a:rPr kumimoji="0" lang="en-US" sz="2000" b="1" i="1" u="none" strike="noStrike" kern="0" cap="none" spc="0" normalizeH="0" baseline="0" noProof="0" dirty="0" err="1">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nhân</a:t>
              </a:r>
              <a:r>
                <a:rPr kumimoji="0" lang="en-US"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 </a:t>
              </a:r>
              <a:r>
                <a:rPr kumimoji="0" lang="en-US" sz="2000" b="1" i="1" u="none" strike="noStrike" kern="0" cap="none" spc="0" normalizeH="0" baseline="0" noProof="0" dirty="0" err="1">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khấp</a:t>
              </a:r>
              <a:r>
                <a:rPr kumimoji="0" lang="en-US"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 Tố Như?</a:t>
              </a:r>
              <a:endParaRPr kumimoji="0" sz="12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lnSpc>
                  <a:spcPct val="200000"/>
                </a:lnSpc>
                <a:spcBef>
                  <a:spcPts val="0"/>
                </a:spcBef>
                <a:spcAft>
                  <a:spcPts val="0"/>
                </a:spcAft>
                <a:buClr>
                  <a:srgbClr val="000000"/>
                </a:buClr>
                <a:buSzTx/>
                <a:buFont typeface="Arial"/>
                <a:buNone/>
                <a:tabLst/>
                <a:defRPr/>
              </a:pPr>
              <a:r>
                <a:rPr kumimoji="0" lang="en-US" sz="2000" b="1" i="1" u="none" strike="noStrike" kern="0" cap="none" spc="0" normalizeH="0" baseline="0" noProof="0" dirty="0" err="1">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Dịch</a:t>
              </a:r>
              <a:r>
                <a:rPr kumimoji="0" lang="en-US"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 </a:t>
              </a:r>
              <a:r>
                <a:rPr kumimoji="0" lang="en-US" sz="2000" b="1" i="1" u="none" strike="noStrike" kern="0" cap="none" spc="0" normalizeH="0" baseline="0" noProof="0" dirty="0" err="1">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thơ</a:t>
              </a:r>
              <a:r>
                <a:rPr kumimoji="0" lang="en-US"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 </a:t>
              </a:r>
              <a:endParaRPr kumimoji="0" sz="12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lnSpc>
                  <a:spcPct val="200000"/>
                </a:lnSpc>
                <a:spcBef>
                  <a:spcPts val="0"/>
                </a:spcBef>
                <a:spcAft>
                  <a:spcPts val="0"/>
                </a:spcAft>
                <a:buClr>
                  <a:srgbClr val="000000"/>
                </a:buClr>
                <a:buSzTx/>
                <a:buFont typeface="Arial"/>
                <a:buNone/>
                <a:tabLst/>
                <a:defRPr/>
              </a:pPr>
              <a:r>
                <a:rPr kumimoji="0" lang="en-US" sz="2000" b="1" i="1" u="none" strike="noStrike" kern="0" cap="none" spc="0" normalizeH="0" baseline="0" noProof="0" dirty="0" err="1">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Chẳng</a:t>
              </a:r>
              <a:r>
                <a:rPr kumimoji="0" lang="en-US"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 </a:t>
              </a:r>
              <a:r>
                <a:rPr kumimoji="0" lang="en-US" sz="2000" b="1" i="1" u="none" strike="noStrike" kern="0" cap="none" spc="0" normalizeH="0" baseline="0" noProof="0" dirty="0" err="1">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biết</a:t>
              </a:r>
              <a:r>
                <a:rPr kumimoji="0" lang="en-US"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 </a:t>
              </a:r>
              <a:r>
                <a:rPr kumimoji="0" lang="en-US" sz="2000" b="1" i="1" u="none" strike="noStrike" kern="0" cap="none" spc="0" normalizeH="0" baseline="0" noProof="0" dirty="0" err="1">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ba</a:t>
              </a:r>
              <a:r>
                <a:rPr kumimoji="0" lang="en-US"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 </a:t>
              </a:r>
              <a:r>
                <a:rPr kumimoji="0" lang="en-US" sz="2000" b="1" i="1" u="none" strike="noStrike" kern="0" cap="none" spc="0" normalizeH="0" baseline="0" noProof="0" dirty="0" err="1">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trăm</a:t>
              </a:r>
              <a:r>
                <a:rPr kumimoji="0" lang="en-US"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 năm </a:t>
              </a:r>
              <a:r>
                <a:rPr kumimoji="0" lang="en-US" sz="2000" b="1" i="1" u="none" strike="noStrike" kern="0" cap="none" spc="0" normalizeH="0" baseline="0" noProof="0" dirty="0" err="1">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lẽ</a:t>
              </a:r>
              <a:r>
                <a:rPr kumimoji="0" lang="en-US"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 </a:t>
              </a:r>
              <a:r>
                <a:rPr kumimoji="0" lang="en-US" sz="2000" b="1" i="1" u="none" strike="noStrike" kern="0" cap="none" spc="0" normalizeH="0" baseline="0" noProof="0" dirty="0" err="1">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nữa</a:t>
              </a:r>
              <a:endParaRPr kumimoji="0"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endParaRPr>
            </a:p>
            <a:p>
              <a:pPr marL="0" marR="0" lvl="0" indent="0" algn="l" defTabSz="914400" rtl="0" eaLnBrk="1" fontAlgn="auto" latinLnBrk="0" hangingPunct="1">
                <a:lnSpc>
                  <a:spcPct val="200000"/>
                </a:lnSpc>
                <a:spcBef>
                  <a:spcPts val="0"/>
                </a:spcBef>
                <a:spcAft>
                  <a:spcPts val="0"/>
                </a:spcAft>
                <a:buClr>
                  <a:srgbClr val="000000"/>
                </a:buClr>
                <a:buSzTx/>
                <a:buFont typeface="Arial"/>
                <a:buNone/>
                <a:tabLst/>
                <a:defRPr/>
              </a:pPr>
              <a:r>
                <a:rPr kumimoji="0" lang="en-US"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Người </a:t>
              </a:r>
              <a:r>
                <a:rPr kumimoji="0" lang="en-US" sz="2000" b="1" i="1" u="none" strike="noStrike" kern="0" cap="none" spc="0" normalizeH="0" baseline="0" noProof="0" dirty="0" err="1">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đời</a:t>
              </a:r>
              <a:r>
                <a:rPr kumimoji="0" lang="en-US"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 </a:t>
              </a:r>
              <a:r>
                <a:rPr kumimoji="0" lang="en-US" sz="2000" b="1" i="1" u="none" strike="noStrike" kern="0" cap="none" spc="0" normalizeH="0" baseline="0" noProof="0" dirty="0" err="1">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ai</a:t>
              </a:r>
              <a:r>
                <a:rPr kumimoji="0" lang="en-US"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 </a:t>
              </a:r>
              <a:r>
                <a:rPr kumimoji="0" lang="en-US" sz="2000" b="1" i="1" u="none" strike="noStrike" kern="0" cap="none" spc="0" normalizeH="0" baseline="0" noProof="0" dirty="0" err="1">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khóc</a:t>
              </a:r>
              <a:r>
                <a:rPr kumimoji="0" lang="en-US"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 Tố Như </a:t>
              </a:r>
              <a:r>
                <a:rPr kumimoji="0" lang="en-US" sz="2000" b="1" i="1" u="none" strike="noStrike" kern="0" cap="none" spc="0" normalizeH="0" baseline="0" noProof="0" dirty="0" err="1">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chăng</a:t>
              </a:r>
              <a:r>
                <a:rPr kumimoji="0" lang="en-US"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rPr>
                <a:t>?</a:t>
              </a:r>
              <a:endParaRPr kumimoji="0"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endParaRPr>
            </a:p>
            <a:p>
              <a:pPr marL="0" marR="0" lvl="0" indent="0" algn="l" defTabSz="914400" rtl="0" eaLnBrk="1" fontAlgn="auto" latinLnBrk="0" hangingPunct="1">
                <a:lnSpc>
                  <a:spcPct val="200000"/>
                </a:lnSpc>
                <a:spcBef>
                  <a:spcPts val="0"/>
                </a:spcBef>
                <a:spcAft>
                  <a:spcPts val="0"/>
                </a:spcAft>
                <a:buClr>
                  <a:srgbClr val="000000"/>
                </a:buClr>
                <a:buSzPts val="2400"/>
                <a:buFont typeface="Arial"/>
                <a:buNone/>
                <a:tabLst/>
                <a:defRPr/>
              </a:pPr>
              <a:endParaRPr kumimoji="0" sz="2000" b="1" i="1" u="none" strike="noStrike" kern="0" cap="none" spc="0" normalizeH="0" baseline="0" noProof="0" dirty="0">
                <a:ln>
                  <a:noFill/>
                </a:ln>
                <a:solidFill>
                  <a:srgbClr val="FFFFFF"/>
                </a:solidFill>
                <a:effectLst/>
                <a:uLnTx/>
                <a:uFillTx/>
                <a:latin typeface="Times New Roman" panose="02020603050405020304" pitchFamily="18" charset="0"/>
                <a:ea typeface="NTR"/>
                <a:cs typeface="Times New Roman" panose="02020603050405020304" pitchFamily="18" charset="0"/>
                <a:sym typeface="NTR"/>
              </a:endParaRPr>
            </a:p>
          </p:txBody>
        </p:sp>
        <p:pic>
          <p:nvPicPr>
            <p:cNvPr id="356" name="Google Shape;356;p18"/>
            <p:cNvPicPr preferRelativeResize="0"/>
            <p:nvPr/>
          </p:nvPicPr>
          <p:blipFill rotWithShape="1">
            <a:blip r:embed="rId5">
              <a:alphaModFix/>
            </a:blip>
            <a:srcRect/>
            <a:stretch/>
          </p:blipFill>
          <p:spPr>
            <a:xfrm>
              <a:off x="4635191" y="2958200"/>
              <a:ext cx="1688871" cy="2070100"/>
            </a:xfrm>
            <a:prstGeom prst="rect">
              <a:avLst/>
            </a:prstGeom>
            <a:noFill/>
            <a:ln>
              <a:noFill/>
            </a:ln>
          </p:spPr>
        </p:pic>
      </p:grpSp>
      <p:sp>
        <p:nvSpPr>
          <p:cNvPr id="368" name="Google Shape;368;p18"/>
          <p:cNvSpPr txBox="1"/>
          <p:nvPr/>
        </p:nvSpPr>
        <p:spPr>
          <a:xfrm>
            <a:off x="7106189" y="884437"/>
            <a:ext cx="4924295" cy="5678437"/>
          </a:xfrm>
          <a:prstGeom prst="rect">
            <a:avLst/>
          </a:prstGeom>
          <a:noFill/>
          <a:ln>
            <a:noFill/>
          </a:ln>
        </p:spPr>
        <p:txBody>
          <a:bodyPr spcFirstLastPara="1" wrap="square" lIns="91425" tIns="45700" rIns="91425" bIns="45700" anchor="t" anchorCtr="0">
            <a:spAutoFit/>
          </a:bodyPr>
          <a:lstStyle/>
          <a:p>
            <a:pPr marL="285750" indent="-285750" algn="just">
              <a:lnSpc>
                <a:spcPct val="150000"/>
              </a:lnSpc>
              <a:buFont typeface="Arial" panose="020B0604020202020204" pitchFamily="34" charset="0"/>
              <a:buChar char="•"/>
            </a:pPr>
            <a:r>
              <a:rPr lang="en-US" sz="2200" dirty="0" err="1">
                <a:latin typeface="Times New Roman" panose="02020603050405020304" pitchFamily="18" charset="0"/>
                <a:cs typeface="Times New Roman" panose="02020603050405020304" pitchFamily="18" charset="0"/>
              </a:rPr>
              <a:t>Nhà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thơ</a:t>
            </a:r>
            <a:r>
              <a:rPr lang="en-US" sz="2200"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tự</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cảm</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thấy</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sự</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cô</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độc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lẻ</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loi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trong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hiện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Câu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hỏi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người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sau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ẩn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chứa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khát</a:t>
            </a:r>
            <a:r>
              <a:rPr lang="en-US" sz="2200" dirty="0">
                <a:latin typeface="Times New Roman" panose="02020603050405020304" pitchFamily="18" charset="0"/>
                <a:cs typeface="Times New Roman" panose="02020603050405020304" pitchFamily="18" charset="0"/>
              </a:rPr>
              <a:t> khao </a:t>
            </a:r>
            <a:r>
              <a:rPr lang="en-US" sz="2200" dirty="0" err="1">
                <a:latin typeface="Times New Roman" panose="02020603050405020304" pitchFamily="18" charset="0"/>
                <a:cs typeface="Times New Roman" panose="02020603050405020304" pitchFamily="18" charset="0"/>
              </a:rPr>
              <a:t>tìm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gặp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tấm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lòng</a:t>
            </a:r>
            <a:r>
              <a:rPr lang="en-US" sz="2200" dirty="0">
                <a:latin typeface="Times New Roman" panose="02020603050405020304" pitchFamily="18" charset="0"/>
                <a:cs typeface="Times New Roman" panose="02020603050405020304" pitchFamily="18" charset="0"/>
              </a:rPr>
              <a:t> tri </a:t>
            </a:r>
            <a:r>
              <a:rPr lang="en-US" sz="2200" dirty="0" err="1">
                <a:latin typeface="Times New Roman" panose="02020603050405020304" pitchFamily="18" charset="0"/>
                <a:cs typeface="Times New Roman" panose="02020603050405020304" pitchFamily="18" charset="0"/>
              </a:rPr>
              <a:t>âm</a:t>
            </a:r>
            <a:r>
              <a:rPr lang="en-US" sz="2200" dirty="0">
                <a:latin typeface="Times New Roman" panose="02020603050405020304" pitchFamily="18" charset="0"/>
                <a:cs typeface="Times New Roman" panose="02020603050405020304" pitchFamily="18" charset="0"/>
              </a:rPr>
              <a:t> tri </a:t>
            </a:r>
            <a:r>
              <a:rPr lang="en-US" sz="2200" dirty="0" err="1">
                <a:latin typeface="Times New Roman" panose="02020603050405020304" pitchFamily="18" charset="0"/>
                <a:cs typeface="Times New Roman" panose="02020603050405020304" pitchFamily="18" charset="0"/>
              </a:rPr>
              <a:t>kỷ</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giữa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cuộc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đời</a:t>
            </a:r>
            <a:endParaRPr lang="en-US" sz="2200" dirty="0">
              <a:latin typeface="Times New Roman" panose="02020603050405020304" pitchFamily="18" charset="0"/>
              <a:cs typeface="Times New Roman" panose="02020603050405020304" pitchFamily="18" charset="0"/>
            </a:endParaRPr>
          </a:p>
          <a:p>
            <a:pPr marL="285750" indent="-285750" algn="just">
              <a:lnSpc>
                <a:spcPct val="150000"/>
              </a:lnSpc>
              <a:buFont typeface="Arial" panose="020B0604020202020204" pitchFamily="34" charset="0"/>
              <a:buChar char="•"/>
            </a:pPr>
            <a:r>
              <a:rPr lang="en-US" sz="2200" dirty="0" err="1">
                <a:latin typeface="Times New Roman" panose="02020603050405020304" pitchFamily="18" charset="0"/>
                <a:cs typeface="Times New Roman" panose="02020603050405020304" pitchFamily="18" charset="0"/>
              </a:rPr>
              <a:t>Nhà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bằng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chữ</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Tố</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Như</a:t>
            </a:r>
            <a:r>
              <a:rPr lang="en-US" sz="2200" dirty="0">
                <a:latin typeface="Times New Roman" panose="02020603050405020304" pitchFamily="18" charset="0"/>
                <a:cs typeface="Times New Roman" panose="02020603050405020304" pitchFamily="18" charset="0"/>
              </a:rPr>
              <a:t>"(Trong </a:t>
            </a:r>
            <a:r>
              <a:rPr lang="en-US" sz="2200" dirty="0" err="1">
                <a:latin typeface="Times New Roman" panose="02020603050405020304" pitchFamily="18" charset="0"/>
                <a:cs typeface="Times New Roman" panose="02020603050405020304" pitchFamily="18" charset="0"/>
              </a:rPr>
              <a:t>sáng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trinh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trắng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ôm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chứa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nỗi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đau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lưu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danh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cổ</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chỉ</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tâm</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sự</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của</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một</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nỗi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lòng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tha</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thiết</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với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cuộc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đời</a:t>
            </a:r>
            <a:r>
              <a:rPr lang="en-US" sz="2200"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Khóc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ngưòi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xưa</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nhà</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thơ</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tự</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khóc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cho</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chính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mình</a:t>
            </a:r>
            <a:endParaRPr lang="en-US" sz="2200" b="1" dirty="0">
              <a:latin typeface="Times New Roman" panose="02020603050405020304" pitchFamily="18" charset="0"/>
              <a:cs typeface="Times New Roman" panose="02020603050405020304" pitchFamily="18" charset="0"/>
            </a:endParaRPr>
          </a:p>
        </p:txBody>
      </p:sp>
      <p:pic>
        <p:nvPicPr>
          <p:cNvPr id="2" name="Google Shape;253;p13">
            <a:extLst>
              <a:ext uri="{FF2B5EF4-FFF2-40B4-BE49-F238E27FC236}">
                <a16:creationId xmlns:a16="http://schemas.microsoft.com/office/drawing/2014/main" id="{958689FE-AC00-F11D-0FAF-F693406D1242}"/>
              </a:ext>
            </a:extLst>
          </p:cNvPr>
          <p:cNvPicPr preferRelativeResize="0"/>
          <p:nvPr/>
        </p:nvPicPr>
        <p:blipFill rotWithShape="1">
          <a:blip r:embed="rId6">
            <a:alphaModFix/>
          </a:blip>
          <a:srcRect l="32738" r="37500"/>
          <a:stretch/>
        </p:blipFill>
        <p:spPr>
          <a:xfrm>
            <a:off x="1" y="-36733"/>
            <a:ext cx="2818356" cy="826718"/>
          </a:xfrm>
          <a:prstGeom prst="rect">
            <a:avLst/>
          </a:prstGeom>
          <a:noFill/>
          <a:ln>
            <a:noFill/>
          </a:ln>
          <a:effectLst>
            <a:outerShdw blurRad="50800" dist="38100" dir="2700000" algn="tl" rotWithShape="0">
              <a:srgbClr val="000000">
                <a:alpha val="40000"/>
              </a:srgbClr>
            </a:outerShdw>
          </a:effectLst>
        </p:spPr>
      </p:pic>
      <p:sp>
        <p:nvSpPr>
          <p:cNvPr id="3" name="Google Shape;256;p13">
            <a:extLst>
              <a:ext uri="{FF2B5EF4-FFF2-40B4-BE49-F238E27FC236}">
                <a16:creationId xmlns:a16="http://schemas.microsoft.com/office/drawing/2014/main" id="{AADAD432-790C-C0FA-AE6B-9E339887EF43}"/>
              </a:ext>
            </a:extLst>
          </p:cNvPr>
          <p:cNvSpPr/>
          <p:nvPr/>
        </p:nvSpPr>
        <p:spPr>
          <a:xfrm>
            <a:off x="0" y="-131185"/>
            <a:ext cx="3693319" cy="101562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C00000"/>
              </a:buClr>
              <a:buSzPts val="4000"/>
              <a:buFont typeface="NTR"/>
              <a:buNone/>
            </a:pPr>
            <a:r>
              <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rPr>
              <a:t>II. </a:t>
            </a:r>
            <a:r>
              <a:rPr lang="en-US" sz="2000" b="1"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Đọc</a:t>
            </a:r>
            <a:r>
              <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000" b="1"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hiểu</a:t>
            </a:r>
            <a:r>
              <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000" b="1"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văn</a:t>
            </a:r>
            <a:r>
              <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000" b="1"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bản</a:t>
            </a:r>
            <a:endPar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endParaRPr>
          </a:p>
          <a:p>
            <a:pPr marL="0" marR="0" lvl="0" indent="0" algn="l" rtl="0">
              <a:lnSpc>
                <a:spcPct val="150000"/>
              </a:lnSpc>
              <a:spcBef>
                <a:spcPts val="0"/>
              </a:spcBef>
              <a:spcAft>
                <a:spcPts val="0"/>
              </a:spcAft>
              <a:buClr>
                <a:srgbClr val="C00000"/>
              </a:buClr>
              <a:buSzPts val="4000"/>
              <a:buFont typeface="NTR"/>
              <a:buNone/>
            </a:pPr>
            <a:r>
              <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rPr>
              <a:t>4. Hai </a:t>
            </a:r>
            <a:r>
              <a:rPr lang="en-US" sz="2000" b="1"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câu</a:t>
            </a:r>
            <a:r>
              <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000" b="1"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kết</a:t>
            </a:r>
            <a:endParaRPr sz="2000" b="1" i="0" u="none" strike="noStrike" cap="none" dirty="0">
              <a:solidFill>
                <a:schemeClr val="accent2">
                  <a:lumMod val="50000"/>
                </a:schemeClr>
              </a:solidFill>
              <a:latin typeface="Times New Roman" panose="02020603050405020304" pitchFamily="18" charset="0"/>
              <a:ea typeface="NTR"/>
              <a:cs typeface="Times New Roman" panose="02020603050405020304" pitchFamily="18" charset="0"/>
              <a:sym typeface="NTR"/>
            </a:endParaRPr>
          </a:p>
        </p:txBody>
      </p:sp>
    </p:spTree>
    <p:extLst>
      <p:ext uri="{BB962C8B-B14F-4D97-AF65-F5344CB8AC3E}">
        <p14:creationId xmlns:p14="http://schemas.microsoft.com/office/powerpoint/2010/main" val="3434578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52"/>
                                        </p:tgtEl>
                                        <p:attrNameLst>
                                          <p:attrName>style.visibility</p:attrName>
                                        </p:attrNameLst>
                                      </p:cBhvr>
                                      <p:to>
                                        <p:strVal val="visible"/>
                                      </p:to>
                                    </p:set>
                                    <p:anim calcmode="lin" valueType="num">
                                      <p:cBhvr additive="base">
                                        <p:cTn id="7" dur="500"/>
                                        <p:tgtEl>
                                          <p:spTgt spid="352"/>
                                        </p:tgtEl>
                                        <p:attrNameLst>
                                          <p:attrName>ppt_w</p:attrName>
                                        </p:attrNameLst>
                                      </p:cBhvr>
                                      <p:tavLst>
                                        <p:tav tm="0">
                                          <p:val>
                                            <p:strVal val="0"/>
                                          </p:val>
                                        </p:tav>
                                        <p:tav tm="100000">
                                          <p:val>
                                            <p:strVal val="#ppt_w"/>
                                          </p:val>
                                        </p:tav>
                                      </p:tavLst>
                                    </p:anim>
                                    <p:anim calcmode="lin" valueType="num">
                                      <p:cBhvr additive="base">
                                        <p:cTn id="8" dur="500"/>
                                        <p:tgtEl>
                                          <p:spTgt spid="352"/>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8"/>
                                        </p:tgtEl>
                                        <p:attrNameLst>
                                          <p:attrName>style.visibility</p:attrName>
                                        </p:attrNameLst>
                                      </p:cBhvr>
                                      <p:to>
                                        <p:strVal val="visible"/>
                                      </p:to>
                                    </p:set>
                                    <p:anim calcmode="lin" valueType="num">
                                      <p:cBhvr additive="base">
                                        <p:cTn id="13" dur="500"/>
                                        <p:tgtEl>
                                          <p:spTgt spid="3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6" name="Google Shape;376;p19" descr="图片包含 植物&#10;&#10;已生成极高可信度的说明"/>
          <p:cNvPicPr preferRelativeResize="0"/>
          <p:nvPr/>
        </p:nvPicPr>
        <p:blipFill rotWithShape="1">
          <a:blip r:embed="rId3">
            <a:alphaModFix/>
          </a:blip>
          <a:srcRect/>
          <a:stretch/>
        </p:blipFill>
        <p:spPr>
          <a:xfrm rot="-4467849" flipH="1">
            <a:off x="-1609137" y="499305"/>
            <a:ext cx="5648325" cy="3733800"/>
          </a:xfrm>
          <a:prstGeom prst="rect">
            <a:avLst/>
          </a:prstGeom>
          <a:noFill/>
          <a:ln>
            <a:noFill/>
          </a:ln>
        </p:spPr>
      </p:pic>
      <p:sp>
        <p:nvSpPr>
          <p:cNvPr id="3" name="Freeform 6">
            <a:extLst>
              <a:ext uri="{FF2B5EF4-FFF2-40B4-BE49-F238E27FC236}">
                <a16:creationId xmlns:a16="http://schemas.microsoft.com/office/drawing/2014/main" id="{6FDBC1FC-34B7-10C1-1D4B-B835B61D41CA}"/>
              </a:ext>
            </a:extLst>
          </p:cNvPr>
          <p:cNvSpPr/>
          <p:nvPr/>
        </p:nvSpPr>
        <p:spPr>
          <a:xfrm>
            <a:off x="7071865" y="875863"/>
            <a:ext cx="4772417" cy="4839089"/>
          </a:xfrm>
          <a:custGeom>
            <a:avLst/>
            <a:gdLst/>
            <a:ahLst/>
            <a:cxnLst/>
            <a:rect l="l" t="t" r="r" b="b"/>
            <a:pathLst>
              <a:path w="8239900" h="8229600">
                <a:moveTo>
                  <a:pt x="0" y="0"/>
                </a:moveTo>
                <a:lnTo>
                  <a:pt x="8239900" y="0"/>
                </a:lnTo>
                <a:lnTo>
                  <a:pt x="8239900" y="8229600"/>
                </a:lnTo>
                <a:lnTo>
                  <a:pt x="0" y="8229600"/>
                </a:lnTo>
                <a:lnTo>
                  <a:pt x="0" y="0"/>
                </a:lnTo>
                <a:close/>
              </a:path>
            </a:pathLst>
          </a:custGeom>
          <a:blipFill>
            <a:blip r:embed="rId4"/>
            <a:stretch>
              <a:fillRect/>
            </a:stretch>
          </a:blipFill>
        </p:spPr>
        <p:txBody>
          <a:bodyPr/>
          <a:lstStyle/>
          <a:p>
            <a:endParaRPr lang="en-US"/>
          </a:p>
        </p:txBody>
      </p:sp>
      <p:pic>
        <p:nvPicPr>
          <p:cNvPr id="4" name="Google Shape;375;p19" descr="图片包含 室内, 鲜花, 植物, 掌握&#10;&#10;已生成极高可信度的说明">
            <a:extLst>
              <a:ext uri="{FF2B5EF4-FFF2-40B4-BE49-F238E27FC236}">
                <a16:creationId xmlns:a16="http://schemas.microsoft.com/office/drawing/2014/main" id="{F61B8987-A211-6F37-B6E5-81C80280FDA1}"/>
              </a:ext>
            </a:extLst>
          </p:cNvPr>
          <p:cNvPicPr preferRelativeResize="0"/>
          <p:nvPr/>
        </p:nvPicPr>
        <p:blipFill rotWithShape="1">
          <a:blip r:embed="rId5">
            <a:alphaModFix/>
          </a:blip>
          <a:srcRect/>
          <a:stretch/>
        </p:blipFill>
        <p:spPr>
          <a:xfrm rot="1418813" flipH="1">
            <a:off x="4691759" y="1099816"/>
            <a:ext cx="3678160" cy="4567322"/>
          </a:xfrm>
          <a:prstGeom prst="rect">
            <a:avLst/>
          </a:prstGeom>
          <a:noFill/>
          <a:ln>
            <a:noFill/>
          </a:ln>
        </p:spPr>
      </p:pic>
      <p:pic>
        <p:nvPicPr>
          <p:cNvPr id="5" name="Google Shape;377;p19">
            <a:extLst>
              <a:ext uri="{FF2B5EF4-FFF2-40B4-BE49-F238E27FC236}">
                <a16:creationId xmlns:a16="http://schemas.microsoft.com/office/drawing/2014/main" id="{7650016E-3EB8-FFB7-0458-4A5924D9E502}"/>
              </a:ext>
            </a:extLst>
          </p:cNvPr>
          <p:cNvPicPr preferRelativeResize="0"/>
          <p:nvPr/>
        </p:nvPicPr>
        <p:blipFill rotWithShape="1">
          <a:blip r:embed="rId6">
            <a:alphaModFix/>
          </a:blip>
          <a:srcRect l="32738" r="37500"/>
          <a:stretch/>
        </p:blipFill>
        <p:spPr>
          <a:xfrm>
            <a:off x="1215025" y="0"/>
            <a:ext cx="4772417" cy="6858000"/>
          </a:xfrm>
          <a:prstGeom prst="rect">
            <a:avLst/>
          </a:prstGeom>
          <a:noFill/>
          <a:ln>
            <a:noFill/>
          </a:ln>
          <a:effectLst>
            <a:outerShdw blurRad="50800" dist="38100" dir="2700000" algn="tl" rotWithShape="0">
              <a:srgbClr val="000000">
                <a:alpha val="40000"/>
              </a:srgbClr>
            </a:outerShdw>
          </a:effectLst>
        </p:spPr>
      </p:pic>
      <p:pic>
        <p:nvPicPr>
          <p:cNvPr id="6" name="Google Shape;378;p19">
            <a:extLst>
              <a:ext uri="{FF2B5EF4-FFF2-40B4-BE49-F238E27FC236}">
                <a16:creationId xmlns:a16="http://schemas.microsoft.com/office/drawing/2014/main" id="{AED1FF03-BB81-3389-0E1B-13B79B112419}"/>
              </a:ext>
            </a:extLst>
          </p:cNvPr>
          <p:cNvPicPr preferRelativeResize="0"/>
          <p:nvPr/>
        </p:nvPicPr>
        <p:blipFill rotWithShape="1">
          <a:blip r:embed="rId7">
            <a:alphaModFix/>
          </a:blip>
          <a:srcRect/>
          <a:stretch/>
        </p:blipFill>
        <p:spPr>
          <a:xfrm>
            <a:off x="2037766" y="6031601"/>
            <a:ext cx="3381829" cy="963639"/>
          </a:xfrm>
          <a:prstGeom prst="rect">
            <a:avLst/>
          </a:prstGeom>
          <a:noFill/>
          <a:ln>
            <a:noFill/>
          </a:ln>
        </p:spPr>
      </p:pic>
      <p:sp>
        <p:nvSpPr>
          <p:cNvPr id="7" name="Google Shape;380;p19">
            <a:extLst>
              <a:ext uri="{FF2B5EF4-FFF2-40B4-BE49-F238E27FC236}">
                <a16:creationId xmlns:a16="http://schemas.microsoft.com/office/drawing/2014/main" id="{A35D79D2-5CD6-6B97-F6CE-E9DA06461D29}"/>
              </a:ext>
            </a:extLst>
          </p:cNvPr>
          <p:cNvSpPr/>
          <p:nvPr/>
        </p:nvSpPr>
        <p:spPr>
          <a:xfrm>
            <a:off x="347718" y="137240"/>
            <a:ext cx="4287931" cy="73862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NTR"/>
                <a:cs typeface="Times New Roman" panose="02020603050405020304" pitchFamily="18" charset="0"/>
                <a:sym typeface="NTR"/>
              </a:rPr>
              <a:t>NHIỆM VỤ</a:t>
            </a:r>
            <a:endParaRPr kumimoji="0" sz="2800" b="1" i="0" u="none" strike="noStrike" kern="0" cap="none" spc="0" normalizeH="0" baseline="0" noProof="0" dirty="0">
              <a:ln>
                <a:noFill/>
              </a:ln>
              <a:solidFill>
                <a:srgbClr val="000000"/>
              </a:solidFill>
              <a:effectLst/>
              <a:uLnTx/>
              <a:uFillTx/>
              <a:latin typeface="Times New Roman" panose="02020603050405020304" pitchFamily="18" charset="0"/>
              <a:ea typeface="NTR"/>
              <a:cs typeface="Times New Roman" panose="02020603050405020304" pitchFamily="18" charset="0"/>
              <a:sym typeface="NTR"/>
            </a:endParaRPr>
          </a:p>
        </p:txBody>
      </p:sp>
      <p:sp>
        <p:nvSpPr>
          <p:cNvPr id="8" name="Google Shape;380;p19">
            <a:extLst>
              <a:ext uri="{FF2B5EF4-FFF2-40B4-BE49-F238E27FC236}">
                <a16:creationId xmlns:a16="http://schemas.microsoft.com/office/drawing/2014/main" id="{85A6B9CD-8BA8-9C6C-7A07-8D507A30CC7E}"/>
              </a:ext>
            </a:extLst>
          </p:cNvPr>
          <p:cNvSpPr/>
          <p:nvPr/>
        </p:nvSpPr>
        <p:spPr>
          <a:xfrm>
            <a:off x="1584382" y="1293086"/>
            <a:ext cx="4129894" cy="4616608"/>
          </a:xfrm>
          <a:prstGeom prst="rect">
            <a:avLst/>
          </a:prstGeom>
          <a:noFill/>
          <a:ln>
            <a:noFill/>
          </a:ln>
        </p:spPr>
        <p:txBody>
          <a:bodyPr spcFirstLastPara="1" wrap="square" lIns="91425" tIns="45700" rIns="91425" bIns="45700" anchor="t" anchorCtr="0">
            <a:spAutoFit/>
          </a:bodyPr>
          <a:lstStyle/>
          <a:p>
            <a:pPr algn="just">
              <a:lnSpc>
                <a:spcPct val="150000"/>
              </a:lnSpc>
            </a:pPr>
            <a:r>
              <a:rPr lang="en-US" sz="2800" i="1" dirty="0" err="1">
                <a:latin typeface="Times New Roman" panose="02020603050405020304" pitchFamily="18" charset="0"/>
                <a:cs typeface="Times New Roman" panose="02020603050405020304" pitchFamily="18" charset="0"/>
              </a:rPr>
              <a:t>Dựa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hiểu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hoàn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Nguyễn</a:t>
            </a:r>
            <a:r>
              <a:rPr lang="en-US" sz="2800" i="1" dirty="0">
                <a:latin typeface="Times New Roman" panose="02020603050405020304" pitchFamily="18" charset="0"/>
                <a:cs typeface="Times New Roman" panose="02020603050405020304" pitchFamily="18" charset="0"/>
              </a:rPr>
              <a:t> Du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nội</a:t>
            </a:r>
            <a:r>
              <a:rPr lang="en-US" sz="2800" i="1" dirty="0">
                <a:latin typeface="Times New Roman" panose="02020603050405020304" pitchFamily="18" charset="0"/>
                <a:cs typeface="Times New Roman" panose="02020603050405020304" pitchFamily="18" charset="0"/>
              </a:rPr>
              <a:t> dung </a:t>
            </a:r>
            <a:r>
              <a:rPr lang="en-US" sz="2800" i="1" dirty="0" err="1">
                <a:latin typeface="Times New Roman" panose="02020603050405020304" pitchFamily="18" charset="0"/>
                <a:cs typeface="Times New Roman" panose="02020603050405020304" pitchFamily="18" charset="0"/>
              </a:rPr>
              <a:t>bài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hãy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trị</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đạo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trị</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thực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muốn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gửi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gắm</a:t>
            </a:r>
            <a:r>
              <a:rPr lang="en-US" sz="2800" i="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1268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6"/>
                                        </p:tgtEl>
                                        <p:attrNameLst>
                                          <p:attrName>style.visibility</p:attrName>
                                        </p:attrNameLst>
                                      </p:cBhvr>
                                      <p:to>
                                        <p:strVal val="visible"/>
                                      </p:to>
                                    </p:set>
                                    <p:animEffect transition="in" filter="fade">
                                      <p:cBhvr>
                                        <p:cTn id="7" dur="500"/>
                                        <p:tgtEl>
                                          <p:spTgt spid="37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p:tgtEl>
                                          <p:spTgt spid="7"/>
                                        </p:tgtEl>
                                        <p:attrNameLst>
                                          <p:attrName>ppt_w</p:attrName>
                                        </p:attrNameLst>
                                      </p:cBhvr>
                                      <p:tavLst>
                                        <p:tav tm="0">
                                          <p:val>
                                            <p:strVal val="0"/>
                                          </p:val>
                                        </p:tav>
                                        <p:tav tm="100000">
                                          <p:val>
                                            <p:strVal val="#ppt_w"/>
                                          </p:val>
                                        </p:tav>
                                      </p:tavLst>
                                    </p:anim>
                                    <p:anim calcmode="lin" valueType="num">
                                      <p:cBhvr additive="base">
                                        <p:cTn id="27" dur="500"/>
                                        <p:tgtEl>
                                          <p:spTgt spid="7"/>
                                        </p:tgtEl>
                                        <p:attrNameLst>
                                          <p:attrName>ppt_h</p:attrName>
                                        </p:attrNameLst>
                                      </p:cBhvr>
                                      <p:tavLst>
                                        <p:tav tm="0">
                                          <p:val>
                                            <p:str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p:tgtEl>
                                          <p:spTgt spid="8"/>
                                        </p:tgtEl>
                                        <p:attrNameLst>
                                          <p:attrName>ppt_w</p:attrName>
                                        </p:attrNameLst>
                                      </p:cBhvr>
                                      <p:tavLst>
                                        <p:tav tm="0">
                                          <p:val>
                                            <p:strVal val="0"/>
                                          </p:val>
                                        </p:tav>
                                        <p:tav tm="100000">
                                          <p:val>
                                            <p:strVal val="#ppt_w"/>
                                          </p:val>
                                        </p:tav>
                                      </p:tavLst>
                                    </p:anim>
                                    <p:anim calcmode="lin" valueType="num">
                                      <p:cBhvr additive="base">
                                        <p:cTn id="33" dur="500"/>
                                        <p:tgtEl>
                                          <p:spTgt spid="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7" descr="图片包含 植物&#10;&#10;已生成极高可信度的说明"/>
          <p:cNvPicPr preferRelativeResize="0"/>
          <p:nvPr/>
        </p:nvPicPr>
        <p:blipFill rotWithShape="1">
          <a:blip r:embed="rId3">
            <a:alphaModFix/>
          </a:blip>
          <a:srcRect/>
          <a:stretch/>
        </p:blipFill>
        <p:spPr>
          <a:xfrm>
            <a:off x="5479728" y="-445286"/>
            <a:ext cx="5872301" cy="3528758"/>
          </a:xfrm>
          <a:prstGeom prst="rect">
            <a:avLst/>
          </a:prstGeom>
          <a:noFill/>
          <a:ln>
            <a:noFill/>
          </a:ln>
        </p:spPr>
      </p:pic>
      <p:pic>
        <p:nvPicPr>
          <p:cNvPr id="140" name="Google Shape;140;p7"/>
          <p:cNvPicPr preferRelativeResize="0"/>
          <p:nvPr/>
        </p:nvPicPr>
        <p:blipFill rotWithShape="1">
          <a:blip r:embed="rId4">
            <a:alphaModFix/>
          </a:blip>
          <a:srcRect l="32526" t="24218" r="33954" b="16189"/>
          <a:stretch/>
        </p:blipFill>
        <p:spPr>
          <a:xfrm>
            <a:off x="3432132" y="563671"/>
            <a:ext cx="5853235" cy="5320818"/>
          </a:xfrm>
          <a:custGeom>
            <a:avLst/>
            <a:gdLst/>
            <a:ahLst/>
            <a:cxnLst/>
            <a:rect l="l" t="t" r="r" b="b"/>
            <a:pathLst>
              <a:path w="4086808" h="4086808" extrusionOk="0">
                <a:moveTo>
                  <a:pt x="2043404" y="0"/>
                </a:moveTo>
                <a:cubicBezTo>
                  <a:pt x="3171945" y="0"/>
                  <a:pt x="4086808" y="914863"/>
                  <a:pt x="4086808" y="2043404"/>
                </a:cubicBezTo>
                <a:cubicBezTo>
                  <a:pt x="4086808" y="3171945"/>
                  <a:pt x="3171945" y="4086808"/>
                  <a:pt x="2043404" y="4086808"/>
                </a:cubicBezTo>
                <a:cubicBezTo>
                  <a:pt x="914863" y="4086808"/>
                  <a:pt x="0" y="3171945"/>
                  <a:pt x="0" y="2043404"/>
                </a:cubicBezTo>
                <a:cubicBezTo>
                  <a:pt x="0" y="914863"/>
                  <a:pt x="914863" y="0"/>
                  <a:pt x="2043404" y="0"/>
                </a:cubicBezTo>
                <a:close/>
              </a:path>
            </a:pathLst>
          </a:custGeom>
          <a:noFill/>
          <a:ln>
            <a:noFill/>
          </a:ln>
        </p:spPr>
      </p:pic>
      <p:pic>
        <p:nvPicPr>
          <p:cNvPr id="141" name="Google Shape;141;p7" descr="图片包含 鲜花, 花瓶, 餐桌, 植物&#10;&#10;已生成极高可信度的说明"/>
          <p:cNvPicPr preferRelativeResize="0"/>
          <p:nvPr/>
        </p:nvPicPr>
        <p:blipFill rotWithShape="1">
          <a:blip r:embed="rId5">
            <a:alphaModFix/>
          </a:blip>
          <a:srcRect/>
          <a:stretch/>
        </p:blipFill>
        <p:spPr>
          <a:xfrm rot="-1604368" flipH="1">
            <a:off x="389406" y="1180050"/>
            <a:ext cx="4647456" cy="5229746"/>
          </a:xfrm>
          <a:prstGeom prst="rect">
            <a:avLst/>
          </a:prstGeom>
          <a:noFill/>
          <a:ln>
            <a:noFill/>
          </a:ln>
        </p:spPr>
      </p:pic>
      <p:pic>
        <p:nvPicPr>
          <p:cNvPr id="142" name="Google Shape;142;p7"/>
          <p:cNvPicPr preferRelativeResize="0"/>
          <p:nvPr/>
        </p:nvPicPr>
        <p:blipFill rotWithShape="1">
          <a:blip r:embed="rId6">
            <a:alphaModFix/>
          </a:blip>
          <a:srcRect/>
          <a:stretch/>
        </p:blipFill>
        <p:spPr>
          <a:xfrm>
            <a:off x="-1114795" y="4043895"/>
            <a:ext cx="11392922" cy="2951077"/>
          </a:xfrm>
          <a:prstGeom prst="rect">
            <a:avLst/>
          </a:prstGeom>
          <a:noFill/>
          <a:ln>
            <a:noFill/>
          </a:ln>
        </p:spPr>
      </p:pic>
      <p:sp>
        <p:nvSpPr>
          <p:cNvPr id="144" name="Google Shape;144;p7"/>
          <p:cNvSpPr txBox="1"/>
          <p:nvPr/>
        </p:nvSpPr>
        <p:spPr>
          <a:xfrm>
            <a:off x="3696491" y="2074515"/>
            <a:ext cx="6239149" cy="11079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dirty="0">
                <a:solidFill>
                  <a:schemeClr val="dk1"/>
                </a:solidFill>
                <a:latin typeface="Times New Roman" panose="02020603050405020304" pitchFamily="18" charset="0"/>
                <a:ea typeface="NTR"/>
                <a:cs typeface="Times New Roman" panose="02020603050405020304" pitchFamily="18" charset="0"/>
                <a:sym typeface="NTR"/>
              </a:rPr>
              <a:t>KHỞI ĐỘNG</a:t>
            </a:r>
            <a:endParaRPr sz="6600" b="1" dirty="0">
              <a:solidFill>
                <a:schemeClr val="dk1"/>
              </a:solidFill>
              <a:latin typeface="Times New Roman" panose="02020603050405020304" pitchFamily="18" charset="0"/>
              <a:ea typeface="NTR"/>
              <a:cs typeface="Times New Roman" panose="02020603050405020304" pitchFamily="18" charset="0"/>
              <a:sym typeface="NT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
                                        </p:tgtEl>
                                        <p:attrNameLst>
                                          <p:attrName>style.visibility</p:attrName>
                                        </p:attrNameLst>
                                      </p:cBhvr>
                                      <p:to>
                                        <p:strVal val="visible"/>
                                      </p:to>
                                    </p:set>
                                    <p:animEffect transition="in" filter="fade">
                                      <p:cBhvr>
                                        <p:cTn id="7" dur="500"/>
                                        <p:tgtEl>
                                          <p:spTgt spid="1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0"/>
                                        </p:tgtEl>
                                        <p:attrNameLst>
                                          <p:attrName>style.visibility</p:attrName>
                                        </p:attrNameLst>
                                      </p:cBhvr>
                                      <p:to>
                                        <p:strVal val="visible"/>
                                      </p:to>
                                    </p:set>
                                    <p:animEffect transition="in" filter="fade">
                                      <p:cBhvr>
                                        <p:cTn id="12" dur="1000"/>
                                        <p:tgtEl>
                                          <p:spTgt spid="140"/>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39"/>
                                        </p:tgtEl>
                                        <p:attrNameLst>
                                          <p:attrName>style.visibility</p:attrName>
                                        </p:attrNameLst>
                                      </p:cBhvr>
                                      <p:to>
                                        <p:strVal val="visible"/>
                                      </p:to>
                                    </p:set>
                                    <p:animEffect transition="in" filter="fade">
                                      <p:cBhvr>
                                        <p:cTn id="16" dur="500"/>
                                        <p:tgtEl>
                                          <p:spTgt spid="139"/>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141"/>
                                        </p:tgtEl>
                                        <p:attrNameLst>
                                          <p:attrName>style.visibility</p:attrName>
                                        </p:attrNameLst>
                                      </p:cBhvr>
                                      <p:to>
                                        <p:strVal val="visible"/>
                                      </p:to>
                                    </p:set>
                                    <p:animEffect transition="in" filter="fade">
                                      <p:cBhvr>
                                        <p:cTn id="20" dur="500"/>
                                        <p:tgtEl>
                                          <p:spTgt spid="141"/>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144"/>
                                        </p:tgtEl>
                                        <p:attrNameLst>
                                          <p:attrName>style.visibility</p:attrName>
                                        </p:attrNameLst>
                                      </p:cBhvr>
                                      <p:to>
                                        <p:strVal val="visible"/>
                                      </p:to>
                                    </p:set>
                                    <p:anim calcmode="lin" valueType="num">
                                      <p:cBhvr additive="base">
                                        <p:cTn id="25" dur="500"/>
                                        <p:tgtEl>
                                          <p:spTgt spid="144"/>
                                        </p:tgtEl>
                                        <p:attrNameLst>
                                          <p:attrName>ppt_w</p:attrName>
                                        </p:attrNameLst>
                                      </p:cBhvr>
                                      <p:tavLst>
                                        <p:tav tm="0">
                                          <p:val>
                                            <p:strVal val="0"/>
                                          </p:val>
                                        </p:tav>
                                        <p:tav tm="100000">
                                          <p:val>
                                            <p:strVal val="#ppt_w"/>
                                          </p:val>
                                        </p:tav>
                                      </p:tavLst>
                                    </p:anim>
                                    <p:anim calcmode="lin" valueType="num">
                                      <p:cBhvr additive="base">
                                        <p:cTn id="26" dur="500"/>
                                        <p:tgtEl>
                                          <p:spTgt spid="14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p19" descr="图片包含 室内, 鲜花, 植物, 掌握&#10;&#10;已生成极高可信度的说明"/>
          <p:cNvPicPr preferRelativeResize="0"/>
          <p:nvPr/>
        </p:nvPicPr>
        <p:blipFill rotWithShape="1">
          <a:blip r:embed="rId3">
            <a:alphaModFix/>
          </a:blip>
          <a:srcRect/>
          <a:stretch/>
        </p:blipFill>
        <p:spPr>
          <a:xfrm rot="-471028" flipH="1">
            <a:off x="4059679" y="3360561"/>
            <a:ext cx="3005008" cy="2907599"/>
          </a:xfrm>
          <a:prstGeom prst="rect">
            <a:avLst/>
          </a:prstGeom>
          <a:noFill/>
          <a:ln>
            <a:noFill/>
          </a:ln>
        </p:spPr>
      </p:pic>
      <p:pic>
        <p:nvPicPr>
          <p:cNvPr id="376" name="Google Shape;376;p19" descr="图片包含 植物&#10;&#10;已生成极高可信度的说明"/>
          <p:cNvPicPr preferRelativeResize="0"/>
          <p:nvPr/>
        </p:nvPicPr>
        <p:blipFill rotWithShape="1">
          <a:blip r:embed="rId4">
            <a:alphaModFix/>
          </a:blip>
          <a:srcRect/>
          <a:stretch/>
        </p:blipFill>
        <p:spPr>
          <a:xfrm rot="-4467849" flipH="1">
            <a:off x="48823" y="390937"/>
            <a:ext cx="3946090" cy="3478238"/>
          </a:xfrm>
          <a:prstGeom prst="rect">
            <a:avLst/>
          </a:prstGeom>
          <a:noFill/>
          <a:ln>
            <a:noFill/>
          </a:ln>
        </p:spPr>
      </p:pic>
      <p:pic>
        <p:nvPicPr>
          <p:cNvPr id="377" name="Google Shape;377;p19"/>
          <p:cNvPicPr preferRelativeResize="0"/>
          <p:nvPr/>
        </p:nvPicPr>
        <p:blipFill rotWithShape="1">
          <a:blip r:embed="rId5">
            <a:alphaModFix/>
          </a:blip>
          <a:srcRect l="32738" r="37500"/>
          <a:stretch/>
        </p:blipFill>
        <p:spPr>
          <a:xfrm>
            <a:off x="1656282" y="1553226"/>
            <a:ext cx="3729910" cy="4791205"/>
          </a:xfrm>
          <a:prstGeom prst="rect">
            <a:avLst/>
          </a:prstGeom>
          <a:noFill/>
          <a:ln>
            <a:noFill/>
          </a:ln>
          <a:effectLst>
            <a:outerShdw blurRad="50800" dist="38100" dir="2700000" algn="tl" rotWithShape="0">
              <a:srgbClr val="000000">
                <a:alpha val="40000"/>
              </a:srgbClr>
            </a:outerShdw>
          </a:effectLst>
        </p:spPr>
      </p:pic>
      <p:pic>
        <p:nvPicPr>
          <p:cNvPr id="378" name="Google Shape;378;p19"/>
          <p:cNvPicPr preferRelativeResize="0"/>
          <p:nvPr/>
        </p:nvPicPr>
        <p:blipFill rotWithShape="1">
          <a:blip r:embed="rId6">
            <a:alphaModFix/>
          </a:blip>
          <a:srcRect/>
          <a:stretch/>
        </p:blipFill>
        <p:spPr>
          <a:xfrm>
            <a:off x="2091050" y="5671204"/>
            <a:ext cx="3150357" cy="673227"/>
          </a:xfrm>
          <a:prstGeom prst="rect">
            <a:avLst/>
          </a:prstGeom>
          <a:noFill/>
          <a:ln>
            <a:noFill/>
          </a:ln>
        </p:spPr>
      </p:pic>
      <p:pic>
        <p:nvPicPr>
          <p:cNvPr id="2" name="Google Shape;375;p19" descr="图片包含 室内, 鲜花, 植物, 掌握&#10;&#10;已生成极高可信度的说明">
            <a:extLst>
              <a:ext uri="{FF2B5EF4-FFF2-40B4-BE49-F238E27FC236}">
                <a16:creationId xmlns:a16="http://schemas.microsoft.com/office/drawing/2014/main" id="{F88A624B-9141-45F2-B22B-3E2AF32F02FF}"/>
              </a:ext>
            </a:extLst>
          </p:cNvPr>
          <p:cNvPicPr preferRelativeResize="0"/>
          <p:nvPr/>
        </p:nvPicPr>
        <p:blipFill rotWithShape="1">
          <a:blip r:embed="rId3">
            <a:alphaModFix/>
          </a:blip>
          <a:srcRect/>
          <a:stretch/>
        </p:blipFill>
        <p:spPr>
          <a:xfrm rot="-471028" flipH="1">
            <a:off x="9652575" y="3360561"/>
            <a:ext cx="3005008" cy="2907599"/>
          </a:xfrm>
          <a:prstGeom prst="rect">
            <a:avLst/>
          </a:prstGeom>
          <a:noFill/>
          <a:ln>
            <a:noFill/>
          </a:ln>
        </p:spPr>
      </p:pic>
      <p:pic>
        <p:nvPicPr>
          <p:cNvPr id="3" name="Google Shape;376;p19" descr="图片包含 植物&#10;&#10;已生成极高可信度的说明">
            <a:extLst>
              <a:ext uri="{FF2B5EF4-FFF2-40B4-BE49-F238E27FC236}">
                <a16:creationId xmlns:a16="http://schemas.microsoft.com/office/drawing/2014/main" id="{3A9D890B-29B6-5EBF-D862-1B4119E4DEB0}"/>
              </a:ext>
            </a:extLst>
          </p:cNvPr>
          <p:cNvPicPr preferRelativeResize="0"/>
          <p:nvPr/>
        </p:nvPicPr>
        <p:blipFill rotWithShape="1">
          <a:blip r:embed="rId4">
            <a:alphaModFix/>
          </a:blip>
          <a:srcRect/>
          <a:stretch/>
        </p:blipFill>
        <p:spPr>
          <a:xfrm rot="-4467849" flipH="1">
            <a:off x="5641719" y="390937"/>
            <a:ext cx="3946090" cy="3478238"/>
          </a:xfrm>
          <a:prstGeom prst="rect">
            <a:avLst/>
          </a:prstGeom>
          <a:noFill/>
          <a:ln>
            <a:noFill/>
          </a:ln>
        </p:spPr>
      </p:pic>
      <p:pic>
        <p:nvPicPr>
          <p:cNvPr id="4" name="Google Shape;377;p19">
            <a:extLst>
              <a:ext uri="{FF2B5EF4-FFF2-40B4-BE49-F238E27FC236}">
                <a16:creationId xmlns:a16="http://schemas.microsoft.com/office/drawing/2014/main" id="{BAA4D4B5-8C61-C8A1-D343-07EEA8FEEC83}"/>
              </a:ext>
            </a:extLst>
          </p:cNvPr>
          <p:cNvPicPr preferRelativeResize="0"/>
          <p:nvPr/>
        </p:nvPicPr>
        <p:blipFill rotWithShape="1">
          <a:blip r:embed="rId5">
            <a:alphaModFix/>
          </a:blip>
          <a:srcRect l="32738" r="37500"/>
          <a:stretch/>
        </p:blipFill>
        <p:spPr>
          <a:xfrm>
            <a:off x="7249178" y="1553226"/>
            <a:ext cx="3729910" cy="4791205"/>
          </a:xfrm>
          <a:prstGeom prst="rect">
            <a:avLst/>
          </a:prstGeom>
          <a:noFill/>
          <a:ln>
            <a:noFill/>
          </a:ln>
          <a:effectLst>
            <a:outerShdw blurRad="50800" dist="38100" dir="2700000" algn="tl" rotWithShape="0">
              <a:srgbClr val="000000">
                <a:alpha val="40000"/>
              </a:srgbClr>
            </a:outerShdw>
          </a:effectLst>
        </p:spPr>
      </p:pic>
      <p:pic>
        <p:nvPicPr>
          <p:cNvPr id="5" name="Google Shape;378;p19">
            <a:extLst>
              <a:ext uri="{FF2B5EF4-FFF2-40B4-BE49-F238E27FC236}">
                <a16:creationId xmlns:a16="http://schemas.microsoft.com/office/drawing/2014/main" id="{E61F8ED0-0C5B-F265-CD80-151CFD1D9EFE}"/>
              </a:ext>
            </a:extLst>
          </p:cNvPr>
          <p:cNvPicPr preferRelativeResize="0"/>
          <p:nvPr/>
        </p:nvPicPr>
        <p:blipFill rotWithShape="1">
          <a:blip r:embed="rId6">
            <a:alphaModFix/>
          </a:blip>
          <a:srcRect/>
          <a:stretch/>
        </p:blipFill>
        <p:spPr>
          <a:xfrm>
            <a:off x="7683946" y="5671204"/>
            <a:ext cx="3150357" cy="673227"/>
          </a:xfrm>
          <a:prstGeom prst="rect">
            <a:avLst/>
          </a:prstGeom>
          <a:noFill/>
          <a:ln>
            <a:noFill/>
          </a:ln>
        </p:spPr>
      </p:pic>
      <p:pic>
        <p:nvPicPr>
          <p:cNvPr id="6" name="Google Shape;253;p13">
            <a:extLst>
              <a:ext uri="{FF2B5EF4-FFF2-40B4-BE49-F238E27FC236}">
                <a16:creationId xmlns:a16="http://schemas.microsoft.com/office/drawing/2014/main" id="{F4C0DE4E-BE42-147D-122B-85B20CD94685}"/>
              </a:ext>
            </a:extLst>
          </p:cNvPr>
          <p:cNvPicPr preferRelativeResize="0"/>
          <p:nvPr/>
        </p:nvPicPr>
        <p:blipFill rotWithShape="1">
          <a:blip r:embed="rId5">
            <a:alphaModFix/>
          </a:blip>
          <a:srcRect l="32738" r="37500"/>
          <a:stretch/>
        </p:blipFill>
        <p:spPr>
          <a:xfrm>
            <a:off x="1" y="-36733"/>
            <a:ext cx="3729910" cy="826718"/>
          </a:xfrm>
          <a:prstGeom prst="rect">
            <a:avLst/>
          </a:prstGeom>
          <a:noFill/>
          <a:ln>
            <a:noFill/>
          </a:ln>
          <a:effectLst>
            <a:outerShdw blurRad="50800" dist="38100" dir="2700000" algn="tl" rotWithShape="0">
              <a:srgbClr val="000000">
                <a:alpha val="40000"/>
              </a:srgbClr>
            </a:outerShdw>
          </a:effectLst>
        </p:spPr>
      </p:pic>
      <p:sp>
        <p:nvSpPr>
          <p:cNvPr id="7" name="Google Shape;256;p13">
            <a:extLst>
              <a:ext uri="{FF2B5EF4-FFF2-40B4-BE49-F238E27FC236}">
                <a16:creationId xmlns:a16="http://schemas.microsoft.com/office/drawing/2014/main" id="{DD3916A3-A050-AEE6-6CB1-82C8961677F8}"/>
              </a:ext>
            </a:extLst>
          </p:cNvPr>
          <p:cNvSpPr/>
          <p:nvPr/>
        </p:nvSpPr>
        <p:spPr>
          <a:xfrm>
            <a:off x="18296" y="-205706"/>
            <a:ext cx="3693319" cy="101562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C00000"/>
              </a:buClr>
              <a:buSzPts val="4000"/>
              <a:buFont typeface="NTR"/>
              <a:buNone/>
            </a:pPr>
            <a:r>
              <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rPr>
              <a:t>II. </a:t>
            </a:r>
            <a:r>
              <a:rPr lang="en-US" sz="2000" b="1"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Đọc</a:t>
            </a:r>
            <a:r>
              <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000" b="1"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hiểu</a:t>
            </a:r>
            <a:r>
              <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000" b="1"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văn</a:t>
            </a:r>
            <a:r>
              <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000" b="1"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bản</a:t>
            </a:r>
            <a:endPar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endParaRPr>
          </a:p>
          <a:p>
            <a:pPr marL="0" marR="0" lvl="0" indent="0" algn="l" rtl="0">
              <a:lnSpc>
                <a:spcPct val="150000"/>
              </a:lnSpc>
              <a:spcBef>
                <a:spcPts val="0"/>
              </a:spcBef>
              <a:spcAft>
                <a:spcPts val="0"/>
              </a:spcAft>
              <a:buClr>
                <a:srgbClr val="C00000"/>
              </a:buClr>
              <a:buSzPts val="4000"/>
              <a:buFont typeface="NTR"/>
              <a:buNone/>
            </a:pPr>
            <a:r>
              <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rPr>
              <a:t>5. </a:t>
            </a:r>
            <a:r>
              <a:rPr lang="en-US" sz="2000" b="1"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Giá</a:t>
            </a:r>
            <a:r>
              <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000" b="1"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trị</a:t>
            </a:r>
            <a:r>
              <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000" b="1"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hiện</a:t>
            </a:r>
            <a:r>
              <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000" b="1"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thực</a:t>
            </a:r>
            <a:r>
              <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000" b="1"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và</a:t>
            </a:r>
            <a:r>
              <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000" b="1"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nhân</a:t>
            </a:r>
            <a:r>
              <a:rPr lang="en-US" sz="2000" b="1"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000" b="1"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đạo</a:t>
            </a:r>
            <a:endParaRPr sz="2000" b="1" i="0" u="none" strike="noStrike" cap="none" dirty="0">
              <a:solidFill>
                <a:schemeClr val="accent2">
                  <a:lumMod val="50000"/>
                </a:schemeClr>
              </a:solidFill>
              <a:latin typeface="Times New Roman" panose="02020603050405020304" pitchFamily="18" charset="0"/>
              <a:ea typeface="NTR"/>
              <a:cs typeface="Times New Roman" panose="02020603050405020304" pitchFamily="18" charset="0"/>
              <a:sym typeface="NTR"/>
            </a:endParaRPr>
          </a:p>
        </p:txBody>
      </p:sp>
      <p:sp>
        <p:nvSpPr>
          <p:cNvPr id="9" name="TextBox 8">
            <a:extLst>
              <a:ext uri="{FF2B5EF4-FFF2-40B4-BE49-F238E27FC236}">
                <a16:creationId xmlns:a16="http://schemas.microsoft.com/office/drawing/2014/main" id="{61E2EC9F-962C-AC21-0A92-380C46D38B37}"/>
              </a:ext>
            </a:extLst>
          </p:cNvPr>
          <p:cNvSpPr txBox="1"/>
          <p:nvPr/>
        </p:nvSpPr>
        <p:spPr>
          <a:xfrm>
            <a:off x="1728674" y="1995898"/>
            <a:ext cx="3585125" cy="3264163"/>
          </a:xfrm>
          <a:prstGeom prst="rect">
            <a:avLst/>
          </a:prstGeom>
          <a:noFill/>
        </p:spPr>
        <p:txBody>
          <a:bodyPr wrap="square">
            <a:spAutoFit/>
          </a:bodyPr>
          <a:lstStyle/>
          <a:p>
            <a:pPr marL="0" marR="0" algn="just">
              <a:lnSpc>
                <a:spcPct val="150000"/>
              </a:lnSpc>
              <a:spcBef>
                <a:spcPts val="0"/>
              </a:spcBef>
              <a:spcAft>
                <a:spcPts val="800"/>
              </a:spcAft>
            </a:pPr>
            <a:r>
              <a:rPr lang="en-US" sz="1800" b="1" dirty="0">
                <a:solidFill>
                  <a:srgbClr val="000000"/>
                </a:solidFill>
                <a:effectLst/>
                <a:latin typeface="Times New Roman" panose="02020603050405020304" pitchFamily="18" charset="0"/>
                <a:ea typeface="Times New Roman" panose="02020603050405020304" pitchFamily="18" charset="0"/>
              </a:rPr>
              <a:t>a. </a:t>
            </a:r>
            <a:r>
              <a:rPr lang="en-US" sz="1800" b="1" dirty="0" err="1">
                <a:solidFill>
                  <a:srgbClr val="000000"/>
                </a:solidFill>
                <a:effectLst/>
                <a:latin typeface="Times New Roman" panose="02020603050405020304" pitchFamily="18" charset="0"/>
                <a:ea typeface="Times New Roman" panose="02020603050405020304" pitchFamily="18" charset="0"/>
              </a:rPr>
              <a:t>Giá</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trị</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hiện</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thực</a:t>
            </a:r>
            <a:endParaRPr lang="en-US" sz="1800" dirty="0">
              <a:effectLst/>
              <a:latin typeface="Calibri" panose="020F0502020204030204" pitchFamily="34" charset="0"/>
              <a:ea typeface="Calibri" panose="020F0502020204030204" pitchFamily="34" charset="0"/>
            </a:endParaRPr>
          </a:p>
          <a:p>
            <a:pPr marL="0" marR="0" algn="just">
              <a:lnSpc>
                <a:spcPct val="150000"/>
              </a:lnSpc>
              <a:spcBef>
                <a:spcPts val="0"/>
              </a:spcBef>
              <a:spcAft>
                <a:spcPts val="800"/>
              </a:spcAft>
            </a:pP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Xã</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hội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phong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kiến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thê</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trọng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nam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khinh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nữ</a:t>
            </a:r>
            <a:endParaRPr lang="en-US" sz="1800" dirty="0">
              <a:effectLst/>
              <a:latin typeface="Calibri" panose="020F0502020204030204" pitchFamily="34" charset="0"/>
              <a:ea typeface="Calibri" panose="020F0502020204030204" pitchFamily="34" charset="0"/>
            </a:endParaRPr>
          </a:p>
          <a:p>
            <a:pPr marL="0" marR="0" algn="just">
              <a:lnSpc>
                <a:spcPct val="150000"/>
              </a:lnSpc>
              <a:spcBef>
                <a:spcPts val="0"/>
              </a:spcBef>
              <a:spcAft>
                <a:spcPts val="800"/>
              </a:spcAft>
            </a:pP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Người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phụ</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nữ</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không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tiếng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nói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tự</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quyết</a:t>
            </a: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a:p>
            <a:pPr marL="0" marR="0" algn="just">
              <a:lnSpc>
                <a:spcPct val="150000"/>
              </a:lnSpc>
              <a:spcBef>
                <a:spcPts val="0"/>
              </a:spcBef>
              <a:spcAft>
                <a:spcPts val="800"/>
              </a:spcAft>
            </a:pP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giá</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trị</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về</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nghệ</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thuật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tinh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thần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không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chỗ</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đứng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sâu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sắc</a:t>
            </a: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p:txBody>
      </p:sp>
      <p:sp>
        <p:nvSpPr>
          <p:cNvPr id="11" name="TextBox 10">
            <a:extLst>
              <a:ext uri="{FF2B5EF4-FFF2-40B4-BE49-F238E27FC236}">
                <a16:creationId xmlns:a16="http://schemas.microsoft.com/office/drawing/2014/main" id="{840EDBBA-A276-EFCA-E6D6-046A2421B697}"/>
              </a:ext>
            </a:extLst>
          </p:cNvPr>
          <p:cNvSpPr txBox="1"/>
          <p:nvPr/>
        </p:nvSpPr>
        <p:spPr>
          <a:xfrm>
            <a:off x="7339271" y="2206405"/>
            <a:ext cx="3639817" cy="3053656"/>
          </a:xfrm>
          <a:prstGeom prst="rect">
            <a:avLst/>
          </a:prstGeom>
          <a:noFill/>
        </p:spPr>
        <p:txBody>
          <a:bodyPr wrap="square">
            <a:spAutoFit/>
          </a:bodyPr>
          <a:lstStyle/>
          <a:p>
            <a:pPr marL="0" marR="0" algn="just">
              <a:lnSpc>
                <a:spcPct val="150000"/>
              </a:lnSpc>
              <a:spcBef>
                <a:spcPts val="0"/>
              </a:spcBef>
              <a:spcAft>
                <a:spcPts val="800"/>
              </a:spcAft>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đạo</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dành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hứng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đạo</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riêng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nỗi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xót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xót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kiếp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7"/>
                                        </p:tgtEl>
                                        <p:attrNameLst>
                                          <p:attrName>style.visibility</p:attrName>
                                        </p:attrNameLst>
                                      </p:cBhvr>
                                      <p:to>
                                        <p:strVal val="visible"/>
                                      </p:to>
                                    </p:set>
                                    <p:animEffect transition="in" filter="fade">
                                      <p:cBhvr>
                                        <p:cTn id="7" dur="500"/>
                                        <p:tgtEl>
                                          <p:spTgt spid="3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8"/>
                                        </p:tgtEl>
                                        <p:attrNameLst>
                                          <p:attrName>style.visibility</p:attrName>
                                        </p:attrNameLst>
                                      </p:cBhvr>
                                      <p:to>
                                        <p:strVal val="visible"/>
                                      </p:to>
                                    </p:set>
                                    <p:animEffect transition="in" filter="fade">
                                      <p:cBhvr>
                                        <p:cTn id="12" dur="1000"/>
                                        <p:tgtEl>
                                          <p:spTgt spid="378"/>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376"/>
                                        </p:tgtEl>
                                        <p:attrNameLst>
                                          <p:attrName>style.visibility</p:attrName>
                                        </p:attrNameLst>
                                      </p:cBhvr>
                                      <p:to>
                                        <p:strVal val="visible"/>
                                      </p:to>
                                    </p:set>
                                    <p:animEffect transition="in" filter="fade">
                                      <p:cBhvr>
                                        <p:cTn id="16" dur="500"/>
                                        <p:tgtEl>
                                          <p:spTgt spid="376"/>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375"/>
                                        </p:tgtEl>
                                        <p:attrNameLst>
                                          <p:attrName>style.visibility</p:attrName>
                                        </p:attrNameLst>
                                      </p:cBhvr>
                                      <p:to>
                                        <p:strVal val="visible"/>
                                      </p:to>
                                    </p:set>
                                    <p:animEffect transition="in" filter="fade">
                                      <p:cBhvr>
                                        <p:cTn id="20" dur="500"/>
                                        <p:tgtEl>
                                          <p:spTgt spid="37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par>
                          <p:cTn id="35" fill="hold">
                            <p:stCondLst>
                              <p:cond delay="1500"/>
                            </p:stCondLst>
                            <p:childTnLst>
                              <p:par>
                                <p:cTn id="36" presetID="10" presetClass="entr" presetSubtype="0"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7" descr="图片包含 植物&#10;&#10;已生成极高可信度的说明"/>
          <p:cNvPicPr preferRelativeResize="0"/>
          <p:nvPr/>
        </p:nvPicPr>
        <p:blipFill rotWithShape="1">
          <a:blip r:embed="rId3">
            <a:alphaModFix/>
          </a:blip>
          <a:srcRect/>
          <a:stretch/>
        </p:blipFill>
        <p:spPr>
          <a:xfrm>
            <a:off x="5479728" y="-445286"/>
            <a:ext cx="5872301" cy="3528758"/>
          </a:xfrm>
          <a:prstGeom prst="rect">
            <a:avLst/>
          </a:prstGeom>
          <a:noFill/>
          <a:ln>
            <a:noFill/>
          </a:ln>
        </p:spPr>
      </p:pic>
      <p:pic>
        <p:nvPicPr>
          <p:cNvPr id="140" name="Google Shape;140;p7"/>
          <p:cNvPicPr preferRelativeResize="0"/>
          <p:nvPr/>
        </p:nvPicPr>
        <p:blipFill rotWithShape="1">
          <a:blip r:embed="rId4">
            <a:alphaModFix/>
          </a:blip>
          <a:srcRect l="32526" t="24218" r="33954" b="16189"/>
          <a:stretch/>
        </p:blipFill>
        <p:spPr>
          <a:xfrm>
            <a:off x="3432132" y="563671"/>
            <a:ext cx="5853235" cy="5320818"/>
          </a:xfrm>
          <a:custGeom>
            <a:avLst/>
            <a:gdLst/>
            <a:ahLst/>
            <a:cxnLst/>
            <a:rect l="l" t="t" r="r" b="b"/>
            <a:pathLst>
              <a:path w="4086808" h="4086808" extrusionOk="0">
                <a:moveTo>
                  <a:pt x="2043404" y="0"/>
                </a:moveTo>
                <a:cubicBezTo>
                  <a:pt x="3171945" y="0"/>
                  <a:pt x="4086808" y="914863"/>
                  <a:pt x="4086808" y="2043404"/>
                </a:cubicBezTo>
                <a:cubicBezTo>
                  <a:pt x="4086808" y="3171945"/>
                  <a:pt x="3171945" y="4086808"/>
                  <a:pt x="2043404" y="4086808"/>
                </a:cubicBezTo>
                <a:cubicBezTo>
                  <a:pt x="914863" y="4086808"/>
                  <a:pt x="0" y="3171945"/>
                  <a:pt x="0" y="2043404"/>
                </a:cubicBezTo>
                <a:cubicBezTo>
                  <a:pt x="0" y="914863"/>
                  <a:pt x="914863" y="0"/>
                  <a:pt x="2043404" y="0"/>
                </a:cubicBezTo>
                <a:close/>
              </a:path>
            </a:pathLst>
          </a:custGeom>
          <a:noFill/>
          <a:ln>
            <a:noFill/>
          </a:ln>
        </p:spPr>
      </p:pic>
      <p:pic>
        <p:nvPicPr>
          <p:cNvPr id="141" name="Google Shape;141;p7" descr="图片包含 鲜花, 花瓶, 餐桌, 植物&#10;&#10;已生成极高可信度的说明"/>
          <p:cNvPicPr preferRelativeResize="0"/>
          <p:nvPr/>
        </p:nvPicPr>
        <p:blipFill rotWithShape="1">
          <a:blip r:embed="rId5">
            <a:alphaModFix/>
          </a:blip>
          <a:srcRect/>
          <a:stretch/>
        </p:blipFill>
        <p:spPr>
          <a:xfrm rot="-1604368" flipH="1">
            <a:off x="389406" y="1180050"/>
            <a:ext cx="4647456" cy="5229746"/>
          </a:xfrm>
          <a:prstGeom prst="rect">
            <a:avLst/>
          </a:prstGeom>
          <a:noFill/>
          <a:ln>
            <a:noFill/>
          </a:ln>
        </p:spPr>
      </p:pic>
      <p:pic>
        <p:nvPicPr>
          <p:cNvPr id="142" name="Google Shape;142;p7"/>
          <p:cNvPicPr preferRelativeResize="0"/>
          <p:nvPr/>
        </p:nvPicPr>
        <p:blipFill rotWithShape="1">
          <a:blip r:embed="rId6">
            <a:alphaModFix/>
          </a:blip>
          <a:srcRect/>
          <a:stretch/>
        </p:blipFill>
        <p:spPr>
          <a:xfrm>
            <a:off x="-1114795" y="4043895"/>
            <a:ext cx="11392922" cy="2951077"/>
          </a:xfrm>
          <a:prstGeom prst="rect">
            <a:avLst/>
          </a:prstGeom>
          <a:noFill/>
          <a:ln>
            <a:noFill/>
          </a:ln>
        </p:spPr>
      </p:pic>
      <p:sp>
        <p:nvSpPr>
          <p:cNvPr id="144" name="Google Shape;144;p7"/>
          <p:cNvSpPr txBox="1"/>
          <p:nvPr/>
        </p:nvSpPr>
        <p:spPr>
          <a:xfrm>
            <a:off x="3696491" y="2074515"/>
            <a:ext cx="6239149" cy="110795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a:noFill/>
                </a:ln>
                <a:solidFill>
                  <a:srgbClr val="000000"/>
                </a:solidFill>
                <a:effectLst/>
                <a:uLnTx/>
                <a:uFillTx/>
                <a:latin typeface="Times New Roman" panose="02020603050405020304" pitchFamily="18" charset="0"/>
                <a:ea typeface="NTR"/>
                <a:cs typeface="Times New Roman" panose="02020603050405020304" pitchFamily="18" charset="0"/>
                <a:sym typeface="NTR"/>
              </a:rPr>
              <a:t>LUYỆN</a:t>
            </a:r>
            <a:r>
              <a:rPr kumimoji="0" lang="en-US" sz="6600" b="1" i="0" u="none" strike="noStrike" kern="0" cap="none" spc="0" normalizeH="0" noProof="0" dirty="0">
                <a:ln>
                  <a:noFill/>
                </a:ln>
                <a:solidFill>
                  <a:srgbClr val="000000"/>
                </a:solidFill>
                <a:effectLst/>
                <a:uLnTx/>
                <a:uFillTx/>
                <a:latin typeface="Times New Roman" panose="02020603050405020304" pitchFamily="18" charset="0"/>
                <a:ea typeface="NTR"/>
                <a:cs typeface="Times New Roman" panose="02020603050405020304" pitchFamily="18" charset="0"/>
                <a:sym typeface="NTR"/>
              </a:rPr>
              <a:t> TẬP</a:t>
            </a:r>
            <a:endParaRPr kumimoji="0" sz="6600" b="1" i="0" u="none" strike="noStrike" kern="0" cap="none" spc="0" normalizeH="0" baseline="0" noProof="0" dirty="0">
              <a:ln>
                <a:noFill/>
              </a:ln>
              <a:solidFill>
                <a:srgbClr val="000000"/>
              </a:solidFill>
              <a:effectLst/>
              <a:uLnTx/>
              <a:uFillTx/>
              <a:latin typeface="Times New Roman" panose="02020603050405020304" pitchFamily="18" charset="0"/>
              <a:ea typeface="NTR"/>
              <a:cs typeface="Times New Roman" panose="02020603050405020304" pitchFamily="18" charset="0"/>
              <a:sym typeface="NTR"/>
            </a:endParaRPr>
          </a:p>
        </p:txBody>
      </p:sp>
    </p:spTree>
    <p:extLst>
      <p:ext uri="{BB962C8B-B14F-4D97-AF65-F5344CB8AC3E}">
        <p14:creationId xmlns:p14="http://schemas.microsoft.com/office/powerpoint/2010/main" val="4229005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
                                        </p:tgtEl>
                                        <p:attrNameLst>
                                          <p:attrName>style.visibility</p:attrName>
                                        </p:attrNameLst>
                                      </p:cBhvr>
                                      <p:to>
                                        <p:strVal val="visible"/>
                                      </p:to>
                                    </p:set>
                                    <p:animEffect transition="in" filter="fade">
                                      <p:cBhvr>
                                        <p:cTn id="7" dur="500"/>
                                        <p:tgtEl>
                                          <p:spTgt spid="1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0"/>
                                        </p:tgtEl>
                                        <p:attrNameLst>
                                          <p:attrName>style.visibility</p:attrName>
                                        </p:attrNameLst>
                                      </p:cBhvr>
                                      <p:to>
                                        <p:strVal val="visible"/>
                                      </p:to>
                                    </p:set>
                                    <p:animEffect transition="in" filter="fade">
                                      <p:cBhvr>
                                        <p:cTn id="12" dur="1000"/>
                                        <p:tgtEl>
                                          <p:spTgt spid="140"/>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39"/>
                                        </p:tgtEl>
                                        <p:attrNameLst>
                                          <p:attrName>style.visibility</p:attrName>
                                        </p:attrNameLst>
                                      </p:cBhvr>
                                      <p:to>
                                        <p:strVal val="visible"/>
                                      </p:to>
                                    </p:set>
                                    <p:animEffect transition="in" filter="fade">
                                      <p:cBhvr>
                                        <p:cTn id="16" dur="500"/>
                                        <p:tgtEl>
                                          <p:spTgt spid="139"/>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141"/>
                                        </p:tgtEl>
                                        <p:attrNameLst>
                                          <p:attrName>style.visibility</p:attrName>
                                        </p:attrNameLst>
                                      </p:cBhvr>
                                      <p:to>
                                        <p:strVal val="visible"/>
                                      </p:to>
                                    </p:set>
                                    <p:animEffect transition="in" filter="fade">
                                      <p:cBhvr>
                                        <p:cTn id="20" dur="500"/>
                                        <p:tgtEl>
                                          <p:spTgt spid="141"/>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144"/>
                                        </p:tgtEl>
                                        <p:attrNameLst>
                                          <p:attrName>style.visibility</p:attrName>
                                        </p:attrNameLst>
                                      </p:cBhvr>
                                      <p:to>
                                        <p:strVal val="visible"/>
                                      </p:to>
                                    </p:set>
                                    <p:anim calcmode="lin" valueType="num">
                                      <p:cBhvr additive="base">
                                        <p:cTn id="25" dur="500"/>
                                        <p:tgtEl>
                                          <p:spTgt spid="144"/>
                                        </p:tgtEl>
                                        <p:attrNameLst>
                                          <p:attrName>ppt_w</p:attrName>
                                        </p:attrNameLst>
                                      </p:cBhvr>
                                      <p:tavLst>
                                        <p:tav tm="0">
                                          <p:val>
                                            <p:strVal val="0"/>
                                          </p:val>
                                        </p:tav>
                                        <p:tav tm="100000">
                                          <p:val>
                                            <p:strVal val="#ppt_w"/>
                                          </p:val>
                                        </p:tav>
                                      </p:tavLst>
                                    </p:anim>
                                    <p:anim calcmode="lin" valueType="num">
                                      <p:cBhvr additive="base">
                                        <p:cTn id="26" dur="500"/>
                                        <p:tgtEl>
                                          <p:spTgt spid="14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6" name="Google Shape;376;p19" descr="图片包含 植物&#10;&#10;已生成极高可信度的说明"/>
          <p:cNvPicPr preferRelativeResize="0"/>
          <p:nvPr/>
        </p:nvPicPr>
        <p:blipFill rotWithShape="1">
          <a:blip r:embed="rId3">
            <a:alphaModFix/>
          </a:blip>
          <a:srcRect/>
          <a:stretch/>
        </p:blipFill>
        <p:spPr>
          <a:xfrm rot="-4467849" flipH="1">
            <a:off x="-1609137" y="499305"/>
            <a:ext cx="5648325" cy="3733800"/>
          </a:xfrm>
          <a:prstGeom prst="rect">
            <a:avLst/>
          </a:prstGeom>
          <a:noFill/>
          <a:ln>
            <a:noFill/>
          </a:ln>
        </p:spPr>
      </p:pic>
      <p:pic>
        <p:nvPicPr>
          <p:cNvPr id="4" name="Google Shape;375;p19" descr="图片包含 室内, 鲜花, 植物, 掌握&#10;&#10;已生成极高可信度的说明">
            <a:extLst>
              <a:ext uri="{FF2B5EF4-FFF2-40B4-BE49-F238E27FC236}">
                <a16:creationId xmlns:a16="http://schemas.microsoft.com/office/drawing/2014/main" id="{F61B8987-A211-6F37-B6E5-81C80280FDA1}"/>
              </a:ext>
            </a:extLst>
          </p:cNvPr>
          <p:cNvPicPr preferRelativeResize="0"/>
          <p:nvPr/>
        </p:nvPicPr>
        <p:blipFill rotWithShape="1">
          <a:blip r:embed="rId4">
            <a:alphaModFix/>
          </a:blip>
          <a:srcRect/>
          <a:stretch/>
        </p:blipFill>
        <p:spPr>
          <a:xfrm rot="1418813" flipH="1">
            <a:off x="4691759" y="1099816"/>
            <a:ext cx="3678160" cy="4567322"/>
          </a:xfrm>
          <a:prstGeom prst="rect">
            <a:avLst/>
          </a:prstGeom>
          <a:noFill/>
          <a:ln>
            <a:noFill/>
          </a:ln>
        </p:spPr>
      </p:pic>
      <p:pic>
        <p:nvPicPr>
          <p:cNvPr id="5" name="Google Shape;377;p19">
            <a:extLst>
              <a:ext uri="{FF2B5EF4-FFF2-40B4-BE49-F238E27FC236}">
                <a16:creationId xmlns:a16="http://schemas.microsoft.com/office/drawing/2014/main" id="{7650016E-3EB8-FFB7-0458-4A5924D9E502}"/>
              </a:ext>
            </a:extLst>
          </p:cNvPr>
          <p:cNvPicPr preferRelativeResize="0"/>
          <p:nvPr/>
        </p:nvPicPr>
        <p:blipFill rotWithShape="1">
          <a:blip r:embed="rId5">
            <a:alphaModFix/>
          </a:blip>
          <a:srcRect l="32738" r="37500"/>
          <a:stretch/>
        </p:blipFill>
        <p:spPr>
          <a:xfrm>
            <a:off x="1215025" y="0"/>
            <a:ext cx="4772417" cy="6858000"/>
          </a:xfrm>
          <a:prstGeom prst="rect">
            <a:avLst/>
          </a:prstGeom>
          <a:noFill/>
          <a:ln>
            <a:noFill/>
          </a:ln>
          <a:effectLst>
            <a:outerShdw blurRad="50800" dist="38100" dir="2700000" algn="tl" rotWithShape="0">
              <a:srgbClr val="000000">
                <a:alpha val="40000"/>
              </a:srgbClr>
            </a:outerShdw>
          </a:effectLst>
        </p:spPr>
      </p:pic>
      <p:pic>
        <p:nvPicPr>
          <p:cNvPr id="6" name="Google Shape;378;p19">
            <a:extLst>
              <a:ext uri="{FF2B5EF4-FFF2-40B4-BE49-F238E27FC236}">
                <a16:creationId xmlns:a16="http://schemas.microsoft.com/office/drawing/2014/main" id="{AED1FF03-BB81-3389-0E1B-13B79B112419}"/>
              </a:ext>
            </a:extLst>
          </p:cNvPr>
          <p:cNvPicPr preferRelativeResize="0"/>
          <p:nvPr/>
        </p:nvPicPr>
        <p:blipFill rotWithShape="1">
          <a:blip r:embed="rId6">
            <a:alphaModFix/>
          </a:blip>
          <a:srcRect/>
          <a:stretch/>
        </p:blipFill>
        <p:spPr>
          <a:xfrm>
            <a:off x="2037766" y="6031601"/>
            <a:ext cx="3381829" cy="963639"/>
          </a:xfrm>
          <a:prstGeom prst="rect">
            <a:avLst/>
          </a:prstGeom>
          <a:noFill/>
          <a:ln>
            <a:noFill/>
          </a:ln>
        </p:spPr>
      </p:pic>
      <p:sp>
        <p:nvSpPr>
          <p:cNvPr id="7" name="Google Shape;380;p19">
            <a:extLst>
              <a:ext uri="{FF2B5EF4-FFF2-40B4-BE49-F238E27FC236}">
                <a16:creationId xmlns:a16="http://schemas.microsoft.com/office/drawing/2014/main" id="{A35D79D2-5CD6-6B97-F6CE-E9DA06461D29}"/>
              </a:ext>
            </a:extLst>
          </p:cNvPr>
          <p:cNvSpPr/>
          <p:nvPr/>
        </p:nvSpPr>
        <p:spPr>
          <a:xfrm>
            <a:off x="347718" y="137240"/>
            <a:ext cx="4287931" cy="73862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NTR"/>
                <a:cs typeface="Times New Roman" panose="02020603050405020304" pitchFamily="18" charset="0"/>
                <a:sym typeface="NTR"/>
              </a:rPr>
              <a:t>NHIỆM VỤ</a:t>
            </a:r>
            <a:endParaRPr kumimoji="0" sz="2800" b="1" i="0" u="none" strike="noStrike" kern="0" cap="none" spc="0" normalizeH="0" baseline="0" noProof="0" dirty="0">
              <a:ln>
                <a:noFill/>
              </a:ln>
              <a:solidFill>
                <a:srgbClr val="000000"/>
              </a:solidFill>
              <a:effectLst/>
              <a:uLnTx/>
              <a:uFillTx/>
              <a:latin typeface="Times New Roman" panose="02020603050405020304" pitchFamily="18" charset="0"/>
              <a:ea typeface="NTR"/>
              <a:cs typeface="Times New Roman" panose="02020603050405020304" pitchFamily="18" charset="0"/>
              <a:sym typeface="NTR"/>
            </a:endParaRPr>
          </a:p>
        </p:txBody>
      </p:sp>
      <p:sp>
        <p:nvSpPr>
          <p:cNvPr id="8" name="Google Shape;380;p19">
            <a:extLst>
              <a:ext uri="{FF2B5EF4-FFF2-40B4-BE49-F238E27FC236}">
                <a16:creationId xmlns:a16="http://schemas.microsoft.com/office/drawing/2014/main" id="{85A6B9CD-8BA8-9C6C-7A07-8D507A30CC7E}"/>
              </a:ext>
            </a:extLst>
          </p:cNvPr>
          <p:cNvSpPr/>
          <p:nvPr/>
        </p:nvSpPr>
        <p:spPr>
          <a:xfrm>
            <a:off x="1510221" y="1424652"/>
            <a:ext cx="4436917" cy="3323946"/>
          </a:xfrm>
          <a:prstGeom prst="rect">
            <a:avLst/>
          </a:prstGeom>
          <a:noFill/>
          <a:ln>
            <a:noFill/>
          </a:ln>
        </p:spPr>
        <p:txBody>
          <a:bodyPr spcFirstLastPara="1" wrap="square" lIns="91425" tIns="45700" rIns="91425" bIns="45700" anchor="t" anchorCtr="0">
            <a:spAutoFit/>
          </a:bodyPr>
          <a:lstStyle/>
          <a:p>
            <a:pPr algn="just">
              <a:lnSpc>
                <a:spcPct val="150000"/>
              </a:lnSpc>
            </a:pPr>
            <a:r>
              <a:rPr lang="vi-VN" sz="2400" dirty="0">
                <a:latin typeface="+mj-lt"/>
              </a:rPr>
              <a:t>Viết đoạn văn (khoảng 150 chữ) so sánh nội dung hai câu luận của </a:t>
            </a:r>
            <a:r>
              <a:rPr lang="vi-VN" sz="2400" i="1" dirty="0">
                <a:latin typeface="+mj-lt"/>
              </a:rPr>
              <a:t>Độc Tiểu Thanh kí</a:t>
            </a:r>
            <a:r>
              <a:rPr lang="vi-VN" sz="2400" dirty="0">
                <a:latin typeface="+mj-lt"/>
              </a:rPr>
              <a:t> với nội dung hai câu thơ trong </a:t>
            </a:r>
            <a:r>
              <a:rPr lang="vi-VN" sz="2400" i="1" dirty="0">
                <a:latin typeface="+mj-lt"/>
              </a:rPr>
              <a:t>Truyện Kiều</a:t>
            </a:r>
            <a:endParaRPr lang="en-US" sz="2400" dirty="0">
              <a:latin typeface="+mj-lt"/>
            </a:endParaRPr>
          </a:p>
          <a:p>
            <a:pPr algn="ctr">
              <a:lnSpc>
                <a:spcPct val="150000"/>
              </a:lnSpc>
            </a:pPr>
            <a:r>
              <a:rPr lang="vi-VN" sz="2400" dirty="0">
                <a:latin typeface="+mj-lt"/>
              </a:rPr>
              <a:t>     </a:t>
            </a:r>
            <a:r>
              <a:rPr lang="vi-VN" sz="2000" i="1" dirty="0">
                <a:latin typeface="+mj-lt"/>
              </a:rPr>
              <a:t>Đau đớn thay phận đàn bà</a:t>
            </a:r>
            <a:endParaRPr lang="en-US" sz="2000" dirty="0">
              <a:latin typeface="+mj-lt"/>
            </a:endParaRPr>
          </a:p>
          <a:p>
            <a:pPr algn="ctr">
              <a:lnSpc>
                <a:spcPct val="150000"/>
              </a:lnSpc>
            </a:pPr>
            <a:r>
              <a:rPr lang="vi-VN" sz="2000" i="1" dirty="0">
                <a:latin typeface="+mj-lt"/>
              </a:rPr>
              <a:t>Lời rằng bạc mệnh cũng là lời chung.</a:t>
            </a:r>
            <a:endParaRPr lang="en-US" sz="2000" dirty="0">
              <a:latin typeface="+mj-lt"/>
            </a:endParaRPr>
          </a:p>
        </p:txBody>
      </p:sp>
      <p:sp>
        <p:nvSpPr>
          <p:cNvPr id="2" name="Freeform 3">
            <a:extLst>
              <a:ext uri="{FF2B5EF4-FFF2-40B4-BE49-F238E27FC236}">
                <a16:creationId xmlns:a16="http://schemas.microsoft.com/office/drawing/2014/main" id="{C0737C62-91E7-CE09-C825-1EA589AF7F04}"/>
              </a:ext>
            </a:extLst>
          </p:cNvPr>
          <p:cNvSpPr/>
          <p:nvPr/>
        </p:nvSpPr>
        <p:spPr>
          <a:xfrm>
            <a:off x="6909033" y="1390708"/>
            <a:ext cx="4937620" cy="4640893"/>
          </a:xfrm>
          <a:custGeom>
            <a:avLst/>
            <a:gdLst/>
            <a:ahLst/>
            <a:cxnLst/>
            <a:rect l="l" t="t" r="r" b="b"/>
            <a:pathLst>
              <a:path w="6502809" h="5860657">
                <a:moveTo>
                  <a:pt x="0" y="0"/>
                </a:moveTo>
                <a:lnTo>
                  <a:pt x="6502809" y="0"/>
                </a:lnTo>
                <a:lnTo>
                  <a:pt x="6502809" y="5860657"/>
                </a:lnTo>
                <a:lnTo>
                  <a:pt x="0" y="5860657"/>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3848845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6"/>
                                        </p:tgtEl>
                                        <p:attrNameLst>
                                          <p:attrName>style.visibility</p:attrName>
                                        </p:attrNameLst>
                                      </p:cBhvr>
                                      <p:to>
                                        <p:strVal val="visible"/>
                                      </p:to>
                                    </p:set>
                                    <p:animEffect transition="in" filter="fade">
                                      <p:cBhvr>
                                        <p:cTn id="7" dur="500"/>
                                        <p:tgtEl>
                                          <p:spTgt spid="37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p:tgtEl>
                                          <p:spTgt spid="7"/>
                                        </p:tgtEl>
                                        <p:attrNameLst>
                                          <p:attrName>ppt_w</p:attrName>
                                        </p:attrNameLst>
                                      </p:cBhvr>
                                      <p:tavLst>
                                        <p:tav tm="0">
                                          <p:val>
                                            <p:strVal val="0"/>
                                          </p:val>
                                        </p:tav>
                                        <p:tav tm="100000">
                                          <p:val>
                                            <p:strVal val="#ppt_w"/>
                                          </p:val>
                                        </p:tav>
                                      </p:tavLst>
                                    </p:anim>
                                    <p:anim calcmode="lin" valueType="num">
                                      <p:cBhvr additive="base">
                                        <p:cTn id="27" dur="500"/>
                                        <p:tgtEl>
                                          <p:spTgt spid="7"/>
                                        </p:tgtEl>
                                        <p:attrNameLst>
                                          <p:attrName>ppt_h</p:attrName>
                                        </p:attrNameLst>
                                      </p:cBhvr>
                                      <p:tavLst>
                                        <p:tav tm="0">
                                          <p:val>
                                            <p:str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p:tgtEl>
                                          <p:spTgt spid="8"/>
                                        </p:tgtEl>
                                        <p:attrNameLst>
                                          <p:attrName>ppt_w</p:attrName>
                                        </p:attrNameLst>
                                      </p:cBhvr>
                                      <p:tavLst>
                                        <p:tav tm="0">
                                          <p:val>
                                            <p:strVal val="0"/>
                                          </p:val>
                                        </p:tav>
                                        <p:tav tm="100000">
                                          <p:val>
                                            <p:strVal val="#ppt_w"/>
                                          </p:val>
                                        </p:tav>
                                      </p:tavLst>
                                    </p:anim>
                                    <p:anim calcmode="lin" valueType="num">
                                      <p:cBhvr additive="base">
                                        <p:cTn id="33" dur="500"/>
                                        <p:tgtEl>
                                          <p:spTgt spid="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7" descr="图片包含 植物&#10;&#10;已生成极高可信度的说明"/>
          <p:cNvPicPr preferRelativeResize="0"/>
          <p:nvPr/>
        </p:nvPicPr>
        <p:blipFill rotWithShape="1">
          <a:blip r:embed="rId3">
            <a:alphaModFix/>
          </a:blip>
          <a:srcRect/>
          <a:stretch/>
        </p:blipFill>
        <p:spPr>
          <a:xfrm>
            <a:off x="5479728" y="-445286"/>
            <a:ext cx="5872301" cy="3528758"/>
          </a:xfrm>
          <a:prstGeom prst="rect">
            <a:avLst/>
          </a:prstGeom>
          <a:noFill/>
          <a:ln>
            <a:noFill/>
          </a:ln>
        </p:spPr>
      </p:pic>
      <p:pic>
        <p:nvPicPr>
          <p:cNvPr id="140" name="Google Shape;140;p7"/>
          <p:cNvPicPr preferRelativeResize="0"/>
          <p:nvPr/>
        </p:nvPicPr>
        <p:blipFill rotWithShape="1">
          <a:blip r:embed="rId4">
            <a:alphaModFix/>
          </a:blip>
          <a:srcRect l="32526" t="24218" r="33954" b="16189"/>
          <a:stretch/>
        </p:blipFill>
        <p:spPr>
          <a:xfrm>
            <a:off x="3432132" y="563671"/>
            <a:ext cx="5853235" cy="5320818"/>
          </a:xfrm>
          <a:custGeom>
            <a:avLst/>
            <a:gdLst/>
            <a:ahLst/>
            <a:cxnLst/>
            <a:rect l="l" t="t" r="r" b="b"/>
            <a:pathLst>
              <a:path w="4086808" h="4086808" extrusionOk="0">
                <a:moveTo>
                  <a:pt x="2043404" y="0"/>
                </a:moveTo>
                <a:cubicBezTo>
                  <a:pt x="3171945" y="0"/>
                  <a:pt x="4086808" y="914863"/>
                  <a:pt x="4086808" y="2043404"/>
                </a:cubicBezTo>
                <a:cubicBezTo>
                  <a:pt x="4086808" y="3171945"/>
                  <a:pt x="3171945" y="4086808"/>
                  <a:pt x="2043404" y="4086808"/>
                </a:cubicBezTo>
                <a:cubicBezTo>
                  <a:pt x="914863" y="4086808"/>
                  <a:pt x="0" y="3171945"/>
                  <a:pt x="0" y="2043404"/>
                </a:cubicBezTo>
                <a:cubicBezTo>
                  <a:pt x="0" y="914863"/>
                  <a:pt x="914863" y="0"/>
                  <a:pt x="2043404" y="0"/>
                </a:cubicBezTo>
                <a:close/>
              </a:path>
            </a:pathLst>
          </a:custGeom>
          <a:noFill/>
          <a:ln>
            <a:noFill/>
          </a:ln>
        </p:spPr>
      </p:pic>
      <p:pic>
        <p:nvPicPr>
          <p:cNvPr id="141" name="Google Shape;141;p7" descr="图片包含 鲜花, 花瓶, 餐桌, 植物&#10;&#10;已生成极高可信度的说明"/>
          <p:cNvPicPr preferRelativeResize="0"/>
          <p:nvPr/>
        </p:nvPicPr>
        <p:blipFill rotWithShape="1">
          <a:blip r:embed="rId5">
            <a:alphaModFix/>
          </a:blip>
          <a:srcRect/>
          <a:stretch/>
        </p:blipFill>
        <p:spPr>
          <a:xfrm rot="-1604368" flipH="1">
            <a:off x="389406" y="1180050"/>
            <a:ext cx="4647456" cy="5229746"/>
          </a:xfrm>
          <a:prstGeom prst="rect">
            <a:avLst/>
          </a:prstGeom>
          <a:noFill/>
          <a:ln>
            <a:noFill/>
          </a:ln>
        </p:spPr>
      </p:pic>
      <p:pic>
        <p:nvPicPr>
          <p:cNvPr id="142" name="Google Shape;142;p7"/>
          <p:cNvPicPr preferRelativeResize="0"/>
          <p:nvPr/>
        </p:nvPicPr>
        <p:blipFill rotWithShape="1">
          <a:blip r:embed="rId6">
            <a:alphaModFix/>
          </a:blip>
          <a:srcRect/>
          <a:stretch/>
        </p:blipFill>
        <p:spPr>
          <a:xfrm>
            <a:off x="-1114795" y="4043895"/>
            <a:ext cx="11392922" cy="2951077"/>
          </a:xfrm>
          <a:prstGeom prst="rect">
            <a:avLst/>
          </a:prstGeom>
          <a:noFill/>
          <a:ln>
            <a:noFill/>
          </a:ln>
        </p:spPr>
      </p:pic>
      <p:sp>
        <p:nvSpPr>
          <p:cNvPr id="144" name="Google Shape;144;p7"/>
          <p:cNvSpPr txBox="1"/>
          <p:nvPr/>
        </p:nvSpPr>
        <p:spPr>
          <a:xfrm>
            <a:off x="3239174" y="1671305"/>
            <a:ext cx="6239149" cy="212361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6600" b="1" dirty="0">
                <a:latin typeface="Times New Roman" panose="02020603050405020304" pitchFamily="18" charset="0"/>
                <a:ea typeface="NTR"/>
                <a:cs typeface="Times New Roman" panose="02020603050405020304" pitchFamily="18" charset="0"/>
                <a:sym typeface="NTR"/>
              </a:rPr>
              <a:t>VẬN DỤNG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a:noFill/>
                </a:ln>
                <a:solidFill>
                  <a:srgbClr val="000000"/>
                </a:solidFill>
                <a:effectLst/>
                <a:uLnTx/>
                <a:uFillTx/>
                <a:latin typeface="Times New Roman" panose="02020603050405020304" pitchFamily="18" charset="0"/>
                <a:ea typeface="NTR"/>
                <a:cs typeface="Times New Roman" panose="02020603050405020304" pitchFamily="18" charset="0"/>
                <a:sym typeface="NTR"/>
              </a:rPr>
              <a:t>LIÊN</a:t>
            </a:r>
            <a:r>
              <a:rPr kumimoji="0" lang="en-US" sz="6600" b="1" i="0" u="none" strike="noStrike" kern="0" cap="none" spc="0" normalizeH="0" noProof="0" dirty="0">
                <a:ln>
                  <a:noFill/>
                </a:ln>
                <a:solidFill>
                  <a:srgbClr val="000000"/>
                </a:solidFill>
                <a:effectLst/>
                <a:uLnTx/>
                <a:uFillTx/>
                <a:latin typeface="Times New Roman" panose="02020603050405020304" pitchFamily="18" charset="0"/>
                <a:ea typeface="NTR"/>
                <a:cs typeface="Times New Roman" panose="02020603050405020304" pitchFamily="18" charset="0"/>
                <a:sym typeface="NTR"/>
              </a:rPr>
              <a:t> HỆ</a:t>
            </a:r>
            <a:endParaRPr kumimoji="0" sz="6600" b="1" i="0" u="none" strike="noStrike" kern="0" cap="none" spc="0" normalizeH="0" baseline="0" noProof="0" dirty="0">
              <a:ln>
                <a:noFill/>
              </a:ln>
              <a:solidFill>
                <a:srgbClr val="000000"/>
              </a:solidFill>
              <a:effectLst/>
              <a:uLnTx/>
              <a:uFillTx/>
              <a:latin typeface="Times New Roman" panose="02020603050405020304" pitchFamily="18" charset="0"/>
              <a:ea typeface="NTR"/>
              <a:cs typeface="Times New Roman" panose="02020603050405020304" pitchFamily="18" charset="0"/>
              <a:sym typeface="NTR"/>
            </a:endParaRPr>
          </a:p>
        </p:txBody>
      </p:sp>
    </p:spTree>
    <p:extLst>
      <p:ext uri="{BB962C8B-B14F-4D97-AF65-F5344CB8AC3E}">
        <p14:creationId xmlns:p14="http://schemas.microsoft.com/office/powerpoint/2010/main" val="2101891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
                                        </p:tgtEl>
                                        <p:attrNameLst>
                                          <p:attrName>style.visibility</p:attrName>
                                        </p:attrNameLst>
                                      </p:cBhvr>
                                      <p:to>
                                        <p:strVal val="visible"/>
                                      </p:to>
                                    </p:set>
                                    <p:animEffect transition="in" filter="fade">
                                      <p:cBhvr>
                                        <p:cTn id="7" dur="500"/>
                                        <p:tgtEl>
                                          <p:spTgt spid="1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0"/>
                                        </p:tgtEl>
                                        <p:attrNameLst>
                                          <p:attrName>style.visibility</p:attrName>
                                        </p:attrNameLst>
                                      </p:cBhvr>
                                      <p:to>
                                        <p:strVal val="visible"/>
                                      </p:to>
                                    </p:set>
                                    <p:animEffect transition="in" filter="fade">
                                      <p:cBhvr>
                                        <p:cTn id="12" dur="1000"/>
                                        <p:tgtEl>
                                          <p:spTgt spid="140"/>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39"/>
                                        </p:tgtEl>
                                        <p:attrNameLst>
                                          <p:attrName>style.visibility</p:attrName>
                                        </p:attrNameLst>
                                      </p:cBhvr>
                                      <p:to>
                                        <p:strVal val="visible"/>
                                      </p:to>
                                    </p:set>
                                    <p:animEffect transition="in" filter="fade">
                                      <p:cBhvr>
                                        <p:cTn id="16" dur="500"/>
                                        <p:tgtEl>
                                          <p:spTgt spid="139"/>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141"/>
                                        </p:tgtEl>
                                        <p:attrNameLst>
                                          <p:attrName>style.visibility</p:attrName>
                                        </p:attrNameLst>
                                      </p:cBhvr>
                                      <p:to>
                                        <p:strVal val="visible"/>
                                      </p:to>
                                    </p:set>
                                    <p:animEffect transition="in" filter="fade">
                                      <p:cBhvr>
                                        <p:cTn id="20" dur="500"/>
                                        <p:tgtEl>
                                          <p:spTgt spid="141"/>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144"/>
                                        </p:tgtEl>
                                        <p:attrNameLst>
                                          <p:attrName>style.visibility</p:attrName>
                                        </p:attrNameLst>
                                      </p:cBhvr>
                                      <p:to>
                                        <p:strVal val="visible"/>
                                      </p:to>
                                    </p:set>
                                    <p:anim calcmode="lin" valueType="num">
                                      <p:cBhvr additive="base">
                                        <p:cTn id="25" dur="500"/>
                                        <p:tgtEl>
                                          <p:spTgt spid="144"/>
                                        </p:tgtEl>
                                        <p:attrNameLst>
                                          <p:attrName>ppt_w</p:attrName>
                                        </p:attrNameLst>
                                      </p:cBhvr>
                                      <p:tavLst>
                                        <p:tav tm="0">
                                          <p:val>
                                            <p:strVal val="0"/>
                                          </p:val>
                                        </p:tav>
                                        <p:tav tm="100000">
                                          <p:val>
                                            <p:strVal val="#ppt_w"/>
                                          </p:val>
                                        </p:tav>
                                      </p:tavLst>
                                    </p:anim>
                                    <p:anim calcmode="lin" valueType="num">
                                      <p:cBhvr additive="base">
                                        <p:cTn id="26" dur="500"/>
                                        <p:tgtEl>
                                          <p:spTgt spid="14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6" name="Google Shape;376;p19" descr="图片包含 植物&#10;&#10;已生成极高可信度的说明"/>
          <p:cNvPicPr preferRelativeResize="0"/>
          <p:nvPr/>
        </p:nvPicPr>
        <p:blipFill rotWithShape="1">
          <a:blip r:embed="rId3">
            <a:alphaModFix/>
          </a:blip>
          <a:srcRect/>
          <a:stretch/>
        </p:blipFill>
        <p:spPr>
          <a:xfrm rot="-4467849" flipH="1">
            <a:off x="-1609137" y="499305"/>
            <a:ext cx="5648325" cy="3733800"/>
          </a:xfrm>
          <a:prstGeom prst="rect">
            <a:avLst/>
          </a:prstGeom>
          <a:noFill/>
          <a:ln>
            <a:noFill/>
          </a:ln>
        </p:spPr>
      </p:pic>
      <p:pic>
        <p:nvPicPr>
          <p:cNvPr id="5" name="Google Shape;377;p19">
            <a:extLst>
              <a:ext uri="{FF2B5EF4-FFF2-40B4-BE49-F238E27FC236}">
                <a16:creationId xmlns:a16="http://schemas.microsoft.com/office/drawing/2014/main" id="{7650016E-3EB8-FFB7-0458-4A5924D9E502}"/>
              </a:ext>
            </a:extLst>
          </p:cNvPr>
          <p:cNvPicPr preferRelativeResize="0"/>
          <p:nvPr/>
        </p:nvPicPr>
        <p:blipFill rotWithShape="1">
          <a:blip r:embed="rId4">
            <a:alphaModFix/>
          </a:blip>
          <a:srcRect l="32738" r="37500"/>
          <a:stretch/>
        </p:blipFill>
        <p:spPr>
          <a:xfrm>
            <a:off x="1215025" y="0"/>
            <a:ext cx="4772417" cy="6858000"/>
          </a:xfrm>
          <a:prstGeom prst="rect">
            <a:avLst/>
          </a:prstGeom>
          <a:noFill/>
          <a:ln>
            <a:noFill/>
          </a:ln>
          <a:effectLst>
            <a:outerShdw blurRad="50800" dist="38100" dir="2700000" algn="tl" rotWithShape="0">
              <a:srgbClr val="000000">
                <a:alpha val="40000"/>
              </a:srgbClr>
            </a:outerShdw>
          </a:effectLst>
        </p:spPr>
      </p:pic>
      <p:pic>
        <p:nvPicPr>
          <p:cNvPr id="6" name="Google Shape;378;p19">
            <a:extLst>
              <a:ext uri="{FF2B5EF4-FFF2-40B4-BE49-F238E27FC236}">
                <a16:creationId xmlns:a16="http://schemas.microsoft.com/office/drawing/2014/main" id="{AED1FF03-BB81-3389-0E1B-13B79B112419}"/>
              </a:ext>
            </a:extLst>
          </p:cNvPr>
          <p:cNvPicPr preferRelativeResize="0"/>
          <p:nvPr/>
        </p:nvPicPr>
        <p:blipFill rotWithShape="1">
          <a:blip r:embed="rId5">
            <a:alphaModFix/>
          </a:blip>
          <a:srcRect/>
          <a:stretch/>
        </p:blipFill>
        <p:spPr>
          <a:xfrm>
            <a:off x="2037766" y="6031601"/>
            <a:ext cx="3381829" cy="963639"/>
          </a:xfrm>
          <a:prstGeom prst="rect">
            <a:avLst/>
          </a:prstGeom>
          <a:noFill/>
          <a:ln>
            <a:noFill/>
          </a:ln>
        </p:spPr>
      </p:pic>
      <p:sp>
        <p:nvSpPr>
          <p:cNvPr id="7" name="Google Shape;380;p19">
            <a:extLst>
              <a:ext uri="{FF2B5EF4-FFF2-40B4-BE49-F238E27FC236}">
                <a16:creationId xmlns:a16="http://schemas.microsoft.com/office/drawing/2014/main" id="{A35D79D2-5CD6-6B97-F6CE-E9DA06461D29}"/>
              </a:ext>
            </a:extLst>
          </p:cNvPr>
          <p:cNvSpPr/>
          <p:nvPr/>
        </p:nvSpPr>
        <p:spPr>
          <a:xfrm>
            <a:off x="347718" y="137240"/>
            <a:ext cx="4287931" cy="73862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NTR"/>
                <a:cs typeface="Times New Roman" panose="02020603050405020304" pitchFamily="18" charset="0"/>
                <a:sym typeface="NTR"/>
              </a:rPr>
              <a:t>NHIỆM VỤ</a:t>
            </a:r>
            <a:endParaRPr kumimoji="0" sz="2800" b="1" i="0" u="none" strike="noStrike" kern="0" cap="none" spc="0" normalizeH="0" baseline="0" noProof="0" dirty="0">
              <a:ln>
                <a:noFill/>
              </a:ln>
              <a:solidFill>
                <a:srgbClr val="000000"/>
              </a:solidFill>
              <a:effectLst/>
              <a:uLnTx/>
              <a:uFillTx/>
              <a:latin typeface="Times New Roman" panose="02020603050405020304" pitchFamily="18" charset="0"/>
              <a:ea typeface="NTR"/>
              <a:cs typeface="Times New Roman" panose="02020603050405020304" pitchFamily="18" charset="0"/>
              <a:sym typeface="NTR"/>
            </a:endParaRPr>
          </a:p>
        </p:txBody>
      </p:sp>
      <p:sp>
        <p:nvSpPr>
          <p:cNvPr id="8" name="Google Shape;380;p19">
            <a:extLst>
              <a:ext uri="{FF2B5EF4-FFF2-40B4-BE49-F238E27FC236}">
                <a16:creationId xmlns:a16="http://schemas.microsoft.com/office/drawing/2014/main" id="{85A6B9CD-8BA8-9C6C-7A07-8D507A30CC7E}"/>
              </a:ext>
            </a:extLst>
          </p:cNvPr>
          <p:cNvSpPr/>
          <p:nvPr/>
        </p:nvSpPr>
        <p:spPr>
          <a:xfrm>
            <a:off x="1536286" y="1072336"/>
            <a:ext cx="4129894" cy="5262939"/>
          </a:xfrm>
          <a:prstGeom prst="rect">
            <a:avLst/>
          </a:prstGeom>
          <a:noFill/>
          <a:ln>
            <a:noFill/>
          </a:ln>
        </p:spPr>
        <p:txBody>
          <a:bodyPr spcFirstLastPara="1" wrap="square" lIns="91425" tIns="45700" rIns="91425" bIns="45700" anchor="t" anchorCtr="0">
            <a:spAutoFit/>
          </a:bodyPr>
          <a:lstStyle/>
          <a:p>
            <a:pPr algn="just">
              <a:lnSpc>
                <a:spcPct val="150000"/>
              </a:lnSpc>
            </a:pPr>
            <a:r>
              <a:rPr lang="vi-VN" sz="3200" dirty="0">
                <a:latin typeface="+mj-lt"/>
              </a:rPr>
              <a:t>Trong tưởng tượng của em, một thế giới lí tưởng là thế giới đối xử với phụ nữ như thế nào? (cách con người đối đãi với nhau, thể chế xã hội,…)</a:t>
            </a:r>
            <a:endParaRPr lang="en-US" sz="4400" dirty="0">
              <a:latin typeface="+mj-lt"/>
              <a:cs typeface="Times New Roman" panose="02020603050405020304" pitchFamily="18" charset="0"/>
            </a:endParaRPr>
          </a:p>
        </p:txBody>
      </p:sp>
      <p:pic>
        <p:nvPicPr>
          <p:cNvPr id="10" name="Picture 5">
            <a:extLst>
              <a:ext uri="{FF2B5EF4-FFF2-40B4-BE49-F238E27FC236}">
                <a16:creationId xmlns:a16="http://schemas.microsoft.com/office/drawing/2014/main" id="{70DAFA83-F245-0DBB-CB1F-8955A4D7F3D1}"/>
              </a:ext>
            </a:extLst>
          </p:cNvPr>
          <p:cNvPicPr>
            <a:picLocks noChangeAspect="1"/>
          </p:cNvPicPr>
          <p:nvPr/>
        </p:nvPicPr>
        <p:blipFill>
          <a:blip r:embed="rId6"/>
          <a:srcRect/>
          <a:stretch>
            <a:fillRect/>
          </a:stretch>
        </p:blipFill>
        <p:spPr>
          <a:xfrm>
            <a:off x="5369791" y="572189"/>
            <a:ext cx="6345534" cy="6442166"/>
          </a:xfrm>
          <a:prstGeom prst="rect">
            <a:avLst/>
          </a:prstGeom>
        </p:spPr>
      </p:pic>
    </p:spTree>
    <p:extLst>
      <p:ext uri="{BB962C8B-B14F-4D97-AF65-F5344CB8AC3E}">
        <p14:creationId xmlns:p14="http://schemas.microsoft.com/office/powerpoint/2010/main" val="2218022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6"/>
                                        </p:tgtEl>
                                        <p:attrNameLst>
                                          <p:attrName>style.visibility</p:attrName>
                                        </p:attrNameLst>
                                      </p:cBhvr>
                                      <p:to>
                                        <p:strVal val="visible"/>
                                      </p:to>
                                    </p:set>
                                    <p:animEffect transition="in" filter="fade">
                                      <p:cBhvr>
                                        <p:cTn id="7" dur="500"/>
                                        <p:tgtEl>
                                          <p:spTgt spid="3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p:tgtEl>
                                          <p:spTgt spid="7"/>
                                        </p:tgtEl>
                                        <p:attrNameLst>
                                          <p:attrName>ppt_w</p:attrName>
                                        </p:attrNameLst>
                                      </p:cBhvr>
                                      <p:tavLst>
                                        <p:tav tm="0">
                                          <p:val>
                                            <p:strVal val="0"/>
                                          </p:val>
                                        </p:tav>
                                        <p:tav tm="100000">
                                          <p:val>
                                            <p:strVal val="#ppt_w"/>
                                          </p:val>
                                        </p:tav>
                                      </p:tavLst>
                                    </p:anim>
                                    <p:anim calcmode="lin" valueType="num">
                                      <p:cBhvr additive="base">
                                        <p:cTn id="23" dur="500"/>
                                        <p:tgtEl>
                                          <p:spTgt spid="7"/>
                                        </p:tgtEl>
                                        <p:attrNameLst>
                                          <p:attrName>ppt_h</p:attrName>
                                        </p:attrNameLst>
                                      </p:cBhvr>
                                      <p:tavLst>
                                        <p:tav tm="0">
                                          <p:val>
                                            <p:str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p:tgtEl>
                                          <p:spTgt spid="8"/>
                                        </p:tgtEl>
                                        <p:attrNameLst>
                                          <p:attrName>ppt_w</p:attrName>
                                        </p:attrNameLst>
                                      </p:cBhvr>
                                      <p:tavLst>
                                        <p:tav tm="0">
                                          <p:val>
                                            <p:strVal val="0"/>
                                          </p:val>
                                        </p:tav>
                                        <p:tav tm="100000">
                                          <p:val>
                                            <p:strVal val="#ppt_w"/>
                                          </p:val>
                                        </p:tav>
                                      </p:tavLst>
                                    </p:anim>
                                    <p:anim calcmode="lin" valueType="num">
                                      <p:cBhvr additive="base">
                                        <p:cTn id="29" dur="500"/>
                                        <p:tgtEl>
                                          <p:spTgt spid="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376;p19" descr="图片包含 植物&#10;&#10;已生成极高可信度的说明">
            <a:extLst>
              <a:ext uri="{FF2B5EF4-FFF2-40B4-BE49-F238E27FC236}">
                <a16:creationId xmlns:a16="http://schemas.microsoft.com/office/drawing/2014/main" id="{27C652F7-65C1-85B8-8308-4538788FA66C}"/>
              </a:ext>
            </a:extLst>
          </p:cNvPr>
          <p:cNvPicPr preferRelativeResize="0"/>
          <p:nvPr/>
        </p:nvPicPr>
        <p:blipFill rotWithShape="1">
          <a:blip r:embed="rId2">
            <a:alphaModFix/>
          </a:blip>
          <a:srcRect/>
          <a:stretch/>
        </p:blipFill>
        <p:spPr>
          <a:xfrm rot="-4467849" flipH="1">
            <a:off x="-766106" y="567926"/>
            <a:ext cx="5648325" cy="3733800"/>
          </a:xfrm>
          <a:prstGeom prst="rect">
            <a:avLst/>
          </a:prstGeom>
          <a:noFill/>
          <a:ln>
            <a:noFill/>
          </a:ln>
        </p:spPr>
      </p:pic>
      <p:pic>
        <p:nvPicPr>
          <p:cNvPr id="3" name="Google Shape;375;p19" descr="图片包含 室内, 鲜花, 植物, 掌握&#10;&#10;已生成极高可信度的说明">
            <a:extLst>
              <a:ext uri="{FF2B5EF4-FFF2-40B4-BE49-F238E27FC236}">
                <a16:creationId xmlns:a16="http://schemas.microsoft.com/office/drawing/2014/main" id="{7A3A9635-430E-001B-0D9F-9E9539540C50}"/>
              </a:ext>
            </a:extLst>
          </p:cNvPr>
          <p:cNvPicPr preferRelativeResize="0"/>
          <p:nvPr/>
        </p:nvPicPr>
        <p:blipFill rotWithShape="1">
          <a:blip r:embed="rId3">
            <a:alphaModFix/>
          </a:blip>
          <a:srcRect/>
          <a:stretch/>
        </p:blipFill>
        <p:spPr>
          <a:xfrm rot="1418813" flipH="1">
            <a:off x="7212554" y="372029"/>
            <a:ext cx="4260363" cy="5205125"/>
          </a:xfrm>
          <a:prstGeom prst="rect">
            <a:avLst/>
          </a:prstGeom>
          <a:noFill/>
          <a:ln>
            <a:noFill/>
          </a:ln>
        </p:spPr>
      </p:pic>
      <p:pic>
        <p:nvPicPr>
          <p:cNvPr id="4" name="Google Shape;377;p19">
            <a:extLst>
              <a:ext uri="{FF2B5EF4-FFF2-40B4-BE49-F238E27FC236}">
                <a16:creationId xmlns:a16="http://schemas.microsoft.com/office/drawing/2014/main" id="{3532C476-4CDE-86E0-8F69-1B34D3E2F178}"/>
              </a:ext>
            </a:extLst>
          </p:cNvPr>
          <p:cNvPicPr preferRelativeResize="0"/>
          <p:nvPr/>
        </p:nvPicPr>
        <p:blipFill rotWithShape="1">
          <a:blip r:embed="rId4">
            <a:alphaModFix/>
          </a:blip>
          <a:srcRect l="32738" r="37500"/>
          <a:stretch/>
        </p:blipFill>
        <p:spPr>
          <a:xfrm>
            <a:off x="3647076" y="0"/>
            <a:ext cx="4772417" cy="6858000"/>
          </a:xfrm>
          <a:prstGeom prst="rect">
            <a:avLst/>
          </a:prstGeom>
          <a:noFill/>
          <a:ln>
            <a:noFill/>
          </a:ln>
          <a:effectLst>
            <a:outerShdw blurRad="50800" dist="38100" dir="2700000" algn="tl" rotWithShape="0">
              <a:srgbClr val="000000">
                <a:alpha val="40000"/>
              </a:srgbClr>
            </a:outerShdw>
          </a:effectLst>
        </p:spPr>
      </p:pic>
      <p:pic>
        <p:nvPicPr>
          <p:cNvPr id="5" name="Google Shape;378;p19">
            <a:extLst>
              <a:ext uri="{FF2B5EF4-FFF2-40B4-BE49-F238E27FC236}">
                <a16:creationId xmlns:a16="http://schemas.microsoft.com/office/drawing/2014/main" id="{813E99B2-B0F6-812E-78C7-AD9FF0877D45}"/>
              </a:ext>
            </a:extLst>
          </p:cNvPr>
          <p:cNvPicPr preferRelativeResize="0"/>
          <p:nvPr/>
        </p:nvPicPr>
        <p:blipFill rotWithShape="1">
          <a:blip r:embed="rId5">
            <a:alphaModFix/>
          </a:blip>
          <a:srcRect/>
          <a:stretch/>
        </p:blipFill>
        <p:spPr>
          <a:xfrm>
            <a:off x="1073262" y="6031601"/>
            <a:ext cx="3381829" cy="963639"/>
          </a:xfrm>
          <a:prstGeom prst="rect">
            <a:avLst/>
          </a:prstGeom>
          <a:noFill/>
          <a:ln>
            <a:noFill/>
          </a:ln>
        </p:spPr>
      </p:pic>
      <p:sp>
        <p:nvSpPr>
          <p:cNvPr id="6" name="Google Shape;380;p19">
            <a:extLst>
              <a:ext uri="{FF2B5EF4-FFF2-40B4-BE49-F238E27FC236}">
                <a16:creationId xmlns:a16="http://schemas.microsoft.com/office/drawing/2014/main" id="{CFAB6422-71FE-7C38-B5A2-376C19B3E50A}"/>
              </a:ext>
            </a:extLst>
          </p:cNvPr>
          <p:cNvSpPr/>
          <p:nvPr/>
        </p:nvSpPr>
        <p:spPr>
          <a:xfrm>
            <a:off x="3599960" y="93526"/>
            <a:ext cx="4632492" cy="110795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sz="4400" b="1" i="0" u="none" strike="noStrike" kern="0" cap="none" spc="0" normalizeH="0" baseline="0" noProof="0" dirty="0">
              <a:ln>
                <a:noFill/>
              </a:ln>
              <a:solidFill>
                <a:srgbClr val="000000"/>
              </a:solidFill>
              <a:effectLst/>
              <a:uLnTx/>
              <a:uFillTx/>
              <a:latin typeface="Times New Roman" panose="02020603050405020304" pitchFamily="18" charset="0"/>
              <a:ea typeface="NTR"/>
              <a:cs typeface="Times New Roman" panose="02020603050405020304" pitchFamily="18" charset="0"/>
              <a:sym typeface="NTR"/>
            </a:endParaRPr>
          </a:p>
        </p:txBody>
      </p:sp>
      <p:sp>
        <p:nvSpPr>
          <p:cNvPr id="7" name="Google Shape;380;p19">
            <a:extLst>
              <a:ext uri="{FF2B5EF4-FFF2-40B4-BE49-F238E27FC236}">
                <a16:creationId xmlns:a16="http://schemas.microsoft.com/office/drawing/2014/main" id="{2164C69F-163F-D754-8907-5FF9B68355DB}"/>
              </a:ext>
            </a:extLst>
          </p:cNvPr>
          <p:cNvSpPr/>
          <p:nvPr/>
        </p:nvSpPr>
        <p:spPr>
          <a:xfrm>
            <a:off x="3693481" y="288074"/>
            <a:ext cx="4632492" cy="6186269"/>
          </a:xfrm>
          <a:prstGeom prst="rect">
            <a:avLst/>
          </a:prstGeom>
          <a:noFill/>
          <a:ln>
            <a:noFill/>
          </a:ln>
        </p:spPr>
        <p:txBody>
          <a:bodyPr spcFirstLastPara="1" wrap="square" lIns="91425" tIns="45700" rIns="91425" bIns="45700" anchor="t" anchorCtr="0">
            <a:spAutoFit/>
          </a:bodyPr>
          <a:lstStyle/>
          <a:p>
            <a:pPr algn="just">
              <a:lnSpc>
                <a:spcPct val="150000"/>
              </a:lnSpc>
            </a:pPr>
            <a:r>
              <a:rPr lang="vi-VN" sz="2400" b="1" dirty="0">
                <a:latin typeface="+mj-lt"/>
              </a:rPr>
              <a:t>Đây là câu hỏi liên hệ với thực tế đời sống hiện tại, học sinh có thể tự do đưa ra hình dung về một thế giới lí tưởng của mình, đó có thể là:</a:t>
            </a:r>
            <a:endParaRPr lang="en-US" sz="2400" b="1" dirty="0">
              <a:latin typeface="+mj-lt"/>
            </a:endParaRPr>
          </a:p>
          <a:p>
            <a:pPr algn="just">
              <a:lnSpc>
                <a:spcPct val="150000"/>
              </a:lnSpc>
            </a:pPr>
            <a:r>
              <a:rPr lang="vi-VN" sz="2400" dirty="0">
                <a:latin typeface="+mj-lt"/>
              </a:rPr>
              <a:t>- Thế giới nơi lương của phụ nữ được trả đúng với năng lực của họ (thay vì thấp hơn nam giới như ở một số nơi – lấy dẫn chứng cụ thể)</a:t>
            </a:r>
            <a:endParaRPr lang="en-US" sz="2400" dirty="0">
              <a:latin typeface="+mj-lt"/>
            </a:endParaRPr>
          </a:p>
          <a:p>
            <a:pPr algn="just">
              <a:lnSpc>
                <a:spcPct val="150000"/>
              </a:lnSpc>
            </a:pPr>
            <a:r>
              <a:rPr lang="vi-VN" sz="2400" dirty="0">
                <a:latin typeface="+mj-lt"/>
              </a:rPr>
              <a:t>- Thế giới nơi phụ nữ được chia sẻ việc nhà,…</a:t>
            </a:r>
            <a:endParaRPr lang="en-US" sz="2400" dirty="0">
              <a:latin typeface="+mj-lt"/>
            </a:endParaRPr>
          </a:p>
        </p:txBody>
      </p:sp>
      <p:pic>
        <p:nvPicPr>
          <p:cNvPr id="9" name="Google Shape;375;p19" descr="图片包含 室内, 鲜花, 植物, 掌握&#10;&#10;已生成极高可信度的说明">
            <a:extLst>
              <a:ext uri="{FF2B5EF4-FFF2-40B4-BE49-F238E27FC236}">
                <a16:creationId xmlns:a16="http://schemas.microsoft.com/office/drawing/2014/main" id="{C93F977F-57CA-F78D-C378-4EBC829832B4}"/>
              </a:ext>
            </a:extLst>
          </p:cNvPr>
          <p:cNvPicPr preferRelativeResize="0"/>
          <p:nvPr/>
        </p:nvPicPr>
        <p:blipFill rotWithShape="1">
          <a:blip r:embed="rId3">
            <a:alphaModFix/>
          </a:blip>
          <a:srcRect/>
          <a:stretch/>
        </p:blipFill>
        <p:spPr>
          <a:xfrm rot="1418813" flipH="1">
            <a:off x="10645796" y="1099816"/>
            <a:ext cx="3678160" cy="4567322"/>
          </a:xfrm>
          <a:prstGeom prst="rect">
            <a:avLst/>
          </a:prstGeom>
          <a:noFill/>
          <a:ln>
            <a:noFill/>
          </a:ln>
        </p:spPr>
      </p:pic>
      <p:pic>
        <p:nvPicPr>
          <p:cNvPr id="11" name="Google Shape;378;p19">
            <a:extLst>
              <a:ext uri="{FF2B5EF4-FFF2-40B4-BE49-F238E27FC236}">
                <a16:creationId xmlns:a16="http://schemas.microsoft.com/office/drawing/2014/main" id="{DDBEE866-2349-E5D1-EC08-F7649A933CCF}"/>
              </a:ext>
            </a:extLst>
          </p:cNvPr>
          <p:cNvPicPr preferRelativeResize="0"/>
          <p:nvPr/>
        </p:nvPicPr>
        <p:blipFill rotWithShape="1">
          <a:blip r:embed="rId5">
            <a:alphaModFix/>
          </a:blip>
          <a:srcRect/>
          <a:stretch/>
        </p:blipFill>
        <p:spPr>
          <a:xfrm>
            <a:off x="7991803" y="6031601"/>
            <a:ext cx="3381829" cy="963639"/>
          </a:xfrm>
          <a:prstGeom prst="rect">
            <a:avLst/>
          </a:prstGeom>
          <a:noFill/>
          <a:ln>
            <a:noFill/>
          </a:ln>
        </p:spPr>
      </p:pic>
    </p:spTree>
    <p:extLst>
      <p:ext uri="{BB962C8B-B14F-4D97-AF65-F5344CB8AC3E}">
        <p14:creationId xmlns:p14="http://schemas.microsoft.com/office/powerpoint/2010/main" val="147763826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p:tgtEl>
                                          <p:spTgt spid="6"/>
                                        </p:tgtEl>
                                        <p:attrNameLst>
                                          <p:attrName>ppt_w</p:attrName>
                                        </p:attrNameLst>
                                      </p:cBhvr>
                                      <p:tavLst>
                                        <p:tav tm="0">
                                          <p:val>
                                            <p:strVal val="0"/>
                                          </p:val>
                                        </p:tav>
                                        <p:tav tm="100000">
                                          <p:val>
                                            <p:strVal val="#ppt_w"/>
                                          </p:val>
                                        </p:tav>
                                      </p:tavLst>
                                    </p:anim>
                                    <p:anim calcmode="lin" valueType="num">
                                      <p:cBhvr additive="base">
                                        <p:cTn id="27" dur="500"/>
                                        <p:tgtEl>
                                          <p:spTgt spid="6"/>
                                        </p:tgtEl>
                                        <p:attrNameLst>
                                          <p:attrName>ppt_h</p:attrName>
                                        </p:attrNameLst>
                                      </p:cBhvr>
                                      <p:tavLst>
                                        <p:tav tm="0">
                                          <p:val>
                                            <p:str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p:tgtEl>
                                          <p:spTgt spid="7"/>
                                        </p:tgtEl>
                                        <p:attrNameLst>
                                          <p:attrName>ppt_w</p:attrName>
                                        </p:attrNameLst>
                                      </p:cBhvr>
                                      <p:tavLst>
                                        <p:tav tm="0">
                                          <p:val>
                                            <p:strVal val="0"/>
                                          </p:val>
                                        </p:tav>
                                        <p:tav tm="100000">
                                          <p:val>
                                            <p:strVal val="#ppt_w"/>
                                          </p:val>
                                        </p:tav>
                                      </p:tavLst>
                                    </p:anim>
                                    <p:anim calcmode="lin" valueType="num">
                                      <p:cBhvr additive="base">
                                        <p:cTn id="33" dur="500"/>
                                        <p:tgtEl>
                                          <p:spTgt spid="7"/>
                                        </p:tgtEl>
                                        <p:attrNameLst>
                                          <p:attrName>ppt_h</p:attrName>
                                        </p:attrNameLst>
                                      </p:cBhvr>
                                      <p:tavLst>
                                        <p:tav tm="0">
                                          <p:val>
                                            <p:strVal val="0"/>
                                          </p:val>
                                        </p:tav>
                                        <p:tav tm="100000">
                                          <p:val>
                                            <p:strVal val="#ppt_h"/>
                                          </p:val>
                                        </p:tav>
                                      </p:tavLst>
                                    </p:anim>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20923C6-111B-DA11-DF54-F300C9932CB8}"/>
              </a:ext>
            </a:extLst>
          </p:cNvPr>
          <p:cNvSpPr txBox="1"/>
          <p:nvPr/>
        </p:nvSpPr>
        <p:spPr>
          <a:xfrm>
            <a:off x="800132" y="2132169"/>
            <a:ext cx="3118280" cy="2803140"/>
          </a:xfrm>
          <a:prstGeom prst="rect">
            <a:avLst/>
          </a:prstGeom>
          <a:ln>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algn="just">
              <a:lnSpc>
                <a:spcPct val="150000"/>
              </a:lnSpc>
              <a:spcBef>
                <a:spcPts val="0"/>
              </a:spcBef>
              <a:spcAft>
                <a:spcPts val="0"/>
              </a:spcAft>
            </a:pPr>
            <a:r>
              <a:rPr lang="vi-VN" sz="2400" dirty="0">
                <a:solidFill>
                  <a:srgbClr val="000000"/>
                </a:solidFill>
                <a:effectLst/>
                <a:latin typeface="Times New Roman" panose="02020603050405020304" pitchFamily="18" charset="0"/>
                <a:ea typeface="Times New Roman" panose="02020603050405020304" pitchFamily="18" charset="0"/>
              </a:rPr>
              <a:t>Quan điểm 1: Trong xã hội phong kiến xưa, người phụ nữ có tài sắc thường phải chịu nhiều nỗi truân chuyên.</a:t>
            </a:r>
            <a:endParaRPr lang="en-US" sz="2400" dirty="0">
              <a:effectLst/>
              <a:latin typeface="Calibri" panose="020F0502020204030204" pitchFamily="34" charset="0"/>
              <a:ea typeface="Calibri" panose="020F0502020204030204" pitchFamily="34" charset="0"/>
            </a:endParaRPr>
          </a:p>
        </p:txBody>
      </p:sp>
      <p:sp>
        <p:nvSpPr>
          <p:cNvPr id="9" name="TextBox 8">
            <a:extLst>
              <a:ext uri="{FF2B5EF4-FFF2-40B4-BE49-F238E27FC236}">
                <a16:creationId xmlns:a16="http://schemas.microsoft.com/office/drawing/2014/main" id="{AB17CA6F-95DB-4D79-83CE-243A2980394B}"/>
              </a:ext>
            </a:extLst>
          </p:cNvPr>
          <p:cNvSpPr txBox="1"/>
          <p:nvPr/>
        </p:nvSpPr>
        <p:spPr>
          <a:xfrm>
            <a:off x="4494971" y="2132169"/>
            <a:ext cx="3118280" cy="2249142"/>
          </a:xfrm>
          <a:prstGeom prst="rect">
            <a:avLst/>
          </a:prstGeom>
          <a:ln>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algn="just">
              <a:lnSpc>
                <a:spcPct val="150000"/>
              </a:lnSpc>
              <a:spcBef>
                <a:spcPts val="0"/>
              </a:spcBef>
              <a:spcAft>
                <a:spcPts val="0"/>
              </a:spcAft>
            </a:pPr>
            <a:r>
              <a:rPr lang="vi-VN" sz="2400" dirty="0">
                <a:solidFill>
                  <a:srgbClr val="000000"/>
                </a:solidFill>
                <a:effectLst/>
                <a:latin typeface="Times New Roman" panose="02020603050405020304" pitchFamily="18" charset="0"/>
                <a:ea typeface="Times New Roman" panose="02020603050405020304" pitchFamily="18" charset="0"/>
              </a:rPr>
              <a:t>Quan điểm 2:  Trong xã hội phong kiến xưa, người phụ nữ không được học hành, thi cử.</a:t>
            </a:r>
            <a:endParaRPr lang="en-US" sz="2400" dirty="0">
              <a:effectLst/>
              <a:latin typeface="Calibri" panose="020F0502020204030204" pitchFamily="34" charset="0"/>
              <a:ea typeface="Calibri" panose="020F0502020204030204" pitchFamily="34" charset="0"/>
            </a:endParaRPr>
          </a:p>
        </p:txBody>
      </p:sp>
      <p:sp>
        <p:nvSpPr>
          <p:cNvPr id="10" name="TextBox 9">
            <a:extLst>
              <a:ext uri="{FF2B5EF4-FFF2-40B4-BE49-F238E27FC236}">
                <a16:creationId xmlns:a16="http://schemas.microsoft.com/office/drawing/2014/main" id="{CD55FA18-9070-1066-EC01-3809BAAC335F}"/>
              </a:ext>
            </a:extLst>
          </p:cNvPr>
          <p:cNvSpPr txBox="1"/>
          <p:nvPr/>
        </p:nvSpPr>
        <p:spPr>
          <a:xfrm>
            <a:off x="8189811" y="2132169"/>
            <a:ext cx="3118280" cy="2803140"/>
          </a:xfrm>
          <a:prstGeom prst="rect">
            <a:avLst/>
          </a:prstGeom>
          <a:ln>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algn="just">
              <a:lnSpc>
                <a:spcPct val="150000"/>
              </a:lnSpc>
              <a:spcBef>
                <a:spcPts val="0"/>
              </a:spcBef>
              <a:spcAft>
                <a:spcPts val="0"/>
              </a:spcAft>
            </a:pPr>
            <a:r>
              <a:rPr lang="vi-VN" sz="2400" dirty="0">
                <a:solidFill>
                  <a:srgbClr val="000000"/>
                </a:solidFill>
                <a:effectLst/>
                <a:latin typeface="Times New Roman" panose="02020603050405020304" pitchFamily="18" charset="0"/>
                <a:ea typeface="Times New Roman" panose="02020603050405020304" pitchFamily="18" charset="0"/>
              </a:rPr>
              <a:t>Quan điểm 3: Trong xã hội phong kiến xưa , người phụ nữ không được quyền quyết định trong tình yêu lứa đôi.</a:t>
            </a:r>
            <a:endParaRPr lang="en-US" sz="2400" dirty="0">
              <a:effectLst/>
              <a:latin typeface="Calibri" panose="020F0502020204030204" pitchFamily="34" charset="0"/>
              <a:ea typeface="Calibri" panose="020F0502020204030204" pitchFamily="34" charset="0"/>
            </a:endParaRPr>
          </a:p>
        </p:txBody>
      </p:sp>
      <p:sp>
        <p:nvSpPr>
          <p:cNvPr id="13" name="TextBox 12">
            <a:extLst>
              <a:ext uri="{FF2B5EF4-FFF2-40B4-BE49-F238E27FC236}">
                <a16:creationId xmlns:a16="http://schemas.microsoft.com/office/drawing/2014/main" id="{61355F45-0428-AECE-5F73-BB36D067E4E5}"/>
              </a:ext>
            </a:extLst>
          </p:cNvPr>
          <p:cNvSpPr txBox="1"/>
          <p:nvPr/>
        </p:nvSpPr>
        <p:spPr>
          <a:xfrm>
            <a:off x="0" y="178567"/>
            <a:ext cx="11868971" cy="905056"/>
          </a:xfrm>
          <a:prstGeom prst="rect">
            <a:avLst/>
          </a:prstGeom>
          <a:noFill/>
        </p:spPr>
        <p:txBody>
          <a:bodyPr wrap="square">
            <a:spAutoFit/>
          </a:bodyPr>
          <a:lstStyle/>
          <a:p>
            <a:pPr algn="ctr">
              <a:lnSpc>
                <a:spcPct val="150000"/>
              </a:lnSpc>
            </a:pPr>
            <a:r>
              <a:rPr lang="en-US" sz="4000" b="1" dirty="0">
                <a:solidFill>
                  <a:schemeClr val="tx2">
                    <a:lumMod val="10000"/>
                  </a:schemeClr>
                </a:solidFill>
                <a:latin typeface="Times New Roman" panose="02020603050405020304" pitchFamily="18" charset="0"/>
                <a:cs typeface="Times New Roman" panose="02020603050405020304" pitchFamily="18" charset="0"/>
              </a:rPr>
              <a:t>ĐỒNG TÌNH HAY PHẢN ĐỐI</a:t>
            </a:r>
          </a:p>
        </p:txBody>
      </p:sp>
    </p:spTree>
    <p:extLst>
      <p:ext uri="{BB962C8B-B14F-4D97-AF65-F5344CB8AC3E}">
        <p14:creationId xmlns:p14="http://schemas.microsoft.com/office/powerpoint/2010/main" val="427886715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7" descr="图片包含 植物&#10;&#10;已生成极高可信度的说明"/>
          <p:cNvPicPr preferRelativeResize="0"/>
          <p:nvPr/>
        </p:nvPicPr>
        <p:blipFill rotWithShape="1">
          <a:blip r:embed="rId3">
            <a:alphaModFix/>
          </a:blip>
          <a:srcRect/>
          <a:stretch/>
        </p:blipFill>
        <p:spPr>
          <a:xfrm>
            <a:off x="5479728" y="-445286"/>
            <a:ext cx="5872301" cy="3528758"/>
          </a:xfrm>
          <a:prstGeom prst="rect">
            <a:avLst/>
          </a:prstGeom>
          <a:noFill/>
          <a:ln>
            <a:noFill/>
          </a:ln>
        </p:spPr>
      </p:pic>
      <p:pic>
        <p:nvPicPr>
          <p:cNvPr id="140" name="Google Shape;140;p7"/>
          <p:cNvPicPr preferRelativeResize="0"/>
          <p:nvPr/>
        </p:nvPicPr>
        <p:blipFill rotWithShape="1">
          <a:blip r:embed="rId4">
            <a:alphaModFix/>
          </a:blip>
          <a:srcRect l="32526" t="24218" r="33954" b="16189"/>
          <a:stretch/>
        </p:blipFill>
        <p:spPr>
          <a:xfrm>
            <a:off x="3219314" y="84060"/>
            <a:ext cx="6266594" cy="5909397"/>
          </a:xfrm>
          <a:custGeom>
            <a:avLst/>
            <a:gdLst/>
            <a:ahLst/>
            <a:cxnLst/>
            <a:rect l="l" t="t" r="r" b="b"/>
            <a:pathLst>
              <a:path w="4086808" h="4086808" extrusionOk="0">
                <a:moveTo>
                  <a:pt x="2043404" y="0"/>
                </a:moveTo>
                <a:cubicBezTo>
                  <a:pt x="3171945" y="0"/>
                  <a:pt x="4086808" y="914863"/>
                  <a:pt x="4086808" y="2043404"/>
                </a:cubicBezTo>
                <a:cubicBezTo>
                  <a:pt x="4086808" y="3171945"/>
                  <a:pt x="3171945" y="4086808"/>
                  <a:pt x="2043404" y="4086808"/>
                </a:cubicBezTo>
                <a:cubicBezTo>
                  <a:pt x="914863" y="4086808"/>
                  <a:pt x="0" y="3171945"/>
                  <a:pt x="0" y="2043404"/>
                </a:cubicBezTo>
                <a:cubicBezTo>
                  <a:pt x="0" y="914863"/>
                  <a:pt x="914863" y="0"/>
                  <a:pt x="2043404" y="0"/>
                </a:cubicBezTo>
                <a:close/>
              </a:path>
            </a:pathLst>
          </a:custGeom>
          <a:noFill/>
          <a:ln>
            <a:noFill/>
          </a:ln>
        </p:spPr>
      </p:pic>
      <p:pic>
        <p:nvPicPr>
          <p:cNvPr id="141" name="Google Shape;141;p7" descr="图片包含 鲜花, 花瓶, 餐桌, 植物&#10;&#10;已生成极高可信度的说明"/>
          <p:cNvPicPr preferRelativeResize="0"/>
          <p:nvPr/>
        </p:nvPicPr>
        <p:blipFill rotWithShape="1">
          <a:blip r:embed="rId5">
            <a:alphaModFix/>
          </a:blip>
          <a:srcRect/>
          <a:stretch/>
        </p:blipFill>
        <p:spPr>
          <a:xfrm rot="-1604368" flipH="1">
            <a:off x="-315935" y="1365230"/>
            <a:ext cx="5064324" cy="5848146"/>
          </a:xfrm>
          <a:prstGeom prst="rect">
            <a:avLst/>
          </a:prstGeom>
          <a:noFill/>
          <a:ln>
            <a:noFill/>
          </a:ln>
        </p:spPr>
      </p:pic>
      <p:pic>
        <p:nvPicPr>
          <p:cNvPr id="142" name="Google Shape;142;p7"/>
          <p:cNvPicPr preferRelativeResize="0"/>
          <p:nvPr/>
        </p:nvPicPr>
        <p:blipFill rotWithShape="1">
          <a:blip r:embed="rId6">
            <a:alphaModFix/>
          </a:blip>
          <a:srcRect/>
          <a:stretch/>
        </p:blipFill>
        <p:spPr>
          <a:xfrm>
            <a:off x="-1039639" y="4068611"/>
            <a:ext cx="11392922" cy="2951077"/>
          </a:xfrm>
          <a:prstGeom prst="rect">
            <a:avLst/>
          </a:prstGeom>
          <a:noFill/>
          <a:ln>
            <a:noFill/>
          </a:ln>
        </p:spPr>
      </p:pic>
      <p:sp>
        <p:nvSpPr>
          <p:cNvPr id="144" name="Google Shape;144;p7"/>
          <p:cNvSpPr txBox="1"/>
          <p:nvPr/>
        </p:nvSpPr>
        <p:spPr>
          <a:xfrm>
            <a:off x="2907352" y="1717714"/>
            <a:ext cx="7178361" cy="21236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dirty="0">
                <a:solidFill>
                  <a:schemeClr val="dk1"/>
                </a:solidFill>
                <a:latin typeface="Times New Roman" panose="02020603050405020304" pitchFamily="18" charset="0"/>
                <a:ea typeface="NTR"/>
                <a:cs typeface="Times New Roman" panose="02020603050405020304" pitchFamily="18" charset="0"/>
                <a:sym typeface="NTR"/>
              </a:rPr>
              <a:t>HÌNH THÀNH</a:t>
            </a:r>
          </a:p>
          <a:p>
            <a:pPr marL="0" marR="0" lvl="0" indent="0" algn="ctr" rtl="0">
              <a:spcBef>
                <a:spcPts val="0"/>
              </a:spcBef>
              <a:spcAft>
                <a:spcPts val="0"/>
              </a:spcAft>
              <a:buNone/>
            </a:pPr>
            <a:r>
              <a:rPr lang="en-US" sz="6600" b="1" dirty="0">
                <a:solidFill>
                  <a:schemeClr val="dk1"/>
                </a:solidFill>
                <a:latin typeface="Times New Roman" panose="02020603050405020304" pitchFamily="18" charset="0"/>
                <a:ea typeface="NTR"/>
                <a:cs typeface="Times New Roman" panose="02020603050405020304" pitchFamily="18" charset="0"/>
                <a:sym typeface="NTR"/>
              </a:rPr>
              <a:t>KIẾN THỨC MỚI</a:t>
            </a:r>
            <a:endParaRPr sz="6600" b="1" dirty="0">
              <a:solidFill>
                <a:schemeClr val="dk1"/>
              </a:solidFill>
              <a:latin typeface="Times New Roman" panose="02020603050405020304" pitchFamily="18" charset="0"/>
              <a:ea typeface="NTR"/>
              <a:cs typeface="Times New Roman" panose="02020603050405020304" pitchFamily="18" charset="0"/>
              <a:sym typeface="NTR"/>
            </a:endParaRPr>
          </a:p>
        </p:txBody>
      </p:sp>
    </p:spTree>
    <p:extLst>
      <p:ext uri="{BB962C8B-B14F-4D97-AF65-F5344CB8AC3E}">
        <p14:creationId xmlns:p14="http://schemas.microsoft.com/office/powerpoint/2010/main" val="475481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
                                        </p:tgtEl>
                                        <p:attrNameLst>
                                          <p:attrName>style.visibility</p:attrName>
                                        </p:attrNameLst>
                                      </p:cBhvr>
                                      <p:to>
                                        <p:strVal val="visible"/>
                                      </p:to>
                                    </p:set>
                                    <p:animEffect transition="in" filter="fade">
                                      <p:cBhvr>
                                        <p:cTn id="7" dur="500"/>
                                        <p:tgtEl>
                                          <p:spTgt spid="1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0"/>
                                        </p:tgtEl>
                                        <p:attrNameLst>
                                          <p:attrName>style.visibility</p:attrName>
                                        </p:attrNameLst>
                                      </p:cBhvr>
                                      <p:to>
                                        <p:strVal val="visible"/>
                                      </p:to>
                                    </p:set>
                                    <p:animEffect transition="in" filter="fade">
                                      <p:cBhvr>
                                        <p:cTn id="12" dur="1000"/>
                                        <p:tgtEl>
                                          <p:spTgt spid="140"/>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39"/>
                                        </p:tgtEl>
                                        <p:attrNameLst>
                                          <p:attrName>style.visibility</p:attrName>
                                        </p:attrNameLst>
                                      </p:cBhvr>
                                      <p:to>
                                        <p:strVal val="visible"/>
                                      </p:to>
                                    </p:set>
                                    <p:animEffect transition="in" filter="fade">
                                      <p:cBhvr>
                                        <p:cTn id="16" dur="500"/>
                                        <p:tgtEl>
                                          <p:spTgt spid="139"/>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141"/>
                                        </p:tgtEl>
                                        <p:attrNameLst>
                                          <p:attrName>style.visibility</p:attrName>
                                        </p:attrNameLst>
                                      </p:cBhvr>
                                      <p:to>
                                        <p:strVal val="visible"/>
                                      </p:to>
                                    </p:set>
                                    <p:animEffect transition="in" filter="fade">
                                      <p:cBhvr>
                                        <p:cTn id="20" dur="500"/>
                                        <p:tgtEl>
                                          <p:spTgt spid="141"/>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144"/>
                                        </p:tgtEl>
                                        <p:attrNameLst>
                                          <p:attrName>style.visibility</p:attrName>
                                        </p:attrNameLst>
                                      </p:cBhvr>
                                      <p:to>
                                        <p:strVal val="visible"/>
                                      </p:to>
                                    </p:set>
                                    <p:anim calcmode="lin" valueType="num">
                                      <p:cBhvr additive="base">
                                        <p:cTn id="25" dur="500"/>
                                        <p:tgtEl>
                                          <p:spTgt spid="144"/>
                                        </p:tgtEl>
                                        <p:attrNameLst>
                                          <p:attrName>ppt_w</p:attrName>
                                        </p:attrNameLst>
                                      </p:cBhvr>
                                      <p:tavLst>
                                        <p:tav tm="0">
                                          <p:val>
                                            <p:strVal val="0"/>
                                          </p:val>
                                        </p:tav>
                                        <p:tav tm="100000">
                                          <p:val>
                                            <p:strVal val="#ppt_w"/>
                                          </p:val>
                                        </p:tav>
                                      </p:tavLst>
                                    </p:anim>
                                    <p:anim calcmode="lin" valueType="num">
                                      <p:cBhvr additive="base">
                                        <p:cTn id="26" dur="500"/>
                                        <p:tgtEl>
                                          <p:spTgt spid="14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6" descr="图片包含 植物&#10;&#10;已生成极高可信度的说明"/>
          <p:cNvPicPr preferRelativeResize="0"/>
          <p:nvPr/>
        </p:nvPicPr>
        <p:blipFill rotWithShape="1">
          <a:blip r:embed="rId3">
            <a:alphaModFix/>
          </a:blip>
          <a:srcRect/>
          <a:stretch/>
        </p:blipFill>
        <p:spPr>
          <a:xfrm rot="3727611" flipH="1">
            <a:off x="-831714" y="1353091"/>
            <a:ext cx="5648325" cy="3733800"/>
          </a:xfrm>
          <a:prstGeom prst="rect">
            <a:avLst/>
          </a:prstGeom>
          <a:noFill/>
          <a:ln>
            <a:noFill/>
          </a:ln>
        </p:spPr>
      </p:pic>
      <p:pic>
        <p:nvPicPr>
          <p:cNvPr id="115" name="Google Shape;115;p6" descr="图片包含 户外, 地面, 人员, 建筑物&#10;&#10;已生成高可信度的说明"/>
          <p:cNvPicPr preferRelativeResize="0"/>
          <p:nvPr/>
        </p:nvPicPr>
        <p:blipFill rotWithShape="1">
          <a:blip r:embed="rId4">
            <a:alphaModFix/>
          </a:blip>
          <a:srcRect t="31667" b="33835"/>
          <a:stretch/>
        </p:blipFill>
        <p:spPr>
          <a:xfrm rot="-5400000" flipH="1">
            <a:off x="-1167564" y="2535518"/>
            <a:ext cx="5966974" cy="1157877"/>
          </a:xfrm>
          <a:prstGeom prst="rect">
            <a:avLst/>
          </a:prstGeom>
          <a:noFill/>
          <a:ln>
            <a:noFill/>
          </a:ln>
          <a:effectLst>
            <a:outerShdw blurRad="50800" dist="38100" dir="2700000" algn="tl" rotWithShape="0">
              <a:srgbClr val="000000">
                <a:alpha val="40000"/>
              </a:srgbClr>
            </a:outerShdw>
          </a:effectLst>
        </p:spPr>
      </p:pic>
      <p:sp>
        <p:nvSpPr>
          <p:cNvPr id="116" name="Google Shape;116;p6"/>
          <p:cNvSpPr txBox="1"/>
          <p:nvPr/>
        </p:nvSpPr>
        <p:spPr>
          <a:xfrm>
            <a:off x="1076978" y="567333"/>
            <a:ext cx="1477890" cy="5016718"/>
          </a:xfrm>
          <a:prstGeom prst="rect">
            <a:avLst/>
          </a:prstGeom>
          <a:noFill/>
          <a:ln>
            <a:noFill/>
          </a:ln>
        </p:spPr>
        <p:txBody>
          <a:bodyPr spcFirstLastPara="1" wrap="square" lIns="91425" tIns="45700" rIns="91425" bIns="45700" anchor="t" anchorCtr="0">
            <a:spAutoFit/>
          </a:bodyPr>
          <a:lstStyle/>
          <a:p>
            <a:pPr marL="0" marR="0" lvl="0" indent="0" algn="ctr" rtl="0">
              <a:lnSpc>
                <a:spcPct val="200000"/>
              </a:lnSpc>
              <a:spcBef>
                <a:spcPts val="0"/>
              </a:spcBef>
              <a:spcAft>
                <a:spcPts val="0"/>
              </a:spcAft>
              <a:buNone/>
            </a:pPr>
            <a:r>
              <a:rPr lang="en-US" sz="4000" b="1" i="1" dirty="0">
                <a:solidFill>
                  <a:schemeClr val="dk1"/>
                </a:solidFill>
                <a:latin typeface="Times New Roman" panose="02020603050405020304" pitchFamily="18" charset="0"/>
                <a:ea typeface="NTR"/>
                <a:cs typeface="Times New Roman" panose="02020603050405020304" pitchFamily="18" charset="0"/>
                <a:sym typeface="NTR"/>
              </a:rPr>
              <a:t>MỤC TIÊU BÀI HỌC</a:t>
            </a:r>
            <a:endParaRPr sz="4000" b="1" i="1" dirty="0">
              <a:solidFill>
                <a:schemeClr val="dk1"/>
              </a:solidFill>
              <a:latin typeface="Times New Roman" panose="02020603050405020304" pitchFamily="18" charset="0"/>
              <a:ea typeface="NTR"/>
              <a:cs typeface="Times New Roman" panose="02020603050405020304" pitchFamily="18" charset="0"/>
              <a:sym typeface="NTR"/>
            </a:endParaRPr>
          </a:p>
        </p:txBody>
      </p:sp>
      <p:grpSp>
        <p:nvGrpSpPr>
          <p:cNvPr id="117" name="Google Shape;117;p6"/>
          <p:cNvGrpSpPr/>
          <p:nvPr/>
        </p:nvGrpSpPr>
        <p:grpSpPr>
          <a:xfrm>
            <a:off x="4357946" y="8536"/>
            <a:ext cx="900057" cy="1146633"/>
            <a:chOff x="5074016" y="1"/>
            <a:chExt cx="900057" cy="1146633"/>
          </a:xfrm>
        </p:grpSpPr>
        <p:pic>
          <p:nvPicPr>
            <p:cNvPr id="118" name="Google Shape;118;p6" descr="图片包含 户外, 地面, 人员, 建筑物&#10;&#10;已生成高可信度的说明"/>
            <p:cNvPicPr preferRelativeResize="0"/>
            <p:nvPr/>
          </p:nvPicPr>
          <p:blipFill rotWithShape="1">
            <a:blip r:embed="rId4">
              <a:alphaModFix/>
            </a:blip>
            <a:srcRect t="31667" r="80784" b="33835"/>
            <a:stretch/>
          </p:blipFill>
          <p:spPr>
            <a:xfrm rot="-5400000" flipH="1">
              <a:off x="4950728" y="123289"/>
              <a:ext cx="1146633" cy="900057"/>
            </a:xfrm>
            <a:prstGeom prst="rect">
              <a:avLst/>
            </a:prstGeom>
            <a:noFill/>
            <a:ln>
              <a:noFill/>
            </a:ln>
            <a:effectLst>
              <a:outerShdw blurRad="50800" dist="38100" dir="2700000" algn="tl" rotWithShape="0">
                <a:srgbClr val="000000">
                  <a:alpha val="40000"/>
                </a:srgbClr>
              </a:outerShdw>
            </a:effectLst>
          </p:spPr>
        </p:pic>
        <p:sp>
          <p:nvSpPr>
            <p:cNvPr id="119" name="Google Shape;119;p6"/>
            <p:cNvSpPr txBox="1"/>
            <p:nvPr/>
          </p:nvSpPr>
          <p:spPr>
            <a:xfrm>
              <a:off x="5280894" y="50967"/>
              <a:ext cx="470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a:solidFill>
                    <a:srgbClr val="F9E7C6"/>
                  </a:solidFill>
                  <a:latin typeface="Times New Roman" panose="02020603050405020304" pitchFamily="18" charset="0"/>
                  <a:cs typeface="Times New Roman" panose="02020603050405020304" pitchFamily="18" charset="0"/>
                  <a:sym typeface="Arial"/>
                </a:rPr>
                <a:t>1</a:t>
              </a:r>
              <a:endParaRPr sz="6000" b="1">
                <a:solidFill>
                  <a:srgbClr val="F9E7C6"/>
                </a:solidFill>
                <a:latin typeface="Times New Roman" panose="02020603050405020304" pitchFamily="18" charset="0"/>
                <a:cs typeface="Times New Roman" panose="02020603050405020304" pitchFamily="18" charset="0"/>
                <a:sym typeface="Arial"/>
              </a:endParaRPr>
            </a:p>
          </p:txBody>
        </p:sp>
      </p:grpSp>
      <p:pic>
        <p:nvPicPr>
          <p:cNvPr id="120" name="Google Shape;120;p6" descr="图片包含 户外, 地面, 人员, 建筑物&#10;&#10;已生成高可信度的说明"/>
          <p:cNvPicPr preferRelativeResize="0"/>
          <p:nvPr/>
        </p:nvPicPr>
        <p:blipFill rotWithShape="1">
          <a:blip r:embed="rId4">
            <a:alphaModFix/>
          </a:blip>
          <a:srcRect t="31667" r="80784" b="33835"/>
          <a:stretch/>
        </p:blipFill>
        <p:spPr>
          <a:xfrm rot="-5400000" flipH="1">
            <a:off x="7121050" y="18445"/>
            <a:ext cx="1146633" cy="900057"/>
          </a:xfrm>
          <a:prstGeom prst="rect">
            <a:avLst/>
          </a:prstGeom>
          <a:noFill/>
          <a:ln>
            <a:noFill/>
          </a:ln>
          <a:effectLst>
            <a:outerShdw blurRad="50800" dist="38100" dir="2700000" algn="tl" rotWithShape="0">
              <a:srgbClr val="000000">
                <a:alpha val="40000"/>
              </a:srgbClr>
            </a:outerShdw>
          </a:effectLst>
        </p:spPr>
      </p:pic>
      <p:pic>
        <p:nvPicPr>
          <p:cNvPr id="121" name="Google Shape;121;p6" descr="图片包含 户外, 地面, 人员, 建筑物&#10;&#10;已生成高可信度的说明"/>
          <p:cNvPicPr preferRelativeResize="0"/>
          <p:nvPr/>
        </p:nvPicPr>
        <p:blipFill rotWithShape="1">
          <a:blip r:embed="rId4">
            <a:alphaModFix/>
          </a:blip>
          <a:srcRect t="31667" r="80784" b="33835"/>
          <a:stretch/>
        </p:blipFill>
        <p:spPr>
          <a:xfrm rot="-5400000" flipH="1">
            <a:off x="9688773" y="9940"/>
            <a:ext cx="1146633" cy="900057"/>
          </a:xfrm>
          <a:prstGeom prst="rect">
            <a:avLst/>
          </a:prstGeom>
          <a:noFill/>
          <a:ln>
            <a:noFill/>
          </a:ln>
          <a:effectLst>
            <a:outerShdw blurRad="50800" dist="38100" dir="2700000" algn="tl" rotWithShape="0">
              <a:srgbClr val="000000">
                <a:alpha val="40000"/>
              </a:srgbClr>
            </a:outerShdw>
          </a:effectLst>
        </p:spPr>
      </p:pic>
      <p:sp>
        <p:nvSpPr>
          <p:cNvPr id="123" name="Google Shape;123;p6"/>
          <p:cNvSpPr txBox="1"/>
          <p:nvPr/>
        </p:nvSpPr>
        <p:spPr>
          <a:xfrm>
            <a:off x="4262633" y="1245741"/>
            <a:ext cx="1984586" cy="5078273"/>
          </a:xfrm>
          <a:prstGeom prst="rect">
            <a:avLst/>
          </a:prstGeom>
          <a:noFill/>
          <a:ln>
            <a:noFill/>
          </a:ln>
        </p:spPr>
        <p:txBody>
          <a:bodyPr spcFirstLastPara="1" wrap="square" lIns="91425" tIns="45700" rIns="91425" bIns="45700" anchor="t" anchorCtr="0">
            <a:spAutoFit/>
          </a:bodyPr>
          <a:lstStyle/>
          <a:p>
            <a:pPr lvl="0" algn="just">
              <a:lnSpc>
                <a:spcPct val="150000"/>
              </a:lnSpc>
            </a:pPr>
            <a:r>
              <a:rPr lang="vi-VN" sz="1800" dirty="0">
                <a:latin typeface="+mj-lt"/>
              </a:rPr>
              <a:t>Trên cơ sở những hiểu biết chung về tác giả và sự nghiệp sáng tác của Nguyễn Du, </a:t>
            </a:r>
            <a:r>
              <a:rPr lang="vi-VN" sz="1800" b="1" dirty="0">
                <a:latin typeface="+mj-lt"/>
              </a:rPr>
              <a:t>học sinh vận dụng</a:t>
            </a:r>
            <a:r>
              <a:rPr lang="vi-VN" sz="1800" dirty="0">
                <a:latin typeface="+mj-lt"/>
              </a:rPr>
              <a:t> kinh nghiệm đọc hiểu bài Độc Tiểu Thanh kí đề tự thực hành đọc hiểu một số bài thơ chữ Hán của ông.</a:t>
            </a:r>
            <a:endParaRPr lang="en-US" sz="2800" dirty="0">
              <a:latin typeface="+mj-lt"/>
              <a:cs typeface="Times New Roman" panose="02020603050405020304" pitchFamily="18" charset="0"/>
            </a:endParaRPr>
          </a:p>
        </p:txBody>
      </p:sp>
      <p:pic>
        <p:nvPicPr>
          <p:cNvPr id="124" name="Google Shape;124;p6" descr="图片包含 户外, 地面, 人员, 建筑物&#10;&#10;已生成高可信度的说明"/>
          <p:cNvPicPr preferRelativeResize="0"/>
          <p:nvPr/>
        </p:nvPicPr>
        <p:blipFill rotWithShape="1">
          <a:blip r:embed="rId4">
            <a:alphaModFix/>
          </a:blip>
          <a:srcRect l="4622" t="33249" r="57006" b="63030"/>
          <a:stretch/>
        </p:blipFill>
        <p:spPr>
          <a:xfrm rot="-5400000" flipH="1">
            <a:off x="5160291" y="5650727"/>
            <a:ext cx="2289630" cy="124916"/>
          </a:xfrm>
          <a:prstGeom prst="rect">
            <a:avLst/>
          </a:prstGeom>
          <a:noFill/>
          <a:ln>
            <a:noFill/>
          </a:ln>
          <a:effectLst>
            <a:outerShdw blurRad="50800" dist="38100" dir="2700000" algn="tl" rotWithShape="0">
              <a:srgbClr val="000000">
                <a:alpha val="40000"/>
              </a:srgbClr>
            </a:outerShdw>
          </a:effectLst>
        </p:spPr>
      </p:pic>
      <p:pic>
        <p:nvPicPr>
          <p:cNvPr id="125" name="Google Shape;125;p6" descr="图片包含 户外, 地面, 人员, 建筑物&#10;&#10;已生成高可信度的说明"/>
          <p:cNvPicPr preferRelativeResize="0"/>
          <p:nvPr/>
        </p:nvPicPr>
        <p:blipFill rotWithShape="1">
          <a:blip r:embed="rId4">
            <a:alphaModFix/>
          </a:blip>
          <a:srcRect l="4622" t="33249" r="57006" b="63030"/>
          <a:stretch/>
        </p:blipFill>
        <p:spPr>
          <a:xfrm rot="-5400000" flipH="1">
            <a:off x="7733099" y="5650726"/>
            <a:ext cx="2289632" cy="124916"/>
          </a:xfrm>
          <a:prstGeom prst="rect">
            <a:avLst/>
          </a:prstGeom>
          <a:noFill/>
          <a:ln>
            <a:noFill/>
          </a:ln>
          <a:effectLst>
            <a:outerShdw blurRad="50800" dist="38100" dir="2700000" algn="tl" rotWithShape="0">
              <a:srgbClr val="000000">
                <a:alpha val="40000"/>
              </a:srgbClr>
            </a:outerShdw>
          </a:effectLst>
        </p:spPr>
      </p:pic>
      <p:pic>
        <p:nvPicPr>
          <p:cNvPr id="126" name="Google Shape;126;p6" descr="图片包含 户外, 地面, 人员, 建筑物&#10;&#10;已生成高可信度的说明"/>
          <p:cNvPicPr preferRelativeResize="0"/>
          <p:nvPr/>
        </p:nvPicPr>
        <p:blipFill rotWithShape="1">
          <a:blip r:embed="rId4">
            <a:alphaModFix/>
          </a:blip>
          <a:srcRect l="4622" t="33249" r="57006" b="63030"/>
          <a:stretch/>
        </p:blipFill>
        <p:spPr>
          <a:xfrm rot="-5400000" flipH="1">
            <a:off x="10180991" y="5650726"/>
            <a:ext cx="2289632" cy="124916"/>
          </a:xfrm>
          <a:prstGeom prst="rect">
            <a:avLst/>
          </a:prstGeom>
          <a:noFill/>
          <a:ln>
            <a:noFill/>
          </a:ln>
          <a:effectLst>
            <a:outerShdw blurRad="50800" dist="38100" dir="2700000" algn="tl" rotWithShape="0">
              <a:srgbClr val="000000">
                <a:alpha val="40000"/>
              </a:srgbClr>
            </a:outerShdw>
          </a:effectLst>
        </p:spPr>
      </p:pic>
      <p:sp>
        <p:nvSpPr>
          <p:cNvPr id="128" name="Google Shape;128;p6"/>
          <p:cNvSpPr txBox="1"/>
          <p:nvPr/>
        </p:nvSpPr>
        <p:spPr>
          <a:xfrm>
            <a:off x="7435903" y="-32108"/>
            <a:ext cx="601448"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a:solidFill>
                  <a:srgbClr val="F9E7C6"/>
                </a:solidFill>
                <a:latin typeface="Times New Roman" panose="02020603050405020304" pitchFamily="18" charset="0"/>
                <a:cs typeface="Times New Roman" panose="02020603050405020304" pitchFamily="18" charset="0"/>
                <a:sym typeface="Arial"/>
              </a:rPr>
              <a:t>2</a:t>
            </a:r>
            <a:endParaRPr sz="6000" b="1">
              <a:solidFill>
                <a:srgbClr val="F9E7C6"/>
              </a:solidFill>
              <a:latin typeface="Times New Roman" panose="02020603050405020304" pitchFamily="18" charset="0"/>
              <a:cs typeface="Times New Roman" panose="02020603050405020304" pitchFamily="18" charset="0"/>
              <a:sym typeface="Arial"/>
            </a:endParaRPr>
          </a:p>
        </p:txBody>
      </p:sp>
      <p:sp>
        <p:nvSpPr>
          <p:cNvPr id="130" name="Google Shape;130;p6"/>
          <p:cNvSpPr txBox="1"/>
          <p:nvPr/>
        </p:nvSpPr>
        <p:spPr>
          <a:xfrm>
            <a:off x="10016445" y="1836"/>
            <a:ext cx="529312"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a:solidFill>
                  <a:srgbClr val="F9E7C6"/>
                </a:solidFill>
                <a:latin typeface="Times New Roman" panose="02020603050405020304" pitchFamily="18" charset="0"/>
                <a:cs typeface="Times New Roman" panose="02020603050405020304" pitchFamily="18" charset="0"/>
                <a:sym typeface="Arial"/>
              </a:rPr>
              <a:t>3</a:t>
            </a:r>
            <a:endParaRPr sz="6000" b="1">
              <a:solidFill>
                <a:srgbClr val="F9E7C6"/>
              </a:solidFill>
              <a:latin typeface="Times New Roman" panose="02020603050405020304" pitchFamily="18" charset="0"/>
              <a:cs typeface="Times New Roman" panose="02020603050405020304" pitchFamily="18" charset="0"/>
              <a:sym typeface="Arial"/>
            </a:endParaRPr>
          </a:p>
        </p:txBody>
      </p:sp>
      <p:sp>
        <p:nvSpPr>
          <p:cNvPr id="131" name="Google Shape;131;p6"/>
          <p:cNvSpPr txBox="1"/>
          <p:nvPr/>
        </p:nvSpPr>
        <p:spPr>
          <a:xfrm>
            <a:off x="6830871" y="1245741"/>
            <a:ext cx="1984586" cy="3831778"/>
          </a:xfrm>
          <a:prstGeom prst="rect">
            <a:avLst/>
          </a:prstGeom>
          <a:noFill/>
          <a:ln>
            <a:noFill/>
          </a:ln>
        </p:spPr>
        <p:txBody>
          <a:bodyPr spcFirstLastPara="1" wrap="square" lIns="91425" tIns="45700" rIns="91425" bIns="45700" anchor="t" anchorCtr="0">
            <a:spAutoFit/>
          </a:bodyPr>
          <a:lstStyle/>
          <a:p>
            <a:pPr lvl="0" algn="just">
              <a:lnSpc>
                <a:spcPct val="150000"/>
              </a:lnSpc>
            </a:pPr>
            <a:r>
              <a:rPr lang="vi-VN" sz="1800" b="1" dirty="0">
                <a:latin typeface="+mj-lt"/>
              </a:rPr>
              <a:t>Học sinh nhận diện</a:t>
            </a:r>
            <a:r>
              <a:rPr lang="vi-VN" sz="1800" dirty="0">
                <a:latin typeface="+mj-lt"/>
              </a:rPr>
              <a:t> được các biểu hiện, phân tích được giá trị của biện pháp tu từ đối trong thơ Đường luật; đặc biệt nhấn mạnh phương diện đối về ý. </a:t>
            </a:r>
            <a:endParaRPr lang="en-US" sz="2800" dirty="0">
              <a:latin typeface="+mj-lt"/>
              <a:cs typeface="Times New Roman" panose="02020603050405020304" pitchFamily="18" charset="0"/>
            </a:endParaRPr>
          </a:p>
        </p:txBody>
      </p:sp>
      <p:sp>
        <p:nvSpPr>
          <p:cNvPr id="132" name="Google Shape;132;p6"/>
          <p:cNvSpPr txBox="1"/>
          <p:nvPr/>
        </p:nvSpPr>
        <p:spPr>
          <a:xfrm>
            <a:off x="9455753" y="1245741"/>
            <a:ext cx="1781867" cy="3000781"/>
          </a:xfrm>
          <a:prstGeom prst="rect">
            <a:avLst/>
          </a:prstGeom>
          <a:noFill/>
          <a:ln>
            <a:noFill/>
          </a:ln>
        </p:spPr>
        <p:txBody>
          <a:bodyPr spcFirstLastPara="1" wrap="square" lIns="91425" tIns="45700" rIns="91425" bIns="45700" anchor="t" anchorCtr="0">
            <a:spAutoFit/>
          </a:bodyPr>
          <a:lstStyle/>
          <a:p>
            <a:pPr lvl="0" algn="just">
              <a:lnSpc>
                <a:spcPct val="150000"/>
              </a:lnSpc>
            </a:pPr>
            <a:r>
              <a:rPr lang="vi-VN" sz="1800" b="1" dirty="0">
                <a:latin typeface="+mj-lt"/>
              </a:rPr>
              <a:t>Học sinh lí giải và cảm nhận</a:t>
            </a:r>
            <a:r>
              <a:rPr lang="vi-VN" sz="1800" dirty="0">
                <a:latin typeface="+mj-lt"/>
              </a:rPr>
              <a:t> về tinh thần nhân đạo của tác giả thông qua các sáng tác thơ ca chữ Hán. </a:t>
            </a:r>
            <a:endParaRPr lang="en-US" sz="2800" dirty="0">
              <a:latin typeface="+mj-lt"/>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500"/>
                                        <p:tgtEl>
                                          <p:spTgt spid="114"/>
                                        </p:tgtEl>
                                      </p:cBhvr>
                                    </p:animEffect>
                                  </p:childTnLst>
                                </p:cTn>
                              </p:par>
                              <p:par>
                                <p:cTn id="8" presetID="10" presetClass="entr" presetSubtype="0" fill="hold" nodeType="withEffect">
                                  <p:stCondLst>
                                    <p:cond delay="0"/>
                                  </p:stCondLst>
                                  <p:childTnLst>
                                    <p:set>
                                      <p:cBhvr>
                                        <p:cTn id="9" dur="1" fill="hold">
                                          <p:stCondLst>
                                            <p:cond delay="0"/>
                                          </p:stCondLst>
                                        </p:cTn>
                                        <p:tgtEl>
                                          <p:spTgt spid="124"/>
                                        </p:tgtEl>
                                        <p:attrNameLst>
                                          <p:attrName>style.visibility</p:attrName>
                                        </p:attrNameLst>
                                      </p:cBhvr>
                                      <p:to>
                                        <p:strVal val="visible"/>
                                      </p:to>
                                    </p:set>
                                    <p:animEffect transition="in" filter="fade">
                                      <p:cBhvr>
                                        <p:cTn id="10" dur="1000"/>
                                        <p:tgtEl>
                                          <p:spTgt spid="124"/>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123"/>
                                        </p:tgtEl>
                                        <p:attrNameLst>
                                          <p:attrName>style.visibility</p:attrName>
                                        </p:attrNameLst>
                                      </p:cBhvr>
                                      <p:to>
                                        <p:strVal val="visible"/>
                                      </p:to>
                                    </p:set>
                                    <p:anim calcmode="lin" valueType="num">
                                      <p:cBhvr additive="base">
                                        <p:cTn id="15" dur="500"/>
                                        <p:tgtEl>
                                          <p:spTgt spid="123"/>
                                        </p:tgtEl>
                                        <p:attrNameLst>
                                          <p:attrName>ppt_w</p:attrName>
                                        </p:attrNameLst>
                                      </p:cBhvr>
                                      <p:tavLst>
                                        <p:tav tm="0">
                                          <p:val>
                                            <p:strVal val="0"/>
                                          </p:val>
                                        </p:tav>
                                        <p:tav tm="100000">
                                          <p:val>
                                            <p:strVal val="#ppt_w"/>
                                          </p:val>
                                        </p:tav>
                                      </p:tavLst>
                                    </p:anim>
                                    <p:anim calcmode="lin" valueType="num">
                                      <p:cBhvr additive="base">
                                        <p:cTn id="16" dur="500"/>
                                        <p:tgtEl>
                                          <p:spTgt spid="123"/>
                                        </p:tgtEl>
                                        <p:attrNameLst>
                                          <p:attrName>ppt_h</p:attrName>
                                        </p:attrNameLst>
                                      </p:cBhvr>
                                      <p:tavLst>
                                        <p:tav tm="0">
                                          <p:val>
                                            <p:strVal val="0"/>
                                          </p:val>
                                        </p:tav>
                                        <p:tav tm="100000">
                                          <p:val>
                                            <p:strVal val="#ppt_h"/>
                                          </p:val>
                                        </p:tav>
                                      </p:tavLst>
                                    </p:anim>
                                  </p:childTnLst>
                                </p:cTn>
                              </p:par>
                              <p:par>
                                <p:cTn id="17" presetID="10" presetClass="entr" presetSubtype="0" fill="hold" nodeType="withEffect">
                                  <p:stCondLst>
                                    <p:cond delay="0"/>
                                  </p:stCondLst>
                                  <p:childTnLst>
                                    <p:set>
                                      <p:cBhvr>
                                        <p:cTn id="18" dur="1" fill="hold">
                                          <p:stCondLst>
                                            <p:cond delay="0"/>
                                          </p:stCondLst>
                                        </p:cTn>
                                        <p:tgtEl>
                                          <p:spTgt spid="125"/>
                                        </p:tgtEl>
                                        <p:attrNameLst>
                                          <p:attrName>style.visibility</p:attrName>
                                        </p:attrNameLst>
                                      </p:cBhvr>
                                      <p:to>
                                        <p:strVal val="visible"/>
                                      </p:to>
                                    </p:set>
                                    <p:animEffect transition="in" filter="fade">
                                      <p:cBhvr>
                                        <p:cTn id="19" dur="1000"/>
                                        <p:tgtEl>
                                          <p:spTgt spid="125"/>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10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131"/>
                                        </p:tgtEl>
                                        <p:attrNameLst>
                                          <p:attrName>style.visibility</p:attrName>
                                        </p:attrNameLst>
                                      </p:cBhvr>
                                      <p:to>
                                        <p:strVal val="visible"/>
                                      </p:to>
                                    </p:set>
                                    <p:anim calcmode="lin" valueType="num">
                                      <p:cBhvr additive="base">
                                        <p:cTn id="27" dur="500"/>
                                        <p:tgtEl>
                                          <p:spTgt spid="131"/>
                                        </p:tgtEl>
                                        <p:attrNameLst>
                                          <p:attrName>ppt_w</p:attrName>
                                        </p:attrNameLst>
                                      </p:cBhvr>
                                      <p:tavLst>
                                        <p:tav tm="0">
                                          <p:val>
                                            <p:strVal val="0"/>
                                          </p:val>
                                        </p:tav>
                                        <p:tav tm="100000">
                                          <p:val>
                                            <p:strVal val="#ppt_w"/>
                                          </p:val>
                                        </p:tav>
                                      </p:tavLst>
                                    </p:anim>
                                    <p:anim calcmode="lin" valueType="num">
                                      <p:cBhvr additive="base">
                                        <p:cTn id="28" dur="500"/>
                                        <p:tgtEl>
                                          <p:spTgt spid="131"/>
                                        </p:tgtEl>
                                        <p:attrNameLst>
                                          <p:attrName>ppt_h</p:attrName>
                                        </p:attrNameLst>
                                      </p:cBhvr>
                                      <p:tavLst>
                                        <p:tav tm="0">
                                          <p:val>
                                            <p:str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132"/>
                                        </p:tgtEl>
                                        <p:attrNameLst>
                                          <p:attrName>style.visibility</p:attrName>
                                        </p:attrNameLst>
                                      </p:cBhvr>
                                      <p:to>
                                        <p:strVal val="visible"/>
                                      </p:to>
                                    </p:set>
                                    <p:anim calcmode="lin" valueType="num">
                                      <p:cBhvr additive="base">
                                        <p:cTn id="33" dur="500"/>
                                        <p:tgtEl>
                                          <p:spTgt spid="132"/>
                                        </p:tgtEl>
                                        <p:attrNameLst>
                                          <p:attrName>ppt_w</p:attrName>
                                        </p:attrNameLst>
                                      </p:cBhvr>
                                      <p:tavLst>
                                        <p:tav tm="0">
                                          <p:val>
                                            <p:strVal val="0"/>
                                          </p:val>
                                        </p:tav>
                                        <p:tav tm="100000">
                                          <p:val>
                                            <p:strVal val="#ppt_w"/>
                                          </p:val>
                                        </p:tav>
                                      </p:tavLst>
                                    </p:anim>
                                    <p:anim calcmode="lin" valueType="num">
                                      <p:cBhvr additive="base">
                                        <p:cTn id="34" dur="500"/>
                                        <p:tgtEl>
                                          <p:spTgt spid="13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6" name="Google Shape;376;p19" descr="图片包含 植物&#10;&#10;已生成极高可信度的说明"/>
          <p:cNvPicPr preferRelativeResize="0"/>
          <p:nvPr/>
        </p:nvPicPr>
        <p:blipFill rotWithShape="1">
          <a:blip r:embed="rId3">
            <a:alphaModFix/>
          </a:blip>
          <a:srcRect/>
          <a:stretch/>
        </p:blipFill>
        <p:spPr>
          <a:xfrm rot="-4467849" flipH="1">
            <a:off x="-1609137" y="499305"/>
            <a:ext cx="5648325" cy="3733800"/>
          </a:xfrm>
          <a:prstGeom prst="rect">
            <a:avLst/>
          </a:prstGeom>
          <a:noFill/>
          <a:ln>
            <a:noFill/>
          </a:ln>
        </p:spPr>
      </p:pic>
      <p:sp>
        <p:nvSpPr>
          <p:cNvPr id="3" name="Freeform 6">
            <a:extLst>
              <a:ext uri="{FF2B5EF4-FFF2-40B4-BE49-F238E27FC236}">
                <a16:creationId xmlns:a16="http://schemas.microsoft.com/office/drawing/2014/main" id="{6FDBC1FC-34B7-10C1-1D4B-B835B61D41CA}"/>
              </a:ext>
            </a:extLst>
          </p:cNvPr>
          <p:cNvSpPr/>
          <p:nvPr/>
        </p:nvSpPr>
        <p:spPr>
          <a:xfrm>
            <a:off x="7071865" y="875863"/>
            <a:ext cx="4772417" cy="4839089"/>
          </a:xfrm>
          <a:custGeom>
            <a:avLst/>
            <a:gdLst/>
            <a:ahLst/>
            <a:cxnLst/>
            <a:rect l="l" t="t" r="r" b="b"/>
            <a:pathLst>
              <a:path w="8239900" h="8229600">
                <a:moveTo>
                  <a:pt x="0" y="0"/>
                </a:moveTo>
                <a:lnTo>
                  <a:pt x="8239900" y="0"/>
                </a:lnTo>
                <a:lnTo>
                  <a:pt x="8239900" y="8229600"/>
                </a:lnTo>
                <a:lnTo>
                  <a:pt x="0" y="8229600"/>
                </a:lnTo>
                <a:lnTo>
                  <a:pt x="0" y="0"/>
                </a:lnTo>
                <a:close/>
              </a:path>
            </a:pathLst>
          </a:custGeom>
          <a:blipFill>
            <a:blip r:embed="rId4"/>
            <a:stretch>
              <a:fillRect/>
            </a:stretch>
          </a:blipFill>
        </p:spPr>
        <p:txBody>
          <a:bodyPr/>
          <a:lstStyle/>
          <a:p>
            <a:endParaRPr lang="en-US"/>
          </a:p>
        </p:txBody>
      </p:sp>
      <p:pic>
        <p:nvPicPr>
          <p:cNvPr id="4" name="Google Shape;375;p19" descr="图片包含 室内, 鲜花, 植物, 掌握&#10;&#10;已生成极高可信度的说明">
            <a:extLst>
              <a:ext uri="{FF2B5EF4-FFF2-40B4-BE49-F238E27FC236}">
                <a16:creationId xmlns:a16="http://schemas.microsoft.com/office/drawing/2014/main" id="{F61B8987-A211-6F37-B6E5-81C80280FDA1}"/>
              </a:ext>
            </a:extLst>
          </p:cNvPr>
          <p:cNvPicPr preferRelativeResize="0"/>
          <p:nvPr/>
        </p:nvPicPr>
        <p:blipFill rotWithShape="1">
          <a:blip r:embed="rId5">
            <a:alphaModFix/>
          </a:blip>
          <a:srcRect/>
          <a:stretch/>
        </p:blipFill>
        <p:spPr>
          <a:xfrm rot="1418813" flipH="1">
            <a:off x="4691759" y="1099816"/>
            <a:ext cx="3678160" cy="4567322"/>
          </a:xfrm>
          <a:prstGeom prst="rect">
            <a:avLst/>
          </a:prstGeom>
          <a:noFill/>
          <a:ln>
            <a:noFill/>
          </a:ln>
        </p:spPr>
      </p:pic>
      <p:pic>
        <p:nvPicPr>
          <p:cNvPr id="5" name="Google Shape;377;p19">
            <a:extLst>
              <a:ext uri="{FF2B5EF4-FFF2-40B4-BE49-F238E27FC236}">
                <a16:creationId xmlns:a16="http://schemas.microsoft.com/office/drawing/2014/main" id="{7650016E-3EB8-FFB7-0458-4A5924D9E502}"/>
              </a:ext>
            </a:extLst>
          </p:cNvPr>
          <p:cNvPicPr preferRelativeResize="0"/>
          <p:nvPr/>
        </p:nvPicPr>
        <p:blipFill rotWithShape="1">
          <a:blip r:embed="rId6">
            <a:alphaModFix/>
          </a:blip>
          <a:srcRect l="32738" r="37500"/>
          <a:stretch/>
        </p:blipFill>
        <p:spPr>
          <a:xfrm>
            <a:off x="1215025" y="0"/>
            <a:ext cx="4772417" cy="6858000"/>
          </a:xfrm>
          <a:prstGeom prst="rect">
            <a:avLst/>
          </a:prstGeom>
          <a:noFill/>
          <a:ln>
            <a:noFill/>
          </a:ln>
          <a:effectLst>
            <a:outerShdw blurRad="50800" dist="38100" dir="2700000" algn="tl" rotWithShape="0">
              <a:srgbClr val="000000">
                <a:alpha val="40000"/>
              </a:srgbClr>
            </a:outerShdw>
          </a:effectLst>
        </p:spPr>
      </p:pic>
      <p:pic>
        <p:nvPicPr>
          <p:cNvPr id="6" name="Google Shape;378;p19">
            <a:extLst>
              <a:ext uri="{FF2B5EF4-FFF2-40B4-BE49-F238E27FC236}">
                <a16:creationId xmlns:a16="http://schemas.microsoft.com/office/drawing/2014/main" id="{AED1FF03-BB81-3389-0E1B-13B79B112419}"/>
              </a:ext>
            </a:extLst>
          </p:cNvPr>
          <p:cNvPicPr preferRelativeResize="0"/>
          <p:nvPr/>
        </p:nvPicPr>
        <p:blipFill rotWithShape="1">
          <a:blip r:embed="rId7">
            <a:alphaModFix/>
          </a:blip>
          <a:srcRect/>
          <a:stretch/>
        </p:blipFill>
        <p:spPr>
          <a:xfrm>
            <a:off x="2037766" y="6031601"/>
            <a:ext cx="3381829" cy="963639"/>
          </a:xfrm>
          <a:prstGeom prst="rect">
            <a:avLst/>
          </a:prstGeom>
          <a:noFill/>
          <a:ln>
            <a:noFill/>
          </a:ln>
        </p:spPr>
      </p:pic>
      <p:sp>
        <p:nvSpPr>
          <p:cNvPr id="7" name="Google Shape;380;p19">
            <a:extLst>
              <a:ext uri="{FF2B5EF4-FFF2-40B4-BE49-F238E27FC236}">
                <a16:creationId xmlns:a16="http://schemas.microsoft.com/office/drawing/2014/main" id="{A35D79D2-5CD6-6B97-F6CE-E9DA06461D29}"/>
              </a:ext>
            </a:extLst>
          </p:cNvPr>
          <p:cNvSpPr/>
          <p:nvPr/>
        </p:nvSpPr>
        <p:spPr>
          <a:xfrm>
            <a:off x="347718" y="137240"/>
            <a:ext cx="4287931" cy="73862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u="none" strike="noStrike" kern="0" cap="none" spc="0" normalizeH="0" baseline="0" noProof="0" dirty="0">
                <a:ln>
                  <a:noFill/>
                </a:ln>
                <a:solidFill>
                  <a:srgbClr val="000000"/>
                </a:solidFill>
                <a:effectLst/>
                <a:uLnTx/>
                <a:uFillTx/>
                <a:latin typeface="Times New Roman" panose="02020603050405020304" pitchFamily="18" charset="0"/>
                <a:ea typeface="NTR"/>
                <a:cs typeface="Times New Roman" panose="02020603050405020304" pitchFamily="18" charset="0"/>
                <a:sym typeface="NTR"/>
              </a:rPr>
              <a:t>NHIỆM</a:t>
            </a:r>
            <a:r>
              <a:rPr kumimoji="0" lang="en-US" sz="2800" b="1" u="none" strike="noStrike" kern="0" cap="none" spc="0" normalizeH="0" noProof="0" dirty="0">
                <a:ln>
                  <a:noFill/>
                </a:ln>
                <a:solidFill>
                  <a:srgbClr val="000000"/>
                </a:solidFill>
                <a:effectLst/>
                <a:uLnTx/>
                <a:uFillTx/>
                <a:latin typeface="Times New Roman" panose="02020603050405020304" pitchFamily="18" charset="0"/>
                <a:ea typeface="NTR"/>
                <a:cs typeface="Times New Roman" panose="02020603050405020304" pitchFamily="18" charset="0"/>
                <a:sym typeface="NTR"/>
              </a:rPr>
              <a:t> VỤ</a:t>
            </a:r>
            <a:endParaRPr kumimoji="0" sz="2800" b="1" u="none" strike="noStrike" kern="0" cap="none" spc="0" normalizeH="0" baseline="0" noProof="0" dirty="0">
              <a:ln>
                <a:noFill/>
              </a:ln>
              <a:solidFill>
                <a:srgbClr val="000000"/>
              </a:solidFill>
              <a:effectLst/>
              <a:uLnTx/>
              <a:uFillTx/>
              <a:latin typeface="Times New Roman" panose="02020603050405020304" pitchFamily="18" charset="0"/>
              <a:ea typeface="NTR"/>
              <a:cs typeface="Times New Roman" panose="02020603050405020304" pitchFamily="18" charset="0"/>
              <a:sym typeface="NTR"/>
            </a:endParaRPr>
          </a:p>
        </p:txBody>
      </p:sp>
      <p:sp>
        <p:nvSpPr>
          <p:cNvPr id="8" name="Google Shape;380;p19">
            <a:extLst>
              <a:ext uri="{FF2B5EF4-FFF2-40B4-BE49-F238E27FC236}">
                <a16:creationId xmlns:a16="http://schemas.microsoft.com/office/drawing/2014/main" id="{85A6B9CD-8BA8-9C6C-7A07-8D507A30CC7E}"/>
              </a:ext>
            </a:extLst>
          </p:cNvPr>
          <p:cNvSpPr/>
          <p:nvPr/>
        </p:nvSpPr>
        <p:spPr>
          <a:xfrm>
            <a:off x="1329367" y="1013103"/>
            <a:ext cx="4129894" cy="5262939"/>
          </a:xfrm>
          <a:prstGeom prst="rect">
            <a:avLst/>
          </a:prstGeom>
          <a:noFill/>
          <a:ln>
            <a:noFill/>
          </a:ln>
        </p:spPr>
        <p:txBody>
          <a:bodyPr spcFirstLastPara="1" wrap="square" lIns="91425" tIns="45700" rIns="91425" bIns="45700" anchor="t" anchorCtr="0">
            <a:spAutoFit/>
          </a:bodyPr>
          <a:lstStyle/>
          <a:p>
            <a:pPr algn="just">
              <a:lnSpc>
                <a:spcPct val="150000"/>
              </a:lnSpc>
            </a:pP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p>
          <a:p>
            <a:pPr algn="just">
              <a:lnSpc>
                <a:spcPct val="150000"/>
              </a:lnSpc>
            </a:pP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Bố</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cục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từng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phần</a:t>
            </a:r>
            <a:r>
              <a:rPr lang="en-US" sz="2800" i="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pPr algn="just">
              <a:lnSpc>
                <a:spcPct val="150000"/>
              </a:lnSpc>
            </a:pPr>
            <a:r>
              <a:rPr lang="en-US" sz="2800" i="1" dirty="0">
                <a:latin typeface="Times New Roman" panose="02020603050405020304" pitchFamily="18" charset="0"/>
                <a:cs typeface="Times New Roman" panose="02020603050405020304" pitchFamily="18" charset="0"/>
              </a:rPr>
              <a:t>+ Nhan </a:t>
            </a:r>
            <a:r>
              <a:rPr lang="en-US" sz="2800" i="1" dirty="0" err="1">
                <a:latin typeface="Times New Roman" panose="02020603050405020304" pitchFamily="18" charset="0"/>
                <a:cs typeface="Times New Roman" panose="02020603050405020304" pitchFamily="18" charset="0"/>
              </a:rPr>
              <a:t>đề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Tiểu</a:t>
            </a:r>
            <a:r>
              <a:rPr lang="en-US" sz="2800" i="1" dirty="0">
                <a:latin typeface="Times New Roman" panose="02020603050405020304" pitchFamily="18" charset="0"/>
                <a:cs typeface="Times New Roman" panose="02020603050405020304" pitchFamily="18" charset="0"/>
              </a:rPr>
              <a:t> Thanh </a:t>
            </a:r>
            <a:r>
              <a:rPr lang="en-US" sz="2800" i="1" dirty="0" err="1">
                <a:latin typeface="Times New Roman" panose="02020603050405020304" pitchFamily="18" charset="0"/>
                <a:cs typeface="Times New Roman" panose="02020603050405020304" pitchFamily="18" charset="0"/>
              </a:rPr>
              <a:t>kí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mấy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hiểu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hãy</a:t>
            </a:r>
            <a:r>
              <a:rPr lang="en-US" sz="2800" i="1" dirty="0">
                <a:latin typeface="Times New Roman" panose="02020603050405020304" pitchFamily="18" charset="0"/>
                <a:cs typeface="Times New Roman" panose="02020603050405020304" pitchFamily="18" charset="0"/>
              </a:rPr>
              <a:t> chia </a:t>
            </a:r>
            <a:r>
              <a:rPr lang="en-US" sz="2800" i="1" dirty="0" err="1">
                <a:latin typeface="Times New Roman" panose="02020603050405020304" pitchFamily="18" charset="0"/>
                <a:cs typeface="Times New Roman" panose="02020603050405020304" pitchFamily="18" charset="0"/>
              </a:rPr>
              <a:t>sẻ</a:t>
            </a:r>
            <a:r>
              <a:rPr lang="en-US" sz="2800" i="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pPr algn="just">
              <a:lnSpc>
                <a:spcPct val="150000"/>
              </a:lnSpc>
            </a:pPr>
            <a:r>
              <a:rPr lang="en-US" sz="2800" dirty="0" err="1">
                <a:latin typeface="Times New Roman" panose="02020603050405020304" pitchFamily="18" charset="0"/>
                <a:cs typeface="Times New Roman" panose="02020603050405020304" pitchFamily="18" charset="0"/>
              </a:rPr>
              <a:t>Lưu</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974963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6"/>
                                        </p:tgtEl>
                                        <p:attrNameLst>
                                          <p:attrName>style.visibility</p:attrName>
                                        </p:attrNameLst>
                                      </p:cBhvr>
                                      <p:to>
                                        <p:strVal val="visible"/>
                                      </p:to>
                                    </p:set>
                                    <p:animEffect transition="in" filter="fade">
                                      <p:cBhvr>
                                        <p:cTn id="7" dur="500"/>
                                        <p:tgtEl>
                                          <p:spTgt spid="37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p:tgtEl>
                                          <p:spTgt spid="7"/>
                                        </p:tgtEl>
                                        <p:attrNameLst>
                                          <p:attrName>ppt_w</p:attrName>
                                        </p:attrNameLst>
                                      </p:cBhvr>
                                      <p:tavLst>
                                        <p:tav tm="0">
                                          <p:val>
                                            <p:strVal val="0"/>
                                          </p:val>
                                        </p:tav>
                                        <p:tav tm="100000">
                                          <p:val>
                                            <p:strVal val="#ppt_w"/>
                                          </p:val>
                                        </p:tav>
                                      </p:tavLst>
                                    </p:anim>
                                    <p:anim calcmode="lin" valueType="num">
                                      <p:cBhvr additive="base">
                                        <p:cTn id="27" dur="500"/>
                                        <p:tgtEl>
                                          <p:spTgt spid="7"/>
                                        </p:tgtEl>
                                        <p:attrNameLst>
                                          <p:attrName>ppt_h</p:attrName>
                                        </p:attrNameLst>
                                      </p:cBhvr>
                                      <p:tavLst>
                                        <p:tav tm="0">
                                          <p:val>
                                            <p:str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p:tgtEl>
                                          <p:spTgt spid="8"/>
                                        </p:tgtEl>
                                        <p:attrNameLst>
                                          <p:attrName>ppt_w</p:attrName>
                                        </p:attrNameLst>
                                      </p:cBhvr>
                                      <p:tavLst>
                                        <p:tav tm="0">
                                          <p:val>
                                            <p:strVal val="0"/>
                                          </p:val>
                                        </p:tav>
                                        <p:tav tm="100000">
                                          <p:val>
                                            <p:strVal val="#ppt_w"/>
                                          </p:val>
                                        </p:tav>
                                      </p:tavLst>
                                    </p:anim>
                                    <p:anim calcmode="lin" valueType="num">
                                      <p:cBhvr additive="base">
                                        <p:cTn id="33" dur="500"/>
                                        <p:tgtEl>
                                          <p:spTgt spid="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9" descr="图片包含 植物&#10;&#10;已生成极高可信度的说明"/>
          <p:cNvPicPr preferRelativeResize="0"/>
          <p:nvPr/>
        </p:nvPicPr>
        <p:blipFill rotWithShape="1">
          <a:blip r:embed="rId3">
            <a:alphaModFix/>
          </a:blip>
          <a:srcRect/>
          <a:stretch/>
        </p:blipFill>
        <p:spPr>
          <a:xfrm rot="4399645" flipH="1">
            <a:off x="4804069" y="1140655"/>
            <a:ext cx="4102682" cy="2712060"/>
          </a:xfrm>
          <a:prstGeom prst="rect">
            <a:avLst/>
          </a:prstGeom>
          <a:noFill/>
          <a:ln>
            <a:noFill/>
          </a:ln>
        </p:spPr>
      </p:pic>
      <p:pic>
        <p:nvPicPr>
          <p:cNvPr id="177" name="Google Shape;177;p9" descr="图片包含 户外, 地面, 人员, 建筑物&#10;&#10;已生成高可信度的说明"/>
          <p:cNvPicPr preferRelativeResize="0"/>
          <p:nvPr/>
        </p:nvPicPr>
        <p:blipFill rotWithShape="1">
          <a:blip r:embed="rId4">
            <a:alphaModFix/>
          </a:blip>
          <a:srcRect t="31667" b="33835"/>
          <a:stretch/>
        </p:blipFill>
        <p:spPr>
          <a:xfrm rot="16200000" flipH="1">
            <a:off x="3015963" y="2642542"/>
            <a:ext cx="5966974" cy="1157877"/>
          </a:xfrm>
          <a:prstGeom prst="rect">
            <a:avLst/>
          </a:prstGeom>
          <a:noFill/>
          <a:ln>
            <a:noFill/>
          </a:ln>
          <a:effectLst>
            <a:outerShdw blurRad="50800" dist="38100" dir="2700000" algn="tl" rotWithShape="0">
              <a:srgbClr val="000000">
                <a:alpha val="40000"/>
              </a:srgbClr>
            </a:outerShdw>
          </a:effectLst>
        </p:spPr>
      </p:pic>
      <p:grpSp>
        <p:nvGrpSpPr>
          <p:cNvPr id="179" name="Google Shape;179;p9"/>
          <p:cNvGrpSpPr/>
          <p:nvPr/>
        </p:nvGrpSpPr>
        <p:grpSpPr>
          <a:xfrm>
            <a:off x="-347203" y="1317626"/>
            <a:ext cx="3111383" cy="3147528"/>
            <a:chOff x="-347203" y="1317626"/>
            <a:chExt cx="3111383" cy="3147528"/>
          </a:xfrm>
        </p:grpSpPr>
        <p:grpSp>
          <p:nvGrpSpPr>
            <p:cNvPr id="180" name="Google Shape;180;p9"/>
            <p:cNvGrpSpPr/>
            <p:nvPr/>
          </p:nvGrpSpPr>
          <p:grpSpPr>
            <a:xfrm>
              <a:off x="366956" y="1317626"/>
              <a:ext cx="1713250" cy="1494785"/>
              <a:chOff x="1729068" y="2323955"/>
              <a:chExt cx="1713250" cy="1494785"/>
            </a:xfrm>
          </p:grpSpPr>
          <p:sp>
            <p:nvSpPr>
              <p:cNvPr id="181" name="Google Shape;181;p9"/>
              <p:cNvSpPr txBox="1"/>
              <p:nvPr/>
            </p:nvSpPr>
            <p:spPr>
              <a:xfrm>
                <a:off x="1729068" y="2594313"/>
                <a:ext cx="1713250"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4402C"/>
                  </a:buClr>
                  <a:buSzPts val="3200"/>
                  <a:buFont typeface="NTR"/>
                  <a:buNone/>
                </a:pPr>
                <a:r>
                  <a:rPr lang="en-US" sz="2800" b="1" i="0" u="none" strike="noStrike" cap="none" dirty="0">
                    <a:solidFill>
                      <a:srgbClr val="54402C"/>
                    </a:solidFill>
                    <a:latin typeface="Times New Roman" panose="02020603050405020304" pitchFamily="18" charset="0"/>
                    <a:ea typeface="NTR"/>
                    <a:cs typeface="Times New Roman" panose="02020603050405020304" pitchFamily="18" charset="0"/>
                    <a:sym typeface="NTR"/>
                  </a:rPr>
                  <a:t>Thể </a:t>
                </a:r>
                <a:endParaRPr sz="1200" b="1" dirty="0">
                  <a:latin typeface="Times New Roman" panose="02020603050405020304" pitchFamily="18" charset="0"/>
                  <a:cs typeface="Times New Roman" panose="02020603050405020304" pitchFamily="18" charset="0"/>
                </a:endParaRPr>
              </a:p>
              <a:p>
                <a:pPr marL="0" marR="0" lvl="0" indent="0" algn="ctr" rtl="0">
                  <a:lnSpc>
                    <a:spcPct val="100000"/>
                  </a:lnSpc>
                  <a:spcBef>
                    <a:spcPts val="0"/>
                  </a:spcBef>
                  <a:spcAft>
                    <a:spcPts val="0"/>
                  </a:spcAft>
                  <a:buClr>
                    <a:srgbClr val="54402C"/>
                  </a:buClr>
                  <a:buSzPts val="3200"/>
                  <a:buFont typeface="NTR"/>
                  <a:buNone/>
                </a:pPr>
                <a:r>
                  <a:rPr lang="en-US" sz="2800" b="1" i="0" u="none" strike="noStrike" cap="none" dirty="0" err="1">
                    <a:solidFill>
                      <a:srgbClr val="54402C"/>
                    </a:solidFill>
                    <a:latin typeface="Times New Roman" panose="02020603050405020304" pitchFamily="18" charset="0"/>
                    <a:ea typeface="NTR"/>
                    <a:cs typeface="Times New Roman" panose="02020603050405020304" pitchFamily="18" charset="0"/>
                    <a:sym typeface="NTR"/>
                  </a:rPr>
                  <a:t>thơ</a:t>
                </a:r>
                <a:endParaRPr sz="2800" b="1" i="0" u="none" strike="noStrike" cap="none" dirty="0">
                  <a:solidFill>
                    <a:srgbClr val="54402C"/>
                  </a:solidFill>
                  <a:latin typeface="Times New Roman" panose="02020603050405020304" pitchFamily="18" charset="0"/>
                  <a:ea typeface="NTR"/>
                  <a:cs typeface="Times New Roman" panose="02020603050405020304" pitchFamily="18" charset="0"/>
                  <a:sym typeface="NTR"/>
                </a:endParaRPr>
              </a:p>
            </p:txBody>
          </p:sp>
          <p:sp>
            <p:nvSpPr>
              <p:cNvPr id="182" name="Google Shape;182;p9"/>
              <p:cNvSpPr/>
              <p:nvPr/>
            </p:nvSpPr>
            <p:spPr>
              <a:xfrm>
                <a:off x="1800930" y="2323955"/>
                <a:ext cx="1586168" cy="1494785"/>
              </a:xfrm>
              <a:prstGeom prst="ellipse">
                <a:avLst/>
              </a:prstGeom>
              <a:noFill/>
              <a:ln w="12700" cap="flat" cmpd="sng">
                <a:solidFill>
                  <a:srgbClr val="B18D6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B18D6E"/>
                  </a:solidFill>
                  <a:latin typeface="Times New Roman" panose="02020603050405020304" pitchFamily="18" charset="0"/>
                  <a:cs typeface="Times New Roman" panose="02020603050405020304" pitchFamily="18" charset="0"/>
                  <a:sym typeface="Arial"/>
                </a:endParaRPr>
              </a:p>
            </p:txBody>
          </p:sp>
        </p:grpSp>
        <p:sp>
          <p:nvSpPr>
            <p:cNvPr id="183" name="Google Shape;183;p9"/>
            <p:cNvSpPr txBox="1"/>
            <p:nvPr/>
          </p:nvSpPr>
          <p:spPr>
            <a:xfrm>
              <a:off x="-347203" y="3221480"/>
              <a:ext cx="3111383" cy="124367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54402C"/>
                </a:buClr>
                <a:buSzPts val="2400"/>
                <a:buFont typeface="NTR"/>
                <a:buNone/>
              </a:pPr>
              <a:r>
                <a:rPr lang="en-US" sz="2400" b="0" i="0" u="none" strike="noStrike" cap="none" dirty="0" err="1">
                  <a:solidFill>
                    <a:srgbClr val="54402C"/>
                  </a:solidFill>
                  <a:latin typeface="Times New Roman" panose="02020603050405020304" pitchFamily="18" charset="0"/>
                  <a:ea typeface="NTR"/>
                  <a:cs typeface="Times New Roman" panose="02020603050405020304" pitchFamily="18" charset="0"/>
                  <a:sym typeface="NTR"/>
                </a:rPr>
                <a:t>Thất</a:t>
              </a:r>
              <a:r>
                <a:rPr lang="en-US" sz="2400" b="0" i="0" u="none" strike="noStrike" cap="none" dirty="0">
                  <a:solidFill>
                    <a:srgbClr val="54402C"/>
                  </a:solidFill>
                  <a:latin typeface="Times New Roman" panose="02020603050405020304" pitchFamily="18" charset="0"/>
                  <a:ea typeface="NTR"/>
                  <a:cs typeface="Times New Roman" panose="02020603050405020304" pitchFamily="18" charset="0"/>
                  <a:sym typeface="NTR"/>
                </a:rPr>
                <a:t> ngôn </a:t>
              </a:r>
              <a:r>
                <a:rPr lang="en-US" sz="2400" b="0" i="0" u="none" strike="noStrike" cap="none" dirty="0" err="1">
                  <a:solidFill>
                    <a:srgbClr val="54402C"/>
                  </a:solidFill>
                  <a:latin typeface="Times New Roman" panose="02020603050405020304" pitchFamily="18" charset="0"/>
                  <a:ea typeface="NTR"/>
                  <a:cs typeface="Times New Roman" panose="02020603050405020304" pitchFamily="18" charset="0"/>
                  <a:sym typeface="NTR"/>
                </a:rPr>
                <a:t>bát</a:t>
              </a:r>
              <a:r>
                <a:rPr lang="en-US" sz="2400" b="0" i="0" u="none" strike="noStrike" cap="none" dirty="0">
                  <a:solidFill>
                    <a:srgbClr val="54402C"/>
                  </a:solidFill>
                  <a:latin typeface="Times New Roman" panose="02020603050405020304" pitchFamily="18" charset="0"/>
                  <a:ea typeface="NTR"/>
                  <a:cs typeface="Times New Roman" panose="02020603050405020304" pitchFamily="18" charset="0"/>
                  <a:sym typeface="NTR"/>
                </a:rPr>
                <a:t> </a:t>
              </a:r>
              <a:r>
                <a:rPr lang="en-US" sz="2400" b="0" i="0" u="none" strike="noStrike" cap="none" dirty="0" err="1">
                  <a:solidFill>
                    <a:srgbClr val="54402C"/>
                  </a:solidFill>
                  <a:latin typeface="Times New Roman" panose="02020603050405020304" pitchFamily="18" charset="0"/>
                  <a:ea typeface="NTR"/>
                  <a:cs typeface="Times New Roman" panose="02020603050405020304" pitchFamily="18" charset="0"/>
                  <a:sym typeface="NTR"/>
                </a:rPr>
                <a:t>cú</a:t>
              </a:r>
              <a:r>
                <a:rPr lang="en-US" sz="2400" b="0" i="0" u="none" strike="noStrike" cap="none" dirty="0">
                  <a:solidFill>
                    <a:srgbClr val="54402C"/>
                  </a:solidFill>
                  <a:latin typeface="Times New Roman" panose="02020603050405020304" pitchFamily="18" charset="0"/>
                  <a:ea typeface="NTR"/>
                  <a:cs typeface="Times New Roman" panose="02020603050405020304" pitchFamily="18" charset="0"/>
                  <a:sym typeface="NTR"/>
                </a:rPr>
                <a:t> </a:t>
              </a:r>
              <a:endParaRPr dirty="0">
                <a:latin typeface="Times New Roman" panose="02020603050405020304" pitchFamily="18" charset="0"/>
                <a:cs typeface="Times New Roman" panose="02020603050405020304" pitchFamily="18" charset="0"/>
              </a:endParaRPr>
            </a:p>
            <a:p>
              <a:pPr marL="0" marR="0" lvl="0" indent="0" algn="ctr" rtl="0">
                <a:lnSpc>
                  <a:spcPct val="150000"/>
                </a:lnSpc>
                <a:spcBef>
                  <a:spcPts val="0"/>
                </a:spcBef>
                <a:spcAft>
                  <a:spcPts val="0"/>
                </a:spcAft>
                <a:buClr>
                  <a:srgbClr val="54402C"/>
                </a:buClr>
                <a:buSzPts val="2400"/>
                <a:buFont typeface="NTR"/>
                <a:buNone/>
              </a:pPr>
              <a:r>
                <a:rPr lang="en-US" sz="2400" b="0" i="0" u="none" strike="noStrike" cap="none" dirty="0" err="1">
                  <a:solidFill>
                    <a:srgbClr val="54402C"/>
                  </a:solidFill>
                  <a:latin typeface="Times New Roman" panose="02020603050405020304" pitchFamily="18" charset="0"/>
                  <a:ea typeface="NTR"/>
                  <a:cs typeface="Times New Roman" panose="02020603050405020304" pitchFamily="18" charset="0"/>
                  <a:sym typeface="NTR"/>
                </a:rPr>
                <a:t>Đường</a:t>
              </a:r>
              <a:r>
                <a:rPr lang="en-US" sz="2400" b="0" i="0" u="none" strike="noStrike" cap="none" dirty="0">
                  <a:solidFill>
                    <a:srgbClr val="54402C"/>
                  </a:solidFill>
                  <a:latin typeface="Times New Roman" panose="02020603050405020304" pitchFamily="18" charset="0"/>
                  <a:ea typeface="NTR"/>
                  <a:cs typeface="Times New Roman" panose="02020603050405020304" pitchFamily="18" charset="0"/>
                  <a:sym typeface="NTR"/>
                </a:rPr>
                <a:t> </a:t>
              </a:r>
              <a:r>
                <a:rPr lang="en-US" sz="2400" b="0" i="0" u="none" strike="noStrike" cap="none" dirty="0" err="1">
                  <a:solidFill>
                    <a:srgbClr val="54402C"/>
                  </a:solidFill>
                  <a:latin typeface="Times New Roman" panose="02020603050405020304" pitchFamily="18" charset="0"/>
                  <a:ea typeface="NTR"/>
                  <a:cs typeface="Times New Roman" panose="02020603050405020304" pitchFamily="18" charset="0"/>
                  <a:sym typeface="NTR"/>
                </a:rPr>
                <a:t>luật</a:t>
              </a:r>
              <a:endParaRPr sz="2400" b="0" i="0" u="none" strike="noStrike" cap="none" dirty="0">
                <a:solidFill>
                  <a:srgbClr val="54402C"/>
                </a:solidFill>
                <a:latin typeface="Times New Roman" panose="02020603050405020304" pitchFamily="18" charset="0"/>
                <a:ea typeface="NTR"/>
                <a:cs typeface="Times New Roman" panose="02020603050405020304" pitchFamily="18" charset="0"/>
                <a:sym typeface="NTR"/>
              </a:endParaRPr>
            </a:p>
          </p:txBody>
        </p:sp>
      </p:grpSp>
      <p:grpSp>
        <p:nvGrpSpPr>
          <p:cNvPr id="184" name="Google Shape;184;p9"/>
          <p:cNvGrpSpPr/>
          <p:nvPr/>
        </p:nvGrpSpPr>
        <p:grpSpPr>
          <a:xfrm>
            <a:off x="2486654" y="1284431"/>
            <a:ext cx="2445036" cy="3108205"/>
            <a:chOff x="2486654" y="1284431"/>
            <a:chExt cx="2445036" cy="3108205"/>
          </a:xfrm>
        </p:grpSpPr>
        <p:grpSp>
          <p:nvGrpSpPr>
            <p:cNvPr id="185" name="Google Shape;185;p9"/>
            <p:cNvGrpSpPr/>
            <p:nvPr/>
          </p:nvGrpSpPr>
          <p:grpSpPr>
            <a:xfrm>
              <a:off x="2670466" y="1284431"/>
              <a:ext cx="1809983" cy="1628739"/>
              <a:chOff x="1630350" y="2290760"/>
              <a:chExt cx="1809983" cy="1628739"/>
            </a:xfrm>
          </p:grpSpPr>
          <p:sp>
            <p:nvSpPr>
              <p:cNvPr id="186" name="Google Shape;186;p9"/>
              <p:cNvSpPr txBox="1"/>
              <p:nvPr/>
            </p:nvSpPr>
            <p:spPr>
              <a:xfrm>
                <a:off x="1630350" y="2362273"/>
                <a:ext cx="1809983" cy="13849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4402C"/>
                  </a:buClr>
                  <a:buSzPts val="3200"/>
                  <a:buFont typeface="NTR"/>
                  <a:buNone/>
                </a:pPr>
                <a:r>
                  <a:rPr lang="en-US" sz="2800" b="1" i="0" u="none" strike="noStrike" cap="none" dirty="0" err="1">
                    <a:solidFill>
                      <a:srgbClr val="54402C"/>
                    </a:solidFill>
                    <a:latin typeface="Times New Roman" panose="02020603050405020304" pitchFamily="18" charset="0"/>
                    <a:ea typeface="NTR"/>
                    <a:cs typeface="Times New Roman" panose="02020603050405020304" pitchFamily="18" charset="0"/>
                    <a:sym typeface="NTR"/>
                  </a:rPr>
                  <a:t>Hoàn</a:t>
                </a:r>
                <a:r>
                  <a:rPr lang="en-US" sz="2800" b="1" i="0" u="none" strike="noStrike" cap="none" dirty="0">
                    <a:solidFill>
                      <a:srgbClr val="54402C"/>
                    </a:solidFill>
                    <a:latin typeface="Times New Roman" panose="02020603050405020304" pitchFamily="18" charset="0"/>
                    <a:ea typeface="NTR"/>
                    <a:cs typeface="Times New Roman" panose="02020603050405020304" pitchFamily="18" charset="0"/>
                    <a:sym typeface="NTR"/>
                  </a:rPr>
                  <a:t> </a:t>
                </a:r>
                <a:r>
                  <a:rPr lang="en-US" sz="2800" b="1" dirty="0" err="1">
                    <a:solidFill>
                      <a:srgbClr val="54402C"/>
                    </a:solidFill>
                    <a:latin typeface="Times New Roman" panose="02020603050405020304" pitchFamily="18" charset="0"/>
                    <a:ea typeface="NTR"/>
                    <a:cs typeface="Times New Roman" panose="02020603050405020304" pitchFamily="18" charset="0"/>
                    <a:sym typeface="NTR"/>
                  </a:rPr>
                  <a:t>cảnh</a:t>
                </a:r>
                <a:endParaRPr sz="2800" b="1" dirty="0">
                  <a:solidFill>
                    <a:srgbClr val="54402C"/>
                  </a:solidFill>
                  <a:latin typeface="Times New Roman" panose="02020603050405020304" pitchFamily="18" charset="0"/>
                  <a:ea typeface="NTR"/>
                  <a:cs typeface="Times New Roman" panose="02020603050405020304" pitchFamily="18" charset="0"/>
                  <a:sym typeface="NTR"/>
                </a:endParaRPr>
              </a:p>
              <a:p>
                <a:pPr marL="0" marR="0" lvl="0" indent="0" algn="ctr" rtl="0">
                  <a:lnSpc>
                    <a:spcPct val="100000"/>
                  </a:lnSpc>
                  <a:spcBef>
                    <a:spcPts val="0"/>
                  </a:spcBef>
                  <a:spcAft>
                    <a:spcPts val="0"/>
                  </a:spcAft>
                  <a:buClr>
                    <a:srgbClr val="54402C"/>
                  </a:buClr>
                  <a:buSzPts val="3200"/>
                  <a:buFont typeface="NTR"/>
                  <a:buNone/>
                </a:pPr>
                <a:r>
                  <a:rPr lang="en-US" sz="2800" b="1" dirty="0" err="1">
                    <a:solidFill>
                      <a:srgbClr val="54402C"/>
                    </a:solidFill>
                    <a:latin typeface="Times New Roman" panose="02020603050405020304" pitchFamily="18" charset="0"/>
                    <a:ea typeface="NTR"/>
                    <a:cs typeface="Times New Roman" panose="02020603050405020304" pitchFamily="18" charset="0"/>
                    <a:sym typeface="NTR"/>
                  </a:rPr>
                  <a:t>s</a:t>
                </a:r>
                <a:r>
                  <a:rPr lang="en-US" sz="2800" b="1" i="0" u="none" strike="noStrike" cap="none" dirty="0" err="1">
                    <a:solidFill>
                      <a:srgbClr val="54402C"/>
                    </a:solidFill>
                    <a:latin typeface="Times New Roman" panose="02020603050405020304" pitchFamily="18" charset="0"/>
                    <a:ea typeface="NTR"/>
                    <a:cs typeface="Times New Roman" panose="02020603050405020304" pitchFamily="18" charset="0"/>
                    <a:sym typeface="NTR"/>
                  </a:rPr>
                  <a:t>áng</a:t>
                </a:r>
                <a:r>
                  <a:rPr lang="en-US" sz="2800" b="1" i="0" u="none" strike="noStrike" cap="none" dirty="0">
                    <a:solidFill>
                      <a:srgbClr val="54402C"/>
                    </a:solidFill>
                    <a:latin typeface="Times New Roman" panose="02020603050405020304" pitchFamily="18" charset="0"/>
                    <a:ea typeface="NTR"/>
                    <a:cs typeface="Times New Roman" panose="02020603050405020304" pitchFamily="18" charset="0"/>
                    <a:sym typeface="NTR"/>
                  </a:rPr>
                  <a:t> </a:t>
                </a:r>
                <a:r>
                  <a:rPr lang="en-US" sz="2800" b="1" i="0" u="none" strike="noStrike" cap="none" dirty="0" err="1">
                    <a:solidFill>
                      <a:srgbClr val="54402C"/>
                    </a:solidFill>
                    <a:latin typeface="Times New Roman" panose="02020603050405020304" pitchFamily="18" charset="0"/>
                    <a:ea typeface="NTR"/>
                    <a:cs typeface="Times New Roman" panose="02020603050405020304" pitchFamily="18" charset="0"/>
                    <a:sym typeface="NTR"/>
                  </a:rPr>
                  <a:t>tác</a:t>
                </a:r>
                <a:endParaRPr sz="2800" b="1" i="0" u="none" strike="noStrike" cap="none" dirty="0">
                  <a:solidFill>
                    <a:srgbClr val="54402C"/>
                  </a:solidFill>
                  <a:latin typeface="Times New Roman" panose="02020603050405020304" pitchFamily="18" charset="0"/>
                  <a:ea typeface="NTR"/>
                  <a:cs typeface="Times New Roman" panose="02020603050405020304" pitchFamily="18" charset="0"/>
                  <a:sym typeface="NTR"/>
                </a:endParaRPr>
              </a:p>
            </p:txBody>
          </p:sp>
          <p:sp>
            <p:nvSpPr>
              <p:cNvPr id="187" name="Google Shape;187;p9"/>
              <p:cNvSpPr/>
              <p:nvPr/>
            </p:nvSpPr>
            <p:spPr>
              <a:xfrm>
                <a:off x="1630350" y="2290760"/>
                <a:ext cx="1767943" cy="1628739"/>
              </a:xfrm>
              <a:prstGeom prst="ellipse">
                <a:avLst/>
              </a:prstGeom>
              <a:noFill/>
              <a:ln w="12700" cap="flat" cmpd="sng">
                <a:solidFill>
                  <a:srgbClr val="B18D6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B18D6E"/>
                  </a:solidFill>
                  <a:latin typeface="Times New Roman" panose="02020603050405020304" pitchFamily="18" charset="0"/>
                  <a:cs typeface="Times New Roman" panose="02020603050405020304" pitchFamily="18" charset="0"/>
                  <a:sym typeface="Arial"/>
                </a:endParaRPr>
              </a:p>
            </p:txBody>
          </p:sp>
        </p:grpSp>
        <p:sp>
          <p:nvSpPr>
            <p:cNvPr id="188" name="Google Shape;188;p9"/>
            <p:cNvSpPr txBox="1"/>
            <p:nvPr/>
          </p:nvSpPr>
          <p:spPr>
            <a:xfrm>
              <a:off x="2486654" y="3192348"/>
              <a:ext cx="2445036" cy="120028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54402C"/>
                </a:buClr>
                <a:buSzPts val="2400"/>
                <a:buFont typeface="NTR"/>
                <a:buNone/>
              </a:pPr>
              <a:r>
                <a:rPr lang="en-US" sz="2400" dirty="0" err="1">
                  <a:solidFill>
                    <a:srgbClr val="54402C"/>
                  </a:solidFill>
                  <a:latin typeface="Times New Roman" panose="02020603050405020304" pitchFamily="18" charset="0"/>
                  <a:ea typeface="NTR"/>
                  <a:cs typeface="Times New Roman" panose="02020603050405020304" pitchFamily="18" charset="0"/>
                  <a:sym typeface="NTR"/>
                </a:rPr>
                <a:t>Đi</a:t>
              </a:r>
              <a:r>
                <a:rPr lang="en-US" sz="2400" dirty="0">
                  <a:solidFill>
                    <a:srgbClr val="54402C"/>
                  </a:solidFill>
                  <a:latin typeface="Times New Roman" panose="02020603050405020304" pitchFamily="18" charset="0"/>
                  <a:ea typeface="NTR"/>
                  <a:cs typeface="Times New Roman" panose="02020603050405020304" pitchFamily="18" charset="0"/>
                  <a:sym typeface="NTR"/>
                </a:rPr>
                <a:t> </a:t>
              </a:r>
              <a:r>
                <a:rPr lang="en-US" sz="2400" dirty="0" err="1">
                  <a:solidFill>
                    <a:srgbClr val="54402C"/>
                  </a:solidFill>
                  <a:latin typeface="Times New Roman" panose="02020603050405020304" pitchFamily="18" charset="0"/>
                  <a:ea typeface="NTR"/>
                  <a:cs typeface="Times New Roman" panose="02020603050405020304" pitchFamily="18" charset="0"/>
                  <a:sym typeface="NTR"/>
                </a:rPr>
                <a:t>sứ</a:t>
              </a:r>
              <a:r>
                <a:rPr lang="en-US" sz="2400" dirty="0">
                  <a:solidFill>
                    <a:srgbClr val="54402C"/>
                  </a:solidFill>
                  <a:latin typeface="Times New Roman" panose="02020603050405020304" pitchFamily="18" charset="0"/>
                  <a:ea typeface="NTR"/>
                  <a:cs typeface="Times New Roman" panose="02020603050405020304" pitchFamily="18" charset="0"/>
                  <a:sym typeface="NTR"/>
                </a:rPr>
                <a:t> Trung Quốc </a:t>
              </a:r>
              <a:endParaRPr dirty="0">
                <a:latin typeface="Times New Roman" panose="02020603050405020304" pitchFamily="18" charset="0"/>
                <a:cs typeface="Times New Roman" panose="02020603050405020304" pitchFamily="18" charset="0"/>
              </a:endParaRPr>
            </a:p>
            <a:p>
              <a:pPr marL="0" marR="0" lvl="0" indent="0" algn="l" rtl="0">
                <a:lnSpc>
                  <a:spcPct val="150000"/>
                </a:lnSpc>
                <a:spcBef>
                  <a:spcPts val="0"/>
                </a:spcBef>
                <a:spcAft>
                  <a:spcPts val="0"/>
                </a:spcAft>
                <a:buClr>
                  <a:schemeClr val="dk1"/>
                </a:buClr>
                <a:buSzPts val="2400"/>
                <a:buFont typeface="Arial"/>
                <a:buNone/>
              </a:pPr>
              <a:endParaRPr sz="2400" b="0" i="0" u="none" strike="noStrike" cap="none" dirty="0">
                <a:solidFill>
                  <a:srgbClr val="54402C"/>
                </a:solidFill>
                <a:latin typeface="Times New Roman" panose="02020603050405020304" pitchFamily="18" charset="0"/>
                <a:ea typeface="NTR"/>
                <a:cs typeface="Times New Roman" panose="02020603050405020304" pitchFamily="18" charset="0"/>
                <a:sym typeface="NTR"/>
              </a:endParaRPr>
            </a:p>
          </p:txBody>
        </p:sp>
      </p:grpSp>
      <p:grpSp>
        <p:nvGrpSpPr>
          <p:cNvPr id="189" name="Google Shape;189;p9"/>
          <p:cNvGrpSpPr/>
          <p:nvPr/>
        </p:nvGrpSpPr>
        <p:grpSpPr>
          <a:xfrm>
            <a:off x="7675946" y="1001374"/>
            <a:ext cx="2411065" cy="5523357"/>
            <a:chOff x="7675946" y="1001374"/>
            <a:chExt cx="2411065" cy="5523357"/>
          </a:xfrm>
        </p:grpSpPr>
        <p:grpSp>
          <p:nvGrpSpPr>
            <p:cNvPr id="190" name="Google Shape;190;p9"/>
            <p:cNvGrpSpPr/>
            <p:nvPr/>
          </p:nvGrpSpPr>
          <p:grpSpPr>
            <a:xfrm>
              <a:off x="7884261" y="1001374"/>
              <a:ext cx="1798347" cy="1678775"/>
              <a:chOff x="1815011" y="2007703"/>
              <a:chExt cx="1798347" cy="1678775"/>
            </a:xfrm>
          </p:grpSpPr>
          <p:sp>
            <p:nvSpPr>
              <p:cNvPr id="191" name="Google Shape;191;p9"/>
              <p:cNvSpPr txBox="1"/>
              <p:nvPr/>
            </p:nvSpPr>
            <p:spPr>
              <a:xfrm>
                <a:off x="1815011" y="2531570"/>
                <a:ext cx="1749996"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4402C"/>
                  </a:buClr>
                  <a:buSzPts val="3200"/>
                  <a:buFont typeface="NTR"/>
                  <a:buNone/>
                </a:pPr>
                <a:r>
                  <a:rPr lang="en-US" sz="2800" b="1" i="0" u="none" strike="noStrike" cap="none" dirty="0" err="1">
                    <a:solidFill>
                      <a:srgbClr val="54402C"/>
                    </a:solidFill>
                    <a:latin typeface="Times New Roman" panose="02020603050405020304" pitchFamily="18" charset="0"/>
                    <a:ea typeface="NTR"/>
                    <a:cs typeface="Times New Roman" panose="02020603050405020304" pitchFamily="18" charset="0"/>
                    <a:sym typeface="NTR"/>
                  </a:rPr>
                  <a:t>Bố</a:t>
                </a:r>
                <a:r>
                  <a:rPr lang="en-US" sz="2800" b="1" i="0" u="none" strike="noStrike" cap="none" dirty="0">
                    <a:solidFill>
                      <a:srgbClr val="54402C"/>
                    </a:solidFill>
                    <a:latin typeface="Times New Roman" panose="02020603050405020304" pitchFamily="18" charset="0"/>
                    <a:ea typeface="NTR"/>
                    <a:cs typeface="Times New Roman" panose="02020603050405020304" pitchFamily="18" charset="0"/>
                    <a:sym typeface="NTR"/>
                  </a:rPr>
                  <a:t> </a:t>
                </a:r>
                <a:r>
                  <a:rPr lang="en-US" sz="2800" b="1" i="0" u="none" strike="noStrike" cap="none" dirty="0" err="1">
                    <a:solidFill>
                      <a:srgbClr val="54402C"/>
                    </a:solidFill>
                    <a:latin typeface="Times New Roman" panose="02020603050405020304" pitchFamily="18" charset="0"/>
                    <a:ea typeface="NTR"/>
                    <a:cs typeface="Times New Roman" panose="02020603050405020304" pitchFamily="18" charset="0"/>
                    <a:sym typeface="NTR"/>
                  </a:rPr>
                  <a:t>cục</a:t>
                </a:r>
                <a:endParaRPr sz="2800" b="1" i="0" u="none" strike="noStrike" cap="none" dirty="0">
                  <a:solidFill>
                    <a:srgbClr val="54402C"/>
                  </a:solidFill>
                  <a:latin typeface="Times New Roman" panose="02020603050405020304" pitchFamily="18" charset="0"/>
                  <a:ea typeface="NTR"/>
                  <a:cs typeface="Times New Roman" panose="02020603050405020304" pitchFamily="18" charset="0"/>
                  <a:sym typeface="NTR"/>
                </a:endParaRPr>
              </a:p>
            </p:txBody>
          </p:sp>
          <p:sp>
            <p:nvSpPr>
              <p:cNvPr id="192" name="Google Shape;192;p9"/>
              <p:cNvSpPr/>
              <p:nvPr/>
            </p:nvSpPr>
            <p:spPr>
              <a:xfrm>
                <a:off x="1815765" y="2007703"/>
                <a:ext cx="1797593" cy="1678775"/>
              </a:xfrm>
              <a:prstGeom prst="ellipse">
                <a:avLst/>
              </a:prstGeom>
              <a:noFill/>
              <a:ln w="12700" cap="flat" cmpd="sng">
                <a:solidFill>
                  <a:srgbClr val="B18D6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B18D6E"/>
                  </a:solidFill>
                  <a:latin typeface="Times New Roman" panose="02020603050405020304" pitchFamily="18" charset="0"/>
                  <a:cs typeface="Times New Roman" panose="02020603050405020304" pitchFamily="18" charset="0"/>
                  <a:sym typeface="Arial"/>
                </a:endParaRPr>
              </a:p>
            </p:txBody>
          </p:sp>
        </p:grpSp>
        <p:sp>
          <p:nvSpPr>
            <p:cNvPr id="193" name="Google Shape;193;p9"/>
            <p:cNvSpPr txBox="1"/>
            <p:nvPr/>
          </p:nvSpPr>
          <p:spPr>
            <a:xfrm>
              <a:off x="7675946" y="2739120"/>
              <a:ext cx="2411065" cy="3785611"/>
            </a:xfrm>
            <a:prstGeom prst="rect">
              <a:avLst/>
            </a:prstGeom>
            <a:noFill/>
            <a:ln>
              <a:noFill/>
            </a:ln>
          </p:spPr>
          <p:txBody>
            <a:bodyPr spcFirstLastPara="1" wrap="square" lIns="91425" tIns="45700" rIns="91425" bIns="45700" anchor="t" anchorCtr="0">
              <a:spAutoFit/>
            </a:bodyPr>
            <a:lstStyle/>
            <a:p>
              <a:pPr marL="0" marR="0" lvl="0" indent="0" algn="ctr" rtl="0">
                <a:lnSpc>
                  <a:spcPct val="250000"/>
                </a:lnSpc>
                <a:spcBef>
                  <a:spcPts val="0"/>
                </a:spcBef>
                <a:spcAft>
                  <a:spcPts val="0"/>
                </a:spcAft>
                <a:buClr>
                  <a:srgbClr val="54402C"/>
                </a:buClr>
                <a:buSzPts val="2400"/>
                <a:buFont typeface="NTR"/>
                <a:buNone/>
              </a:pPr>
              <a:r>
                <a:rPr lang="en-US" sz="2400" dirty="0" err="1">
                  <a:solidFill>
                    <a:srgbClr val="54402C"/>
                  </a:solidFill>
                  <a:latin typeface="Times New Roman" panose="02020603050405020304" pitchFamily="18" charset="0"/>
                  <a:ea typeface="NTR"/>
                  <a:cs typeface="Times New Roman" panose="02020603050405020304" pitchFamily="18" charset="0"/>
                  <a:sym typeface="NTR"/>
                </a:rPr>
                <a:t>Đề</a:t>
              </a:r>
              <a:r>
                <a:rPr lang="en-US" sz="2400" dirty="0">
                  <a:solidFill>
                    <a:srgbClr val="54402C"/>
                  </a:solidFill>
                  <a:latin typeface="Times New Roman" panose="02020603050405020304" pitchFamily="18" charset="0"/>
                  <a:ea typeface="NTR"/>
                  <a:cs typeface="Times New Roman" panose="02020603050405020304" pitchFamily="18" charset="0"/>
                  <a:sym typeface="NTR"/>
                </a:rPr>
                <a:t> </a:t>
              </a:r>
              <a:endParaRPr dirty="0">
                <a:latin typeface="Times New Roman" panose="02020603050405020304" pitchFamily="18" charset="0"/>
                <a:cs typeface="Times New Roman" panose="02020603050405020304" pitchFamily="18" charset="0"/>
              </a:endParaRPr>
            </a:p>
            <a:p>
              <a:pPr marL="0" marR="0" lvl="0" indent="0" algn="ctr" rtl="0">
                <a:lnSpc>
                  <a:spcPct val="250000"/>
                </a:lnSpc>
                <a:spcBef>
                  <a:spcPts val="0"/>
                </a:spcBef>
                <a:spcAft>
                  <a:spcPts val="0"/>
                </a:spcAft>
                <a:buClr>
                  <a:srgbClr val="54402C"/>
                </a:buClr>
                <a:buSzPts val="2400"/>
                <a:buFont typeface="NTR"/>
                <a:buNone/>
              </a:pPr>
              <a:r>
                <a:rPr lang="en-US" sz="2400" b="0" i="0" u="none" strike="noStrike" cap="none" dirty="0" err="1">
                  <a:solidFill>
                    <a:srgbClr val="54402C"/>
                  </a:solidFill>
                  <a:latin typeface="Times New Roman" panose="02020603050405020304" pitchFamily="18" charset="0"/>
                  <a:ea typeface="NTR"/>
                  <a:cs typeface="Times New Roman" panose="02020603050405020304" pitchFamily="18" charset="0"/>
                  <a:sym typeface="NTR"/>
                </a:rPr>
                <a:t>Thực</a:t>
              </a:r>
              <a:r>
                <a:rPr lang="en-US" sz="2400" b="0" i="0" u="none" strike="noStrike" cap="none" dirty="0">
                  <a:solidFill>
                    <a:srgbClr val="54402C"/>
                  </a:solidFill>
                  <a:latin typeface="Times New Roman" panose="02020603050405020304" pitchFamily="18" charset="0"/>
                  <a:ea typeface="NTR"/>
                  <a:cs typeface="Times New Roman" panose="02020603050405020304" pitchFamily="18" charset="0"/>
                  <a:sym typeface="NTR"/>
                </a:rPr>
                <a:t> </a:t>
              </a:r>
              <a:endParaRPr dirty="0">
                <a:latin typeface="Times New Roman" panose="02020603050405020304" pitchFamily="18" charset="0"/>
                <a:cs typeface="Times New Roman" panose="02020603050405020304" pitchFamily="18" charset="0"/>
              </a:endParaRPr>
            </a:p>
            <a:p>
              <a:pPr marL="0" marR="0" lvl="0" indent="0" algn="ctr" rtl="0">
                <a:lnSpc>
                  <a:spcPct val="250000"/>
                </a:lnSpc>
                <a:spcBef>
                  <a:spcPts val="0"/>
                </a:spcBef>
                <a:spcAft>
                  <a:spcPts val="0"/>
                </a:spcAft>
                <a:buClr>
                  <a:srgbClr val="54402C"/>
                </a:buClr>
                <a:buSzPts val="2400"/>
                <a:buFont typeface="NTR"/>
                <a:buNone/>
              </a:pPr>
              <a:r>
                <a:rPr lang="en-US" sz="2400" dirty="0" err="1">
                  <a:solidFill>
                    <a:srgbClr val="54402C"/>
                  </a:solidFill>
                  <a:latin typeface="Times New Roman" panose="02020603050405020304" pitchFamily="18" charset="0"/>
                  <a:ea typeface="NTR"/>
                  <a:cs typeface="Times New Roman" panose="02020603050405020304" pitchFamily="18" charset="0"/>
                  <a:sym typeface="NTR"/>
                </a:rPr>
                <a:t>Luận</a:t>
              </a:r>
              <a:r>
                <a:rPr lang="en-US" sz="2400" dirty="0">
                  <a:solidFill>
                    <a:srgbClr val="54402C"/>
                  </a:solidFill>
                  <a:latin typeface="Times New Roman" panose="02020603050405020304" pitchFamily="18" charset="0"/>
                  <a:ea typeface="NTR"/>
                  <a:cs typeface="Times New Roman" panose="02020603050405020304" pitchFamily="18" charset="0"/>
                  <a:sym typeface="NTR"/>
                </a:rPr>
                <a:t> </a:t>
              </a:r>
              <a:endParaRPr dirty="0">
                <a:latin typeface="Times New Roman" panose="02020603050405020304" pitchFamily="18" charset="0"/>
                <a:cs typeface="Times New Roman" panose="02020603050405020304" pitchFamily="18" charset="0"/>
              </a:endParaRPr>
            </a:p>
            <a:p>
              <a:pPr marL="0" marR="0" lvl="0" indent="0" algn="ctr" rtl="0">
                <a:lnSpc>
                  <a:spcPct val="250000"/>
                </a:lnSpc>
                <a:spcBef>
                  <a:spcPts val="0"/>
                </a:spcBef>
                <a:spcAft>
                  <a:spcPts val="0"/>
                </a:spcAft>
                <a:buClr>
                  <a:srgbClr val="54402C"/>
                </a:buClr>
                <a:buSzPts val="2400"/>
                <a:buFont typeface="NTR"/>
                <a:buNone/>
              </a:pPr>
              <a:r>
                <a:rPr lang="en-US" sz="2400" b="0" i="0" u="none" strike="noStrike" cap="none" dirty="0" err="1">
                  <a:solidFill>
                    <a:srgbClr val="54402C"/>
                  </a:solidFill>
                  <a:latin typeface="Times New Roman" panose="02020603050405020304" pitchFamily="18" charset="0"/>
                  <a:ea typeface="NTR"/>
                  <a:cs typeface="Times New Roman" panose="02020603050405020304" pitchFamily="18" charset="0"/>
                  <a:sym typeface="NTR"/>
                </a:rPr>
                <a:t>Kết</a:t>
              </a:r>
              <a:r>
                <a:rPr lang="en-US" sz="2400" b="0" i="0" u="none" strike="noStrike" cap="none" dirty="0">
                  <a:solidFill>
                    <a:srgbClr val="54402C"/>
                  </a:solidFill>
                  <a:latin typeface="Times New Roman" panose="02020603050405020304" pitchFamily="18" charset="0"/>
                  <a:ea typeface="NTR"/>
                  <a:cs typeface="Times New Roman" panose="02020603050405020304" pitchFamily="18" charset="0"/>
                  <a:sym typeface="NTR"/>
                </a:rPr>
                <a:t> </a:t>
              </a:r>
              <a:endParaRPr sz="2400" b="0" i="0" u="none" strike="noStrike" cap="none" dirty="0">
                <a:solidFill>
                  <a:srgbClr val="54402C"/>
                </a:solidFill>
                <a:latin typeface="Times New Roman" panose="02020603050405020304" pitchFamily="18" charset="0"/>
                <a:ea typeface="NTR"/>
                <a:cs typeface="Times New Roman" panose="02020603050405020304" pitchFamily="18" charset="0"/>
                <a:sym typeface="NTR"/>
              </a:endParaRPr>
            </a:p>
          </p:txBody>
        </p:sp>
      </p:grpSp>
      <p:grpSp>
        <p:nvGrpSpPr>
          <p:cNvPr id="194" name="Google Shape;194;p9"/>
          <p:cNvGrpSpPr/>
          <p:nvPr/>
        </p:nvGrpSpPr>
        <p:grpSpPr>
          <a:xfrm>
            <a:off x="9904792" y="1048877"/>
            <a:ext cx="2445036" cy="3128975"/>
            <a:chOff x="9904792" y="1048877"/>
            <a:chExt cx="2445036" cy="3128975"/>
          </a:xfrm>
        </p:grpSpPr>
        <p:grpSp>
          <p:nvGrpSpPr>
            <p:cNvPr id="195" name="Google Shape;195;p9"/>
            <p:cNvGrpSpPr/>
            <p:nvPr/>
          </p:nvGrpSpPr>
          <p:grpSpPr>
            <a:xfrm>
              <a:off x="10148511" y="1048877"/>
              <a:ext cx="1797593" cy="1631272"/>
              <a:chOff x="1677033" y="2055206"/>
              <a:chExt cx="1797593" cy="1631272"/>
            </a:xfrm>
          </p:grpSpPr>
          <p:sp>
            <p:nvSpPr>
              <p:cNvPr id="196" name="Google Shape;196;p9"/>
              <p:cNvSpPr txBox="1"/>
              <p:nvPr/>
            </p:nvSpPr>
            <p:spPr>
              <a:xfrm>
                <a:off x="1723519" y="2581949"/>
                <a:ext cx="1716343"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4402C"/>
                  </a:buClr>
                  <a:buSzPts val="3200"/>
                  <a:buFont typeface="NTR"/>
                  <a:buNone/>
                </a:pPr>
                <a:r>
                  <a:rPr lang="en-US" sz="2800" b="1" i="0" u="none" strike="noStrike" cap="none" dirty="0" err="1">
                    <a:solidFill>
                      <a:srgbClr val="54402C"/>
                    </a:solidFill>
                    <a:latin typeface="Times New Roman" panose="02020603050405020304" pitchFamily="18" charset="0"/>
                    <a:ea typeface="NTR"/>
                    <a:cs typeface="Times New Roman" panose="02020603050405020304" pitchFamily="18" charset="0"/>
                    <a:sym typeface="NTR"/>
                  </a:rPr>
                  <a:t>Xuất</a:t>
                </a:r>
                <a:r>
                  <a:rPr lang="en-US" sz="2800" b="1" i="0" u="none" strike="noStrike" cap="none" dirty="0">
                    <a:solidFill>
                      <a:srgbClr val="54402C"/>
                    </a:solidFill>
                    <a:latin typeface="Times New Roman" panose="02020603050405020304" pitchFamily="18" charset="0"/>
                    <a:ea typeface="NTR"/>
                    <a:cs typeface="Times New Roman" panose="02020603050405020304" pitchFamily="18" charset="0"/>
                    <a:sym typeface="NTR"/>
                  </a:rPr>
                  <a:t> </a:t>
                </a:r>
                <a:r>
                  <a:rPr lang="en-US" sz="2800" b="1" dirty="0">
                    <a:latin typeface="Times New Roman" panose="02020603050405020304" pitchFamily="18" charset="0"/>
                    <a:ea typeface="NTR"/>
                    <a:cs typeface="Times New Roman" panose="02020603050405020304" pitchFamily="18" charset="0"/>
                  </a:rPr>
                  <a:t> </a:t>
                </a:r>
                <a:r>
                  <a:rPr lang="en-US" sz="2800" b="1" i="0" u="none" strike="noStrike" cap="none" dirty="0" err="1">
                    <a:solidFill>
                      <a:srgbClr val="54402C"/>
                    </a:solidFill>
                    <a:latin typeface="Times New Roman" panose="02020603050405020304" pitchFamily="18" charset="0"/>
                    <a:ea typeface="NTR"/>
                    <a:cs typeface="Times New Roman" panose="02020603050405020304" pitchFamily="18" charset="0"/>
                    <a:sym typeface="NTR"/>
                  </a:rPr>
                  <a:t>xứ</a:t>
                </a:r>
                <a:r>
                  <a:rPr lang="en-US" sz="2800" b="1" i="0" u="none" strike="noStrike" cap="none" dirty="0">
                    <a:solidFill>
                      <a:srgbClr val="54402C"/>
                    </a:solidFill>
                    <a:latin typeface="Times New Roman" panose="02020603050405020304" pitchFamily="18" charset="0"/>
                    <a:ea typeface="NTR"/>
                    <a:cs typeface="Times New Roman" panose="02020603050405020304" pitchFamily="18" charset="0"/>
                    <a:sym typeface="NTR"/>
                  </a:rPr>
                  <a:t> </a:t>
                </a:r>
                <a:endParaRPr sz="2800" b="1" i="0" u="none" strike="noStrike" cap="none" dirty="0">
                  <a:solidFill>
                    <a:srgbClr val="54402C"/>
                  </a:solidFill>
                  <a:latin typeface="Times New Roman" panose="02020603050405020304" pitchFamily="18" charset="0"/>
                  <a:ea typeface="NTR"/>
                  <a:cs typeface="Times New Roman" panose="02020603050405020304" pitchFamily="18" charset="0"/>
                  <a:sym typeface="NTR"/>
                </a:endParaRPr>
              </a:p>
            </p:txBody>
          </p:sp>
          <p:sp>
            <p:nvSpPr>
              <p:cNvPr id="197" name="Google Shape;197;p9"/>
              <p:cNvSpPr/>
              <p:nvPr/>
            </p:nvSpPr>
            <p:spPr>
              <a:xfrm>
                <a:off x="1677033" y="2055206"/>
                <a:ext cx="1797593" cy="1631272"/>
              </a:xfrm>
              <a:prstGeom prst="ellipse">
                <a:avLst/>
              </a:prstGeom>
              <a:noFill/>
              <a:ln w="12700" cap="flat" cmpd="sng">
                <a:solidFill>
                  <a:srgbClr val="B18D6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B18D6E"/>
                  </a:solidFill>
                  <a:latin typeface="Times New Roman" panose="02020603050405020304" pitchFamily="18" charset="0"/>
                  <a:cs typeface="Times New Roman" panose="02020603050405020304" pitchFamily="18" charset="0"/>
                  <a:sym typeface="Arial"/>
                </a:endParaRPr>
              </a:p>
            </p:txBody>
          </p:sp>
        </p:grpSp>
        <p:sp>
          <p:nvSpPr>
            <p:cNvPr id="198" name="Google Shape;198;p9"/>
            <p:cNvSpPr txBox="1"/>
            <p:nvPr/>
          </p:nvSpPr>
          <p:spPr>
            <a:xfrm>
              <a:off x="9904792" y="2934178"/>
              <a:ext cx="2445036" cy="124367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54402C"/>
                </a:buClr>
                <a:buSzPts val="2400"/>
                <a:buFont typeface="NTR"/>
                <a:buNone/>
              </a:pPr>
              <a:r>
                <a:rPr lang="en-US" sz="2400" b="0" i="0" u="none" strike="noStrike" cap="none" dirty="0">
                  <a:solidFill>
                    <a:srgbClr val="54402C"/>
                  </a:solidFill>
                  <a:latin typeface="Times New Roman" panose="02020603050405020304" pitchFamily="18" charset="0"/>
                  <a:ea typeface="NTR"/>
                  <a:cs typeface="Times New Roman" panose="02020603050405020304" pitchFamily="18" charset="0"/>
                  <a:sym typeface="NTR"/>
                </a:rPr>
                <a:t>Thanh </a:t>
              </a:r>
              <a:r>
                <a:rPr lang="en-US" sz="2400" b="0" i="0" u="none" strike="noStrike" cap="none" dirty="0" err="1">
                  <a:solidFill>
                    <a:srgbClr val="54402C"/>
                  </a:solidFill>
                  <a:latin typeface="Times New Roman" panose="02020603050405020304" pitchFamily="18" charset="0"/>
                  <a:ea typeface="NTR"/>
                  <a:cs typeface="Times New Roman" panose="02020603050405020304" pitchFamily="18" charset="0"/>
                  <a:sym typeface="NTR"/>
                </a:rPr>
                <a:t>Hiên</a:t>
              </a:r>
              <a:endParaRPr sz="2400" dirty="0">
                <a:solidFill>
                  <a:srgbClr val="54402C"/>
                </a:solidFill>
                <a:latin typeface="Times New Roman" panose="02020603050405020304" pitchFamily="18" charset="0"/>
                <a:ea typeface="NTR"/>
                <a:cs typeface="Times New Roman" panose="02020603050405020304" pitchFamily="18" charset="0"/>
                <a:sym typeface="NTR"/>
              </a:endParaRPr>
            </a:p>
            <a:p>
              <a:pPr marL="0" marR="0" lvl="0" indent="0" algn="ctr" rtl="0">
                <a:lnSpc>
                  <a:spcPct val="150000"/>
                </a:lnSpc>
                <a:spcBef>
                  <a:spcPts val="0"/>
                </a:spcBef>
                <a:spcAft>
                  <a:spcPts val="0"/>
                </a:spcAft>
                <a:buClr>
                  <a:srgbClr val="54402C"/>
                </a:buClr>
                <a:buSzPts val="2400"/>
                <a:buFont typeface="NTR"/>
                <a:buNone/>
              </a:pPr>
              <a:r>
                <a:rPr lang="en-US" sz="2400" b="0" i="0" u="none" strike="noStrike" cap="none" dirty="0">
                  <a:solidFill>
                    <a:srgbClr val="54402C"/>
                  </a:solidFill>
                  <a:latin typeface="Times New Roman" panose="02020603050405020304" pitchFamily="18" charset="0"/>
                  <a:ea typeface="NTR"/>
                  <a:cs typeface="Times New Roman" panose="02020603050405020304" pitchFamily="18" charset="0"/>
                  <a:sym typeface="NTR"/>
                </a:rPr>
                <a:t>Thi </a:t>
              </a:r>
              <a:r>
                <a:rPr lang="en-US" sz="2400" b="0" i="0" u="none" strike="noStrike" cap="none" dirty="0" err="1">
                  <a:solidFill>
                    <a:srgbClr val="54402C"/>
                  </a:solidFill>
                  <a:latin typeface="Times New Roman" panose="02020603050405020304" pitchFamily="18" charset="0"/>
                  <a:ea typeface="NTR"/>
                  <a:cs typeface="Times New Roman" panose="02020603050405020304" pitchFamily="18" charset="0"/>
                  <a:sym typeface="NTR"/>
                </a:rPr>
                <a:t>tập</a:t>
              </a:r>
              <a:endParaRPr sz="2400" b="0" i="0" u="none" strike="noStrike" cap="none" dirty="0">
                <a:solidFill>
                  <a:srgbClr val="54402C"/>
                </a:solidFill>
                <a:latin typeface="Times New Roman" panose="02020603050405020304" pitchFamily="18" charset="0"/>
                <a:ea typeface="NTR"/>
                <a:cs typeface="Times New Roman" panose="02020603050405020304" pitchFamily="18" charset="0"/>
                <a:sym typeface="NTR"/>
              </a:endParaRPr>
            </a:p>
          </p:txBody>
        </p:sp>
      </p:grpSp>
      <p:pic>
        <p:nvPicPr>
          <p:cNvPr id="199" name="Google Shape;199;p9" descr="图片包含 鲜花, 花瓶, 餐桌, 植物&#10;&#10;已生成极高可信度的说明"/>
          <p:cNvPicPr preferRelativeResize="0"/>
          <p:nvPr/>
        </p:nvPicPr>
        <p:blipFill rotWithShape="1">
          <a:blip r:embed="rId5">
            <a:alphaModFix/>
          </a:blip>
          <a:srcRect/>
          <a:stretch/>
        </p:blipFill>
        <p:spPr>
          <a:xfrm rot="-781664">
            <a:off x="4142659" y="3689908"/>
            <a:ext cx="2379889" cy="3224967"/>
          </a:xfrm>
          <a:prstGeom prst="rect">
            <a:avLst/>
          </a:prstGeom>
          <a:noFill/>
          <a:ln>
            <a:noFill/>
          </a:ln>
        </p:spPr>
      </p:pic>
      <p:sp>
        <p:nvSpPr>
          <p:cNvPr id="2" name="Google Shape;380;p19">
            <a:extLst>
              <a:ext uri="{FF2B5EF4-FFF2-40B4-BE49-F238E27FC236}">
                <a16:creationId xmlns:a16="http://schemas.microsoft.com/office/drawing/2014/main" id="{12D9D315-2753-93FA-E296-EBFD30AB5F4C}"/>
              </a:ext>
            </a:extLst>
          </p:cNvPr>
          <p:cNvSpPr/>
          <p:nvPr/>
        </p:nvSpPr>
        <p:spPr>
          <a:xfrm>
            <a:off x="-616042" y="-1"/>
            <a:ext cx="4287931" cy="73862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u="none" strike="noStrike" kern="0" cap="none" spc="0" normalizeH="0" baseline="0" noProof="0" dirty="0">
                <a:ln>
                  <a:noFill/>
                </a:ln>
                <a:solidFill>
                  <a:srgbClr val="000000"/>
                </a:solidFill>
                <a:effectLst/>
                <a:uLnTx/>
                <a:uFillTx/>
                <a:latin typeface="Times New Roman" panose="02020603050405020304" pitchFamily="18" charset="0"/>
                <a:ea typeface="NTR"/>
                <a:cs typeface="Times New Roman" panose="02020603050405020304" pitchFamily="18" charset="0"/>
                <a:sym typeface="NTR"/>
              </a:rPr>
              <a:t>I. </a:t>
            </a:r>
            <a:r>
              <a:rPr lang="en-US" sz="2800" b="1" dirty="0" err="1">
                <a:latin typeface="Times New Roman" panose="02020603050405020304" pitchFamily="18" charset="0"/>
                <a:ea typeface="NTR"/>
                <a:cs typeface="Times New Roman" panose="02020603050405020304" pitchFamily="18" charset="0"/>
                <a:sym typeface="NTR"/>
              </a:rPr>
              <a:t>Tìm</a:t>
            </a:r>
            <a:r>
              <a:rPr lang="en-US" sz="2800" b="1" dirty="0">
                <a:latin typeface="Times New Roman" panose="02020603050405020304" pitchFamily="18" charset="0"/>
                <a:ea typeface="NTR"/>
                <a:cs typeface="Times New Roman" panose="02020603050405020304" pitchFamily="18" charset="0"/>
                <a:sym typeface="NTR"/>
              </a:rPr>
              <a:t> </a:t>
            </a:r>
            <a:r>
              <a:rPr lang="en-US" sz="2800" b="1" dirty="0" err="1">
                <a:latin typeface="Times New Roman" panose="02020603050405020304" pitchFamily="18" charset="0"/>
                <a:ea typeface="NTR"/>
                <a:cs typeface="Times New Roman" panose="02020603050405020304" pitchFamily="18" charset="0"/>
                <a:sym typeface="NTR"/>
              </a:rPr>
              <a:t>hiểu</a:t>
            </a:r>
            <a:r>
              <a:rPr lang="en-US" sz="2800" b="1" dirty="0">
                <a:latin typeface="Times New Roman" panose="02020603050405020304" pitchFamily="18" charset="0"/>
                <a:ea typeface="NTR"/>
                <a:cs typeface="Times New Roman" panose="02020603050405020304" pitchFamily="18" charset="0"/>
                <a:sym typeface="NTR"/>
              </a:rPr>
              <a:t> </a:t>
            </a:r>
            <a:r>
              <a:rPr lang="en-US" sz="2800" b="1" dirty="0" err="1">
                <a:latin typeface="Times New Roman" panose="02020603050405020304" pitchFamily="18" charset="0"/>
                <a:ea typeface="NTR"/>
                <a:cs typeface="Times New Roman" panose="02020603050405020304" pitchFamily="18" charset="0"/>
                <a:sym typeface="NTR"/>
              </a:rPr>
              <a:t>chung</a:t>
            </a:r>
            <a:endParaRPr lang="en-US" sz="2800" b="1" dirty="0">
              <a:latin typeface="Times New Roman" panose="02020603050405020304" pitchFamily="18" charset="0"/>
              <a:ea typeface="NTR"/>
              <a:cs typeface="Times New Roman" panose="02020603050405020304" pitchFamily="18" charset="0"/>
              <a:sym typeface="NT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5"/>
                                        </p:tgtEl>
                                        <p:attrNameLst>
                                          <p:attrName>style.visibility</p:attrName>
                                        </p:attrNameLst>
                                      </p:cBhvr>
                                      <p:to>
                                        <p:strVal val="visible"/>
                                      </p:to>
                                    </p:set>
                                    <p:animEffect transition="in" filter="fade">
                                      <p:cBhvr>
                                        <p:cTn id="7" dur="500"/>
                                        <p:tgtEl>
                                          <p:spTgt spid="17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9"/>
                                        </p:tgtEl>
                                        <p:attrNameLst>
                                          <p:attrName>style.visibility</p:attrName>
                                        </p:attrNameLst>
                                      </p:cBhvr>
                                      <p:to>
                                        <p:strVal val="visible"/>
                                      </p:to>
                                    </p:set>
                                    <p:animEffect transition="in" filter="fade">
                                      <p:cBhvr>
                                        <p:cTn id="11" dur="500"/>
                                        <p:tgtEl>
                                          <p:spTgt spid="19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79"/>
                                        </p:tgtEl>
                                        <p:attrNameLst>
                                          <p:attrName>style.visibility</p:attrName>
                                        </p:attrNameLst>
                                      </p:cBhvr>
                                      <p:to>
                                        <p:strVal val="visible"/>
                                      </p:to>
                                    </p:set>
                                    <p:anim calcmode="lin" valueType="num">
                                      <p:cBhvr additive="base">
                                        <p:cTn id="16" dur="500"/>
                                        <p:tgtEl>
                                          <p:spTgt spid="179"/>
                                        </p:tgtEl>
                                        <p:attrNameLst>
                                          <p:attrName>ppt_y</p:attrName>
                                        </p:attrNameLst>
                                      </p:cBhvr>
                                      <p:tavLst>
                                        <p:tav tm="0">
                                          <p:val>
                                            <p:strVal val="#ppt_y+1"/>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84"/>
                                        </p:tgtEl>
                                        <p:attrNameLst>
                                          <p:attrName>style.visibility</p:attrName>
                                        </p:attrNameLst>
                                      </p:cBhvr>
                                      <p:to>
                                        <p:strVal val="visible"/>
                                      </p:to>
                                    </p:set>
                                    <p:anim calcmode="lin" valueType="num">
                                      <p:cBhvr additive="base">
                                        <p:cTn id="19" dur="500"/>
                                        <p:tgtEl>
                                          <p:spTgt spid="184"/>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89"/>
                                        </p:tgtEl>
                                        <p:attrNameLst>
                                          <p:attrName>style.visibility</p:attrName>
                                        </p:attrNameLst>
                                      </p:cBhvr>
                                      <p:to>
                                        <p:strVal val="visible"/>
                                      </p:to>
                                    </p:set>
                                    <p:anim calcmode="lin" valueType="num">
                                      <p:cBhvr additive="base">
                                        <p:cTn id="22" dur="500"/>
                                        <p:tgtEl>
                                          <p:spTgt spid="189"/>
                                        </p:tgtEl>
                                        <p:attrNameLst>
                                          <p:attrName>ppt_y</p:attrName>
                                        </p:attrNameLst>
                                      </p:cBhvr>
                                      <p:tavLst>
                                        <p:tav tm="0">
                                          <p:val>
                                            <p:strVal val="#ppt_y+1"/>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194"/>
                                        </p:tgtEl>
                                        <p:attrNameLst>
                                          <p:attrName>style.visibility</p:attrName>
                                        </p:attrNameLst>
                                      </p:cBhvr>
                                      <p:to>
                                        <p:strVal val="visible"/>
                                      </p:to>
                                    </p:set>
                                    <p:anim calcmode="lin" valueType="num">
                                      <p:cBhvr additive="base">
                                        <p:cTn id="25" dur="500"/>
                                        <p:tgtEl>
                                          <p:spTgt spid="1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9" descr="图片包含 植物&#10;&#10;已生成极高可信度的说明"/>
          <p:cNvPicPr preferRelativeResize="0"/>
          <p:nvPr/>
        </p:nvPicPr>
        <p:blipFill rotWithShape="1">
          <a:blip r:embed="rId3">
            <a:alphaModFix/>
          </a:blip>
          <a:srcRect/>
          <a:stretch/>
        </p:blipFill>
        <p:spPr>
          <a:xfrm rot="4399645" flipH="1">
            <a:off x="4750596" y="467671"/>
            <a:ext cx="4102682" cy="2712060"/>
          </a:xfrm>
          <a:prstGeom prst="rect">
            <a:avLst/>
          </a:prstGeom>
          <a:noFill/>
          <a:ln>
            <a:noFill/>
          </a:ln>
        </p:spPr>
      </p:pic>
      <p:pic>
        <p:nvPicPr>
          <p:cNvPr id="177" name="Google Shape;177;p9" descr="图片包含 户外, 地面, 人员, 建筑物&#10;&#10;已生成高可信度的说明"/>
          <p:cNvPicPr preferRelativeResize="0"/>
          <p:nvPr/>
        </p:nvPicPr>
        <p:blipFill rotWithShape="1">
          <a:blip r:embed="rId4">
            <a:alphaModFix/>
          </a:blip>
          <a:srcRect t="31667" b="33835"/>
          <a:stretch/>
        </p:blipFill>
        <p:spPr>
          <a:xfrm rot="16200000" flipH="1">
            <a:off x="3015963" y="2642542"/>
            <a:ext cx="5966974" cy="1157877"/>
          </a:xfrm>
          <a:prstGeom prst="rect">
            <a:avLst/>
          </a:prstGeom>
          <a:noFill/>
          <a:ln>
            <a:noFill/>
          </a:ln>
          <a:effectLst>
            <a:outerShdw blurRad="50800" dist="38100" dir="2700000" algn="tl" rotWithShape="0">
              <a:srgbClr val="000000">
                <a:alpha val="40000"/>
              </a:srgbClr>
            </a:outerShdw>
          </a:effectLst>
        </p:spPr>
      </p:pic>
      <p:grpSp>
        <p:nvGrpSpPr>
          <p:cNvPr id="179" name="Google Shape;179;p9"/>
          <p:cNvGrpSpPr/>
          <p:nvPr/>
        </p:nvGrpSpPr>
        <p:grpSpPr>
          <a:xfrm>
            <a:off x="136508" y="1317626"/>
            <a:ext cx="4831345" cy="3924836"/>
            <a:chOff x="136508" y="1317626"/>
            <a:chExt cx="4831345" cy="3924836"/>
          </a:xfrm>
        </p:grpSpPr>
        <p:grpSp>
          <p:nvGrpSpPr>
            <p:cNvPr id="180" name="Google Shape;180;p9"/>
            <p:cNvGrpSpPr/>
            <p:nvPr/>
          </p:nvGrpSpPr>
          <p:grpSpPr>
            <a:xfrm>
              <a:off x="136508" y="1317626"/>
              <a:ext cx="2190787" cy="1494785"/>
              <a:chOff x="1498620" y="2323955"/>
              <a:chExt cx="2190787" cy="1494785"/>
            </a:xfrm>
          </p:grpSpPr>
          <p:sp>
            <p:nvSpPr>
              <p:cNvPr id="181" name="Google Shape;181;p9"/>
              <p:cNvSpPr txBox="1"/>
              <p:nvPr/>
            </p:nvSpPr>
            <p:spPr>
              <a:xfrm>
                <a:off x="1498620" y="2628095"/>
                <a:ext cx="2190787"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4402C"/>
                  </a:buClr>
                  <a:buSzPts val="3200"/>
                  <a:buFont typeface="NTR"/>
                  <a:buNone/>
                </a:pPr>
                <a:r>
                  <a:rPr lang="en-US" sz="2800" b="1" i="0" u="none" strike="noStrike" cap="none" dirty="0" err="1">
                    <a:solidFill>
                      <a:srgbClr val="54402C"/>
                    </a:solidFill>
                    <a:latin typeface="Times New Roman" panose="02020603050405020304" pitchFamily="18" charset="0"/>
                    <a:ea typeface="NTR"/>
                    <a:cs typeface="Times New Roman" panose="02020603050405020304" pitchFamily="18" charset="0"/>
                    <a:sym typeface="NTR"/>
                  </a:rPr>
                  <a:t>Nhân</a:t>
                </a:r>
                <a:r>
                  <a:rPr lang="en-US" sz="2800" b="1" i="0" u="none" strike="noStrike" cap="none" dirty="0">
                    <a:solidFill>
                      <a:srgbClr val="54402C"/>
                    </a:solidFill>
                    <a:latin typeface="Times New Roman" panose="02020603050405020304" pitchFamily="18" charset="0"/>
                    <a:ea typeface="NTR"/>
                    <a:cs typeface="Times New Roman" panose="02020603050405020304" pitchFamily="18" charset="0"/>
                    <a:sym typeface="NTR"/>
                  </a:rPr>
                  <a:t> </a:t>
                </a:r>
                <a:r>
                  <a:rPr lang="en-US" sz="2800" b="1" i="0" u="none" strike="noStrike" cap="none" dirty="0" err="1">
                    <a:solidFill>
                      <a:srgbClr val="54402C"/>
                    </a:solidFill>
                    <a:latin typeface="Times New Roman" panose="02020603050405020304" pitchFamily="18" charset="0"/>
                    <a:ea typeface="NTR"/>
                    <a:cs typeface="Times New Roman" panose="02020603050405020304" pitchFamily="18" charset="0"/>
                    <a:sym typeface="NTR"/>
                  </a:rPr>
                  <a:t>vật</a:t>
                </a:r>
                <a:r>
                  <a:rPr lang="en-US" sz="2800" b="1" i="0" u="none" strike="noStrike" cap="none" dirty="0">
                    <a:solidFill>
                      <a:srgbClr val="54402C"/>
                    </a:solidFill>
                    <a:latin typeface="Times New Roman" panose="02020603050405020304" pitchFamily="18" charset="0"/>
                    <a:ea typeface="NTR"/>
                    <a:cs typeface="Times New Roman" panose="02020603050405020304" pitchFamily="18" charset="0"/>
                    <a:sym typeface="NTR"/>
                  </a:rPr>
                  <a:t> </a:t>
                </a:r>
                <a:r>
                  <a:rPr lang="en-US" sz="2800" b="1" i="0" u="none" strike="noStrike" cap="none" dirty="0" err="1">
                    <a:solidFill>
                      <a:srgbClr val="54402C"/>
                    </a:solidFill>
                    <a:latin typeface="Times New Roman" panose="02020603050405020304" pitchFamily="18" charset="0"/>
                    <a:ea typeface="NTR"/>
                    <a:cs typeface="Times New Roman" panose="02020603050405020304" pitchFamily="18" charset="0"/>
                    <a:sym typeface="NTR"/>
                  </a:rPr>
                  <a:t>Tiểu</a:t>
                </a:r>
                <a:r>
                  <a:rPr lang="en-US" sz="2800" b="1" i="0" u="none" strike="noStrike" cap="none" dirty="0">
                    <a:solidFill>
                      <a:srgbClr val="54402C"/>
                    </a:solidFill>
                    <a:latin typeface="Times New Roman" panose="02020603050405020304" pitchFamily="18" charset="0"/>
                    <a:ea typeface="NTR"/>
                    <a:cs typeface="Times New Roman" panose="02020603050405020304" pitchFamily="18" charset="0"/>
                    <a:sym typeface="NTR"/>
                  </a:rPr>
                  <a:t> Thanh</a:t>
                </a:r>
                <a:endParaRPr sz="2800" b="1" i="0" u="none" strike="noStrike" cap="none" dirty="0">
                  <a:solidFill>
                    <a:srgbClr val="54402C"/>
                  </a:solidFill>
                  <a:latin typeface="Times New Roman" panose="02020603050405020304" pitchFamily="18" charset="0"/>
                  <a:ea typeface="NTR"/>
                  <a:cs typeface="Times New Roman" panose="02020603050405020304" pitchFamily="18" charset="0"/>
                  <a:sym typeface="NTR"/>
                </a:endParaRPr>
              </a:p>
            </p:txBody>
          </p:sp>
          <p:sp>
            <p:nvSpPr>
              <p:cNvPr id="182" name="Google Shape;182;p9"/>
              <p:cNvSpPr/>
              <p:nvPr/>
            </p:nvSpPr>
            <p:spPr>
              <a:xfrm>
                <a:off x="1800930" y="2323955"/>
                <a:ext cx="1586168" cy="1494785"/>
              </a:xfrm>
              <a:prstGeom prst="ellipse">
                <a:avLst/>
              </a:prstGeom>
              <a:noFill/>
              <a:ln w="12700" cap="flat" cmpd="sng">
                <a:solidFill>
                  <a:srgbClr val="B18D6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B18D6E"/>
                  </a:solidFill>
                  <a:latin typeface="Times New Roman" panose="02020603050405020304" pitchFamily="18" charset="0"/>
                  <a:cs typeface="Times New Roman" panose="02020603050405020304" pitchFamily="18" charset="0"/>
                  <a:sym typeface="Arial"/>
                </a:endParaRPr>
              </a:p>
            </p:txBody>
          </p:sp>
        </p:grpSp>
        <p:sp>
          <p:nvSpPr>
            <p:cNvPr id="183" name="Google Shape;183;p9"/>
            <p:cNvSpPr txBox="1"/>
            <p:nvPr/>
          </p:nvSpPr>
          <p:spPr>
            <a:xfrm>
              <a:off x="473332" y="2934178"/>
              <a:ext cx="4494521" cy="2308284"/>
            </a:xfrm>
            <a:prstGeom prst="rect">
              <a:avLst/>
            </a:prstGeom>
            <a:noFill/>
            <a:ln>
              <a:noFill/>
            </a:ln>
          </p:spPr>
          <p:txBody>
            <a:bodyPr spcFirstLastPara="1" wrap="square" lIns="91425" tIns="45700" rIns="91425" bIns="45700" anchor="t" anchorCtr="0">
              <a:spAutoFit/>
            </a:bodyPr>
            <a:lstStyle/>
            <a:p>
              <a:pPr marL="342900" marR="0" lvl="0" indent="-342900" rtl="0">
                <a:lnSpc>
                  <a:spcPct val="150000"/>
                </a:lnSpc>
                <a:spcBef>
                  <a:spcPts val="0"/>
                </a:spcBef>
                <a:spcAft>
                  <a:spcPts val="0"/>
                </a:spcAft>
                <a:buClr>
                  <a:schemeClr val="accent2">
                    <a:lumMod val="50000"/>
                  </a:schemeClr>
                </a:buClr>
                <a:buSzPts val="2400"/>
                <a:buFont typeface="Arial" panose="020B0604020202020204" pitchFamily="34" charset="0"/>
                <a:buChar char="•"/>
              </a:pPr>
              <a:r>
                <a:rPr lang="vi-VN" sz="2400" dirty="0">
                  <a:solidFill>
                    <a:schemeClr val="accent2">
                      <a:lumMod val="50000"/>
                    </a:schemeClr>
                  </a:solidFill>
                  <a:latin typeface="+mj-lt"/>
                  <a:ea typeface="NTR"/>
                  <a:cs typeface="Calibri" panose="020F0502020204030204" pitchFamily="34" charset="0"/>
                  <a:sym typeface="NTR"/>
                </a:rPr>
                <a:t>Nhân vật có thật </a:t>
              </a:r>
              <a:endParaRPr lang="vi-VN" sz="2400" dirty="0">
                <a:solidFill>
                  <a:schemeClr val="accent2">
                    <a:lumMod val="50000"/>
                  </a:schemeClr>
                </a:solidFill>
                <a:latin typeface="+mj-lt"/>
                <a:cs typeface="Calibri" panose="020F0502020204030204" pitchFamily="34" charset="0"/>
              </a:endParaRPr>
            </a:p>
            <a:p>
              <a:pPr marL="342900" marR="0" lvl="0" indent="-342900" rtl="0">
                <a:lnSpc>
                  <a:spcPct val="150000"/>
                </a:lnSpc>
                <a:spcBef>
                  <a:spcPts val="0"/>
                </a:spcBef>
                <a:spcAft>
                  <a:spcPts val="0"/>
                </a:spcAft>
                <a:buClr>
                  <a:schemeClr val="accent2">
                    <a:lumMod val="50000"/>
                  </a:schemeClr>
                </a:buClr>
                <a:buSzPts val="2400"/>
                <a:buFont typeface="Arial" panose="020B0604020202020204" pitchFamily="34" charset="0"/>
                <a:buChar char="•"/>
              </a:pPr>
              <a:r>
                <a:rPr lang="vi-VN" sz="2400" dirty="0">
                  <a:solidFill>
                    <a:schemeClr val="accent2">
                      <a:lumMod val="50000"/>
                    </a:schemeClr>
                  </a:solidFill>
                  <a:latin typeface="+mj-lt"/>
                  <a:ea typeface="NTR"/>
                  <a:cs typeface="Calibri" panose="020F0502020204030204" pitchFamily="34" charset="0"/>
                  <a:sym typeface="NTR"/>
                </a:rPr>
                <a:t>Cách Nguyễn Du khoảng 300 năm về trước </a:t>
              </a:r>
              <a:endParaRPr lang="vi-VN" sz="2400" dirty="0">
                <a:solidFill>
                  <a:schemeClr val="accent2">
                    <a:lumMod val="50000"/>
                  </a:schemeClr>
                </a:solidFill>
                <a:latin typeface="+mj-lt"/>
                <a:cs typeface="Calibri" panose="020F0502020204030204" pitchFamily="34" charset="0"/>
              </a:endParaRPr>
            </a:p>
            <a:p>
              <a:pPr marL="342900" marR="0" lvl="0" indent="-342900" rtl="0">
                <a:lnSpc>
                  <a:spcPct val="150000"/>
                </a:lnSpc>
                <a:spcBef>
                  <a:spcPts val="0"/>
                </a:spcBef>
                <a:spcAft>
                  <a:spcPts val="0"/>
                </a:spcAft>
                <a:buClr>
                  <a:schemeClr val="accent2">
                    <a:lumMod val="50000"/>
                  </a:schemeClr>
                </a:buClr>
                <a:buSzPts val="2400"/>
                <a:buFont typeface="Arial" panose="020B0604020202020204" pitchFamily="34" charset="0"/>
                <a:buChar char="•"/>
              </a:pPr>
              <a:r>
                <a:rPr lang="vi-VN" sz="2400" dirty="0">
                  <a:solidFill>
                    <a:schemeClr val="accent2">
                      <a:lumMod val="50000"/>
                    </a:schemeClr>
                  </a:solidFill>
                  <a:latin typeface="+mj-lt"/>
                  <a:ea typeface="NTR"/>
                  <a:cs typeface="Calibri" panose="020F0502020204030204" pitchFamily="34" charset="0"/>
                  <a:sym typeface="NTR"/>
                </a:rPr>
                <a:t>Tài hoa bạc mệnh </a:t>
              </a:r>
              <a:endParaRPr lang="vi-VN" sz="2400" dirty="0">
                <a:solidFill>
                  <a:schemeClr val="accent2">
                    <a:lumMod val="50000"/>
                  </a:schemeClr>
                </a:solidFill>
                <a:latin typeface="+mj-lt"/>
                <a:cs typeface="Calibri" panose="020F0502020204030204" pitchFamily="34" charset="0"/>
              </a:endParaRPr>
            </a:p>
          </p:txBody>
        </p:sp>
      </p:grpSp>
      <p:grpSp>
        <p:nvGrpSpPr>
          <p:cNvPr id="189" name="Google Shape;189;p9"/>
          <p:cNvGrpSpPr/>
          <p:nvPr/>
        </p:nvGrpSpPr>
        <p:grpSpPr>
          <a:xfrm>
            <a:off x="6855411" y="1001374"/>
            <a:ext cx="5434552" cy="3687090"/>
            <a:chOff x="6855411" y="1001374"/>
            <a:chExt cx="5434552" cy="3687090"/>
          </a:xfrm>
        </p:grpSpPr>
        <p:grpSp>
          <p:nvGrpSpPr>
            <p:cNvPr id="190" name="Google Shape;190;p9"/>
            <p:cNvGrpSpPr/>
            <p:nvPr/>
          </p:nvGrpSpPr>
          <p:grpSpPr>
            <a:xfrm>
              <a:off x="7884261" y="1001374"/>
              <a:ext cx="1798347" cy="1678775"/>
              <a:chOff x="1815011" y="2007703"/>
              <a:chExt cx="1798347" cy="1678775"/>
            </a:xfrm>
          </p:grpSpPr>
          <p:sp>
            <p:nvSpPr>
              <p:cNvPr id="191" name="Google Shape;191;p9"/>
              <p:cNvSpPr txBox="1"/>
              <p:nvPr/>
            </p:nvSpPr>
            <p:spPr>
              <a:xfrm>
                <a:off x="1815011" y="2531570"/>
                <a:ext cx="1749996"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4402C"/>
                  </a:buClr>
                  <a:buSzPts val="3200"/>
                  <a:buFont typeface="NTR"/>
                  <a:buNone/>
                </a:pPr>
                <a:r>
                  <a:rPr lang="en-US" sz="2800" b="1" dirty="0">
                    <a:solidFill>
                      <a:srgbClr val="54402C"/>
                    </a:solidFill>
                    <a:latin typeface="Times New Roman" panose="02020603050405020304" pitchFamily="18" charset="0"/>
                    <a:ea typeface="NTR"/>
                    <a:cs typeface="Times New Roman" panose="02020603050405020304" pitchFamily="18" charset="0"/>
                    <a:sym typeface="NTR"/>
                  </a:rPr>
                  <a:t>Nhan </a:t>
                </a:r>
                <a:r>
                  <a:rPr lang="en-US" sz="2800" b="1" dirty="0" err="1">
                    <a:solidFill>
                      <a:srgbClr val="54402C"/>
                    </a:solidFill>
                    <a:latin typeface="Times New Roman" panose="02020603050405020304" pitchFamily="18" charset="0"/>
                    <a:ea typeface="NTR"/>
                    <a:cs typeface="Times New Roman" panose="02020603050405020304" pitchFamily="18" charset="0"/>
                    <a:sym typeface="NTR"/>
                  </a:rPr>
                  <a:t>đề</a:t>
                </a:r>
                <a:endParaRPr sz="2800" b="1" i="0" u="none" strike="noStrike" cap="none" dirty="0">
                  <a:solidFill>
                    <a:srgbClr val="54402C"/>
                  </a:solidFill>
                  <a:latin typeface="Times New Roman" panose="02020603050405020304" pitchFamily="18" charset="0"/>
                  <a:ea typeface="NTR"/>
                  <a:cs typeface="Times New Roman" panose="02020603050405020304" pitchFamily="18" charset="0"/>
                  <a:sym typeface="NTR"/>
                </a:endParaRPr>
              </a:p>
            </p:txBody>
          </p:sp>
          <p:sp>
            <p:nvSpPr>
              <p:cNvPr id="192" name="Google Shape;192;p9"/>
              <p:cNvSpPr/>
              <p:nvPr/>
            </p:nvSpPr>
            <p:spPr>
              <a:xfrm>
                <a:off x="1815765" y="2007703"/>
                <a:ext cx="1797593" cy="1678775"/>
              </a:xfrm>
              <a:prstGeom prst="ellipse">
                <a:avLst/>
              </a:prstGeom>
              <a:noFill/>
              <a:ln w="12700" cap="flat" cmpd="sng">
                <a:solidFill>
                  <a:srgbClr val="B18D6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B18D6E"/>
                  </a:solidFill>
                  <a:latin typeface="Times New Roman" panose="02020603050405020304" pitchFamily="18" charset="0"/>
                  <a:cs typeface="Times New Roman" panose="02020603050405020304" pitchFamily="18" charset="0"/>
                  <a:sym typeface="Arial"/>
                </a:endParaRPr>
              </a:p>
            </p:txBody>
          </p:sp>
        </p:grpSp>
        <p:sp>
          <p:nvSpPr>
            <p:cNvPr id="193" name="Google Shape;193;p9"/>
            <p:cNvSpPr txBox="1"/>
            <p:nvPr/>
          </p:nvSpPr>
          <p:spPr>
            <a:xfrm>
              <a:off x="6855411" y="2934178"/>
              <a:ext cx="5434552" cy="1754286"/>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400" dirty="0">
                  <a:solidFill>
                    <a:schemeClr val="accent2">
                      <a:lumMod val="50000"/>
                    </a:schemeClr>
                  </a:solidFill>
                  <a:latin typeface="Times New Roman" panose="02020603050405020304" pitchFamily="18" charset="0"/>
                  <a:ea typeface="NTR"/>
                  <a:cs typeface="Times New Roman" panose="02020603050405020304" pitchFamily="18" charset="0"/>
                  <a:sym typeface="NTR"/>
                </a:rPr>
                <a:t>1. </a:t>
              </a:r>
              <a:r>
                <a:rPr lang="en-US" sz="2400"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Đọc</a:t>
              </a:r>
              <a:r>
                <a:rPr lang="en-US" sz="2400"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400"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tập</a:t>
              </a:r>
              <a:r>
                <a:rPr lang="en-US" sz="2400"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400"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Tiểu</a:t>
              </a:r>
              <a:r>
                <a:rPr lang="en-US" sz="2400"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Thanh </a:t>
              </a:r>
              <a:r>
                <a:rPr lang="en-US" sz="2400"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kí</a:t>
              </a:r>
              <a:r>
                <a:rPr lang="en-US" sz="2400" dirty="0">
                  <a:solidFill>
                    <a:schemeClr val="accent2">
                      <a:lumMod val="50000"/>
                    </a:schemeClr>
                  </a:solidFill>
                  <a:latin typeface="Times New Roman" panose="02020603050405020304" pitchFamily="18" charset="0"/>
                  <a:ea typeface="NTR"/>
                  <a:cs typeface="Times New Roman" panose="02020603050405020304" pitchFamily="18" charset="0"/>
                  <a:sym typeface="NTR"/>
                </a:rPr>
                <a:t>”</a:t>
              </a:r>
              <a:endParaRPr lang="en-US" sz="2400" dirty="0">
                <a:solidFill>
                  <a:schemeClr val="accent2">
                    <a:lumMod val="50000"/>
                  </a:schemeClr>
                </a:solidFill>
                <a:latin typeface="Times New Roman" panose="02020603050405020304" pitchFamily="18" charset="0"/>
                <a:cs typeface="Times New Roman" panose="02020603050405020304" pitchFamily="18" charset="0"/>
              </a:endParaRPr>
            </a:p>
            <a:p>
              <a:pPr marL="0" marR="0" lvl="0" indent="0" algn="just" rtl="0">
                <a:lnSpc>
                  <a:spcPct val="150000"/>
                </a:lnSpc>
                <a:spcBef>
                  <a:spcPts val="0"/>
                </a:spcBef>
                <a:spcAft>
                  <a:spcPts val="0"/>
                </a:spcAft>
                <a:buNone/>
              </a:pPr>
              <a:r>
                <a:rPr lang="en-US" sz="2400" dirty="0">
                  <a:solidFill>
                    <a:schemeClr val="accent2">
                      <a:lumMod val="50000"/>
                    </a:schemeClr>
                  </a:solidFill>
                  <a:latin typeface="Times New Roman" panose="02020603050405020304" pitchFamily="18" charset="0"/>
                  <a:ea typeface="NTR"/>
                  <a:cs typeface="Times New Roman" panose="02020603050405020304" pitchFamily="18" charset="0"/>
                  <a:sym typeface="NTR"/>
                </a:rPr>
                <a:t>2. </a:t>
              </a:r>
              <a:r>
                <a:rPr lang="en-US" sz="2400"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Đọc</a:t>
              </a:r>
              <a:r>
                <a:rPr lang="en-US" sz="2400"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400"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những</a:t>
              </a:r>
              <a:r>
                <a:rPr lang="en-US" sz="2400"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400"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ghi</a:t>
              </a:r>
              <a:r>
                <a:rPr lang="en-US" sz="2400"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400"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chép</a:t>
              </a:r>
              <a:r>
                <a:rPr lang="en-US" sz="2400"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400"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về</a:t>
              </a:r>
              <a:r>
                <a:rPr lang="en-US" sz="2400"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400"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Tiểu</a:t>
              </a:r>
              <a:r>
                <a:rPr lang="en-US" sz="2400"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Thanh </a:t>
              </a:r>
              <a:endParaRPr lang="en-US" sz="2400" dirty="0">
                <a:solidFill>
                  <a:schemeClr val="accent2">
                    <a:lumMod val="50000"/>
                  </a:schemeClr>
                </a:solidFill>
                <a:latin typeface="Times New Roman" panose="02020603050405020304" pitchFamily="18" charset="0"/>
                <a:cs typeface="Times New Roman" panose="02020603050405020304" pitchFamily="18" charset="0"/>
              </a:endParaRPr>
            </a:p>
            <a:p>
              <a:pPr marL="0" marR="0" lvl="0" indent="0" algn="just" rtl="0">
                <a:lnSpc>
                  <a:spcPct val="150000"/>
                </a:lnSpc>
                <a:spcBef>
                  <a:spcPts val="0"/>
                </a:spcBef>
                <a:spcAft>
                  <a:spcPts val="0"/>
                </a:spcAft>
                <a:buNone/>
              </a:pPr>
              <a:r>
                <a:rPr lang="en-US" sz="2400" dirty="0">
                  <a:solidFill>
                    <a:schemeClr val="accent2">
                      <a:lumMod val="50000"/>
                    </a:schemeClr>
                  </a:solidFill>
                  <a:latin typeface="Times New Roman" panose="02020603050405020304" pitchFamily="18" charset="0"/>
                  <a:ea typeface="NTR"/>
                  <a:cs typeface="Times New Roman" panose="02020603050405020304" pitchFamily="18" charset="0"/>
                  <a:sym typeface="NTR"/>
                </a:rPr>
                <a:t>3. </a:t>
              </a:r>
              <a:r>
                <a:rPr lang="en-US" sz="2400"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Đọc</a:t>
              </a:r>
              <a:r>
                <a:rPr lang="en-US" sz="2400"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400"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về</a:t>
              </a:r>
              <a:r>
                <a:rPr lang="en-US" sz="2400"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400"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Tiểu</a:t>
              </a:r>
              <a:r>
                <a:rPr lang="en-US" sz="2400"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Thanh </a:t>
              </a:r>
              <a:r>
                <a:rPr lang="en-US" sz="2400"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rồi</a:t>
              </a:r>
              <a:r>
                <a:rPr lang="en-US" sz="2400"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400"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ghi</a:t>
              </a:r>
              <a:r>
                <a:rPr lang="en-US" sz="2400"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400"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lại</a:t>
              </a:r>
              <a:r>
                <a:rPr lang="en-US" sz="2400"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400"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cảm</a:t>
              </a:r>
              <a:r>
                <a:rPr lang="en-US" sz="2400" dirty="0">
                  <a:solidFill>
                    <a:schemeClr val="accent2">
                      <a:lumMod val="50000"/>
                    </a:schemeClr>
                  </a:solidFill>
                  <a:latin typeface="Times New Roman" panose="02020603050405020304" pitchFamily="18" charset="0"/>
                  <a:ea typeface="NTR"/>
                  <a:cs typeface="Times New Roman" panose="02020603050405020304" pitchFamily="18" charset="0"/>
                  <a:sym typeface="NTR"/>
                </a:rPr>
                <a:t> </a:t>
              </a:r>
              <a:r>
                <a:rPr lang="en-US" sz="2400" dirty="0" err="1">
                  <a:solidFill>
                    <a:schemeClr val="accent2">
                      <a:lumMod val="50000"/>
                    </a:schemeClr>
                  </a:solidFill>
                  <a:latin typeface="Times New Roman" panose="02020603050405020304" pitchFamily="18" charset="0"/>
                  <a:ea typeface="NTR"/>
                  <a:cs typeface="Times New Roman" panose="02020603050405020304" pitchFamily="18" charset="0"/>
                  <a:sym typeface="NTR"/>
                </a:rPr>
                <a:t>xúc</a:t>
              </a:r>
              <a:endParaRPr lang="en-US" sz="2400" dirty="0">
                <a:solidFill>
                  <a:schemeClr val="accent2">
                    <a:lumMod val="50000"/>
                  </a:schemeClr>
                </a:solidFill>
                <a:latin typeface="Times New Roman" panose="02020603050405020304" pitchFamily="18" charset="0"/>
                <a:ea typeface="NTR"/>
                <a:cs typeface="Times New Roman" panose="02020603050405020304" pitchFamily="18" charset="0"/>
                <a:sym typeface="NTR"/>
              </a:endParaRPr>
            </a:p>
          </p:txBody>
        </p:sp>
      </p:grpSp>
      <p:sp>
        <p:nvSpPr>
          <p:cNvPr id="2" name="Google Shape;380;p19">
            <a:extLst>
              <a:ext uri="{FF2B5EF4-FFF2-40B4-BE49-F238E27FC236}">
                <a16:creationId xmlns:a16="http://schemas.microsoft.com/office/drawing/2014/main" id="{12D9D315-2753-93FA-E296-EBFD30AB5F4C}"/>
              </a:ext>
            </a:extLst>
          </p:cNvPr>
          <p:cNvSpPr/>
          <p:nvPr/>
        </p:nvSpPr>
        <p:spPr>
          <a:xfrm>
            <a:off x="-616042" y="-1"/>
            <a:ext cx="4287931" cy="73862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u="none" strike="noStrike" kern="0" cap="none" spc="0" normalizeH="0" baseline="0" noProof="0" dirty="0">
                <a:ln>
                  <a:noFill/>
                </a:ln>
                <a:solidFill>
                  <a:srgbClr val="000000"/>
                </a:solidFill>
                <a:effectLst/>
                <a:uLnTx/>
                <a:uFillTx/>
                <a:latin typeface="Times New Roman" panose="02020603050405020304" pitchFamily="18" charset="0"/>
                <a:ea typeface="NTR"/>
                <a:cs typeface="Times New Roman" panose="02020603050405020304" pitchFamily="18" charset="0"/>
                <a:sym typeface="NTR"/>
              </a:rPr>
              <a:t>I. </a:t>
            </a:r>
            <a:r>
              <a:rPr lang="en-US" sz="2800" b="1" dirty="0" err="1">
                <a:latin typeface="Times New Roman" panose="02020603050405020304" pitchFamily="18" charset="0"/>
                <a:ea typeface="NTR"/>
                <a:cs typeface="Times New Roman" panose="02020603050405020304" pitchFamily="18" charset="0"/>
                <a:sym typeface="NTR"/>
              </a:rPr>
              <a:t>Tìm</a:t>
            </a:r>
            <a:r>
              <a:rPr lang="en-US" sz="2800" b="1" dirty="0">
                <a:latin typeface="Times New Roman" panose="02020603050405020304" pitchFamily="18" charset="0"/>
                <a:ea typeface="NTR"/>
                <a:cs typeface="Times New Roman" panose="02020603050405020304" pitchFamily="18" charset="0"/>
                <a:sym typeface="NTR"/>
              </a:rPr>
              <a:t> </a:t>
            </a:r>
            <a:r>
              <a:rPr lang="en-US" sz="2800" b="1" dirty="0" err="1">
                <a:latin typeface="Times New Roman" panose="02020603050405020304" pitchFamily="18" charset="0"/>
                <a:ea typeface="NTR"/>
                <a:cs typeface="Times New Roman" panose="02020603050405020304" pitchFamily="18" charset="0"/>
                <a:sym typeface="NTR"/>
              </a:rPr>
              <a:t>hiểu</a:t>
            </a:r>
            <a:r>
              <a:rPr lang="en-US" sz="2800" b="1" dirty="0">
                <a:latin typeface="Times New Roman" panose="02020603050405020304" pitchFamily="18" charset="0"/>
                <a:ea typeface="NTR"/>
                <a:cs typeface="Times New Roman" panose="02020603050405020304" pitchFamily="18" charset="0"/>
                <a:sym typeface="NTR"/>
              </a:rPr>
              <a:t> </a:t>
            </a:r>
            <a:r>
              <a:rPr lang="en-US" sz="2800" b="1" dirty="0" err="1">
                <a:latin typeface="Times New Roman" panose="02020603050405020304" pitchFamily="18" charset="0"/>
                <a:ea typeface="NTR"/>
                <a:cs typeface="Times New Roman" panose="02020603050405020304" pitchFamily="18" charset="0"/>
                <a:sym typeface="NTR"/>
              </a:rPr>
              <a:t>chung</a:t>
            </a:r>
            <a:endParaRPr lang="en-US" sz="2800" b="1" dirty="0">
              <a:latin typeface="Times New Roman" panose="02020603050405020304" pitchFamily="18" charset="0"/>
              <a:ea typeface="NTR"/>
              <a:cs typeface="Times New Roman" panose="02020603050405020304" pitchFamily="18" charset="0"/>
              <a:sym typeface="NTR"/>
            </a:endParaRPr>
          </a:p>
        </p:txBody>
      </p:sp>
      <p:pic>
        <p:nvPicPr>
          <p:cNvPr id="3" name="Picture 5">
            <a:extLst>
              <a:ext uri="{FF2B5EF4-FFF2-40B4-BE49-F238E27FC236}">
                <a16:creationId xmlns:a16="http://schemas.microsoft.com/office/drawing/2014/main" id="{AF21F6C6-E76C-CDD6-9AC7-042F2DEC59DD}"/>
              </a:ext>
            </a:extLst>
          </p:cNvPr>
          <p:cNvPicPr>
            <a:picLocks noChangeAspect="1"/>
          </p:cNvPicPr>
          <p:nvPr/>
        </p:nvPicPr>
        <p:blipFill>
          <a:blip r:embed="rId5"/>
          <a:srcRect/>
          <a:stretch>
            <a:fillRect/>
          </a:stretch>
        </p:blipFill>
        <p:spPr>
          <a:xfrm>
            <a:off x="2410407" y="2262799"/>
            <a:ext cx="4821295" cy="4894716"/>
          </a:xfrm>
          <a:prstGeom prst="rect">
            <a:avLst/>
          </a:prstGeom>
        </p:spPr>
      </p:pic>
    </p:spTree>
    <p:extLst>
      <p:ext uri="{BB962C8B-B14F-4D97-AF65-F5344CB8AC3E}">
        <p14:creationId xmlns:p14="http://schemas.microsoft.com/office/powerpoint/2010/main" val="4272392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5"/>
                                        </p:tgtEl>
                                        <p:attrNameLst>
                                          <p:attrName>style.visibility</p:attrName>
                                        </p:attrNameLst>
                                      </p:cBhvr>
                                      <p:to>
                                        <p:strVal val="visible"/>
                                      </p:to>
                                    </p:set>
                                    <p:animEffect transition="in" filter="fade">
                                      <p:cBhvr>
                                        <p:cTn id="7" dur="500"/>
                                        <p:tgtEl>
                                          <p:spTgt spid="17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9"/>
                                        </p:tgtEl>
                                        <p:attrNameLst>
                                          <p:attrName>style.visibility</p:attrName>
                                        </p:attrNameLst>
                                      </p:cBhvr>
                                      <p:to>
                                        <p:strVal val="visible"/>
                                      </p:to>
                                    </p:set>
                                    <p:anim calcmode="lin" valueType="num">
                                      <p:cBhvr additive="base">
                                        <p:cTn id="12" dur="500"/>
                                        <p:tgtEl>
                                          <p:spTgt spid="179"/>
                                        </p:tgtEl>
                                        <p:attrNameLst>
                                          <p:attrName>ppt_y</p:attrName>
                                        </p:attrNameLst>
                                      </p:cBhvr>
                                      <p:tavLst>
                                        <p:tav tm="0">
                                          <p:val>
                                            <p:strVal val="#ppt_y+1"/>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9"/>
                                        </p:tgtEl>
                                        <p:attrNameLst>
                                          <p:attrName>style.visibility</p:attrName>
                                        </p:attrNameLst>
                                      </p:cBhvr>
                                      <p:to>
                                        <p:strVal val="visible"/>
                                      </p:to>
                                    </p:set>
                                    <p:anim calcmode="lin" valueType="num">
                                      <p:cBhvr additive="base">
                                        <p:cTn id="15" dur="500"/>
                                        <p:tgtEl>
                                          <p:spTgt spid="1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11" descr="图片包含 植物&#10;&#10;已生成极高可信度的说明"/>
          <p:cNvPicPr preferRelativeResize="0"/>
          <p:nvPr/>
        </p:nvPicPr>
        <p:blipFill rotWithShape="1">
          <a:blip r:embed="rId3">
            <a:alphaModFix/>
          </a:blip>
          <a:srcRect/>
          <a:stretch/>
        </p:blipFill>
        <p:spPr>
          <a:xfrm rot="-4467849" flipH="1">
            <a:off x="5032835" y="796215"/>
            <a:ext cx="5648325" cy="3733800"/>
          </a:xfrm>
          <a:prstGeom prst="rect">
            <a:avLst/>
          </a:prstGeom>
          <a:noFill/>
          <a:ln>
            <a:noFill/>
          </a:ln>
        </p:spPr>
      </p:pic>
      <p:pic>
        <p:nvPicPr>
          <p:cNvPr id="225" name="Google Shape;225;p11" descr="图片包含 户外, 霉菌&#10;&#10;已生成高可信度的说明"/>
          <p:cNvPicPr preferRelativeResize="0"/>
          <p:nvPr/>
        </p:nvPicPr>
        <p:blipFill rotWithShape="1">
          <a:blip r:embed="rId4">
            <a:alphaModFix/>
          </a:blip>
          <a:srcRect/>
          <a:stretch/>
        </p:blipFill>
        <p:spPr>
          <a:xfrm>
            <a:off x="10318965" y="111180"/>
            <a:ext cx="2208865" cy="2320237"/>
          </a:xfrm>
          <a:prstGeom prst="rect">
            <a:avLst/>
          </a:prstGeom>
          <a:noFill/>
          <a:ln>
            <a:noFill/>
          </a:ln>
        </p:spPr>
      </p:pic>
      <p:grpSp>
        <p:nvGrpSpPr>
          <p:cNvPr id="226" name="Google Shape;226;p11"/>
          <p:cNvGrpSpPr/>
          <p:nvPr/>
        </p:nvGrpSpPr>
        <p:grpSpPr>
          <a:xfrm>
            <a:off x="6398210" y="111180"/>
            <a:ext cx="5697186" cy="6972223"/>
            <a:chOff x="7288730" y="509451"/>
            <a:chExt cx="4755112" cy="6598905"/>
          </a:xfrm>
        </p:grpSpPr>
        <p:pic>
          <p:nvPicPr>
            <p:cNvPr id="227" name="Google Shape;227;p11"/>
            <p:cNvPicPr preferRelativeResize="0"/>
            <p:nvPr/>
          </p:nvPicPr>
          <p:blipFill rotWithShape="1">
            <a:blip r:embed="rId5">
              <a:alphaModFix/>
            </a:blip>
            <a:srcRect l="32738" r="37500"/>
            <a:stretch/>
          </p:blipFill>
          <p:spPr>
            <a:xfrm>
              <a:off x="7298871" y="509451"/>
              <a:ext cx="4236220" cy="6150960"/>
            </a:xfrm>
            <a:prstGeom prst="rect">
              <a:avLst/>
            </a:prstGeom>
            <a:noFill/>
            <a:ln>
              <a:noFill/>
            </a:ln>
            <a:effectLst>
              <a:outerShdw blurRad="50800" dist="38100" dir="2700000" algn="tl" rotWithShape="0">
                <a:srgbClr val="000000">
                  <a:alpha val="40000"/>
                </a:srgbClr>
              </a:outerShdw>
            </a:effectLst>
          </p:spPr>
        </p:pic>
        <p:sp>
          <p:nvSpPr>
            <p:cNvPr id="228" name="Google Shape;228;p11"/>
            <p:cNvSpPr/>
            <p:nvPr/>
          </p:nvSpPr>
          <p:spPr>
            <a:xfrm>
              <a:off x="7551108" y="1777657"/>
              <a:ext cx="4492734" cy="533069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400" b="1" dirty="0">
                  <a:solidFill>
                    <a:schemeClr val="dk1"/>
                  </a:solidFill>
                  <a:latin typeface="Times New Roman" panose="02020603050405020304" pitchFamily="18" charset="0"/>
                  <a:ea typeface="NTR"/>
                  <a:cs typeface="Times New Roman" panose="02020603050405020304" pitchFamily="18" charset="0"/>
                  <a:sym typeface="NTR"/>
                </a:rPr>
                <a:t>            </a:t>
              </a:r>
              <a:r>
                <a:rPr lang="en-US" sz="2400" b="1" dirty="0" err="1">
                  <a:solidFill>
                    <a:schemeClr val="dk1"/>
                  </a:solidFill>
                  <a:latin typeface="Times New Roman" panose="02020603050405020304" pitchFamily="18" charset="0"/>
                  <a:ea typeface="NTR"/>
                  <a:cs typeface="Times New Roman" panose="02020603050405020304" pitchFamily="18" charset="0"/>
                  <a:sym typeface="NTR"/>
                </a:rPr>
                <a:t>Bản</a:t>
              </a:r>
              <a:r>
                <a:rPr lang="en-US" sz="2400" b="1" dirty="0">
                  <a:solidFill>
                    <a:schemeClr val="dk1"/>
                  </a:solidFill>
                  <a:latin typeface="Times New Roman" panose="02020603050405020304" pitchFamily="18" charset="0"/>
                  <a:ea typeface="NTR"/>
                  <a:cs typeface="Times New Roman" panose="02020603050405020304" pitchFamily="18" charset="0"/>
                  <a:sym typeface="NTR"/>
                </a:rPr>
                <a:t> </a:t>
              </a:r>
              <a:r>
                <a:rPr lang="en-US" sz="2400" b="1" dirty="0" err="1">
                  <a:solidFill>
                    <a:schemeClr val="dk1"/>
                  </a:solidFill>
                  <a:latin typeface="Times New Roman" panose="02020603050405020304" pitchFamily="18" charset="0"/>
                  <a:ea typeface="NTR"/>
                  <a:cs typeface="Times New Roman" panose="02020603050405020304" pitchFamily="18" charset="0"/>
                  <a:sym typeface="NTR"/>
                </a:rPr>
                <a:t>phiên</a:t>
              </a:r>
              <a:r>
                <a:rPr lang="en-US" sz="2400" b="1" dirty="0">
                  <a:solidFill>
                    <a:schemeClr val="dk1"/>
                  </a:solidFill>
                  <a:latin typeface="Times New Roman" panose="02020603050405020304" pitchFamily="18" charset="0"/>
                  <a:ea typeface="NTR"/>
                  <a:cs typeface="Times New Roman" panose="02020603050405020304" pitchFamily="18" charset="0"/>
                  <a:sym typeface="NTR"/>
                </a:rPr>
                <a:t> </a:t>
              </a:r>
              <a:r>
                <a:rPr lang="en-US" sz="2400" b="1" dirty="0" err="1">
                  <a:solidFill>
                    <a:schemeClr val="dk1"/>
                  </a:solidFill>
                  <a:latin typeface="Times New Roman" panose="02020603050405020304" pitchFamily="18" charset="0"/>
                  <a:ea typeface="NTR"/>
                  <a:cs typeface="Times New Roman" panose="02020603050405020304" pitchFamily="18" charset="0"/>
                  <a:sym typeface="NTR"/>
                </a:rPr>
                <a:t>âm</a:t>
              </a:r>
              <a:r>
                <a:rPr lang="en-US" sz="2400" b="1" dirty="0">
                  <a:solidFill>
                    <a:schemeClr val="dk1"/>
                  </a:solidFill>
                  <a:latin typeface="Times New Roman" panose="02020603050405020304" pitchFamily="18" charset="0"/>
                  <a:ea typeface="NTR"/>
                  <a:cs typeface="Times New Roman" panose="02020603050405020304" pitchFamily="18" charset="0"/>
                  <a:sym typeface="NTR"/>
                </a:rPr>
                <a:t> </a:t>
              </a:r>
              <a:endParaRPr sz="1600" dirty="0">
                <a:latin typeface="Times New Roman" panose="02020603050405020304" pitchFamily="18" charset="0"/>
                <a:cs typeface="Times New Roman" panose="02020603050405020304" pitchFamily="18" charset="0"/>
              </a:endParaRPr>
            </a:p>
            <a:p>
              <a:pPr marL="0" marR="0" lvl="0" indent="0" algn="l" rtl="0">
                <a:lnSpc>
                  <a:spcPct val="150000"/>
                </a:lnSpc>
                <a:spcBef>
                  <a:spcPts val="0"/>
                </a:spcBef>
                <a:spcAft>
                  <a:spcPts val="0"/>
                </a:spcAft>
                <a:buNone/>
              </a:pPr>
              <a:r>
                <a:rPr lang="en-US" sz="2400" dirty="0" err="1">
                  <a:solidFill>
                    <a:schemeClr val="dk1"/>
                  </a:solidFill>
                  <a:latin typeface="Times New Roman" panose="02020603050405020304" pitchFamily="18" charset="0"/>
                  <a:ea typeface="NTR"/>
                  <a:cs typeface="Times New Roman" panose="02020603050405020304" pitchFamily="18" charset="0"/>
                  <a:sym typeface="NTR"/>
                </a:rPr>
                <a:t>Tây</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Hồ</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hoa</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uyển</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tậnn</a:t>
              </a:r>
              <a:r>
                <a:rPr lang="en-US" sz="2400" dirty="0">
                  <a:solidFill>
                    <a:schemeClr val="dk1"/>
                  </a:solidFill>
                  <a:latin typeface="Times New Roman" panose="02020603050405020304" pitchFamily="18" charset="0"/>
                  <a:ea typeface="NTR"/>
                  <a:cs typeface="Times New Roman" panose="02020603050405020304" pitchFamily="18" charset="0"/>
                  <a:sym typeface="NTR"/>
                </a:rPr>
                <a:t> thành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khư</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endParaRPr sz="1600" dirty="0">
                <a:latin typeface="Times New Roman" panose="02020603050405020304" pitchFamily="18" charset="0"/>
                <a:cs typeface="Times New Roman" panose="02020603050405020304" pitchFamily="18" charset="0"/>
              </a:endParaRPr>
            </a:p>
            <a:p>
              <a:pPr marL="0" marR="0" lvl="0" indent="0" algn="l" rtl="0">
                <a:lnSpc>
                  <a:spcPct val="150000"/>
                </a:lnSpc>
                <a:spcBef>
                  <a:spcPts val="0"/>
                </a:spcBef>
                <a:spcAft>
                  <a:spcPts val="0"/>
                </a:spcAft>
                <a:buNone/>
              </a:pPr>
              <a:r>
                <a:rPr lang="en-US" sz="2400" dirty="0" err="1">
                  <a:solidFill>
                    <a:schemeClr val="dk1"/>
                  </a:solidFill>
                  <a:latin typeface="Times New Roman" panose="02020603050405020304" pitchFamily="18" charset="0"/>
                  <a:ea typeface="NTR"/>
                  <a:cs typeface="Times New Roman" panose="02020603050405020304" pitchFamily="18" charset="0"/>
                  <a:sym typeface="NTR"/>
                </a:rPr>
                <a:t>Độc</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điếu</a:t>
              </a:r>
              <a:r>
                <a:rPr lang="en-US" sz="2400" dirty="0">
                  <a:solidFill>
                    <a:schemeClr val="dk1"/>
                  </a:solidFill>
                  <a:latin typeface="Times New Roman" panose="02020603050405020304" pitchFamily="18" charset="0"/>
                  <a:ea typeface="NTR"/>
                  <a:cs typeface="Times New Roman" panose="02020603050405020304" pitchFamily="18" charset="0"/>
                  <a:sym typeface="NTR"/>
                </a:rPr>
                <a:t> song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tiền</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nhất</a:t>
              </a:r>
              <a:r>
                <a:rPr lang="en-US" sz="2400" dirty="0">
                  <a:solidFill>
                    <a:schemeClr val="dk1"/>
                  </a:solidFill>
                  <a:latin typeface="Times New Roman" panose="02020603050405020304" pitchFamily="18" charset="0"/>
                  <a:ea typeface="NTR"/>
                  <a:cs typeface="Times New Roman" panose="02020603050405020304" pitchFamily="18" charset="0"/>
                  <a:sym typeface="NTR"/>
                </a:rPr>
                <a:t> chỉ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thư</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endParaRPr sz="1600" dirty="0">
                <a:latin typeface="Times New Roman" panose="02020603050405020304" pitchFamily="18" charset="0"/>
                <a:cs typeface="Times New Roman" panose="02020603050405020304" pitchFamily="18" charset="0"/>
              </a:endParaRPr>
            </a:p>
            <a:p>
              <a:pPr marL="0" marR="0" lvl="0" indent="0" algn="l" rtl="0">
                <a:lnSpc>
                  <a:spcPct val="150000"/>
                </a:lnSpc>
                <a:spcBef>
                  <a:spcPts val="0"/>
                </a:spcBef>
                <a:spcAft>
                  <a:spcPts val="0"/>
                </a:spcAft>
                <a:buNone/>
              </a:pPr>
              <a:r>
                <a:rPr lang="en-US" sz="2400" dirty="0">
                  <a:solidFill>
                    <a:schemeClr val="dk1"/>
                  </a:solidFill>
                  <a:latin typeface="Times New Roman" panose="02020603050405020304" pitchFamily="18" charset="0"/>
                  <a:ea typeface="NTR"/>
                  <a:cs typeface="Times New Roman" panose="02020603050405020304" pitchFamily="18" charset="0"/>
                  <a:sym typeface="NTR"/>
                </a:rPr>
                <a:t>Chi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phấn</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hữu</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thần</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liên</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tử</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hậu</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endParaRPr sz="1600" dirty="0">
                <a:latin typeface="Times New Roman" panose="02020603050405020304" pitchFamily="18" charset="0"/>
                <a:cs typeface="Times New Roman" panose="02020603050405020304" pitchFamily="18" charset="0"/>
              </a:endParaRPr>
            </a:p>
            <a:p>
              <a:pPr marL="0" marR="0" lvl="0" indent="0" algn="l" rtl="0">
                <a:lnSpc>
                  <a:spcPct val="150000"/>
                </a:lnSpc>
                <a:spcBef>
                  <a:spcPts val="0"/>
                </a:spcBef>
                <a:spcAft>
                  <a:spcPts val="0"/>
                </a:spcAft>
                <a:buNone/>
              </a:pPr>
              <a:r>
                <a:rPr lang="en-US" sz="2400" dirty="0">
                  <a:solidFill>
                    <a:schemeClr val="dk1"/>
                  </a:solidFill>
                  <a:latin typeface="Times New Roman" panose="02020603050405020304" pitchFamily="18" charset="0"/>
                  <a:ea typeface="NTR"/>
                  <a:cs typeface="Times New Roman" panose="02020603050405020304" pitchFamily="18" charset="0"/>
                  <a:sym typeface="NTR"/>
                </a:rPr>
                <a:t>Văn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chương</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vô</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mệnh</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lụy</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phần</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dư</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endParaRPr sz="1600" dirty="0">
                <a:latin typeface="Times New Roman" panose="02020603050405020304" pitchFamily="18" charset="0"/>
                <a:cs typeface="Times New Roman" panose="02020603050405020304" pitchFamily="18" charset="0"/>
              </a:endParaRPr>
            </a:p>
            <a:p>
              <a:pPr marL="0" marR="0" lvl="0" indent="0" algn="l" rtl="0">
                <a:lnSpc>
                  <a:spcPct val="150000"/>
                </a:lnSpc>
                <a:spcBef>
                  <a:spcPts val="0"/>
                </a:spcBef>
                <a:spcAft>
                  <a:spcPts val="0"/>
                </a:spcAft>
                <a:buNone/>
              </a:pPr>
              <a:r>
                <a:rPr lang="en-US" sz="2400" dirty="0" err="1">
                  <a:solidFill>
                    <a:schemeClr val="dk1"/>
                  </a:solidFill>
                  <a:latin typeface="Times New Roman" panose="02020603050405020304" pitchFamily="18" charset="0"/>
                  <a:ea typeface="NTR"/>
                  <a:cs typeface="Times New Roman" panose="02020603050405020304" pitchFamily="18" charset="0"/>
                  <a:sym typeface="NTR"/>
                </a:rPr>
                <a:t>Cổ</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kim</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hận</a:t>
              </a:r>
              <a:r>
                <a:rPr lang="en-US" sz="2400" dirty="0">
                  <a:solidFill>
                    <a:schemeClr val="dk1"/>
                  </a:solidFill>
                  <a:latin typeface="Times New Roman" panose="02020603050405020304" pitchFamily="18" charset="0"/>
                  <a:ea typeface="NTR"/>
                  <a:cs typeface="Times New Roman" panose="02020603050405020304" pitchFamily="18" charset="0"/>
                  <a:sym typeface="NTR"/>
                </a:rPr>
                <a:t> sự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thiên</a:t>
              </a:r>
              <a:r>
                <a:rPr lang="en-US" sz="2400" dirty="0">
                  <a:solidFill>
                    <a:schemeClr val="dk1"/>
                  </a:solidFill>
                  <a:latin typeface="Times New Roman" panose="02020603050405020304" pitchFamily="18" charset="0"/>
                  <a:ea typeface="NTR"/>
                  <a:cs typeface="Times New Roman" panose="02020603050405020304" pitchFamily="18" charset="0"/>
                  <a:sym typeface="NTR"/>
                </a:rPr>
                <a:t> nan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vấn</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endParaRPr sz="1600" dirty="0">
                <a:latin typeface="Times New Roman" panose="02020603050405020304" pitchFamily="18" charset="0"/>
                <a:cs typeface="Times New Roman" panose="02020603050405020304" pitchFamily="18" charset="0"/>
              </a:endParaRPr>
            </a:p>
            <a:p>
              <a:pPr marL="0" marR="0" lvl="0" indent="0" algn="l" rtl="0">
                <a:lnSpc>
                  <a:spcPct val="150000"/>
                </a:lnSpc>
                <a:spcBef>
                  <a:spcPts val="0"/>
                </a:spcBef>
                <a:spcAft>
                  <a:spcPts val="0"/>
                </a:spcAft>
                <a:buNone/>
              </a:pPr>
              <a:r>
                <a:rPr lang="en-US" sz="2400" dirty="0" err="1">
                  <a:solidFill>
                    <a:schemeClr val="dk1"/>
                  </a:solidFill>
                  <a:latin typeface="Times New Roman" panose="02020603050405020304" pitchFamily="18" charset="0"/>
                  <a:ea typeface="NTR"/>
                  <a:cs typeface="Times New Roman" panose="02020603050405020304" pitchFamily="18" charset="0"/>
                  <a:sym typeface="NTR"/>
                </a:rPr>
                <a:t>Phong</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vận</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kì</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oan</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ngã</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tự</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cư</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endParaRPr sz="1600" dirty="0">
                <a:latin typeface="Times New Roman" panose="02020603050405020304" pitchFamily="18" charset="0"/>
                <a:cs typeface="Times New Roman" panose="02020603050405020304" pitchFamily="18" charset="0"/>
              </a:endParaRPr>
            </a:p>
            <a:p>
              <a:pPr marL="0" marR="0" lvl="0" indent="0" algn="l" rtl="0">
                <a:lnSpc>
                  <a:spcPct val="150000"/>
                </a:lnSpc>
                <a:spcBef>
                  <a:spcPts val="0"/>
                </a:spcBef>
                <a:spcAft>
                  <a:spcPts val="0"/>
                </a:spcAft>
                <a:buNone/>
              </a:pPr>
              <a:r>
                <a:rPr lang="en-US" sz="2400" dirty="0" err="1">
                  <a:solidFill>
                    <a:schemeClr val="dk1"/>
                  </a:solidFill>
                  <a:latin typeface="Times New Roman" panose="02020603050405020304" pitchFamily="18" charset="0"/>
                  <a:ea typeface="NTR"/>
                  <a:cs typeface="Times New Roman" panose="02020603050405020304" pitchFamily="18" charset="0"/>
                  <a:sym typeface="NTR"/>
                </a:rPr>
                <a:t>Bất</a:t>
              </a:r>
              <a:r>
                <a:rPr lang="en-US" sz="2400" dirty="0">
                  <a:solidFill>
                    <a:schemeClr val="dk1"/>
                  </a:solidFill>
                  <a:latin typeface="Times New Roman" panose="02020603050405020304" pitchFamily="18" charset="0"/>
                  <a:ea typeface="NTR"/>
                  <a:cs typeface="Times New Roman" panose="02020603050405020304" pitchFamily="18" charset="0"/>
                  <a:sym typeface="NTR"/>
                </a:rPr>
                <a:t> tri tam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bách</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dư</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niên</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hâu</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endParaRPr sz="1600" dirty="0">
                <a:latin typeface="Times New Roman" panose="02020603050405020304" pitchFamily="18" charset="0"/>
                <a:cs typeface="Times New Roman" panose="02020603050405020304" pitchFamily="18" charset="0"/>
              </a:endParaRPr>
            </a:p>
            <a:p>
              <a:pPr marL="0" marR="0" lvl="0" indent="0" algn="l" rtl="0">
                <a:lnSpc>
                  <a:spcPct val="150000"/>
                </a:lnSpc>
                <a:spcBef>
                  <a:spcPts val="0"/>
                </a:spcBef>
                <a:spcAft>
                  <a:spcPts val="0"/>
                </a:spcAft>
                <a:buNone/>
              </a:pPr>
              <a:r>
                <a:rPr lang="en-US" sz="2400" dirty="0" err="1">
                  <a:solidFill>
                    <a:schemeClr val="dk1"/>
                  </a:solidFill>
                  <a:latin typeface="Times New Roman" panose="02020603050405020304" pitchFamily="18" charset="0"/>
                  <a:ea typeface="NTR"/>
                  <a:cs typeface="Times New Roman" panose="02020603050405020304" pitchFamily="18" charset="0"/>
                  <a:sym typeface="NTR"/>
                </a:rPr>
                <a:t>Thiên</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hạ</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hà</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nhân</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khấp</a:t>
              </a:r>
              <a:r>
                <a:rPr lang="en-US" sz="2400" dirty="0">
                  <a:solidFill>
                    <a:schemeClr val="dk1"/>
                  </a:solidFill>
                  <a:latin typeface="Times New Roman" panose="02020603050405020304" pitchFamily="18" charset="0"/>
                  <a:ea typeface="NTR"/>
                  <a:cs typeface="Times New Roman" panose="02020603050405020304" pitchFamily="18" charset="0"/>
                  <a:sym typeface="NTR"/>
                </a:rPr>
                <a:t> Tố Như?</a:t>
              </a:r>
              <a:endParaRPr sz="2400" dirty="0">
                <a:solidFill>
                  <a:schemeClr val="dk1"/>
                </a:solidFill>
                <a:latin typeface="Times New Roman" panose="02020603050405020304" pitchFamily="18" charset="0"/>
                <a:ea typeface="NTR"/>
                <a:cs typeface="Times New Roman" panose="02020603050405020304" pitchFamily="18" charset="0"/>
                <a:sym typeface="NTR"/>
              </a:endParaRPr>
            </a:p>
            <a:p>
              <a:pPr marL="0" marR="0" lvl="0" indent="0" algn="l" rtl="0">
                <a:lnSpc>
                  <a:spcPct val="150000"/>
                </a:lnSpc>
                <a:spcBef>
                  <a:spcPts val="0"/>
                </a:spcBef>
                <a:spcAft>
                  <a:spcPts val="0"/>
                </a:spcAft>
                <a:buNone/>
              </a:pPr>
              <a:endParaRPr sz="2400" dirty="0">
                <a:solidFill>
                  <a:srgbClr val="B18D6E"/>
                </a:solidFill>
                <a:latin typeface="Times New Roman" panose="02020603050405020304" pitchFamily="18" charset="0"/>
                <a:ea typeface="Microsoft Yahei"/>
                <a:cs typeface="Times New Roman" panose="02020603050405020304" pitchFamily="18" charset="0"/>
                <a:sym typeface="Microsoft Yahei"/>
              </a:endParaRPr>
            </a:p>
          </p:txBody>
        </p:sp>
        <p:sp>
          <p:nvSpPr>
            <p:cNvPr id="229" name="Google Shape;229;p11"/>
            <p:cNvSpPr/>
            <p:nvPr/>
          </p:nvSpPr>
          <p:spPr>
            <a:xfrm rot="5400000">
              <a:off x="8335088" y="-467499"/>
              <a:ext cx="1646770" cy="373948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endParaRPr sz="1400" dirty="0">
                <a:solidFill>
                  <a:srgbClr val="B18D6E"/>
                </a:solidFill>
                <a:latin typeface="Times New Roman" panose="02020603050405020304" pitchFamily="18" charset="0"/>
                <a:ea typeface="Microsoft Yahei"/>
                <a:cs typeface="Times New Roman" panose="02020603050405020304" pitchFamily="18" charset="0"/>
                <a:sym typeface="Microsoft Yahei"/>
              </a:endParaRPr>
            </a:p>
            <a:p>
              <a:pPr marL="0" marR="0" lvl="0" indent="0" algn="l" rtl="0">
                <a:lnSpc>
                  <a:spcPct val="150000"/>
                </a:lnSpc>
                <a:spcBef>
                  <a:spcPts val="0"/>
                </a:spcBef>
                <a:spcAft>
                  <a:spcPts val="0"/>
                </a:spcAft>
                <a:buNone/>
              </a:pPr>
              <a:r>
                <a:rPr lang="en-US" sz="1400" dirty="0" err="1">
                  <a:solidFill>
                    <a:srgbClr val="B18D6E"/>
                  </a:solidFill>
                  <a:latin typeface="Times New Roman" panose="02020603050405020304" pitchFamily="18" charset="0"/>
                  <a:ea typeface="Microsoft Yahei"/>
                  <a:cs typeface="Times New Roman" panose="02020603050405020304" pitchFamily="18" charset="0"/>
                  <a:sym typeface="Microsoft Yahei"/>
                </a:rPr>
                <a:t>西湖花苑盡成墟</a:t>
              </a:r>
              <a:r>
                <a:rPr lang="en-US" sz="1400" dirty="0">
                  <a:solidFill>
                    <a:srgbClr val="B18D6E"/>
                  </a:solidFill>
                  <a:latin typeface="Times New Roman" panose="02020603050405020304" pitchFamily="18" charset="0"/>
                  <a:ea typeface="Microsoft Yahei"/>
                  <a:cs typeface="Times New Roman" panose="02020603050405020304" pitchFamily="18" charset="0"/>
                  <a:sym typeface="Microsoft Yahei"/>
                </a:rPr>
                <a:t>，</a:t>
              </a:r>
              <a:endParaRPr dirty="0">
                <a:latin typeface="Times New Roman" panose="02020603050405020304" pitchFamily="18" charset="0"/>
                <a:cs typeface="Times New Roman" panose="02020603050405020304" pitchFamily="18" charset="0"/>
              </a:endParaRPr>
            </a:p>
            <a:p>
              <a:pPr marL="0" marR="0" lvl="0" indent="0" algn="l" rtl="0">
                <a:lnSpc>
                  <a:spcPct val="150000"/>
                </a:lnSpc>
                <a:spcBef>
                  <a:spcPts val="0"/>
                </a:spcBef>
                <a:spcAft>
                  <a:spcPts val="0"/>
                </a:spcAft>
                <a:buNone/>
              </a:pPr>
              <a:r>
                <a:rPr lang="en-US" sz="1400" dirty="0" err="1">
                  <a:solidFill>
                    <a:srgbClr val="B18D6E"/>
                  </a:solidFill>
                  <a:latin typeface="Times New Roman" panose="02020603050405020304" pitchFamily="18" charset="0"/>
                  <a:ea typeface="Microsoft Yahei"/>
                  <a:cs typeface="Times New Roman" panose="02020603050405020304" pitchFamily="18" charset="0"/>
                  <a:sym typeface="Microsoft Yahei"/>
                </a:rPr>
                <a:t>獨吊窗前一紙書</a:t>
              </a:r>
              <a:r>
                <a:rPr lang="en-US" sz="1400" dirty="0">
                  <a:solidFill>
                    <a:srgbClr val="B18D6E"/>
                  </a:solidFill>
                  <a:latin typeface="Times New Roman" panose="02020603050405020304" pitchFamily="18" charset="0"/>
                  <a:ea typeface="Microsoft Yahei"/>
                  <a:cs typeface="Times New Roman" panose="02020603050405020304" pitchFamily="18" charset="0"/>
                  <a:sym typeface="Microsoft Yahei"/>
                </a:rPr>
                <a:t>。</a:t>
              </a:r>
              <a:endParaRPr dirty="0">
                <a:latin typeface="Times New Roman" panose="02020603050405020304" pitchFamily="18" charset="0"/>
                <a:cs typeface="Times New Roman" panose="02020603050405020304" pitchFamily="18" charset="0"/>
              </a:endParaRPr>
            </a:p>
            <a:p>
              <a:pPr marL="0" marR="0" lvl="0" indent="0" algn="l" rtl="0">
                <a:lnSpc>
                  <a:spcPct val="150000"/>
                </a:lnSpc>
                <a:spcBef>
                  <a:spcPts val="0"/>
                </a:spcBef>
                <a:spcAft>
                  <a:spcPts val="0"/>
                </a:spcAft>
                <a:buNone/>
              </a:pPr>
              <a:r>
                <a:rPr lang="en-US" sz="1400" dirty="0" err="1">
                  <a:solidFill>
                    <a:srgbClr val="B18D6E"/>
                  </a:solidFill>
                  <a:latin typeface="Times New Roman" panose="02020603050405020304" pitchFamily="18" charset="0"/>
                  <a:ea typeface="Microsoft Yahei"/>
                  <a:cs typeface="Times New Roman" panose="02020603050405020304" pitchFamily="18" charset="0"/>
                  <a:sym typeface="Microsoft Yahei"/>
                </a:rPr>
                <a:t>脂粉有神憐死後</a:t>
              </a:r>
              <a:r>
                <a:rPr lang="en-US" sz="1400" dirty="0">
                  <a:solidFill>
                    <a:srgbClr val="B18D6E"/>
                  </a:solidFill>
                  <a:latin typeface="Times New Roman" panose="02020603050405020304" pitchFamily="18" charset="0"/>
                  <a:ea typeface="Microsoft Yahei"/>
                  <a:cs typeface="Times New Roman" panose="02020603050405020304" pitchFamily="18" charset="0"/>
                  <a:sym typeface="Microsoft Yahei"/>
                </a:rPr>
                <a:t>，</a:t>
              </a:r>
              <a:endParaRPr dirty="0">
                <a:latin typeface="Times New Roman" panose="02020603050405020304" pitchFamily="18" charset="0"/>
                <a:cs typeface="Times New Roman" panose="02020603050405020304" pitchFamily="18" charset="0"/>
              </a:endParaRPr>
            </a:p>
            <a:p>
              <a:pPr marL="0" marR="0" lvl="0" indent="0" algn="l" rtl="0">
                <a:lnSpc>
                  <a:spcPct val="150000"/>
                </a:lnSpc>
                <a:spcBef>
                  <a:spcPts val="0"/>
                </a:spcBef>
                <a:spcAft>
                  <a:spcPts val="0"/>
                </a:spcAft>
                <a:buNone/>
              </a:pPr>
              <a:r>
                <a:rPr lang="en-US" sz="1400" dirty="0" err="1">
                  <a:solidFill>
                    <a:srgbClr val="B18D6E"/>
                  </a:solidFill>
                  <a:latin typeface="Times New Roman" panose="02020603050405020304" pitchFamily="18" charset="0"/>
                  <a:ea typeface="Microsoft Yahei"/>
                  <a:cs typeface="Times New Roman" panose="02020603050405020304" pitchFamily="18" charset="0"/>
                  <a:sym typeface="Microsoft Yahei"/>
                </a:rPr>
                <a:t>文章無命累焚餘</a:t>
              </a:r>
              <a:r>
                <a:rPr lang="en-US" sz="1400" dirty="0">
                  <a:solidFill>
                    <a:srgbClr val="B18D6E"/>
                  </a:solidFill>
                  <a:latin typeface="Times New Roman" panose="02020603050405020304" pitchFamily="18" charset="0"/>
                  <a:ea typeface="Microsoft Yahei"/>
                  <a:cs typeface="Times New Roman" panose="02020603050405020304" pitchFamily="18" charset="0"/>
                  <a:sym typeface="Microsoft Yahei"/>
                </a:rPr>
                <a:t>。</a:t>
              </a:r>
              <a:endParaRPr dirty="0">
                <a:latin typeface="Times New Roman" panose="02020603050405020304" pitchFamily="18" charset="0"/>
                <a:cs typeface="Times New Roman" panose="02020603050405020304" pitchFamily="18" charset="0"/>
              </a:endParaRPr>
            </a:p>
            <a:p>
              <a:pPr marL="0" marR="0" lvl="0" indent="0" algn="l" rtl="0">
                <a:lnSpc>
                  <a:spcPct val="150000"/>
                </a:lnSpc>
                <a:spcBef>
                  <a:spcPts val="0"/>
                </a:spcBef>
                <a:spcAft>
                  <a:spcPts val="0"/>
                </a:spcAft>
                <a:buNone/>
              </a:pPr>
              <a:r>
                <a:rPr lang="en-US" sz="1400" dirty="0" err="1">
                  <a:solidFill>
                    <a:srgbClr val="B18D6E"/>
                  </a:solidFill>
                  <a:latin typeface="Times New Roman" panose="02020603050405020304" pitchFamily="18" charset="0"/>
                  <a:ea typeface="Microsoft Yahei"/>
                  <a:cs typeface="Times New Roman" panose="02020603050405020304" pitchFamily="18" charset="0"/>
                  <a:sym typeface="Microsoft Yahei"/>
                </a:rPr>
                <a:t>古今恨事天難問</a:t>
              </a:r>
              <a:r>
                <a:rPr lang="en-US" sz="1400" dirty="0">
                  <a:solidFill>
                    <a:srgbClr val="B18D6E"/>
                  </a:solidFill>
                  <a:latin typeface="Times New Roman" panose="02020603050405020304" pitchFamily="18" charset="0"/>
                  <a:ea typeface="Microsoft Yahei"/>
                  <a:cs typeface="Times New Roman" panose="02020603050405020304" pitchFamily="18" charset="0"/>
                  <a:sym typeface="Microsoft Yahei"/>
                </a:rPr>
                <a:t>，</a:t>
              </a:r>
              <a:endParaRPr dirty="0">
                <a:latin typeface="Times New Roman" panose="02020603050405020304" pitchFamily="18" charset="0"/>
                <a:cs typeface="Times New Roman" panose="02020603050405020304" pitchFamily="18" charset="0"/>
              </a:endParaRPr>
            </a:p>
            <a:p>
              <a:pPr marL="0" marR="0" lvl="0" indent="0" algn="l" rtl="0">
                <a:lnSpc>
                  <a:spcPct val="150000"/>
                </a:lnSpc>
                <a:spcBef>
                  <a:spcPts val="0"/>
                </a:spcBef>
                <a:spcAft>
                  <a:spcPts val="0"/>
                </a:spcAft>
                <a:buNone/>
              </a:pPr>
              <a:r>
                <a:rPr lang="en-US" sz="1400" dirty="0" err="1">
                  <a:solidFill>
                    <a:srgbClr val="B18D6E"/>
                  </a:solidFill>
                  <a:latin typeface="Times New Roman" panose="02020603050405020304" pitchFamily="18" charset="0"/>
                  <a:ea typeface="Microsoft Yahei"/>
                  <a:cs typeface="Times New Roman" panose="02020603050405020304" pitchFamily="18" charset="0"/>
                  <a:sym typeface="Microsoft Yahei"/>
                </a:rPr>
                <a:t>風韻奇冤我自居</a:t>
              </a:r>
              <a:r>
                <a:rPr lang="en-US" sz="1400" dirty="0">
                  <a:solidFill>
                    <a:srgbClr val="B18D6E"/>
                  </a:solidFill>
                  <a:latin typeface="Times New Roman" panose="02020603050405020304" pitchFamily="18" charset="0"/>
                  <a:ea typeface="Microsoft Yahei"/>
                  <a:cs typeface="Times New Roman" panose="02020603050405020304" pitchFamily="18" charset="0"/>
                  <a:sym typeface="Microsoft Yahei"/>
                </a:rPr>
                <a:t>。</a:t>
              </a:r>
              <a:endParaRPr dirty="0">
                <a:latin typeface="Times New Roman" panose="02020603050405020304" pitchFamily="18" charset="0"/>
                <a:cs typeface="Times New Roman" panose="02020603050405020304" pitchFamily="18" charset="0"/>
              </a:endParaRPr>
            </a:p>
            <a:p>
              <a:pPr marL="0" marR="0" lvl="0" indent="0" algn="l" rtl="0">
                <a:lnSpc>
                  <a:spcPct val="150000"/>
                </a:lnSpc>
                <a:spcBef>
                  <a:spcPts val="0"/>
                </a:spcBef>
                <a:spcAft>
                  <a:spcPts val="0"/>
                </a:spcAft>
                <a:buNone/>
              </a:pPr>
              <a:r>
                <a:rPr lang="en-US" sz="1400" dirty="0" err="1">
                  <a:solidFill>
                    <a:srgbClr val="B18D6E"/>
                  </a:solidFill>
                  <a:latin typeface="Times New Roman" panose="02020603050405020304" pitchFamily="18" charset="0"/>
                  <a:ea typeface="Microsoft Yahei"/>
                  <a:cs typeface="Times New Roman" panose="02020603050405020304" pitchFamily="18" charset="0"/>
                  <a:sym typeface="Microsoft Yahei"/>
                </a:rPr>
                <a:t>不知三百餘年後</a:t>
              </a:r>
              <a:r>
                <a:rPr lang="en-US" sz="1400" dirty="0">
                  <a:solidFill>
                    <a:srgbClr val="B18D6E"/>
                  </a:solidFill>
                  <a:latin typeface="Times New Roman" panose="02020603050405020304" pitchFamily="18" charset="0"/>
                  <a:ea typeface="Microsoft Yahei"/>
                  <a:cs typeface="Times New Roman" panose="02020603050405020304" pitchFamily="18" charset="0"/>
                  <a:sym typeface="Microsoft Yahei"/>
                </a:rPr>
                <a:t>，</a:t>
              </a:r>
              <a:endParaRPr dirty="0">
                <a:latin typeface="Times New Roman" panose="02020603050405020304" pitchFamily="18" charset="0"/>
                <a:cs typeface="Times New Roman" panose="02020603050405020304" pitchFamily="18" charset="0"/>
              </a:endParaRPr>
            </a:p>
            <a:p>
              <a:pPr marL="0" marR="0" lvl="0" indent="0" algn="l" rtl="0">
                <a:lnSpc>
                  <a:spcPct val="150000"/>
                </a:lnSpc>
                <a:spcBef>
                  <a:spcPts val="0"/>
                </a:spcBef>
                <a:spcAft>
                  <a:spcPts val="0"/>
                </a:spcAft>
                <a:buNone/>
              </a:pPr>
              <a:r>
                <a:rPr lang="en-US" sz="1400" dirty="0" err="1">
                  <a:solidFill>
                    <a:srgbClr val="B18D6E"/>
                  </a:solidFill>
                  <a:latin typeface="Times New Roman" panose="02020603050405020304" pitchFamily="18" charset="0"/>
                  <a:ea typeface="Microsoft Yahei"/>
                  <a:cs typeface="Times New Roman" panose="02020603050405020304" pitchFamily="18" charset="0"/>
                  <a:sym typeface="Microsoft Yahei"/>
                </a:rPr>
                <a:t>天下何人泣素如。</a:t>
              </a:r>
              <a:r>
                <a:rPr lang="en-US" sz="1400" b="1" dirty="0" err="1">
                  <a:solidFill>
                    <a:srgbClr val="B18D6E"/>
                  </a:solidFill>
                  <a:latin typeface="Times New Roman" panose="02020603050405020304" pitchFamily="18" charset="0"/>
                  <a:ea typeface="Microsoft Yahei"/>
                  <a:cs typeface="Times New Roman" panose="02020603050405020304" pitchFamily="18" charset="0"/>
                  <a:sym typeface="Microsoft Yahei"/>
                </a:rPr>
                <a:t>讀小青記</a:t>
              </a:r>
              <a:r>
                <a:rPr lang="en-US" sz="1400" b="1" dirty="0">
                  <a:solidFill>
                    <a:srgbClr val="B18D6E"/>
                  </a:solidFill>
                  <a:latin typeface="Times New Roman" panose="02020603050405020304" pitchFamily="18" charset="0"/>
                  <a:ea typeface="Microsoft Yahei"/>
                  <a:cs typeface="Times New Roman" panose="02020603050405020304" pitchFamily="18" charset="0"/>
                  <a:sym typeface="Microsoft Yahei"/>
                </a:rPr>
                <a:t>  </a:t>
              </a:r>
              <a:endParaRPr dirty="0">
                <a:latin typeface="Times New Roman" panose="02020603050405020304" pitchFamily="18" charset="0"/>
                <a:cs typeface="Times New Roman" panose="02020603050405020304" pitchFamily="18" charset="0"/>
              </a:endParaRPr>
            </a:p>
            <a:p>
              <a:pPr marL="0" marR="0" lvl="0" indent="0" algn="l" rtl="0">
                <a:lnSpc>
                  <a:spcPct val="150000"/>
                </a:lnSpc>
                <a:spcBef>
                  <a:spcPts val="0"/>
                </a:spcBef>
                <a:spcAft>
                  <a:spcPts val="0"/>
                </a:spcAft>
                <a:buNone/>
              </a:pPr>
              <a:endParaRPr sz="1400" dirty="0">
                <a:solidFill>
                  <a:srgbClr val="B18D6E"/>
                </a:solidFill>
                <a:latin typeface="Times New Roman" panose="02020603050405020304" pitchFamily="18" charset="0"/>
                <a:ea typeface="Microsoft Yahei"/>
                <a:cs typeface="Times New Roman" panose="02020603050405020304" pitchFamily="18" charset="0"/>
                <a:sym typeface="Microsoft Yahei"/>
              </a:endParaRPr>
            </a:p>
          </p:txBody>
        </p:sp>
      </p:grpSp>
      <p:grpSp>
        <p:nvGrpSpPr>
          <p:cNvPr id="230" name="Google Shape;230;p11"/>
          <p:cNvGrpSpPr/>
          <p:nvPr/>
        </p:nvGrpSpPr>
        <p:grpSpPr>
          <a:xfrm>
            <a:off x="-231728" y="678913"/>
            <a:ext cx="6803042" cy="5205212"/>
            <a:chOff x="-231728" y="678913"/>
            <a:chExt cx="6803042" cy="5205212"/>
          </a:xfrm>
        </p:grpSpPr>
        <p:pic>
          <p:nvPicPr>
            <p:cNvPr id="231" name="Google Shape;231;p11" descr="图片包含 白色, 室内, 餐桌, 鲜花&#10;&#10;已生成极高可信度的说明"/>
            <p:cNvPicPr preferRelativeResize="0"/>
            <p:nvPr/>
          </p:nvPicPr>
          <p:blipFill rotWithShape="1">
            <a:blip r:embed="rId6">
              <a:alphaModFix/>
            </a:blip>
            <a:srcRect/>
            <a:stretch/>
          </p:blipFill>
          <p:spPr>
            <a:xfrm rot="17845075">
              <a:off x="-452467" y="994986"/>
              <a:ext cx="2182864" cy="1741386"/>
            </a:xfrm>
            <a:prstGeom prst="rect">
              <a:avLst/>
            </a:prstGeom>
            <a:noFill/>
            <a:ln>
              <a:noFill/>
            </a:ln>
          </p:spPr>
        </p:pic>
        <p:pic>
          <p:nvPicPr>
            <p:cNvPr id="232" name="Google Shape;232;p11"/>
            <p:cNvPicPr preferRelativeResize="0"/>
            <p:nvPr/>
          </p:nvPicPr>
          <p:blipFill rotWithShape="1">
            <a:blip r:embed="rId5">
              <a:alphaModFix/>
            </a:blip>
            <a:srcRect l="32738" r="37500"/>
            <a:stretch/>
          </p:blipFill>
          <p:spPr>
            <a:xfrm>
              <a:off x="1020508" y="678913"/>
              <a:ext cx="5075492" cy="5205212"/>
            </a:xfrm>
            <a:prstGeom prst="rect">
              <a:avLst/>
            </a:prstGeom>
            <a:noFill/>
            <a:ln>
              <a:noFill/>
            </a:ln>
            <a:effectLst>
              <a:outerShdw blurRad="50800" dist="38100" dir="2700000" algn="tl" rotWithShape="0">
                <a:srgbClr val="000000">
                  <a:alpha val="40000"/>
                </a:srgbClr>
              </a:outerShdw>
            </a:effectLst>
          </p:spPr>
        </p:pic>
        <p:sp>
          <p:nvSpPr>
            <p:cNvPr id="233" name="Google Shape;233;p11"/>
            <p:cNvSpPr/>
            <p:nvPr/>
          </p:nvSpPr>
          <p:spPr>
            <a:xfrm>
              <a:off x="1020508" y="742382"/>
              <a:ext cx="5550806" cy="507827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400" b="1" dirty="0" err="1">
                  <a:solidFill>
                    <a:schemeClr val="dk1"/>
                  </a:solidFill>
                  <a:latin typeface="Times New Roman" panose="02020603050405020304" pitchFamily="18" charset="0"/>
                  <a:ea typeface="NTR"/>
                  <a:cs typeface="Times New Roman" panose="02020603050405020304" pitchFamily="18" charset="0"/>
                  <a:sym typeface="NTR"/>
                </a:rPr>
                <a:t>Bản</a:t>
              </a:r>
              <a:r>
                <a:rPr lang="en-US" sz="2400" b="1" dirty="0">
                  <a:solidFill>
                    <a:schemeClr val="dk1"/>
                  </a:solidFill>
                  <a:latin typeface="Times New Roman" panose="02020603050405020304" pitchFamily="18" charset="0"/>
                  <a:ea typeface="NTR"/>
                  <a:cs typeface="Times New Roman" panose="02020603050405020304" pitchFamily="18" charset="0"/>
                  <a:sym typeface="NTR"/>
                </a:rPr>
                <a:t> </a:t>
              </a:r>
              <a:r>
                <a:rPr lang="en-US" sz="2400" b="1" dirty="0" err="1">
                  <a:solidFill>
                    <a:schemeClr val="dk1"/>
                  </a:solidFill>
                  <a:latin typeface="Times New Roman" panose="02020603050405020304" pitchFamily="18" charset="0"/>
                  <a:ea typeface="NTR"/>
                  <a:cs typeface="Times New Roman" panose="02020603050405020304" pitchFamily="18" charset="0"/>
                  <a:sym typeface="NTR"/>
                </a:rPr>
                <a:t>dịch</a:t>
              </a:r>
              <a:r>
                <a:rPr lang="en-US" sz="2400" b="1" dirty="0">
                  <a:solidFill>
                    <a:schemeClr val="dk1"/>
                  </a:solidFill>
                  <a:latin typeface="Times New Roman" panose="02020603050405020304" pitchFamily="18" charset="0"/>
                  <a:ea typeface="NTR"/>
                  <a:cs typeface="Times New Roman" panose="02020603050405020304" pitchFamily="18" charset="0"/>
                  <a:sym typeface="NTR"/>
                </a:rPr>
                <a:t> </a:t>
              </a:r>
              <a:r>
                <a:rPr lang="en-US" sz="2400" b="1" dirty="0" err="1">
                  <a:solidFill>
                    <a:schemeClr val="dk1"/>
                  </a:solidFill>
                  <a:latin typeface="Times New Roman" panose="02020603050405020304" pitchFamily="18" charset="0"/>
                  <a:ea typeface="NTR"/>
                  <a:cs typeface="Times New Roman" panose="02020603050405020304" pitchFamily="18" charset="0"/>
                  <a:sym typeface="NTR"/>
                </a:rPr>
                <a:t>thơ</a:t>
              </a:r>
              <a:endParaRPr sz="2400" b="1" dirty="0">
                <a:solidFill>
                  <a:schemeClr val="dk1"/>
                </a:solidFill>
                <a:latin typeface="Times New Roman" panose="02020603050405020304" pitchFamily="18" charset="0"/>
                <a:ea typeface="NTR"/>
                <a:cs typeface="Times New Roman" panose="02020603050405020304" pitchFamily="18" charset="0"/>
                <a:sym typeface="NTR"/>
              </a:endParaRPr>
            </a:p>
            <a:p>
              <a:pPr marL="0" marR="0" lvl="0" indent="0" algn="l" rtl="0">
                <a:lnSpc>
                  <a:spcPct val="150000"/>
                </a:lnSpc>
                <a:spcBef>
                  <a:spcPts val="0"/>
                </a:spcBef>
                <a:spcAft>
                  <a:spcPts val="0"/>
                </a:spcAft>
                <a:buNone/>
              </a:pPr>
              <a:r>
                <a:rPr lang="en-US" sz="2400" dirty="0" err="1">
                  <a:solidFill>
                    <a:schemeClr val="dk1"/>
                  </a:solidFill>
                  <a:latin typeface="Times New Roman" panose="02020603050405020304" pitchFamily="18" charset="0"/>
                  <a:ea typeface="NTR"/>
                  <a:cs typeface="Times New Roman" panose="02020603050405020304" pitchFamily="18" charset="0"/>
                  <a:sym typeface="NTR"/>
                </a:rPr>
                <a:t>Tây</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Hồ</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cảnh</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đẹp</a:t>
              </a:r>
              <a:r>
                <a:rPr lang="en-US" sz="2400" dirty="0">
                  <a:solidFill>
                    <a:schemeClr val="dk1"/>
                  </a:solidFill>
                  <a:latin typeface="Times New Roman" panose="02020603050405020304" pitchFamily="18" charset="0"/>
                  <a:ea typeface="NTR"/>
                  <a:cs typeface="Times New Roman" panose="02020603050405020304" pitchFamily="18" charset="0"/>
                  <a:sym typeface="NTR"/>
                </a:rPr>
                <a:t> hóa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gò</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hoang</a:t>
              </a:r>
              <a:r>
                <a:rPr lang="en-US" sz="2400" dirty="0">
                  <a:solidFill>
                    <a:schemeClr val="dk1"/>
                  </a:solidFill>
                  <a:latin typeface="Times New Roman" panose="02020603050405020304" pitchFamily="18" charset="0"/>
                  <a:cs typeface="Times New Roman" panose="02020603050405020304" pitchFamily="18" charset="0"/>
                  <a:sym typeface="Arial"/>
                </a:rPr>
                <a:t>,</a:t>
              </a:r>
              <a:endParaRPr sz="1600" dirty="0">
                <a:latin typeface="Times New Roman" panose="02020603050405020304" pitchFamily="18" charset="0"/>
                <a:cs typeface="Times New Roman" panose="02020603050405020304" pitchFamily="18" charset="0"/>
              </a:endParaRPr>
            </a:p>
            <a:p>
              <a:pPr marL="0" marR="0" lvl="0" indent="0" algn="l" rtl="0">
                <a:lnSpc>
                  <a:spcPct val="150000"/>
                </a:lnSpc>
                <a:spcBef>
                  <a:spcPts val="0"/>
                </a:spcBef>
                <a:spcAft>
                  <a:spcPts val="0"/>
                </a:spcAft>
                <a:buNone/>
              </a:pPr>
              <a:r>
                <a:rPr lang="en-US" sz="2400" dirty="0" err="1">
                  <a:solidFill>
                    <a:schemeClr val="dk1"/>
                  </a:solidFill>
                  <a:latin typeface="Times New Roman" panose="02020603050405020304" pitchFamily="18" charset="0"/>
                  <a:ea typeface="NTR"/>
                  <a:cs typeface="Times New Roman" panose="02020603050405020304" pitchFamily="18" charset="0"/>
                  <a:sym typeface="NTR"/>
                </a:rPr>
                <a:t>Thổn</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thức</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bên</a:t>
              </a:r>
              <a:r>
                <a:rPr lang="en-US" sz="2400" dirty="0">
                  <a:solidFill>
                    <a:schemeClr val="dk1"/>
                  </a:solidFill>
                  <a:latin typeface="Times New Roman" panose="02020603050405020304" pitchFamily="18" charset="0"/>
                  <a:ea typeface="NTR"/>
                  <a:cs typeface="Times New Roman" panose="02020603050405020304" pitchFamily="18" charset="0"/>
                  <a:sym typeface="NTR"/>
                </a:rPr>
                <a:t> song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mảnh</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giấy</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tàn</a:t>
              </a:r>
              <a:r>
                <a:rPr lang="en-US" sz="2400" dirty="0">
                  <a:solidFill>
                    <a:schemeClr val="dk1"/>
                  </a:solidFill>
                  <a:latin typeface="Times New Roman" panose="02020603050405020304" pitchFamily="18" charset="0"/>
                  <a:cs typeface="Times New Roman" panose="02020603050405020304" pitchFamily="18" charset="0"/>
                  <a:sym typeface="Arial"/>
                </a:rPr>
                <a:t>.</a:t>
              </a:r>
              <a:endParaRPr sz="1600" dirty="0">
                <a:latin typeface="Times New Roman" panose="02020603050405020304" pitchFamily="18" charset="0"/>
                <a:cs typeface="Times New Roman" panose="02020603050405020304" pitchFamily="18" charset="0"/>
              </a:endParaRPr>
            </a:p>
            <a:p>
              <a:pPr marL="0" marR="0" lvl="0" indent="0" algn="l" rtl="0">
                <a:lnSpc>
                  <a:spcPct val="150000"/>
                </a:lnSpc>
                <a:spcBef>
                  <a:spcPts val="0"/>
                </a:spcBef>
                <a:spcAft>
                  <a:spcPts val="0"/>
                </a:spcAft>
                <a:buNone/>
              </a:pPr>
              <a:r>
                <a:rPr lang="en-US" sz="2400" dirty="0">
                  <a:solidFill>
                    <a:schemeClr val="dk1"/>
                  </a:solidFill>
                  <a:latin typeface="Times New Roman" panose="02020603050405020304" pitchFamily="18" charset="0"/>
                  <a:ea typeface="NTR"/>
                  <a:cs typeface="Times New Roman" panose="02020603050405020304" pitchFamily="18" charset="0"/>
                  <a:sym typeface="NTR"/>
                </a:rPr>
                <a:t>Son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phấn</a:t>
              </a:r>
              <a:r>
                <a:rPr lang="en-US" sz="2400" dirty="0">
                  <a:solidFill>
                    <a:schemeClr val="dk1"/>
                  </a:solidFill>
                  <a:latin typeface="Times New Roman" panose="02020603050405020304" pitchFamily="18" charset="0"/>
                  <a:ea typeface="NTR"/>
                  <a:cs typeface="Times New Roman" panose="02020603050405020304" pitchFamily="18" charset="0"/>
                  <a:sym typeface="NTR"/>
                </a:rPr>
                <a:t> có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thần</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chôn</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vẫn</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hận</a:t>
              </a:r>
              <a:r>
                <a:rPr lang="en-US" sz="2400" dirty="0">
                  <a:solidFill>
                    <a:schemeClr val="dk1"/>
                  </a:solidFill>
                  <a:latin typeface="Times New Roman" panose="02020603050405020304" pitchFamily="18" charset="0"/>
                  <a:cs typeface="Times New Roman" panose="02020603050405020304" pitchFamily="18" charset="0"/>
                  <a:sym typeface="Arial"/>
                </a:rPr>
                <a:t>,</a:t>
              </a:r>
              <a:endParaRPr sz="1600" dirty="0">
                <a:latin typeface="Times New Roman" panose="02020603050405020304" pitchFamily="18" charset="0"/>
                <a:cs typeface="Times New Roman" panose="02020603050405020304" pitchFamily="18" charset="0"/>
              </a:endParaRPr>
            </a:p>
            <a:p>
              <a:pPr marL="0" marR="0" lvl="0" indent="0" algn="l" rtl="0">
                <a:lnSpc>
                  <a:spcPct val="150000"/>
                </a:lnSpc>
                <a:spcBef>
                  <a:spcPts val="0"/>
                </a:spcBef>
                <a:spcAft>
                  <a:spcPts val="0"/>
                </a:spcAft>
                <a:buNone/>
              </a:pPr>
              <a:r>
                <a:rPr lang="en-US" sz="2400" dirty="0">
                  <a:solidFill>
                    <a:schemeClr val="dk1"/>
                  </a:solidFill>
                  <a:latin typeface="Times New Roman" panose="02020603050405020304" pitchFamily="18" charset="0"/>
                  <a:ea typeface="NTR"/>
                  <a:cs typeface="Times New Roman" panose="02020603050405020304" pitchFamily="18" charset="0"/>
                  <a:sym typeface="NTR"/>
                </a:rPr>
                <a:t>Văn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chương</a:t>
              </a:r>
              <a:r>
                <a:rPr lang="en-US" sz="2400" dirty="0">
                  <a:solidFill>
                    <a:schemeClr val="dk1"/>
                  </a:solidFill>
                  <a:latin typeface="Times New Roman" panose="02020603050405020304" pitchFamily="18" charset="0"/>
                  <a:ea typeface="NTR"/>
                  <a:cs typeface="Times New Roman" panose="02020603050405020304" pitchFamily="18" charset="0"/>
                  <a:sym typeface="NTR"/>
                </a:rPr>
                <a:t> không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mệnh</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đốt</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còn</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vương</a:t>
              </a:r>
              <a:r>
                <a:rPr lang="en-US" sz="2400" dirty="0">
                  <a:solidFill>
                    <a:schemeClr val="dk1"/>
                  </a:solidFill>
                  <a:latin typeface="Times New Roman" panose="02020603050405020304" pitchFamily="18" charset="0"/>
                  <a:cs typeface="Times New Roman" panose="02020603050405020304" pitchFamily="18" charset="0"/>
                  <a:sym typeface="Arial"/>
                </a:rPr>
                <a:t>.</a:t>
              </a:r>
              <a:endParaRPr sz="1600" dirty="0">
                <a:latin typeface="Times New Roman" panose="02020603050405020304" pitchFamily="18" charset="0"/>
                <a:cs typeface="Times New Roman" panose="02020603050405020304" pitchFamily="18" charset="0"/>
              </a:endParaRPr>
            </a:p>
            <a:p>
              <a:pPr marL="0" marR="0" lvl="0" indent="0" algn="l" rtl="0">
                <a:lnSpc>
                  <a:spcPct val="150000"/>
                </a:lnSpc>
                <a:spcBef>
                  <a:spcPts val="0"/>
                </a:spcBef>
                <a:spcAft>
                  <a:spcPts val="0"/>
                </a:spcAft>
                <a:buNone/>
              </a:pPr>
              <a:r>
                <a:rPr lang="en-US" sz="2400" dirty="0" err="1">
                  <a:solidFill>
                    <a:schemeClr val="dk1"/>
                  </a:solidFill>
                  <a:latin typeface="Times New Roman" panose="02020603050405020304" pitchFamily="18" charset="0"/>
                  <a:ea typeface="NTR"/>
                  <a:cs typeface="Times New Roman" panose="02020603050405020304" pitchFamily="18" charset="0"/>
                  <a:sym typeface="NTR"/>
                </a:rPr>
                <a:t>Nỗi</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hận</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kim</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cổ</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trời</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khôn</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hỏi</a:t>
              </a:r>
              <a:r>
                <a:rPr lang="en-US" sz="2400" dirty="0">
                  <a:solidFill>
                    <a:schemeClr val="dk1"/>
                  </a:solidFill>
                  <a:latin typeface="Times New Roman" panose="02020603050405020304" pitchFamily="18" charset="0"/>
                  <a:cs typeface="Times New Roman" panose="02020603050405020304" pitchFamily="18" charset="0"/>
                  <a:sym typeface="Arial"/>
                </a:rPr>
                <a:t>,</a:t>
              </a:r>
              <a:endParaRPr sz="1600" dirty="0">
                <a:latin typeface="Times New Roman" panose="02020603050405020304" pitchFamily="18" charset="0"/>
                <a:cs typeface="Times New Roman" panose="02020603050405020304" pitchFamily="18" charset="0"/>
              </a:endParaRPr>
            </a:p>
            <a:p>
              <a:pPr marL="0" marR="0" lvl="0" indent="0" algn="l" rtl="0">
                <a:lnSpc>
                  <a:spcPct val="150000"/>
                </a:lnSpc>
                <a:spcBef>
                  <a:spcPts val="0"/>
                </a:spcBef>
                <a:spcAft>
                  <a:spcPts val="0"/>
                </a:spcAft>
                <a:buNone/>
              </a:pPr>
              <a:r>
                <a:rPr lang="en-US" sz="2400" dirty="0" err="1">
                  <a:solidFill>
                    <a:schemeClr val="dk1"/>
                  </a:solidFill>
                  <a:latin typeface="Times New Roman" panose="02020603050405020304" pitchFamily="18" charset="0"/>
                  <a:ea typeface="NTR"/>
                  <a:cs typeface="Times New Roman" panose="02020603050405020304" pitchFamily="18" charset="0"/>
                  <a:sym typeface="NTR"/>
                </a:rPr>
                <a:t>Cái</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án</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phong</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lưu</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khách</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tự</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mang</a:t>
              </a:r>
              <a:r>
                <a:rPr lang="en-US" sz="2400" dirty="0">
                  <a:solidFill>
                    <a:schemeClr val="dk1"/>
                  </a:solidFill>
                  <a:latin typeface="Times New Roman" panose="02020603050405020304" pitchFamily="18" charset="0"/>
                  <a:cs typeface="Times New Roman" panose="02020603050405020304" pitchFamily="18" charset="0"/>
                  <a:sym typeface="Arial"/>
                </a:rPr>
                <a:t>.</a:t>
              </a:r>
              <a:endParaRPr sz="1600" dirty="0">
                <a:latin typeface="Times New Roman" panose="02020603050405020304" pitchFamily="18" charset="0"/>
                <a:cs typeface="Times New Roman" panose="02020603050405020304" pitchFamily="18" charset="0"/>
              </a:endParaRPr>
            </a:p>
            <a:p>
              <a:pPr marL="0" marR="0" lvl="0" indent="0" algn="l" rtl="0">
                <a:lnSpc>
                  <a:spcPct val="150000"/>
                </a:lnSpc>
                <a:spcBef>
                  <a:spcPts val="0"/>
                </a:spcBef>
                <a:spcAft>
                  <a:spcPts val="0"/>
                </a:spcAft>
                <a:buNone/>
              </a:pPr>
              <a:r>
                <a:rPr lang="en-US" sz="2400" dirty="0" err="1">
                  <a:solidFill>
                    <a:schemeClr val="dk1"/>
                  </a:solidFill>
                  <a:latin typeface="Times New Roman" panose="02020603050405020304" pitchFamily="18" charset="0"/>
                  <a:ea typeface="NTR"/>
                  <a:cs typeface="Times New Roman" panose="02020603050405020304" pitchFamily="18" charset="0"/>
                  <a:sym typeface="NTR"/>
                </a:rPr>
                <a:t>Chẳng</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biết</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ba</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trăm</a:t>
              </a:r>
              <a:r>
                <a:rPr lang="en-US" sz="2400" dirty="0">
                  <a:solidFill>
                    <a:schemeClr val="dk1"/>
                  </a:solidFill>
                  <a:latin typeface="Times New Roman" panose="02020603050405020304" pitchFamily="18" charset="0"/>
                  <a:ea typeface="NTR"/>
                  <a:cs typeface="Times New Roman" panose="02020603050405020304" pitchFamily="18" charset="0"/>
                  <a:sym typeface="NTR"/>
                </a:rPr>
                <a:t> năm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lẻ</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nữa</a:t>
              </a:r>
              <a:r>
                <a:rPr lang="en-US" sz="2400" dirty="0">
                  <a:solidFill>
                    <a:schemeClr val="dk1"/>
                  </a:solidFill>
                  <a:latin typeface="Times New Roman" panose="02020603050405020304" pitchFamily="18" charset="0"/>
                  <a:cs typeface="Times New Roman" panose="02020603050405020304" pitchFamily="18" charset="0"/>
                  <a:sym typeface="Arial"/>
                </a:rPr>
                <a:t>,</a:t>
              </a:r>
              <a:endParaRPr sz="1600" dirty="0">
                <a:latin typeface="Times New Roman" panose="02020603050405020304" pitchFamily="18" charset="0"/>
                <a:cs typeface="Times New Roman" panose="02020603050405020304" pitchFamily="18" charset="0"/>
              </a:endParaRPr>
            </a:p>
            <a:p>
              <a:pPr marL="0" marR="0" lvl="0" indent="0" algn="l" rtl="0">
                <a:lnSpc>
                  <a:spcPct val="150000"/>
                </a:lnSpc>
                <a:spcBef>
                  <a:spcPts val="0"/>
                </a:spcBef>
                <a:spcAft>
                  <a:spcPts val="0"/>
                </a:spcAft>
                <a:buNone/>
              </a:pPr>
              <a:r>
                <a:rPr lang="en-US" sz="2400" dirty="0">
                  <a:solidFill>
                    <a:schemeClr val="dk1"/>
                  </a:solidFill>
                  <a:latin typeface="Times New Roman" panose="02020603050405020304" pitchFamily="18" charset="0"/>
                  <a:ea typeface="NTR"/>
                  <a:cs typeface="Times New Roman" panose="02020603050405020304" pitchFamily="18" charset="0"/>
                  <a:sym typeface="NTR"/>
                </a:rPr>
                <a:t>Người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đời</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ai</a:t>
              </a:r>
              <a:r>
                <a:rPr lang="en-US" sz="2400" dirty="0">
                  <a:solidFill>
                    <a:schemeClr val="dk1"/>
                  </a:solidFill>
                  <a:latin typeface="Times New Roman" panose="02020603050405020304" pitchFamily="18" charset="0"/>
                  <a:ea typeface="NTR"/>
                  <a:cs typeface="Times New Roman" panose="02020603050405020304" pitchFamily="18" charset="0"/>
                  <a:sym typeface="NTR"/>
                </a:rPr>
                <a:t>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khóc</a:t>
              </a:r>
              <a:r>
                <a:rPr lang="en-US" sz="2400" dirty="0">
                  <a:solidFill>
                    <a:schemeClr val="dk1"/>
                  </a:solidFill>
                  <a:latin typeface="Times New Roman" panose="02020603050405020304" pitchFamily="18" charset="0"/>
                  <a:ea typeface="NTR"/>
                  <a:cs typeface="Times New Roman" panose="02020603050405020304" pitchFamily="18" charset="0"/>
                  <a:sym typeface="NTR"/>
                </a:rPr>
                <a:t> Tố Như </a:t>
              </a:r>
              <a:r>
                <a:rPr lang="en-US" sz="2400" dirty="0" err="1">
                  <a:solidFill>
                    <a:schemeClr val="dk1"/>
                  </a:solidFill>
                  <a:latin typeface="Times New Roman" panose="02020603050405020304" pitchFamily="18" charset="0"/>
                  <a:ea typeface="NTR"/>
                  <a:cs typeface="Times New Roman" panose="02020603050405020304" pitchFamily="18" charset="0"/>
                  <a:sym typeface="NTR"/>
                </a:rPr>
                <a:t>chăng</a:t>
              </a:r>
              <a:r>
                <a:rPr lang="en-US" sz="2400" dirty="0">
                  <a:solidFill>
                    <a:schemeClr val="dk1"/>
                  </a:solidFill>
                  <a:latin typeface="Times New Roman" panose="02020603050405020304" pitchFamily="18" charset="0"/>
                  <a:ea typeface="NTR"/>
                  <a:cs typeface="Times New Roman" panose="02020603050405020304" pitchFamily="18" charset="0"/>
                  <a:sym typeface="NTR"/>
                </a:rPr>
                <a:t>?</a:t>
              </a:r>
              <a:endParaRPr sz="2400" dirty="0">
                <a:solidFill>
                  <a:schemeClr val="dk1"/>
                </a:solidFill>
                <a:latin typeface="Times New Roman" panose="02020603050405020304" pitchFamily="18" charset="0"/>
                <a:ea typeface="NTR"/>
                <a:cs typeface="Times New Roman" panose="02020603050405020304" pitchFamily="18" charset="0"/>
                <a:sym typeface="NTR"/>
              </a:endParaRPr>
            </a:p>
          </p:txBody>
        </p:sp>
      </p:grpSp>
      <p:pic>
        <p:nvPicPr>
          <p:cNvPr id="234" name="Google Shape;234;p11"/>
          <p:cNvPicPr preferRelativeResize="0"/>
          <p:nvPr/>
        </p:nvPicPr>
        <p:blipFill rotWithShape="1">
          <a:blip r:embed="rId7">
            <a:alphaModFix/>
          </a:blip>
          <a:srcRect/>
          <a:stretch/>
        </p:blipFill>
        <p:spPr>
          <a:xfrm>
            <a:off x="7753013" y="5512036"/>
            <a:ext cx="7086600" cy="20193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4"/>
                                        </p:tgtEl>
                                        <p:attrNameLst>
                                          <p:attrName>style.visibility</p:attrName>
                                        </p:attrNameLst>
                                      </p:cBhvr>
                                      <p:to>
                                        <p:strVal val="visible"/>
                                      </p:to>
                                    </p:set>
                                    <p:animEffect transition="in" filter="fade">
                                      <p:cBhvr>
                                        <p:cTn id="7" dur="1000"/>
                                        <p:tgtEl>
                                          <p:spTgt spid="2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6"/>
                                        </p:tgtEl>
                                        <p:attrNameLst>
                                          <p:attrName>style.visibility</p:attrName>
                                        </p:attrNameLst>
                                      </p:cBhvr>
                                      <p:to>
                                        <p:strVal val="visible"/>
                                      </p:to>
                                    </p:set>
                                    <p:animEffect transition="in" filter="fade">
                                      <p:cBhvr>
                                        <p:cTn id="12" dur="2000"/>
                                        <p:tgtEl>
                                          <p:spTgt spid="226"/>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224"/>
                                        </p:tgtEl>
                                        <p:attrNameLst>
                                          <p:attrName>style.visibility</p:attrName>
                                        </p:attrNameLst>
                                      </p:cBhvr>
                                      <p:to>
                                        <p:strVal val="visible"/>
                                      </p:to>
                                    </p:set>
                                    <p:animEffect transition="in" filter="fade">
                                      <p:cBhvr>
                                        <p:cTn id="16" dur="500"/>
                                        <p:tgtEl>
                                          <p:spTgt spid="224"/>
                                        </p:tgtEl>
                                      </p:cBhvr>
                                    </p:animEffect>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225"/>
                                        </p:tgtEl>
                                        <p:attrNameLst>
                                          <p:attrName>style.visibility</p:attrName>
                                        </p:attrNameLst>
                                      </p:cBhvr>
                                      <p:to>
                                        <p:strVal val="visible"/>
                                      </p:to>
                                    </p:set>
                                    <p:animEffect transition="in" filter="fade">
                                      <p:cBhvr>
                                        <p:cTn id="20" dur="500"/>
                                        <p:tgtEl>
                                          <p:spTgt spid="22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30"/>
                                        </p:tgtEl>
                                        <p:attrNameLst>
                                          <p:attrName>style.visibility</p:attrName>
                                        </p:attrNameLst>
                                      </p:cBhvr>
                                      <p:to>
                                        <p:strVal val="visible"/>
                                      </p:to>
                                    </p:set>
                                    <p:anim calcmode="lin" valueType="num">
                                      <p:cBhvr additive="base">
                                        <p:cTn id="25" dur="500"/>
                                        <p:tgtEl>
                                          <p:spTgt spid="23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TotalTime>
  <Words>2429</Words>
  <Application>Microsoft Office PowerPoint</Application>
  <PresentationFormat>Widescreen</PresentationFormat>
  <Paragraphs>306</Paragraphs>
  <Slides>25</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NTR</vt:lpstr>
      <vt:lpstr>#9Slide06 Ong Do Gia</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hxj</dc:creator>
  <cp:lastModifiedBy>Nguyen Quynh Anh</cp:lastModifiedBy>
  <cp:revision>2</cp:revision>
  <dcterms:created xsi:type="dcterms:W3CDTF">2017-07-25T06:29:58Z</dcterms:created>
  <dcterms:modified xsi:type="dcterms:W3CDTF">2023-08-10T08:19:14Z</dcterms:modified>
</cp:coreProperties>
</file>