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1" r:id="rId2"/>
    <p:sldId id="273" r:id="rId3"/>
    <p:sldId id="303" r:id="rId4"/>
    <p:sldId id="274" r:id="rId5"/>
    <p:sldId id="291" r:id="rId6"/>
    <p:sldId id="294" r:id="rId7"/>
    <p:sldId id="292" r:id="rId8"/>
    <p:sldId id="296" r:id="rId9"/>
    <p:sldId id="264" r:id="rId10"/>
    <p:sldId id="265" r:id="rId11"/>
    <p:sldId id="279" r:id="rId12"/>
    <p:sldId id="295" r:id="rId13"/>
    <p:sldId id="281" r:id="rId14"/>
    <p:sldId id="282" r:id="rId15"/>
    <p:sldId id="283" r:id="rId16"/>
    <p:sldId id="284" r:id="rId17"/>
    <p:sldId id="304" r:id="rId18"/>
    <p:sldId id="305" r:id="rId19"/>
    <p:sldId id="306" r:id="rId20"/>
    <p:sldId id="307" r:id="rId21"/>
    <p:sldId id="275" r:id="rId22"/>
    <p:sldId id="301" r:id="rId23"/>
    <p:sldId id="270" r:id="rId24"/>
    <p:sldId id="302"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FFFF"/>
    <a:srgbClr val="FFF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CCE79-75B2-454D-9E2D-EEF0F4837DCB}"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B572C-F327-4EF2-860F-DCE8AF657AFC}" type="slidenum">
              <a:rPr lang="en-US" smtClean="0"/>
              <a:t>‹#›</a:t>
            </a:fld>
            <a:endParaRPr lang="en-US"/>
          </a:p>
        </p:txBody>
      </p:sp>
    </p:spTree>
    <p:extLst>
      <p:ext uri="{BB962C8B-B14F-4D97-AF65-F5344CB8AC3E}">
        <p14:creationId xmlns:p14="http://schemas.microsoft.com/office/powerpoint/2010/main" val="160344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a:t>
            </a:fld>
            <a:endParaRPr lang="zh-CN" altLang="en-US"/>
          </a:p>
        </p:txBody>
      </p:sp>
    </p:spTree>
    <p:extLst>
      <p:ext uri="{BB962C8B-B14F-4D97-AF65-F5344CB8AC3E}">
        <p14:creationId xmlns:p14="http://schemas.microsoft.com/office/powerpoint/2010/main" val="108518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25</a:t>
            </a:fld>
            <a:endParaRPr lang="zh-CN" altLang="en-US"/>
          </a:p>
        </p:txBody>
      </p:sp>
    </p:spTree>
    <p:extLst>
      <p:ext uri="{BB962C8B-B14F-4D97-AF65-F5344CB8AC3E}">
        <p14:creationId xmlns:p14="http://schemas.microsoft.com/office/powerpoint/2010/main" val="269393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26</a:t>
            </a:fld>
            <a:endParaRPr lang="zh-CN" altLang="en-US"/>
          </a:p>
        </p:txBody>
      </p:sp>
    </p:spTree>
    <p:extLst>
      <p:ext uri="{BB962C8B-B14F-4D97-AF65-F5344CB8AC3E}">
        <p14:creationId xmlns:p14="http://schemas.microsoft.com/office/powerpoint/2010/main" val="241493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4</a:t>
            </a:fld>
            <a:endParaRPr lang="zh-CN" altLang="en-US"/>
          </a:p>
        </p:txBody>
      </p:sp>
    </p:spTree>
    <p:extLst>
      <p:ext uri="{BB962C8B-B14F-4D97-AF65-F5344CB8AC3E}">
        <p14:creationId xmlns:p14="http://schemas.microsoft.com/office/powerpoint/2010/main" val="75517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a:t>
            </a:fld>
            <a:endParaRPr lang="zh-CN" altLang="en-US"/>
          </a:p>
        </p:txBody>
      </p:sp>
    </p:spTree>
    <p:extLst>
      <p:ext uri="{BB962C8B-B14F-4D97-AF65-F5344CB8AC3E}">
        <p14:creationId xmlns:p14="http://schemas.microsoft.com/office/powerpoint/2010/main" val="144564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6</a:t>
            </a:fld>
            <a:endParaRPr lang="zh-CN" altLang="en-US"/>
          </a:p>
        </p:txBody>
      </p:sp>
    </p:spTree>
    <p:extLst>
      <p:ext uri="{BB962C8B-B14F-4D97-AF65-F5344CB8AC3E}">
        <p14:creationId xmlns:p14="http://schemas.microsoft.com/office/powerpoint/2010/main" val="168377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8</a:t>
            </a:fld>
            <a:endParaRPr lang="zh-CN" altLang="en-US"/>
          </a:p>
        </p:txBody>
      </p:sp>
    </p:spTree>
    <p:extLst>
      <p:ext uri="{BB962C8B-B14F-4D97-AF65-F5344CB8AC3E}">
        <p14:creationId xmlns:p14="http://schemas.microsoft.com/office/powerpoint/2010/main" val="198761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12</a:t>
            </a:fld>
            <a:endParaRPr lang="zh-CN" altLang="en-US"/>
          </a:p>
        </p:txBody>
      </p:sp>
    </p:spTree>
    <p:extLst>
      <p:ext uri="{BB962C8B-B14F-4D97-AF65-F5344CB8AC3E}">
        <p14:creationId xmlns:p14="http://schemas.microsoft.com/office/powerpoint/2010/main" val="167125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21</a:t>
            </a:fld>
            <a:endParaRPr lang="zh-CN" altLang="en-US"/>
          </a:p>
        </p:txBody>
      </p:sp>
    </p:spTree>
    <p:extLst>
      <p:ext uri="{BB962C8B-B14F-4D97-AF65-F5344CB8AC3E}">
        <p14:creationId xmlns:p14="http://schemas.microsoft.com/office/powerpoint/2010/main" val="139323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22</a:t>
            </a:fld>
            <a:endParaRPr lang="zh-CN" altLang="en-US"/>
          </a:p>
        </p:txBody>
      </p:sp>
    </p:spTree>
    <p:extLst>
      <p:ext uri="{BB962C8B-B14F-4D97-AF65-F5344CB8AC3E}">
        <p14:creationId xmlns:p14="http://schemas.microsoft.com/office/powerpoint/2010/main" val="330924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24</a:t>
            </a:fld>
            <a:endParaRPr lang="zh-CN" altLang="en-US"/>
          </a:p>
        </p:txBody>
      </p:sp>
    </p:spTree>
    <p:extLst>
      <p:ext uri="{BB962C8B-B14F-4D97-AF65-F5344CB8AC3E}">
        <p14:creationId xmlns:p14="http://schemas.microsoft.com/office/powerpoint/2010/main" val="335030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862" y="1122147"/>
            <a:ext cx="9143999" cy="2387658"/>
          </a:xfrm>
        </p:spPr>
        <p:txBody>
          <a:bodyPr/>
          <a:lstStyle>
            <a:lvl1pPr algn="ctr">
              <a:defRPr sz="4926"/>
            </a:lvl1pPr>
          </a:lstStyle>
          <a:p>
            <a:r>
              <a:rPr lang="en-US"/>
              <a:t>Click to edit Master title style</a:t>
            </a:r>
          </a:p>
        </p:txBody>
      </p:sp>
      <p:sp>
        <p:nvSpPr>
          <p:cNvPr id="3" name="Subtitle 2"/>
          <p:cNvSpPr>
            <a:spLocks noGrp="1"/>
          </p:cNvSpPr>
          <p:nvPr>
            <p:ph type="subTitle" idx="1"/>
          </p:nvPr>
        </p:nvSpPr>
        <p:spPr>
          <a:xfrm>
            <a:off x="1524862" y="3602340"/>
            <a:ext cx="9143999" cy="1655200"/>
          </a:xfrm>
        </p:spPr>
        <p:txBody>
          <a:bodyPr/>
          <a:lstStyle>
            <a:lvl1pPr marL="0" indent="0" algn="ctr">
              <a:buNone/>
              <a:defRPr sz="1970"/>
            </a:lvl1pPr>
            <a:lvl2pPr marL="375361" indent="0" algn="ctr">
              <a:buNone/>
              <a:defRPr sz="1642"/>
            </a:lvl2pPr>
            <a:lvl3pPr marL="750722" indent="0" algn="ctr">
              <a:buNone/>
              <a:defRPr sz="1478"/>
            </a:lvl3pPr>
            <a:lvl4pPr marL="1126084" indent="0" algn="ctr">
              <a:buNone/>
              <a:defRPr sz="1314"/>
            </a:lvl4pPr>
            <a:lvl5pPr marL="1501445" indent="0" algn="ctr">
              <a:buNone/>
              <a:defRPr sz="1314"/>
            </a:lvl5pPr>
            <a:lvl6pPr marL="1876806" indent="0" algn="ctr">
              <a:buNone/>
              <a:defRPr sz="1314"/>
            </a:lvl6pPr>
            <a:lvl7pPr marL="2252167" indent="0" algn="ctr">
              <a:buNone/>
              <a:defRPr sz="1314"/>
            </a:lvl7pPr>
            <a:lvl8pPr marL="2627528" indent="0" algn="ctr">
              <a:buNone/>
              <a:defRPr sz="1314"/>
            </a:lvl8pPr>
            <a:lvl9pPr marL="3002890" indent="0" algn="ctr">
              <a:buNone/>
              <a:defRPr sz="1314"/>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defTabSz="750722" fontAlgn="base">
              <a:spcBef>
                <a:spcPct val="0"/>
              </a:spcBef>
              <a:spcAft>
                <a:spcPct val="0"/>
              </a:spcAft>
            </a:pPr>
            <a:fld id="{63F4E3D6-D0F8-47B9-B902-C61A928C7BC5}" type="datetime1">
              <a:rPr lang="en-US" altLang="en-US" smtClean="0"/>
              <a:pPr defTabSz="750722" fontAlgn="base">
                <a:spcBef>
                  <a:spcPct val="0"/>
                </a:spcBef>
                <a:spcAft>
                  <a:spcPct val="0"/>
                </a:spcAft>
              </a:pPr>
              <a:t>4/14/2026</a:t>
            </a:fld>
            <a:endParaRPr lang="en-US" altLang="en-US"/>
          </a:p>
        </p:txBody>
      </p:sp>
      <p:sp>
        <p:nvSpPr>
          <p:cNvPr id="5"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6"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7EBA9144-C8B6-4FCF-9DDA-44AE2E42F098}"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904950934"/>
      </p:ext>
    </p:extLst>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defTabSz="750722" fontAlgn="base">
              <a:spcBef>
                <a:spcPct val="0"/>
              </a:spcBef>
              <a:spcAft>
                <a:spcPct val="0"/>
              </a:spcAft>
            </a:pPr>
            <a:fld id="{9FA72596-BE06-44F6-BA5B-A045C78CDCC8}" type="datetime1">
              <a:rPr lang="en-US" altLang="en-US" smtClean="0"/>
              <a:pPr defTabSz="750722" fontAlgn="base">
                <a:spcBef>
                  <a:spcPct val="0"/>
                </a:spcBef>
                <a:spcAft>
                  <a:spcPct val="0"/>
                </a:spcAft>
              </a:pPr>
              <a:t>4/14/2026</a:t>
            </a:fld>
            <a:endParaRPr lang="en-US" altLang="en-US"/>
          </a:p>
        </p:txBody>
      </p:sp>
      <p:sp>
        <p:nvSpPr>
          <p:cNvPr id="5"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6"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74BD99A0-0FE4-4DF1-896D-43808FC9A3E8}"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3160885303"/>
      </p:ext>
    </p:extLst>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028" y="705089"/>
            <a:ext cx="2743028" cy="56198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45" y="705089"/>
            <a:ext cx="8063674" cy="56198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defTabSz="750722" fontAlgn="base">
              <a:spcBef>
                <a:spcPct val="0"/>
              </a:spcBef>
              <a:spcAft>
                <a:spcPct val="0"/>
              </a:spcAft>
            </a:pPr>
            <a:fld id="{C23BFA23-86DE-4CB9-A2AD-7F58CBDB9B67}" type="datetime1">
              <a:rPr lang="en-US" altLang="en-US" smtClean="0"/>
              <a:pPr defTabSz="750722" fontAlgn="base">
                <a:spcBef>
                  <a:spcPct val="0"/>
                </a:spcBef>
                <a:spcAft>
                  <a:spcPct val="0"/>
                </a:spcAft>
              </a:pPr>
              <a:t>4/14/2026</a:t>
            </a:fld>
            <a:endParaRPr lang="en-US" altLang="en-US"/>
          </a:p>
        </p:txBody>
      </p:sp>
      <p:sp>
        <p:nvSpPr>
          <p:cNvPr id="5"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6"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46559743-5E92-4F6D-8C83-90718F287A3B}"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3728297030"/>
      </p:ext>
    </p:extLst>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945" y="705090"/>
            <a:ext cx="10972111" cy="1143000"/>
          </a:xfrm>
        </p:spPr>
        <p:txBody>
          <a:bodyPr/>
          <a:lstStyle/>
          <a:p>
            <a:r>
              <a:rPr lang="en-US"/>
              <a:t>Click to edit Master title style</a:t>
            </a:r>
          </a:p>
        </p:txBody>
      </p:sp>
      <p:sp>
        <p:nvSpPr>
          <p:cNvPr id="3" name="SmartArt Placeholder 2"/>
          <p:cNvSpPr>
            <a:spLocks noGrp="1"/>
          </p:cNvSpPr>
          <p:nvPr>
            <p:ph type="dgm" idx="1"/>
          </p:nvPr>
        </p:nvSpPr>
        <p:spPr>
          <a:xfrm>
            <a:off x="609945" y="1935411"/>
            <a:ext cx="10972111" cy="43895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defTabSz="750722" fontAlgn="base">
              <a:spcBef>
                <a:spcPct val="0"/>
              </a:spcBef>
              <a:spcAft>
                <a:spcPct val="0"/>
              </a:spcAft>
            </a:pPr>
            <a:fld id="{9D2A948B-A5F9-4E7C-B421-15070F19B0D7}" type="datetime1">
              <a:rPr lang="en-US" altLang="en-US" smtClean="0"/>
              <a:pPr defTabSz="750722" fontAlgn="base">
                <a:spcBef>
                  <a:spcPct val="0"/>
                </a:spcBef>
                <a:spcAft>
                  <a:spcPct val="0"/>
                </a:spcAft>
              </a:pPr>
              <a:t>4/14/2026</a:t>
            </a:fld>
            <a:endParaRPr lang="en-US" altLang="en-US"/>
          </a:p>
        </p:txBody>
      </p:sp>
      <p:sp>
        <p:nvSpPr>
          <p:cNvPr id="5"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6"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5AF80462-71E4-4A31-A51D-6E3299EAE099}"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4242737017"/>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defTabSz="750722" fontAlgn="base">
              <a:spcBef>
                <a:spcPct val="0"/>
              </a:spcBef>
              <a:spcAft>
                <a:spcPct val="0"/>
              </a:spcAft>
            </a:pPr>
            <a:fld id="{B3D97D3A-CD48-4FD9-BB2C-AA0161BD98A5}" type="datetime1">
              <a:rPr lang="en-US" altLang="en-US" smtClean="0"/>
              <a:pPr defTabSz="750722" fontAlgn="base">
                <a:spcBef>
                  <a:spcPct val="0"/>
                </a:spcBef>
                <a:spcAft>
                  <a:spcPct val="0"/>
                </a:spcAft>
              </a:pPr>
              <a:t>4/14/2026</a:t>
            </a:fld>
            <a:endParaRPr lang="en-US" altLang="en-US"/>
          </a:p>
        </p:txBody>
      </p:sp>
      <p:sp>
        <p:nvSpPr>
          <p:cNvPr id="5"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6"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1C3C4477-14A2-4677-AF2E-76FA67851C0B}"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2052746758"/>
      </p:ext>
    </p:extLst>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213" y="1709938"/>
            <a:ext cx="10515513" cy="2852939"/>
          </a:xfrm>
        </p:spPr>
        <p:txBody>
          <a:bodyPr/>
          <a:lstStyle>
            <a:lvl1pPr>
              <a:defRPr sz="4926"/>
            </a:lvl1pPr>
          </a:lstStyle>
          <a:p>
            <a:r>
              <a:rPr lang="en-US"/>
              <a:t>Click to edit Master title style</a:t>
            </a:r>
          </a:p>
        </p:txBody>
      </p:sp>
      <p:sp>
        <p:nvSpPr>
          <p:cNvPr id="3" name="Text Placeholder 2"/>
          <p:cNvSpPr>
            <a:spLocks noGrp="1"/>
          </p:cNvSpPr>
          <p:nvPr>
            <p:ph type="body" idx="1"/>
          </p:nvPr>
        </p:nvSpPr>
        <p:spPr>
          <a:xfrm>
            <a:off x="832213" y="4588943"/>
            <a:ext cx="10515513" cy="1500106"/>
          </a:xfrm>
        </p:spPr>
        <p:txBody>
          <a:bodyPr/>
          <a:lstStyle>
            <a:lvl1pPr marL="0" indent="0">
              <a:buNone/>
              <a:defRPr sz="1970"/>
            </a:lvl1pPr>
            <a:lvl2pPr marL="375361" indent="0">
              <a:buNone/>
              <a:defRPr sz="1642"/>
            </a:lvl2pPr>
            <a:lvl3pPr marL="750722" indent="0">
              <a:buNone/>
              <a:defRPr sz="1478"/>
            </a:lvl3pPr>
            <a:lvl4pPr marL="1126084" indent="0">
              <a:buNone/>
              <a:defRPr sz="1314"/>
            </a:lvl4pPr>
            <a:lvl5pPr marL="1501445" indent="0">
              <a:buNone/>
              <a:defRPr sz="1314"/>
            </a:lvl5pPr>
            <a:lvl6pPr marL="1876806" indent="0">
              <a:buNone/>
              <a:defRPr sz="1314"/>
            </a:lvl6pPr>
            <a:lvl7pPr marL="2252167" indent="0">
              <a:buNone/>
              <a:defRPr sz="1314"/>
            </a:lvl7pPr>
            <a:lvl8pPr marL="2627528" indent="0">
              <a:buNone/>
              <a:defRPr sz="1314"/>
            </a:lvl8pPr>
            <a:lvl9pPr marL="3002890" indent="0">
              <a:buNone/>
              <a:defRPr sz="1314"/>
            </a:lvl9pPr>
          </a:lstStyle>
          <a:p>
            <a:pPr lvl="0"/>
            <a:r>
              <a:rPr lang="en-US"/>
              <a:t>Edit Master text styles</a:t>
            </a:r>
          </a:p>
        </p:txBody>
      </p:sp>
      <p:sp>
        <p:nvSpPr>
          <p:cNvPr id="4" name="Date Placeholder 9"/>
          <p:cNvSpPr>
            <a:spLocks noGrp="1"/>
          </p:cNvSpPr>
          <p:nvPr>
            <p:ph type="dt" sz="half" idx="10"/>
          </p:nvPr>
        </p:nvSpPr>
        <p:spPr/>
        <p:txBody>
          <a:bodyPr/>
          <a:lstStyle>
            <a:lvl1pPr>
              <a:defRPr/>
            </a:lvl1pPr>
          </a:lstStyle>
          <a:p>
            <a:pPr defTabSz="750722" fontAlgn="base">
              <a:spcBef>
                <a:spcPct val="0"/>
              </a:spcBef>
              <a:spcAft>
                <a:spcPct val="0"/>
              </a:spcAft>
            </a:pPr>
            <a:fld id="{1E81F1A6-E266-4039-9EEC-500DAF85124F}" type="datetime1">
              <a:rPr lang="en-US" altLang="en-US" smtClean="0"/>
              <a:pPr defTabSz="750722" fontAlgn="base">
                <a:spcBef>
                  <a:spcPct val="0"/>
                </a:spcBef>
                <a:spcAft>
                  <a:spcPct val="0"/>
                </a:spcAft>
              </a:pPr>
              <a:t>4/14/2026</a:t>
            </a:fld>
            <a:endParaRPr lang="en-US" altLang="en-US"/>
          </a:p>
        </p:txBody>
      </p:sp>
      <p:sp>
        <p:nvSpPr>
          <p:cNvPr id="5"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6"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12D02FD8-9387-4CDF-86A6-23756106097C}"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4087919411"/>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945" y="1935411"/>
            <a:ext cx="5403351" cy="4389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04" y="1935411"/>
            <a:ext cx="5403351" cy="4389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defTabSz="750722" fontAlgn="base">
              <a:spcBef>
                <a:spcPct val="0"/>
              </a:spcBef>
              <a:spcAft>
                <a:spcPct val="0"/>
              </a:spcAft>
            </a:pPr>
            <a:fld id="{BAFF7AFF-0C71-4DA6-905E-695C0331691C}" type="datetime1">
              <a:rPr lang="en-US" altLang="en-US" smtClean="0"/>
              <a:pPr defTabSz="750722" fontAlgn="base">
                <a:spcBef>
                  <a:spcPct val="0"/>
                </a:spcBef>
                <a:spcAft>
                  <a:spcPct val="0"/>
                </a:spcAft>
              </a:pPr>
              <a:t>4/14/2026</a:t>
            </a:fld>
            <a:endParaRPr lang="en-US" altLang="en-US"/>
          </a:p>
        </p:txBody>
      </p:sp>
      <p:sp>
        <p:nvSpPr>
          <p:cNvPr id="6"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7"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FAC78A30-2AF4-44FA-9F40-494A14DD65F0}"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1131244243"/>
      </p:ext>
    </p:extLst>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105" y="364926"/>
            <a:ext cx="10515513" cy="1325463"/>
          </a:xfrm>
        </p:spPr>
        <p:txBody>
          <a:bodyPr/>
          <a:lstStyle/>
          <a:p>
            <a:r>
              <a:rPr lang="en-US"/>
              <a:t>Click to edit Master title style</a:t>
            </a:r>
          </a:p>
        </p:txBody>
      </p:sp>
      <p:sp>
        <p:nvSpPr>
          <p:cNvPr id="3" name="Text Placeholder 2"/>
          <p:cNvSpPr>
            <a:spLocks noGrp="1"/>
          </p:cNvSpPr>
          <p:nvPr>
            <p:ph type="body" idx="1"/>
          </p:nvPr>
        </p:nvSpPr>
        <p:spPr>
          <a:xfrm>
            <a:off x="839106" y="1681266"/>
            <a:ext cx="5158684" cy="823690"/>
          </a:xfrm>
        </p:spPr>
        <p:txBody>
          <a:bodyPr anchor="b"/>
          <a:lstStyle>
            <a:lvl1pPr marL="0" indent="0">
              <a:buNone/>
              <a:defRPr sz="1970" b="1"/>
            </a:lvl1pPr>
            <a:lvl2pPr marL="375361" indent="0">
              <a:buNone/>
              <a:defRPr sz="1642" b="1"/>
            </a:lvl2pPr>
            <a:lvl3pPr marL="750722" indent="0">
              <a:buNone/>
              <a:defRPr sz="1478" b="1"/>
            </a:lvl3pPr>
            <a:lvl4pPr marL="1126084" indent="0">
              <a:buNone/>
              <a:defRPr sz="1314" b="1"/>
            </a:lvl4pPr>
            <a:lvl5pPr marL="1501445" indent="0">
              <a:buNone/>
              <a:defRPr sz="1314" b="1"/>
            </a:lvl5pPr>
            <a:lvl6pPr marL="1876806" indent="0">
              <a:buNone/>
              <a:defRPr sz="1314" b="1"/>
            </a:lvl6pPr>
            <a:lvl7pPr marL="2252167" indent="0">
              <a:buNone/>
              <a:defRPr sz="1314" b="1"/>
            </a:lvl7pPr>
            <a:lvl8pPr marL="2627528" indent="0">
              <a:buNone/>
              <a:defRPr sz="1314" b="1"/>
            </a:lvl8pPr>
            <a:lvl9pPr marL="3002890" indent="0">
              <a:buNone/>
              <a:defRPr sz="1314" b="1"/>
            </a:lvl9pPr>
          </a:lstStyle>
          <a:p>
            <a:pPr lvl="0"/>
            <a:r>
              <a:rPr lang="en-US"/>
              <a:t>Edit Master text styles</a:t>
            </a:r>
          </a:p>
        </p:txBody>
      </p:sp>
      <p:sp>
        <p:nvSpPr>
          <p:cNvPr id="4" name="Content Placeholder 3"/>
          <p:cNvSpPr>
            <a:spLocks noGrp="1"/>
          </p:cNvSpPr>
          <p:nvPr>
            <p:ph sz="half" idx="2"/>
          </p:nvPr>
        </p:nvSpPr>
        <p:spPr>
          <a:xfrm>
            <a:off x="839106" y="2504956"/>
            <a:ext cx="5158684" cy="3684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812" y="1681266"/>
            <a:ext cx="5182806" cy="823690"/>
          </a:xfrm>
        </p:spPr>
        <p:txBody>
          <a:bodyPr anchor="b"/>
          <a:lstStyle>
            <a:lvl1pPr marL="0" indent="0">
              <a:buNone/>
              <a:defRPr sz="1970" b="1"/>
            </a:lvl1pPr>
            <a:lvl2pPr marL="375361" indent="0">
              <a:buNone/>
              <a:defRPr sz="1642" b="1"/>
            </a:lvl2pPr>
            <a:lvl3pPr marL="750722" indent="0">
              <a:buNone/>
              <a:defRPr sz="1478" b="1"/>
            </a:lvl3pPr>
            <a:lvl4pPr marL="1126084" indent="0">
              <a:buNone/>
              <a:defRPr sz="1314" b="1"/>
            </a:lvl4pPr>
            <a:lvl5pPr marL="1501445" indent="0">
              <a:buNone/>
              <a:defRPr sz="1314" b="1"/>
            </a:lvl5pPr>
            <a:lvl6pPr marL="1876806" indent="0">
              <a:buNone/>
              <a:defRPr sz="1314" b="1"/>
            </a:lvl6pPr>
            <a:lvl7pPr marL="2252167" indent="0">
              <a:buNone/>
              <a:defRPr sz="1314" b="1"/>
            </a:lvl7pPr>
            <a:lvl8pPr marL="2627528" indent="0">
              <a:buNone/>
              <a:defRPr sz="1314" b="1"/>
            </a:lvl8pPr>
            <a:lvl9pPr marL="3002890" indent="0">
              <a:buNone/>
              <a:defRPr sz="1314" b="1"/>
            </a:lvl9pPr>
          </a:lstStyle>
          <a:p>
            <a:pPr lvl="0"/>
            <a:r>
              <a:rPr lang="en-US"/>
              <a:t>Edit Master text styles</a:t>
            </a:r>
          </a:p>
        </p:txBody>
      </p:sp>
      <p:sp>
        <p:nvSpPr>
          <p:cNvPr id="6" name="Content Placeholder 5"/>
          <p:cNvSpPr>
            <a:spLocks noGrp="1"/>
          </p:cNvSpPr>
          <p:nvPr>
            <p:ph sz="quarter" idx="4"/>
          </p:nvPr>
        </p:nvSpPr>
        <p:spPr>
          <a:xfrm>
            <a:off x="6171812" y="2504956"/>
            <a:ext cx="5182806" cy="3684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defTabSz="750722" fontAlgn="base">
              <a:spcBef>
                <a:spcPct val="0"/>
              </a:spcBef>
              <a:spcAft>
                <a:spcPct val="0"/>
              </a:spcAft>
            </a:pPr>
            <a:fld id="{C23A7420-01A6-4459-8527-553DDDD2F655}" type="datetime1">
              <a:rPr lang="en-US" altLang="en-US" smtClean="0"/>
              <a:pPr defTabSz="750722" fontAlgn="base">
                <a:spcBef>
                  <a:spcPct val="0"/>
                </a:spcBef>
                <a:spcAft>
                  <a:spcPct val="0"/>
                </a:spcAft>
              </a:pPr>
              <a:t>4/14/2026</a:t>
            </a:fld>
            <a:endParaRPr lang="en-US" altLang="en-US"/>
          </a:p>
        </p:txBody>
      </p:sp>
      <p:sp>
        <p:nvSpPr>
          <p:cNvPr id="8"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9"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D2459B3F-C26F-4AED-8A9D-E159099A2F8C}"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3908874995"/>
      </p:ext>
    </p:extLst>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defTabSz="750722" fontAlgn="base">
              <a:spcBef>
                <a:spcPct val="0"/>
              </a:spcBef>
              <a:spcAft>
                <a:spcPct val="0"/>
              </a:spcAft>
            </a:pPr>
            <a:fld id="{40CA2BA2-79EA-48B2-B574-47761EA31393}" type="datetime1">
              <a:rPr lang="en-US" altLang="en-US" smtClean="0"/>
              <a:pPr defTabSz="750722" fontAlgn="base">
                <a:spcBef>
                  <a:spcPct val="0"/>
                </a:spcBef>
                <a:spcAft>
                  <a:spcPct val="0"/>
                </a:spcAft>
              </a:pPr>
              <a:t>4/14/2026</a:t>
            </a:fld>
            <a:endParaRPr lang="en-US" altLang="en-US"/>
          </a:p>
        </p:txBody>
      </p:sp>
      <p:sp>
        <p:nvSpPr>
          <p:cNvPr id="4"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5"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426FEC2D-4DD8-40F7-BD06-7D9D4CB82C8F}"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570600681"/>
      </p:ext>
    </p:extLst>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750722" fontAlgn="base">
              <a:spcBef>
                <a:spcPct val="0"/>
              </a:spcBef>
              <a:spcAft>
                <a:spcPct val="0"/>
              </a:spcAft>
            </a:pPr>
            <a:fld id="{63281D33-3E51-46B2-B5CB-D276D907895E}" type="datetime1">
              <a:rPr lang="en-US" altLang="en-US" smtClean="0"/>
              <a:pPr defTabSz="750722" fontAlgn="base">
                <a:spcBef>
                  <a:spcPct val="0"/>
                </a:spcBef>
                <a:spcAft>
                  <a:spcPct val="0"/>
                </a:spcAft>
              </a:pPr>
              <a:t>4/14/2026</a:t>
            </a:fld>
            <a:endParaRPr lang="en-US" altLang="en-US"/>
          </a:p>
        </p:txBody>
      </p:sp>
      <p:sp>
        <p:nvSpPr>
          <p:cNvPr id="3"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4"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FE322FEF-6DFF-4FD2-9F13-35C81CDF10EB}"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2101089242"/>
      </p:ext>
    </p:extLst>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05" y="457461"/>
            <a:ext cx="3933625" cy="1600461"/>
          </a:xfrm>
        </p:spPr>
        <p:txBody>
          <a:bodyPr/>
          <a:lstStyle>
            <a:lvl1pPr>
              <a:defRPr sz="2627"/>
            </a:lvl1pPr>
          </a:lstStyle>
          <a:p>
            <a:r>
              <a:rPr lang="en-US"/>
              <a:t>Click to edit Master title style</a:t>
            </a:r>
          </a:p>
        </p:txBody>
      </p:sp>
      <p:sp>
        <p:nvSpPr>
          <p:cNvPr id="3" name="Content Placeholder 2"/>
          <p:cNvSpPr>
            <a:spLocks noGrp="1"/>
          </p:cNvSpPr>
          <p:nvPr>
            <p:ph idx="1"/>
          </p:nvPr>
        </p:nvSpPr>
        <p:spPr>
          <a:xfrm>
            <a:off x="5182807" y="987907"/>
            <a:ext cx="6171812" cy="4873064"/>
          </a:xfrm>
        </p:spPr>
        <p:txBody>
          <a:bodyPr/>
          <a:lstStyle>
            <a:lvl1pPr>
              <a:defRPr sz="2627"/>
            </a:lvl1pPr>
            <a:lvl2pPr>
              <a:defRPr sz="2299"/>
            </a:lvl2pPr>
            <a:lvl3pPr>
              <a:defRPr sz="1970"/>
            </a:lvl3pPr>
            <a:lvl4pPr>
              <a:defRPr sz="1642"/>
            </a:lvl4pPr>
            <a:lvl5pPr>
              <a:defRPr sz="1642"/>
            </a:lvl5pPr>
            <a:lvl6pPr>
              <a:defRPr sz="1642"/>
            </a:lvl6pPr>
            <a:lvl7pPr>
              <a:defRPr sz="1642"/>
            </a:lvl7pPr>
            <a:lvl8pPr>
              <a:defRPr sz="1642"/>
            </a:lvl8pPr>
            <a:lvl9pPr>
              <a:defRPr sz="164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105" y="2057922"/>
            <a:ext cx="3933625" cy="3810869"/>
          </a:xfrm>
        </p:spPr>
        <p:txBody>
          <a:bodyPr/>
          <a:lstStyle>
            <a:lvl1pPr marL="0" indent="0">
              <a:buNone/>
              <a:defRPr sz="1314"/>
            </a:lvl1pPr>
            <a:lvl2pPr marL="375361" indent="0">
              <a:buNone/>
              <a:defRPr sz="1149"/>
            </a:lvl2pPr>
            <a:lvl3pPr marL="750722" indent="0">
              <a:buNone/>
              <a:defRPr sz="985"/>
            </a:lvl3pPr>
            <a:lvl4pPr marL="1126084" indent="0">
              <a:buNone/>
              <a:defRPr sz="821"/>
            </a:lvl4pPr>
            <a:lvl5pPr marL="1501445" indent="0">
              <a:buNone/>
              <a:defRPr sz="821"/>
            </a:lvl5pPr>
            <a:lvl6pPr marL="1876806" indent="0">
              <a:buNone/>
              <a:defRPr sz="821"/>
            </a:lvl6pPr>
            <a:lvl7pPr marL="2252167" indent="0">
              <a:buNone/>
              <a:defRPr sz="821"/>
            </a:lvl7pPr>
            <a:lvl8pPr marL="2627528" indent="0">
              <a:buNone/>
              <a:defRPr sz="821"/>
            </a:lvl8pPr>
            <a:lvl9pPr marL="3002890" indent="0">
              <a:buNone/>
              <a:defRPr sz="821"/>
            </a:lvl9pPr>
          </a:lstStyle>
          <a:p>
            <a:pPr lvl="0"/>
            <a:r>
              <a:rPr lang="en-US"/>
              <a:t>Edit Master text styles</a:t>
            </a:r>
          </a:p>
        </p:txBody>
      </p:sp>
      <p:sp>
        <p:nvSpPr>
          <p:cNvPr id="5" name="Date Placeholder 9"/>
          <p:cNvSpPr>
            <a:spLocks noGrp="1"/>
          </p:cNvSpPr>
          <p:nvPr>
            <p:ph type="dt" sz="half" idx="10"/>
          </p:nvPr>
        </p:nvSpPr>
        <p:spPr/>
        <p:txBody>
          <a:bodyPr/>
          <a:lstStyle>
            <a:lvl1pPr>
              <a:defRPr/>
            </a:lvl1pPr>
          </a:lstStyle>
          <a:p>
            <a:pPr defTabSz="750722" fontAlgn="base">
              <a:spcBef>
                <a:spcPct val="0"/>
              </a:spcBef>
              <a:spcAft>
                <a:spcPct val="0"/>
              </a:spcAft>
            </a:pPr>
            <a:fld id="{7B27E4C1-8B68-4344-AC27-4BA0655EB4AF}" type="datetime1">
              <a:rPr lang="en-US" altLang="en-US" smtClean="0"/>
              <a:pPr defTabSz="750722" fontAlgn="base">
                <a:spcBef>
                  <a:spcPct val="0"/>
                </a:spcBef>
                <a:spcAft>
                  <a:spcPct val="0"/>
                </a:spcAft>
              </a:pPr>
              <a:t>4/14/2026</a:t>
            </a:fld>
            <a:endParaRPr lang="en-US" altLang="en-US"/>
          </a:p>
        </p:txBody>
      </p:sp>
      <p:sp>
        <p:nvSpPr>
          <p:cNvPr id="6"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7"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094F0DE1-BA04-4183-805C-69727A808708}"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3211523686"/>
      </p:ext>
    </p:extLst>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05" y="457461"/>
            <a:ext cx="3933625" cy="1600461"/>
          </a:xfrm>
        </p:spPr>
        <p:txBody>
          <a:bodyPr/>
          <a:lstStyle>
            <a:lvl1pPr>
              <a:defRPr sz="2627"/>
            </a:lvl1pPr>
          </a:lstStyle>
          <a:p>
            <a:r>
              <a:rPr lang="en-US"/>
              <a:t>Click to edit Master title style</a:t>
            </a:r>
          </a:p>
        </p:txBody>
      </p:sp>
      <p:sp>
        <p:nvSpPr>
          <p:cNvPr id="3" name="Picture Placeholder 2"/>
          <p:cNvSpPr>
            <a:spLocks noGrp="1"/>
          </p:cNvSpPr>
          <p:nvPr>
            <p:ph type="pic" idx="1"/>
          </p:nvPr>
        </p:nvSpPr>
        <p:spPr>
          <a:xfrm>
            <a:off x="5182807" y="987907"/>
            <a:ext cx="6171812" cy="4873064"/>
          </a:xfrm>
        </p:spPr>
        <p:txBody>
          <a:bodyPr/>
          <a:lstStyle>
            <a:lvl1pPr marL="0" indent="0">
              <a:buNone/>
              <a:defRPr sz="2627"/>
            </a:lvl1pPr>
            <a:lvl2pPr marL="375361" indent="0">
              <a:buNone/>
              <a:defRPr sz="2299"/>
            </a:lvl2pPr>
            <a:lvl3pPr marL="750722" indent="0">
              <a:buNone/>
              <a:defRPr sz="1970"/>
            </a:lvl3pPr>
            <a:lvl4pPr marL="1126084" indent="0">
              <a:buNone/>
              <a:defRPr sz="1642"/>
            </a:lvl4pPr>
            <a:lvl5pPr marL="1501445" indent="0">
              <a:buNone/>
              <a:defRPr sz="1642"/>
            </a:lvl5pPr>
            <a:lvl6pPr marL="1876806" indent="0">
              <a:buNone/>
              <a:defRPr sz="1642"/>
            </a:lvl6pPr>
            <a:lvl7pPr marL="2252167" indent="0">
              <a:buNone/>
              <a:defRPr sz="1642"/>
            </a:lvl7pPr>
            <a:lvl8pPr marL="2627528" indent="0">
              <a:buNone/>
              <a:defRPr sz="1642"/>
            </a:lvl8pPr>
            <a:lvl9pPr marL="3002890" indent="0">
              <a:buNone/>
              <a:defRPr sz="1642"/>
            </a:lvl9pPr>
          </a:lstStyle>
          <a:p>
            <a:pPr lvl="0"/>
            <a:endParaRPr lang="en-US" noProof="0"/>
          </a:p>
        </p:txBody>
      </p:sp>
      <p:sp>
        <p:nvSpPr>
          <p:cNvPr id="4" name="Text Placeholder 3"/>
          <p:cNvSpPr>
            <a:spLocks noGrp="1"/>
          </p:cNvSpPr>
          <p:nvPr>
            <p:ph type="body" sz="half" idx="2"/>
          </p:nvPr>
        </p:nvSpPr>
        <p:spPr>
          <a:xfrm>
            <a:off x="839105" y="2057922"/>
            <a:ext cx="3933625" cy="3810869"/>
          </a:xfrm>
        </p:spPr>
        <p:txBody>
          <a:bodyPr/>
          <a:lstStyle>
            <a:lvl1pPr marL="0" indent="0">
              <a:buNone/>
              <a:defRPr sz="1314"/>
            </a:lvl1pPr>
            <a:lvl2pPr marL="375361" indent="0">
              <a:buNone/>
              <a:defRPr sz="1149"/>
            </a:lvl2pPr>
            <a:lvl3pPr marL="750722" indent="0">
              <a:buNone/>
              <a:defRPr sz="985"/>
            </a:lvl3pPr>
            <a:lvl4pPr marL="1126084" indent="0">
              <a:buNone/>
              <a:defRPr sz="821"/>
            </a:lvl4pPr>
            <a:lvl5pPr marL="1501445" indent="0">
              <a:buNone/>
              <a:defRPr sz="821"/>
            </a:lvl5pPr>
            <a:lvl6pPr marL="1876806" indent="0">
              <a:buNone/>
              <a:defRPr sz="821"/>
            </a:lvl6pPr>
            <a:lvl7pPr marL="2252167" indent="0">
              <a:buNone/>
              <a:defRPr sz="821"/>
            </a:lvl7pPr>
            <a:lvl8pPr marL="2627528" indent="0">
              <a:buNone/>
              <a:defRPr sz="821"/>
            </a:lvl8pPr>
            <a:lvl9pPr marL="3002890" indent="0">
              <a:buNone/>
              <a:defRPr sz="821"/>
            </a:lvl9pPr>
          </a:lstStyle>
          <a:p>
            <a:pPr lvl="0"/>
            <a:r>
              <a:rPr lang="en-US"/>
              <a:t>Edit Master text styles</a:t>
            </a:r>
          </a:p>
        </p:txBody>
      </p:sp>
      <p:sp>
        <p:nvSpPr>
          <p:cNvPr id="5" name="Date Placeholder 9"/>
          <p:cNvSpPr>
            <a:spLocks noGrp="1"/>
          </p:cNvSpPr>
          <p:nvPr>
            <p:ph type="dt" sz="half" idx="10"/>
          </p:nvPr>
        </p:nvSpPr>
        <p:spPr/>
        <p:txBody>
          <a:bodyPr/>
          <a:lstStyle>
            <a:lvl1pPr>
              <a:defRPr/>
            </a:lvl1pPr>
          </a:lstStyle>
          <a:p>
            <a:pPr defTabSz="750722" fontAlgn="base">
              <a:spcBef>
                <a:spcPct val="0"/>
              </a:spcBef>
              <a:spcAft>
                <a:spcPct val="0"/>
              </a:spcAft>
            </a:pPr>
            <a:fld id="{C26C3C6C-EAE2-421C-B22E-25445DF837A0}" type="datetime1">
              <a:rPr lang="en-US" altLang="en-US" smtClean="0"/>
              <a:pPr defTabSz="750722" fontAlgn="base">
                <a:spcBef>
                  <a:spcPct val="0"/>
                </a:spcBef>
                <a:spcAft>
                  <a:spcPct val="0"/>
                </a:spcAft>
              </a:pPr>
              <a:t>4/14/2026</a:t>
            </a:fld>
            <a:endParaRPr lang="en-US" altLang="en-US"/>
          </a:p>
        </p:txBody>
      </p:sp>
      <p:sp>
        <p:nvSpPr>
          <p:cNvPr id="6" name="Footer Placeholder 21"/>
          <p:cNvSpPr>
            <a:spLocks noGrp="1"/>
          </p:cNvSpPr>
          <p:nvPr>
            <p:ph type="ftr" sz="quarter" idx="11"/>
          </p:nvPr>
        </p:nvSpPr>
        <p:spPr/>
        <p:txBody>
          <a:bodyPr/>
          <a:lstStyle>
            <a:lvl1pPr>
              <a:defRPr/>
            </a:lvl1pPr>
          </a:lstStyle>
          <a:p>
            <a:pPr defTabSz="750722" fontAlgn="base">
              <a:spcBef>
                <a:spcPct val="0"/>
              </a:spcBef>
              <a:spcAft>
                <a:spcPct val="0"/>
              </a:spcAft>
            </a:pPr>
            <a:endParaRPr lang="vi-VN" altLang="en-US"/>
          </a:p>
        </p:txBody>
      </p:sp>
      <p:sp>
        <p:nvSpPr>
          <p:cNvPr id="7" name="Slide Number Placeholder 17"/>
          <p:cNvSpPr>
            <a:spLocks noGrp="1"/>
          </p:cNvSpPr>
          <p:nvPr>
            <p:ph type="sldNum" sz="quarter" idx="12"/>
          </p:nvPr>
        </p:nvSpPr>
        <p:spPr/>
        <p:txBody>
          <a:bodyPr/>
          <a:lstStyle>
            <a:lvl1pPr>
              <a:defRPr/>
            </a:lvl1pPr>
          </a:lstStyle>
          <a:p>
            <a:pPr defTabSz="750722" fontAlgn="base">
              <a:spcBef>
                <a:spcPct val="0"/>
              </a:spcBef>
              <a:spcAft>
                <a:spcPct val="0"/>
              </a:spcAft>
            </a:pPr>
            <a:fld id="{82042D50-72F6-40FB-B0B9-2CCE0F53DEAC}" type="slidenum">
              <a:rPr lang="en-US" altLang="en-US" smtClean="0"/>
              <a:pPr defTabSz="750722" fontAlgn="base">
                <a:spcBef>
                  <a:spcPct val="0"/>
                </a:spcBef>
                <a:spcAft>
                  <a:spcPct val="0"/>
                </a:spcAft>
              </a:pPr>
              <a:t>‹#›</a:t>
            </a:fld>
            <a:endParaRPr lang="en-US" altLang="en-US"/>
          </a:p>
        </p:txBody>
      </p:sp>
    </p:spTree>
    <p:extLst>
      <p:ext uri="{BB962C8B-B14F-4D97-AF65-F5344CB8AC3E}">
        <p14:creationId xmlns:p14="http://schemas.microsoft.com/office/powerpoint/2010/main" val="768769940"/>
      </p:ext>
    </p:extLst>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062" y="-7819"/>
            <a:ext cx="12216123" cy="1041342"/>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gradFill>
          <a:ln>
            <a:noFill/>
          </a:ln>
        </p:spPr>
        <p:txBody>
          <a:bodyPr lIns="91824" tIns="45913" rIns="91824" bIns="45913"/>
          <a:lstStyle>
            <a:lvl1pPr defTabSz="1119188">
              <a:defRPr>
                <a:solidFill>
                  <a:schemeClr val="tx1"/>
                </a:solidFill>
                <a:latin typeface="Constantia" panose="02030602050306030303" pitchFamily="18" charset="0"/>
              </a:defRPr>
            </a:lvl1pPr>
            <a:lvl2pPr marL="909638" indent="-349250" defTabSz="1119188">
              <a:defRPr>
                <a:solidFill>
                  <a:schemeClr val="tx1"/>
                </a:solidFill>
                <a:latin typeface="Constantia" panose="02030602050306030303" pitchFamily="18" charset="0"/>
              </a:defRPr>
            </a:lvl2pPr>
            <a:lvl3pPr marL="1398588" indent="-279400" defTabSz="1119188">
              <a:defRPr>
                <a:solidFill>
                  <a:schemeClr val="tx1"/>
                </a:solidFill>
                <a:latin typeface="Constantia" panose="02030602050306030303" pitchFamily="18" charset="0"/>
              </a:defRPr>
            </a:lvl3pPr>
            <a:lvl4pPr marL="1958975" indent="-279400" defTabSz="1119188">
              <a:defRPr>
                <a:solidFill>
                  <a:schemeClr val="tx1"/>
                </a:solidFill>
                <a:latin typeface="Constantia" panose="02030602050306030303" pitchFamily="18" charset="0"/>
              </a:defRPr>
            </a:lvl4pPr>
            <a:lvl5pPr marL="2517775" indent="-279400" defTabSz="1119188">
              <a:defRPr>
                <a:solidFill>
                  <a:schemeClr val="tx1"/>
                </a:solidFill>
                <a:latin typeface="Constantia" panose="02030602050306030303" pitchFamily="18" charset="0"/>
              </a:defRPr>
            </a:lvl5pPr>
            <a:lvl6pPr marL="2974975" indent="-279400" defTabSz="1119188" fontAlgn="base">
              <a:spcBef>
                <a:spcPct val="0"/>
              </a:spcBef>
              <a:spcAft>
                <a:spcPct val="0"/>
              </a:spcAft>
              <a:defRPr>
                <a:solidFill>
                  <a:schemeClr val="tx1"/>
                </a:solidFill>
                <a:latin typeface="Constantia" panose="02030602050306030303" pitchFamily="18" charset="0"/>
              </a:defRPr>
            </a:lvl6pPr>
            <a:lvl7pPr marL="3432175" indent="-279400" defTabSz="1119188" fontAlgn="base">
              <a:spcBef>
                <a:spcPct val="0"/>
              </a:spcBef>
              <a:spcAft>
                <a:spcPct val="0"/>
              </a:spcAft>
              <a:defRPr>
                <a:solidFill>
                  <a:schemeClr val="tx1"/>
                </a:solidFill>
                <a:latin typeface="Constantia" panose="02030602050306030303" pitchFamily="18" charset="0"/>
              </a:defRPr>
            </a:lvl7pPr>
            <a:lvl8pPr marL="3889375" indent="-279400" defTabSz="1119188" fontAlgn="base">
              <a:spcBef>
                <a:spcPct val="0"/>
              </a:spcBef>
              <a:spcAft>
                <a:spcPct val="0"/>
              </a:spcAft>
              <a:defRPr>
                <a:solidFill>
                  <a:schemeClr val="tx1"/>
                </a:solidFill>
                <a:latin typeface="Constantia" panose="02030602050306030303" pitchFamily="18" charset="0"/>
              </a:defRPr>
            </a:lvl8pPr>
            <a:lvl9pPr marL="4346575" indent="-279400" defTabSz="1119188" fontAlgn="base">
              <a:spcBef>
                <a:spcPct val="0"/>
              </a:spcBef>
              <a:spcAft>
                <a:spcPct val="0"/>
              </a:spcAft>
              <a:defRPr>
                <a:solidFill>
                  <a:schemeClr val="tx1"/>
                </a:solidFill>
                <a:latin typeface="Constantia" panose="02030602050306030303" pitchFamily="18" charset="0"/>
              </a:defRPr>
            </a:lvl9pPr>
          </a:lstStyle>
          <a:p>
            <a:pPr marL="0" marR="0" lvl="0" indent="0" algn="l" defTabSz="918853" rtl="0" eaLnBrk="1" fontAlgn="base" latinLnBrk="0" hangingPunct="1">
              <a:lnSpc>
                <a:spcPct val="100000"/>
              </a:lnSpc>
              <a:spcBef>
                <a:spcPct val="0"/>
              </a:spcBef>
              <a:spcAft>
                <a:spcPct val="0"/>
              </a:spcAft>
              <a:buClrTx/>
              <a:buSzTx/>
              <a:buFontTx/>
              <a:buNone/>
              <a:tabLst/>
              <a:defRPr/>
            </a:pPr>
            <a:endParaRPr kumimoji="0" lang="vi-VN" altLang="en-US" sz="1806" b="0" i="0" u="none" strike="noStrike" kern="1200" cap="none" spc="0" normalizeH="0" baseline="0" noProof="0">
              <a:ln>
                <a:noFill/>
              </a:ln>
              <a:solidFill>
                <a:srgbClr val="000000"/>
              </a:solidFill>
              <a:effectLst/>
              <a:uLnTx/>
              <a:uFillTx/>
              <a:latin typeface="Constantia" panose="02030602050306030303" pitchFamily="18" charset="0"/>
              <a:ea typeface="+mn-ea"/>
              <a:cs typeface="+mn-cs"/>
            </a:endParaRPr>
          </a:p>
        </p:txBody>
      </p:sp>
      <p:sp>
        <p:nvSpPr>
          <p:cNvPr id="8" name="Freeform 7"/>
          <p:cNvSpPr>
            <a:spLocks/>
          </p:cNvSpPr>
          <p:nvPr/>
        </p:nvSpPr>
        <p:spPr bwMode="auto">
          <a:xfrm>
            <a:off x="5842719" y="-7819"/>
            <a:ext cx="6349282" cy="638620"/>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p:spPr>
        <p:txBody>
          <a:bodyPr lIns="91824" tIns="45913" rIns="91824" bIns="45913"/>
          <a:lstStyle>
            <a:lvl1pPr defTabSz="1119188">
              <a:defRPr>
                <a:solidFill>
                  <a:schemeClr val="tx1"/>
                </a:solidFill>
                <a:latin typeface="Constantia" panose="02030602050306030303" pitchFamily="18" charset="0"/>
              </a:defRPr>
            </a:lvl1pPr>
            <a:lvl2pPr marL="909638" indent="-349250" defTabSz="1119188">
              <a:defRPr>
                <a:solidFill>
                  <a:schemeClr val="tx1"/>
                </a:solidFill>
                <a:latin typeface="Constantia" panose="02030602050306030303" pitchFamily="18" charset="0"/>
              </a:defRPr>
            </a:lvl2pPr>
            <a:lvl3pPr marL="1398588" indent="-279400" defTabSz="1119188">
              <a:defRPr>
                <a:solidFill>
                  <a:schemeClr val="tx1"/>
                </a:solidFill>
                <a:latin typeface="Constantia" panose="02030602050306030303" pitchFamily="18" charset="0"/>
              </a:defRPr>
            </a:lvl3pPr>
            <a:lvl4pPr marL="1958975" indent="-279400" defTabSz="1119188">
              <a:defRPr>
                <a:solidFill>
                  <a:schemeClr val="tx1"/>
                </a:solidFill>
                <a:latin typeface="Constantia" panose="02030602050306030303" pitchFamily="18" charset="0"/>
              </a:defRPr>
            </a:lvl4pPr>
            <a:lvl5pPr marL="2517775" indent="-279400" defTabSz="1119188">
              <a:defRPr>
                <a:solidFill>
                  <a:schemeClr val="tx1"/>
                </a:solidFill>
                <a:latin typeface="Constantia" panose="02030602050306030303" pitchFamily="18" charset="0"/>
              </a:defRPr>
            </a:lvl5pPr>
            <a:lvl6pPr marL="2974975" indent="-279400" defTabSz="1119188" fontAlgn="base">
              <a:spcBef>
                <a:spcPct val="0"/>
              </a:spcBef>
              <a:spcAft>
                <a:spcPct val="0"/>
              </a:spcAft>
              <a:defRPr>
                <a:solidFill>
                  <a:schemeClr val="tx1"/>
                </a:solidFill>
                <a:latin typeface="Constantia" panose="02030602050306030303" pitchFamily="18" charset="0"/>
              </a:defRPr>
            </a:lvl6pPr>
            <a:lvl7pPr marL="3432175" indent="-279400" defTabSz="1119188" fontAlgn="base">
              <a:spcBef>
                <a:spcPct val="0"/>
              </a:spcBef>
              <a:spcAft>
                <a:spcPct val="0"/>
              </a:spcAft>
              <a:defRPr>
                <a:solidFill>
                  <a:schemeClr val="tx1"/>
                </a:solidFill>
                <a:latin typeface="Constantia" panose="02030602050306030303" pitchFamily="18" charset="0"/>
              </a:defRPr>
            </a:lvl7pPr>
            <a:lvl8pPr marL="3889375" indent="-279400" defTabSz="1119188" fontAlgn="base">
              <a:spcBef>
                <a:spcPct val="0"/>
              </a:spcBef>
              <a:spcAft>
                <a:spcPct val="0"/>
              </a:spcAft>
              <a:defRPr>
                <a:solidFill>
                  <a:schemeClr val="tx1"/>
                </a:solidFill>
                <a:latin typeface="Constantia" panose="02030602050306030303" pitchFamily="18" charset="0"/>
              </a:defRPr>
            </a:lvl8pPr>
            <a:lvl9pPr marL="4346575" indent="-279400" defTabSz="1119188" fontAlgn="base">
              <a:spcBef>
                <a:spcPct val="0"/>
              </a:spcBef>
              <a:spcAft>
                <a:spcPct val="0"/>
              </a:spcAft>
              <a:defRPr>
                <a:solidFill>
                  <a:schemeClr val="tx1"/>
                </a:solidFill>
                <a:latin typeface="Constantia" panose="02030602050306030303" pitchFamily="18" charset="0"/>
              </a:defRPr>
            </a:lvl9pPr>
          </a:lstStyle>
          <a:p>
            <a:pPr marL="0" marR="0" lvl="0" indent="0" algn="l" defTabSz="918853" rtl="0" eaLnBrk="1" fontAlgn="base" latinLnBrk="0" hangingPunct="1">
              <a:lnSpc>
                <a:spcPct val="100000"/>
              </a:lnSpc>
              <a:spcBef>
                <a:spcPct val="0"/>
              </a:spcBef>
              <a:spcAft>
                <a:spcPct val="0"/>
              </a:spcAft>
              <a:buClrTx/>
              <a:buSzTx/>
              <a:buFontTx/>
              <a:buNone/>
              <a:tabLst/>
              <a:defRPr/>
            </a:pPr>
            <a:endParaRPr kumimoji="0" lang="vi-VN" altLang="en-US" sz="1806" b="0" i="0" u="none" strike="noStrike" kern="1200" cap="none" spc="0" normalizeH="0" baseline="0" noProof="0">
              <a:ln>
                <a:noFill/>
              </a:ln>
              <a:solidFill>
                <a:srgbClr val="000000"/>
              </a:solidFill>
              <a:effectLst/>
              <a:uLnTx/>
              <a:uFillTx/>
              <a:latin typeface="Constantia" panose="02030602050306030303" pitchFamily="18" charset="0"/>
              <a:ea typeface="+mn-ea"/>
              <a:cs typeface="+mn-cs"/>
            </a:endParaRPr>
          </a:p>
        </p:txBody>
      </p:sp>
      <p:sp>
        <p:nvSpPr>
          <p:cNvPr id="2054" name="Title Placeholder 8"/>
          <p:cNvSpPr>
            <a:spLocks noGrp="1"/>
          </p:cNvSpPr>
          <p:nvPr>
            <p:ph type="title"/>
          </p:nvPr>
        </p:nvSpPr>
        <p:spPr bwMode="auto">
          <a:xfrm>
            <a:off x="609945" y="705090"/>
            <a:ext cx="109721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5925" rIns="0" bIns="0" numCol="1" anchor="b" anchorCtr="0" compatLnSpc="1">
            <a:prstTxWarp prst="textNoShape">
              <a:avLst/>
            </a:prstTxWarp>
          </a:bodyPr>
          <a:lstStyle/>
          <a:p>
            <a:pPr lvl="0"/>
            <a:r>
              <a:rPr lang="en-US" altLang="en-US"/>
              <a:t>Click to edit Master title style</a:t>
            </a:r>
          </a:p>
        </p:txBody>
      </p:sp>
      <p:sp>
        <p:nvSpPr>
          <p:cNvPr id="2055" name="Text Placeholder 29"/>
          <p:cNvSpPr>
            <a:spLocks noGrp="1"/>
          </p:cNvSpPr>
          <p:nvPr>
            <p:ph type="body" idx="1"/>
          </p:nvPr>
        </p:nvSpPr>
        <p:spPr bwMode="auto">
          <a:xfrm>
            <a:off x="609945" y="1935411"/>
            <a:ext cx="10972111" cy="43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1847" tIns="55925" rIns="111847" bIns="559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945" y="6356227"/>
            <a:ext cx="2844686" cy="364926"/>
          </a:xfrm>
          <a:prstGeom prst="rect">
            <a:avLst/>
          </a:prstGeom>
        </p:spPr>
        <p:txBody>
          <a:bodyPr vert="horz" wrap="square" lIns="0" tIns="0" rIns="0" bIns="0" numCol="1" anchor="b" anchorCtr="0" compatLnSpc="1">
            <a:prstTxWarp prst="textNoShape">
              <a:avLst/>
            </a:prstTxWarp>
          </a:bodyPr>
          <a:lstStyle>
            <a:lvl1pPr eaLnBrk="1" hangingPunct="1">
              <a:defRPr sz="1232">
                <a:solidFill>
                  <a:srgbClr val="045C75"/>
                </a:solidFill>
                <a:latin typeface="Constantia" panose="02030602050306030303" pitchFamily="18" charset="0"/>
              </a:defRPr>
            </a:lvl1pPr>
          </a:lstStyle>
          <a:p>
            <a:pPr defTabSz="750722" fontAlgn="base">
              <a:spcBef>
                <a:spcPct val="0"/>
              </a:spcBef>
              <a:spcAft>
                <a:spcPct val="0"/>
              </a:spcAft>
            </a:pPr>
            <a:fld id="{E1A0E5E7-4B4B-4D12-95EE-2B0777B77BB5}" type="datetime1">
              <a:rPr lang="en-US" altLang="en-US" smtClean="0"/>
              <a:pPr defTabSz="750722" fontAlgn="base">
                <a:spcBef>
                  <a:spcPct val="0"/>
                </a:spcBef>
                <a:spcAft>
                  <a:spcPct val="0"/>
                </a:spcAft>
              </a:pPr>
              <a:t>4/14/2026</a:t>
            </a:fld>
            <a:endParaRPr lang="en-US" altLang="en-US"/>
          </a:p>
        </p:txBody>
      </p:sp>
      <p:sp>
        <p:nvSpPr>
          <p:cNvPr id="22" name="Footer Placeholder 21"/>
          <p:cNvSpPr>
            <a:spLocks noGrp="1"/>
          </p:cNvSpPr>
          <p:nvPr>
            <p:ph type="ftr" sz="quarter" idx="3"/>
          </p:nvPr>
        </p:nvSpPr>
        <p:spPr>
          <a:xfrm>
            <a:off x="3556288" y="6356227"/>
            <a:ext cx="4469481" cy="364926"/>
          </a:xfrm>
          <a:prstGeom prst="rect">
            <a:avLst/>
          </a:prstGeom>
        </p:spPr>
        <p:txBody>
          <a:bodyPr vert="horz" wrap="square" lIns="0" tIns="0" rIns="0" bIns="0" numCol="1" anchor="b" anchorCtr="0" compatLnSpc="1">
            <a:prstTxWarp prst="textNoShape">
              <a:avLst/>
            </a:prstTxWarp>
          </a:bodyPr>
          <a:lstStyle>
            <a:lvl1pPr eaLnBrk="1" hangingPunct="1">
              <a:defRPr sz="1232">
                <a:solidFill>
                  <a:srgbClr val="045C75"/>
                </a:solidFill>
                <a:latin typeface="Constantia" panose="02030602050306030303" pitchFamily="18" charset="0"/>
              </a:defRPr>
            </a:lvl1pPr>
          </a:lstStyle>
          <a:p>
            <a:pPr defTabSz="750722" fontAlgn="base">
              <a:spcBef>
                <a:spcPct val="0"/>
              </a:spcBef>
              <a:spcAft>
                <a:spcPct val="0"/>
              </a:spcAft>
            </a:pPr>
            <a:endParaRPr lang="vi-VN" altLang="en-US"/>
          </a:p>
        </p:txBody>
      </p:sp>
      <p:sp>
        <p:nvSpPr>
          <p:cNvPr id="18" name="Slide Number Placeholder 17"/>
          <p:cNvSpPr>
            <a:spLocks noGrp="1"/>
          </p:cNvSpPr>
          <p:nvPr>
            <p:ph type="sldNum" sz="quarter" idx="4"/>
          </p:nvPr>
        </p:nvSpPr>
        <p:spPr>
          <a:xfrm>
            <a:off x="10567205" y="6356227"/>
            <a:ext cx="1014851" cy="364926"/>
          </a:xfrm>
          <a:prstGeom prst="rect">
            <a:avLst/>
          </a:prstGeom>
        </p:spPr>
        <p:txBody>
          <a:bodyPr vert="horz" wrap="square" lIns="0" tIns="0" rIns="0" bIns="0" numCol="1" anchor="b" anchorCtr="0" compatLnSpc="1">
            <a:prstTxWarp prst="textNoShape">
              <a:avLst/>
            </a:prstTxWarp>
          </a:bodyPr>
          <a:lstStyle>
            <a:lvl1pPr algn="r" eaLnBrk="1" hangingPunct="1">
              <a:defRPr sz="1232">
                <a:solidFill>
                  <a:srgbClr val="045C75"/>
                </a:solidFill>
                <a:latin typeface="Constantia" panose="02030602050306030303" pitchFamily="18" charset="0"/>
              </a:defRPr>
            </a:lvl1pPr>
          </a:lstStyle>
          <a:p>
            <a:pPr defTabSz="750722" fontAlgn="base">
              <a:spcBef>
                <a:spcPct val="0"/>
              </a:spcBef>
              <a:spcAft>
                <a:spcPct val="0"/>
              </a:spcAft>
            </a:pPr>
            <a:fld id="{D86DA182-3299-4F84-B5E6-557E8095D659}" type="slidenum">
              <a:rPr lang="en-US" altLang="en-US" smtClean="0"/>
              <a:pPr defTabSz="750722" fontAlgn="base">
                <a:spcBef>
                  <a:spcPct val="0"/>
                </a:spcBef>
                <a:spcAft>
                  <a:spcPct val="0"/>
                </a:spcAft>
              </a:pPr>
              <a:t>‹#›</a:t>
            </a:fld>
            <a:endParaRPr lang="en-US" altLang="en-US"/>
          </a:p>
        </p:txBody>
      </p:sp>
      <p:grpSp>
        <p:nvGrpSpPr>
          <p:cNvPr id="2059" name="Group 1"/>
          <p:cNvGrpSpPr>
            <a:grpSpLocks/>
          </p:cNvGrpSpPr>
          <p:nvPr/>
        </p:nvGrpSpPr>
        <p:grpSpPr bwMode="auto">
          <a:xfrm>
            <a:off x="-25846" y="203316"/>
            <a:ext cx="12241968" cy="647744"/>
            <a:chOff x="-19045" y="216550"/>
            <a:chExt cx="9180548" cy="649224"/>
          </a:xfrm>
        </p:grpSpPr>
        <p:grpSp>
          <p:nvGrpSpPr>
            <p:cNvPr id="2060" name="Freeform 11"/>
            <p:cNvGrpSpPr>
              <a:grpSpLocks/>
            </p:cNvGrpSpPr>
            <p:nvPr/>
          </p:nvGrpSpPr>
          <p:grpSpPr bwMode="auto">
            <a:xfrm>
              <a:off x="-6124" y="-10242"/>
              <a:ext cx="9137904" cy="1048512"/>
              <a:chOff x="-6096" y="-24384"/>
              <a:chExt cx="9137904" cy="1048512"/>
            </a:xfrm>
          </p:grpSpPr>
          <p:pic>
            <p:nvPicPr>
              <p:cNvPr id="2064" name="Freeform 1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 y="-24384"/>
                <a:ext cx="9137904" cy="10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Text Box 12"/>
              <p:cNvSpPr txBox="1">
                <a:spLocks noChangeArrowheads="1"/>
              </p:cNvSpPr>
              <p:nvPr/>
            </p:nvSpPr>
            <p:spPr bwMode="auto">
              <a:xfrm rot="21435692">
                <a:off x="-29354" y="421864"/>
                <a:ext cx="0" cy="0"/>
              </a:xfrm>
              <a:prstGeom prst="rect">
                <a:avLst/>
              </a:prstGeom>
              <a:noFill/>
              <a:ln>
                <a:noFill/>
              </a:ln>
            </p:spPr>
            <p:txBody>
              <a:bodyPr lIns="111847" tIns="55925" rIns="111847" bIns="55925"/>
              <a:lstStyle>
                <a:lvl1pPr defTabSz="1119188">
                  <a:defRPr>
                    <a:solidFill>
                      <a:schemeClr val="tx1"/>
                    </a:solidFill>
                    <a:latin typeface="Constantia" panose="02030602050306030303" pitchFamily="18" charset="0"/>
                  </a:defRPr>
                </a:lvl1pPr>
                <a:lvl2pPr marL="909638" indent="-349250" defTabSz="1119188">
                  <a:defRPr>
                    <a:solidFill>
                      <a:schemeClr val="tx1"/>
                    </a:solidFill>
                    <a:latin typeface="Constantia" panose="02030602050306030303" pitchFamily="18" charset="0"/>
                  </a:defRPr>
                </a:lvl2pPr>
                <a:lvl3pPr marL="1398588" indent="-279400" defTabSz="1119188">
                  <a:defRPr>
                    <a:solidFill>
                      <a:schemeClr val="tx1"/>
                    </a:solidFill>
                    <a:latin typeface="Constantia" panose="02030602050306030303" pitchFamily="18" charset="0"/>
                  </a:defRPr>
                </a:lvl3pPr>
                <a:lvl4pPr marL="1958975" indent="-279400" defTabSz="1119188">
                  <a:defRPr>
                    <a:solidFill>
                      <a:schemeClr val="tx1"/>
                    </a:solidFill>
                    <a:latin typeface="Constantia" panose="02030602050306030303" pitchFamily="18" charset="0"/>
                  </a:defRPr>
                </a:lvl4pPr>
                <a:lvl5pPr marL="2517775" indent="-279400" defTabSz="1119188">
                  <a:defRPr>
                    <a:solidFill>
                      <a:schemeClr val="tx1"/>
                    </a:solidFill>
                    <a:latin typeface="Constantia" panose="02030602050306030303" pitchFamily="18" charset="0"/>
                  </a:defRPr>
                </a:lvl5pPr>
                <a:lvl6pPr marL="2974975" indent="-279400" defTabSz="1119188" fontAlgn="base">
                  <a:spcBef>
                    <a:spcPct val="0"/>
                  </a:spcBef>
                  <a:spcAft>
                    <a:spcPct val="0"/>
                  </a:spcAft>
                  <a:defRPr>
                    <a:solidFill>
                      <a:schemeClr val="tx1"/>
                    </a:solidFill>
                    <a:latin typeface="Constantia" panose="02030602050306030303" pitchFamily="18" charset="0"/>
                  </a:defRPr>
                </a:lvl6pPr>
                <a:lvl7pPr marL="3432175" indent="-279400" defTabSz="1119188" fontAlgn="base">
                  <a:spcBef>
                    <a:spcPct val="0"/>
                  </a:spcBef>
                  <a:spcAft>
                    <a:spcPct val="0"/>
                  </a:spcAft>
                  <a:defRPr>
                    <a:solidFill>
                      <a:schemeClr val="tx1"/>
                    </a:solidFill>
                    <a:latin typeface="Constantia" panose="02030602050306030303" pitchFamily="18" charset="0"/>
                  </a:defRPr>
                </a:lvl7pPr>
                <a:lvl8pPr marL="3889375" indent="-279400" defTabSz="1119188" fontAlgn="base">
                  <a:spcBef>
                    <a:spcPct val="0"/>
                  </a:spcBef>
                  <a:spcAft>
                    <a:spcPct val="0"/>
                  </a:spcAft>
                  <a:defRPr>
                    <a:solidFill>
                      <a:schemeClr val="tx1"/>
                    </a:solidFill>
                    <a:latin typeface="Constantia" panose="02030602050306030303" pitchFamily="18" charset="0"/>
                  </a:defRPr>
                </a:lvl8pPr>
                <a:lvl9pPr marL="4346575" indent="-279400" defTabSz="1119188" fontAlgn="base">
                  <a:spcBef>
                    <a:spcPct val="0"/>
                  </a:spcBef>
                  <a:spcAft>
                    <a:spcPct val="0"/>
                  </a:spcAft>
                  <a:defRPr>
                    <a:solidFill>
                      <a:schemeClr val="tx1"/>
                    </a:solidFill>
                    <a:latin typeface="Constantia" panose="02030602050306030303" pitchFamily="18" charset="0"/>
                  </a:defRPr>
                </a:lvl9pPr>
              </a:lstStyle>
              <a:p>
                <a:pPr marL="0" marR="0" lvl="0" indent="0" algn="l" defTabSz="918853" rtl="0" eaLnBrk="1" fontAlgn="base" latinLnBrk="0" hangingPunct="1">
                  <a:lnSpc>
                    <a:spcPct val="100000"/>
                  </a:lnSpc>
                  <a:spcBef>
                    <a:spcPct val="0"/>
                  </a:spcBef>
                  <a:spcAft>
                    <a:spcPct val="0"/>
                  </a:spcAft>
                  <a:buClrTx/>
                  <a:buSzTx/>
                  <a:buFontTx/>
                  <a:buNone/>
                  <a:tabLst/>
                  <a:defRPr/>
                </a:pPr>
                <a:endParaRPr kumimoji="0" lang="vi-VN" altLang="en-US" sz="1806" b="0" i="0" u="none" strike="noStrike" kern="1200" cap="none" spc="0" normalizeH="0" baseline="0" noProof="0">
                  <a:ln>
                    <a:noFill/>
                  </a:ln>
                  <a:solidFill>
                    <a:srgbClr val="000000"/>
                  </a:solidFill>
                  <a:effectLst/>
                  <a:uLnTx/>
                  <a:uFillTx/>
                  <a:latin typeface="Constantia" panose="02030602050306030303" pitchFamily="18" charset="0"/>
                  <a:ea typeface="+mn-ea"/>
                  <a:cs typeface="+mn-cs"/>
                </a:endParaRPr>
              </a:p>
            </p:txBody>
          </p:sp>
        </p:grpSp>
        <p:grpSp>
          <p:nvGrpSpPr>
            <p:cNvPr id="2061" name="Freeform 12"/>
            <p:cNvGrpSpPr>
              <a:grpSpLocks/>
            </p:cNvGrpSpPr>
            <p:nvPr/>
          </p:nvGrpSpPr>
          <p:grpSpPr bwMode="auto">
            <a:xfrm>
              <a:off x="-6124" y="62910"/>
              <a:ext cx="9156192" cy="914400"/>
              <a:chOff x="-6096" y="48768"/>
              <a:chExt cx="9156192" cy="914400"/>
            </a:xfrm>
          </p:grpSpPr>
          <p:pic>
            <p:nvPicPr>
              <p:cNvPr id="2062" name="Freeform 1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 y="48768"/>
                <a:ext cx="91561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3" name="Text Box 15"/>
              <p:cNvSpPr txBox="1">
                <a:spLocks noChangeArrowheads="1"/>
              </p:cNvSpPr>
              <p:nvPr/>
            </p:nvSpPr>
            <p:spPr bwMode="auto">
              <a:xfrm rot="21435692">
                <a:off x="-21601" y="495015"/>
                <a:ext cx="0" cy="0"/>
              </a:xfrm>
              <a:prstGeom prst="rect">
                <a:avLst/>
              </a:prstGeom>
              <a:noFill/>
              <a:ln>
                <a:noFill/>
              </a:ln>
            </p:spPr>
            <p:txBody>
              <a:bodyPr lIns="111847" tIns="55925" rIns="111847" bIns="55925"/>
              <a:lstStyle>
                <a:lvl1pPr defTabSz="1119188">
                  <a:defRPr>
                    <a:solidFill>
                      <a:schemeClr val="tx1"/>
                    </a:solidFill>
                    <a:latin typeface="Constantia" panose="02030602050306030303" pitchFamily="18" charset="0"/>
                  </a:defRPr>
                </a:lvl1pPr>
                <a:lvl2pPr marL="909638" indent="-349250" defTabSz="1119188">
                  <a:defRPr>
                    <a:solidFill>
                      <a:schemeClr val="tx1"/>
                    </a:solidFill>
                    <a:latin typeface="Constantia" panose="02030602050306030303" pitchFamily="18" charset="0"/>
                  </a:defRPr>
                </a:lvl2pPr>
                <a:lvl3pPr marL="1398588" indent="-279400" defTabSz="1119188">
                  <a:defRPr>
                    <a:solidFill>
                      <a:schemeClr val="tx1"/>
                    </a:solidFill>
                    <a:latin typeface="Constantia" panose="02030602050306030303" pitchFamily="18" charset="0"/>
                  </a:defRPr>
                </a:lvl3pPr>
                <a:lvl4pPr marL="1958975" indent="-279400" defTabSz="1119188">
                  <a:defRPr>
                    <a:solidFill>
                      <a:schemeClr val="tx1"/>
                    </a:solidFill>
                    <a:latin typeface="Constantia" panose="02030602050306030303" pitchFamily="18" charset="0"/>
                  </a:defRPr>
                </a:lvl4pPr>
                <a:lvl5pPr marL="2517775" indent="-279400" defTabSz="1119188">
                  <a:defRPr>
                    <a:solidFill>
                      <a:schemeClr val="tx1"/>
                    </a:solidFill>
                    <a:latin typeface="Constantia" panose="02030602050306030303" pitchFamily="18" charset="0"/>
                  </a:defRPr>
                </a:lvl5pPr>
                <a:lvl6pPr marL="2974975" indent="-279400" defTabSz="1119188" fontAlgn="base">
                  <a:spcBef>
                    <a:spcPct val="0"/>
                  </a:spcBef>
                  <a:spcAft>
                    <a:spcPct val="0"/>
                  </a:spcAft>
                  <a:defRPr>
                    <a:solidFill>
                      <a:schemeClr val="tx1"/>
                    </a:solidFill>
                    <a:latin typeface="Constantia" panose="02030602050306030303" pitchFamily="18" charset="0"/>
                  </a:defRPr>
                </a:lvl6pPr>
                <a:lvl7pPr marL="3432175" indent="-279400" defTabSz="1119188" fontAlgn="base">
                  <a:spcBef>
                    <a:spcPct val="0"/>
                  </a:spcBef>
                  <a:spcAft>
                    <a:spcPct val="0"/>
                  </a:spcAft>
                  <a:defRPr>
                    <a:solidFill>
                      <a:schemeClr val="tx1"/>
                    </a:solidFill>
                    <a:latin typeface="Constantia" panose="02030602050306030303" pitchFamily="18" charset="0"/>
                  </a:defRPr>
                </a:lvl7pPr>
                <a:lvl8pPr marL="3889375" indent="-279400" defTabSz="1119188" fontAlgn="base">
                  <a:spcBef>
                    <a:spcPct val="0"/>
                  </a:spcBef>
                  <a:spcAft>
                    <a:spcPct val="0"/>
                  </a:spcAft>
                  <a:defRPr>
                    <a:solidFill>
                      <a:schemeClr val="tx1"/>
                    </a:solidFill>
                    <a:latin typeface="Constantia" panose="02030602050306030303" pitchFamily="18" charset="0"/>
                  </a:defRPr>
                </a:lvl8pPr>
                <a:lvl9pPr marL="4346575" indent="-279400" defTabSz="1119188" fontAlgn="base">
                  <a:spcBef>
                    <a:spcPct val="0"/>
                  </a:spcBef>
                  <a:spcAft>
                    <a:spcPct val="0"/>
                  </a:spcAft>
                  <a:defRPr>
                    <a:solidFill>
                      <a:schemeClr val="tx1"/>
                    </a:solidFill>
                    <a:latin typeface="Constantia" panose="02030602050306030303" pitchFamily="18" charset="0"/>
                  </a:defRPr>
                </a:lvl9pPr>
              </a:lstStyle>
              <a:p>
                <a:pPr marL="0" marR="0" lvl="0" indent="0" algn="l" defTabSz="918853" rtl="0" eaLnBrk="1" fontAlgn="base" latinLnBrk="0" hangingPunct="1">
                  <a:lnSpc>
                    <a:spcPct val="100000"/>
                  </a:lnSpc>
                  <a:spcBef>
                    <a:spcPct val="0"/>
                  </a:spcBef>
                  <a:spcAft>
                    <a:spcPct val="0"/>
                  </a:spcAft>
                  <a:buClrTx/>
                  <a:buSzTx/>
                  <a:buFontTx/>
                  <a:buNone/>
                  <a:tabLst/>
                  <a:defRPr/>
                </a:pPr>
                <a:endParaRPr kumimoji="0" lang="vi-VN" altLang="en-US" sz="1806" b="0" i="0" u="none" strike="noStrike" kern="1200" cap="none" spc="0" normalizeH="0" baseline="0" noProof="0">
                  <a:ln>
                    <a:noFill/>
                  </a:ln>
                  <a:solidFill>
                    <a:srgbClr val="000000"/>
                  </a:solidFill>
                  <a:effectLst/>
                  <a:uLnTx/>
                  <a:uFillTx/>
                  <a:latin typeface="Constantia" panose="02030602050306030303" pitchFamily="18" charset="0"/>
                  <a:ea typeface="+mn-ea"/>
                  <a:cs typeface="+mn-cs"/>
                </a:endParaRPr>
              </a:p>
            </p:txBody>
          </p:sp>
        </p:grpSp>
      </p:grpSp>
    </p:spTree>
    <p:extLst>
      <p:ext uri="{BB962C8B-B14F-4D97-AF65-F5344CB8AC3E}">
        <p14:creationId xmlns:p14="http://schemas.microsoft.com/office/powerpoint/2010/main" val="271215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heel spokes="8"/>
  </p:transition>
  <p:hf sldNum="0" hdr="0" ftr="0" dt="0"/>
  <p:txStyles>
    <p:titleStyle>
      <a:lvl1pPr algn="l" defTabSz="918853" rtl="0" eaLnBrk="0" fontAlgn="base" hangingPunct="0">
        <a:spcBef>
          <a:spcPct val="0"/>
        </a:spcBef>
        <a:spcAft>
          <a:spcPct val="0"/>
        </a:spcAft>
        <a:defRPr sz="5008" kern="1200">
          <a:solidFill>
            <a:schemeClr val="tx2"/>
          </a:solidFill>
          <a:latin typeface="+mj-lt"/>
          <a:ea typeface="+mj-ea"/>
          <a:cs typeface="+mj-cs"/>
        </a:defRPr>
      </a:lvl1pPr>
      <a:lvl2pPr algn="l" defTabSz="918853" rtl="0" eaLnBrk="0" fontAlgn="base" hangingPunct="0">
        <a:spcBef>
          <a:spcPct val="0"/>
        </a:spcBef>
        <a:spcAft>
          <a:spcPct val="0"/>
        </a:spcAft>
        <a:defRPr sz="5008">
          <a:solidFill>
            <a:schemeClr val="tx2"/>
          </a:solidFill>
          <a:latin typeface="Calibri" panose="020F0502020204030204" pitchFamily="34" charset="0"/>
        </a:defRPr>
      </a:lvl2pPr>
      <a:lvl3pPr algn="l" defTabSz="918853" rtl="0" eaLnBrk="0" fontAlgn="base" hangingPunct="0">
        <a:spcBef>
          <a:spcPct val="0"/>
        </a:spcBef>
        <a:spcAft>
          <a:spcPct val="0"/>
        </a:spcAft>
        <a:defRPr sz="5008">
          <a:solidFill>
            <a:schemeClr val="tx2"/>
          </a:solidFill>
          <a:latin typeface="Calibri" panose="020F0502020204030204" pitchFamily="34" charset="0"/>
        </a:defRPr>
      </a:lvl3pPr>
      <a:lvl4pPr algn="l" defTabSz="918853" rtl="0" eaLnBrk="0" fontAlgn="base" hangingPunct="0">
        <a:spcBef>
          <a:spcPct val="0"/>
        </a:spcBef>
        <a:spcAft>
          <a:spcPct val="0"/>
        </a:spcAft>
        <a:defRPr sz="5008">
          <a:solidFill>
            <a:schemeClr val="tx2"/>
          </a:solidFill>
          <a:latin typeface="Calibri" panose="020F0502020204030204" pitchFamily="34" charset="0"/>
        </a:defRPr>
      </a:lvl4pPr>
      <a:lvl5pPr algn="l" defTabSz="918853" rtl="0" eaLnBrk="0" fontAlgn="base" hangingPunct="0">
        <a:spcBef>
          <a:spcPct val="0"/>
        </a:spcBef>
        <a:spcAft>
          <a:spcPct val="0"/>
        </a:spcAft>
        <a:defRPr sz="5008">
          <a:solidFill>
            <a:schemeClr val="tx2"/>
          </a:solidFill>
          <a:latin typeface="Calibri" panose="020F0502020204030204" pitchFamily="34" charset="0"/>
        </a:defRPr>
      </a:lvl5pPr>
      <a:lvl6pPr marL="375361" algn="l" defTabSz="918853" rtl="0" fontAlgn="base">
        <a:spcBef>
          <a:spcPct val="0"/>
        </a:spcBef>
        <a:spcAft>
          <a:spcPct val="0"/>
        </a:spcAft>
        <a:defRPr sz="5008">
          <a:solidFill>
            <a:schemeClr val="tx2"/>
          </a:solidFill>
          <a:latin typeface="Calibri" panose="020F0502020204030204" pitchFamily="34" charset="0"/>
        </a:defRPr>
      </a:lvl6pPr>
      <a:lvl7pPr marL="750722" algn="l" defTabSz="918853" rtl="0" fontAlgn="base">
        <a:spcBef>
          <a:spcPct val="0"/>
        </a:spcBef>
        <a:spcAft>
          <a:spcPct val="0"/>
        </a:spcAft>
        <a:defRPr sz="5008">
          <a:solidFill>
            <a:schemeClr val="tx2"/>
          </a:solidFill>
          <a:latin typeface="Calibri" panose="020F0502020204030204" pitchFamily="34" charset="0"/>
        </a:defRPr>
      </a:lvl7pPr>
      <a:lvl8pPr marL="1126084" algn="l" defTabSz="918853" rtl="0" fontAlgn="base">
        <a:spcBef>
          <a:spcPct val="0"/>
        </a:spcBef>
        <a:spcAft>
          <a:spcPct val="0"/>
        </a:spcAft>
        <a:defRPr sz="5008">
          <a:solidFill>
            <a:schemeClr val="tx2"/>
          </a:solidFill>
          <a:latin typeface="Calibri" panose="020F0502020204030204" pitchFamily="34" charset="0"/>
        </a:defRPr>
      </a:lvl8pPr>
      <a:lvl9pPr marL="1501445" algn="l" defTabSz="918853" rtl="0" fontAlgn="base">
        <a:spcBef>
          <a:spcPct val="0"/>
        </a:spcBef>
        <a:spcAft>
          <a:spcPct val="0"/>
        </a:spcAft>
        <a:defRPr sz="5008">
          <a:solidFill>
            <a:schemeClr val="tx2"/>
          </a:solidFill>
          <a:latin typeface="Calibri" panose="020F0502020204030204" pitchFamily="34" charset="0"/>
        </a:defRPr>
      </a:lvl9pPr>
    </p:titleStyle>
    <p:bodyStyle>
      <a:lvl1pPr marL="275005" indent="-275005" algn="l" defTabSz="918853" rtl="0" eaLnBrk="0" fontAlgn="base" hangingPunct="0">
        <a:spcBef>
          <a:spcPct val="20000"/>
        </a:spcBef>
        <a:spcAft>
          <a:spcPct val="0"/>
        </a:spcAft>
        <a:buClr>
          <a:srgbClr val="0BD0D9"/>
        </a:buClr>
        <a:buSzPct val="95000"/>
        <a:buFont typeface="Wingdings 2" panose="05020102010507070707" pitchFamily="18" charset="2"/>
        <a:buChar char=""/>
        <a:defRPr sz="2627" kern="1200">
          <a:solidFill>
            <a:schemeClr val="tx1"/>
          </a:solidFill>
          <a:latin typeface="+mn-lt"/>
          <a:ea typeface="+mn-ea"/>
          <a:cs typeface="+mn-cs"/>
        </a:defRPr>
      </a:lvl1pPr>
      <a:lvl2pPr marL="642546" indent="-246331" algn="l" defTabSz="918853" rtl="0" eaLnBrk="0" fontAlgn="base" hangingPunct="0">
        <a:spcBef>
          <a:spcPct val="20000"/>
        </a:spcBef>
        <a:spcAft>
          <a:spcPct val="0"/>
        </a:spcAft>
        <a:buClr>
          <a:schemeClr val="accent1"/>
        </a:buClr>
        <a:buSzPct val="85000"/>
        <a:buFont typeface="Wingdings 2" panose="05020102010507070707" pitchFamily="18" charset="2"/>
        <a:buChar char=""/>
        <a:defRPr sz="2381" kern="1200">
          <a:solidFill>
            <a:schemeClr val="tx1"/>
          </a:solidFill>
          <a:latin typeface="+mn-lt"/>
          <a:ea typeface="+mn-ea"/>
          <a:cs typeface="+mn-cs"/>
        </a:defRPr>
      </a:lvl2pPr>
      <a:lvl3pPr marL="918853" indent="-247634" algn="l" defTabSz="918853" rtl="0" eaLnBrk="0" fontAlgn="base" hangingPunct="0">
        <a:spcBef>
          <a:spcPct val="20000"/>
        </a:spcBef>
        <a:spcAft>
          <a:spcPct val="0"/>
        </a:spcAft>
        <a:buClr>
          <a:schemeClr val="accent2"/>
        </a:buClr>
        <a:buSzPct val="70000"/>
        <a:buFont typeface="Wingdings 2" panose="05020102010507070707" pitchFamily="18" charset="2"/>
        <a:buChar char=""/>
        <a:defRPr sz="2135" kern="1200">
          <a:solidFill>
            <a:schemeClr val="tx1"/>
          </a:solidFill>
          <a:latin typeface="+mn-lt"/>
          <a:ea typeface="+mn-ea"/>
          <a:cs typeface="+mn-cs"/>
        </a:defRPr>
      </a:lvl3pPr>
      <a:lvl4pPr marL="1193857" indent="-211141" algn="l" defTabSz="918853" rtl="0" eaLnBrk="0" fontAlgn="base" hangingPunct="0">
        <a:spcBef>
          <a:spcPct val="20000"/>
        </a:spcBef>
        <a:spcAft>
          <a:spcPct val="0"/>
        </a:spcAft>
        <a:buClr>
          <a:srgbClr val="0BD0D9"/>
        </a:buClr>
        <a:buSzPct val="65000"/>
        <a:buFont typeface="Wingdings 2" panose="05020102010507070707" pitchFamily="18" charset="2"/>
        <a:buChar char=""/>
        <a:defRPr sz="1970" kern="1200">
          <a:solidFill>
            <a:schemeClr val="tx1"/>
          </a:solidFill>
          <a:latin typeface="+mn-lt"/>
          <a:ea typeface="+mn-ea"/>
          <a:cs typeface="+mn-cs"/>
        </a:defRPr>
      </a:lvl4pPr>
      <a:lvl5pPr marL="1468862" indent="-209838" algn="l" defTabSz="918853" rtl="0" eaLnBrk="0" fontAlgn="base" hangingPunct="0">
        <a:spcBef>
          <a:spcPct val="20000"/>
        </a:spcBef>
        <a:spcAft>
          <a:spcPct val="0"/>
        </a:spcAft>
        <a:buClr>
          <a:srgbClr val="10CF9B"/>
        </a:buClr>
        <a:buSzPct val="65000"/>
        <a:buFont typeface="Wingdings 2" panose="05020102010507070707" pitchFamily="18" charset="2"/>
        <a:buChar char=""/>
        <a:defRPr sz="1970" kern="1200">
          <a:solidFill>
            <a:schemeClr val="tx1"/>
          </a:solidFill>
          <a:latin typeface="+mn-lt"/>
          <a:ea typeface="+mn-ea"/>
          <a:cs typeface="+mn-cs"/>
        </a:defRPr>
      </a:lvl5pPr>
      <a:lvl6pPr marL="2064487" indent="-187681" algn="l" defTabSz="750722"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6pPr>
      <a:lvl7pPr marL="2439848" indent="-187681" algn="l" defTabSz="750722"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7pPr>
      <a:lvl8pPr marL="2815209" indent="-187681" algn="l" defTabSz="750722"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8pPr>
      <a:lvl9pPr marL="3190570" indent="-187681" algn="l" defTabSz="750722"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9pPr>
    </p:bodyStyle>
    <p:otherStyle>
      <a:defPPr>
        <a:defRPr lang="en-US"/>
      </a:defPPr>
      <a:lvl1pPr marL="0" algn="l" defTabSz="750722" rtl="0" eaLnBrk="1" latinLnBrk="0" hangingPunct="1">
        <a:defRPr sz="1478" kern="1200">
          <a:solidFill>
            <a:schemeClr val="tx1"/>
          </a:solidFill>
          <a:latin typeface="+mn-lt"/>
          <a:ea typeface="+mn-ea"/>
          <a:cs typeface="+mn-cs"/>
        </a:defRPr>
      </a:lvl1pPr>
      <a:lvl2pPr marL="375361" algn="l" defTabSz="750722" rtl="0" eaLnBrk="1" latinLnBrk="0" hangingPunct="1">
        <a:defRPr sz="1478" kern="1200">
          <a:solidFill>
            <a:schemeClr val="tx1"/>
          </a:solidFill>
          <a:latin typeface="+mn-lt"/>
          <a:ea typeface="+mn-ea"/>
          <a:cs typeface="+mn-cs"/>
        </a:defRPr>
      </a:lvl2pPr>
      <a:lvl3pPr marL="750722" algn="l" defTabSz="750722" rtl="0" eaLnBrk="1" latinLnBrk="0" hangingPunct="1">
        <a:defRPr sz="1478" kern="1200">
          <a:solidFill>
            <a:schemeClr val="tx1"/>
          </a:solidFill>
          <a:latin typeface="+mn-lt"/>
          <a:ea typeface="+mn-ea"/>
          <a:cs typeface="+mn-cs"/>
        </a:defRPr>
      </a:lvl3pPr>
      <a:lvl4pPr marL="1126084" algn="l" defTabSz="750722" rtl="0" eaLnBrk="1" latinLnBrk="0" hangingPunct="1">
        <a:defRPr sz="1478" kern="1200">
          <a:solidFill>
            <a:schemeClr val="tx1"/>
          </a:solidFill>
          <a:latin typeface="+mn-lt"/>
          <a:ea typeface="+mn-ea"/>
          <a:cs typeface="+mn-cs"/>
        </a:defRPr>
      </a:lvl4pPr>
      <a:lvl5pPr marL="1501445" algn="l" defTabSz="750722" rtl="0" eaLnBrk="1" latinLnBrk="0" hangingPunct="1">
        <a:defRPr sz="1478" kern="1200">
          <a:solidFill>
            <a:schemeClr val="tx1"/>
          </a:solidFill>
          <a:latin typeface="+mn-lt"/>
          <a:ea typeface="+mn-ea"/>
          <a:cs typeface="+mn-cs"/>
        </a:defRPr>
      </a:lvl5pPr>
      <a:lvl6pPr marL="1876806" algn="l" defTabSz="750722" rtl="0" eaLnBrk="1" latinLnBrk="0" hangingPunct="1">
        <a:defRPr sz="1478" kern="1200">
          <a:solidFill>
            <a:schemeClr val="tx1"/>
          </a:solidFill>
          <a:latin typeface="+mn-lt"/>
          <a:ea typeface="+mn-ea"/>
          <a:cs typeface="+mn-cs"/>
        </a:defRPr>
      </a:lvl6pPr>
      <a:lvl7pPr marL="2252167" algn="l" defTabSz="750722" rtl="0" eaLnBrk="1" latinLnBrk="0" hangingPunct="1">
        <a:defRPr sz="1478" kern="1200">
          <a:solidFill>
            <a:schemeClr val="tx1"/>
          </a:solidFill>
          <a:latin typeface="+mn-lt"/>
          <a:ea typeface="+mn-ea"/>
          <a:cs typeface="+mn-cs"/>
        </a:defRPr>
      </a:lvl7pPr>
      <a:lvl8pPr marL="2627528" algn="l" defTabSz="750722" rtl="0" eaLnBrk="1" latinLnBrk="0" hangingPunct="1">
        <a:defRPr sz="1478" kern="1200">
          <a:solidFill>
            <a:schemeClr val="tx1"/>
          </a:solidFill>
          <a:latin typeface="+mn-lt"/>
          <a:ea typeface="+mn-ea"/>
          <a:cs typeface="+mn-cs"/>
        </a:defRPr>
      </a:lvl8pPr>
      <a:lvl9pPr marL="3002890" algn="l" defTabSz="750722" rtl="0" eaLnBrk="1" latinLnBrk="0" hangingPunct="1">
        <a:defRPr sz="14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ubtitle 2"/>
          <p:cNvSpPr txBox="1">
            <a:spLocks/>
          </p:cNvSpPr>
          <p:nvPr/>
        </p:nvSpPr>
        <p:spPr bwMode="auto">
          <a:xfrm>
            <a:off x="2561432" y="4267027"/>
            <a:ext cx="6455279" cy="175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lstStyle>
            <a:lvl1pPr defTabSz="1119188">
              <a:defRPr>
                <a:solidFill>
                  <a:schemeClr val="tx1"/>
                </a:solidFill>
                <a:latin typeface="Arial" panose="020B0604020202020204" pitchFamily="34" charset="0"/>
              </a:defRPr>
            </a:lvl1pPr>
            <a:lvl2pPr marL="742950" indent="-285750" defTabSz="1119188">
              <a:defRPr>
                <a:solidFill>
                  <a:schemeClr val="tx1"/>
                </a:solidFill>
                <a:latin typeface="Arial" panose="020B0604020202020204" pitchFamily="34" charset="0"/>
              </a:defRPr>
            </a:lvl2pPr>
            <a:lvl3pPr marL="1143000" indent="-228600" defTabSz="1119188">
              <a:defRPr>
                <a:solidFill>
                  <a:schemeClr val="tx1"/>
                </a:solidFill>
                <a:latin typeface="Arial" panose="020B0604020202020204" pitchFamily="34" charset="0"/>
              </a:defRPr>
            </a:lvl3pPr>
            <a:lvl4pPr marL="1600200" indent="-228600" defTabSz="1119188">
              <a:defRPr>
                <a:solidFill>
                  <a:schemeClr val="tx1"/>
                </a:solidFill>
                <a:latin typeface="Arial" panose="020B0604020202020204" pitchFamily="34" charset="0"/>
              </a:defRPr>
            </a:lvl4pPr>
            <a:lvl5pPr marL="2057400" indent="-228600" defTabSz="1119188">
              <a:defRPr>
                <a:solidFill>
                  <a:schemeClr val="tx1"/>
                </a:solidFill>
                <a:latin typeface="Arial" panose="020B0604020202020204" pitchFamily="34" charset="0"/>
              </a:defRPr>
            </a:lvl5pPr>
            <a:lvl6pPr marL="2514600" indent="-228600" defTabSz="1119188" eaLnBrk="0" fontAlgn="base" hangingPunct="0">
              <a:spcBef>
                <a:spcPct val="0"/>
              </a:spcBef>
              <a:spcAft>
                <a:spcPct val="0"/>
              </a:spcAft>
              <a:defRPr>
                <a:solidFill>
                  <a:schemeClr val="tx1"/>
                </a:solidFill>
                <a:latin typeface="Arial" panose="020B0604020202020204" pitchFamily="34" charset="0"/>
              </a:defRPr>
            </a:lvl6pPr>
            <a:lvl7pPr marL="2971800" indent="-228600" defTabSz="1119188" eaLnBrk="0" fontAlgn="base" hangingPunct="0">
              <a:spcBef>
                <a:spcPct val="0"/>
              </a:spcBef>
              <a:spcAft>
                <a:spcPct val="0"/>
              </a:spcAft>
              <a:defRPr>
                <a:solidFill>
                  <a:schemeClr val="tx1"/>
                </a:solidFill>
                <a:latin typeface="Arial" panose="020B0604020202020204" pitchFamily="34" charset="0"/>
              </a:defRPr>
            </a:lvl7pPr>
            <a:lvl8pPr marL="3429000" indent="-228600" defTabSz="1119188" eaLnBrk="0" fontAlgn="base" hangingPunct="0">
              <a:spcBef>
                <a:spcPct val="0"/>
              </a:spcBef>
              <a:spcAft>
                <a:spcPct val="0"/>
              </a:spcAft>
              <a:defRPr>
                <a:solidFill>
                  <a:schemeClr val="tx1"/>
                </a:solidFill>
                <a:latin typeface="Arial" panose="020B0604020202020204" pitchFamily="34" charset="0"/>
              </a:defRPr>
            </a:lvl8pPr>
            <a:lvl9pPr marL="3886200" indent="-228600" defTabSz="1119188" eaLnBrk="0" fontAlgn="base" hangingPunct="0">
              <a:spcBef>
                <a:spcPct val="0"/>
              </a:spcBef>
              <a:spcAft>
                <a:spcPct val="0"/>
              </a:spcAft>
              <a:defRPr>
                <a:solidFill>
                  <a:schemeClr val="tx1"/>
                </a:solidFill>
                <a:latin typeface="Arial" panose="020B0604020202020204" pitchFamily="34" charset="0"/>
              </a:defRPr>
            </a:lvl9pPr>
          </a:lstStyle>
          <a:p>
            <a:pPr algn="ctr" defTabSz="918853" fontAlgn="base">
              <a:spcBef>
                <a:spcPct val="20000"/>
              </a:spcBef>
              <a:spcAft>
                <a:spcPct val="0"/>
              </a:spcAft>
            </a:pPr>
            <a:endParaRPr lang="en-US" altLang="en-US" sz="3202">
              <a:solidFill>
                <a:srgbClr val="898989"/>
              </a:solidFill>
              <a:latin typeface="Constantia" panose="02030602050306030303" pitchFamily="18" charset="0"/>
            </a:endParaRPr>
          </a:p>
        </p:txBody>
      </p:sp>
      <p:grpSp>
        <p:nvGrpSpPr>
          <p:cNvPr id="1028" name="Group 4"/>
          <p:cNvGrpSpPr>
            <a:grpSpLocks/>
          </p:cNvGrpSpPr>
          <p:nvPr/>
        </p:nvGrpSpPr>
        <p:grpSpPr bwMode="auto">
          <a:xfrm>
            <a:off x="2380036" y="561704"/>
            <a:ext cx="7146030" cy="6858000"/>
            <a:chOff x="436" y="532"/>
            <a:chExt cx="3113" cy="3110"/>
          </a:xfrm>
        </p:grpSpPr>
        <p:sp>
          <p:nvSpPr>
            <p:cNvPr id="1033" name="Freeform 5"/>
            <p:cNvSpPr>
              <a:spLocks/>
            </p:cNvSpPr>
            <p:nvPr/>
          </p:nvSpPr>
          <p:spPr bwMode="auto">
            <a:xfrm>
              <a:off x="577" y="673"/>
              <a:ext cx="2831" cy="2828"/>
            </a:xfrm>
            <a:custGeom>
              <a:avLst/>
              <a:gdLst>
                <a:gd name="T0" fmla="*/ 1052796159 w 646"/>
                <a:gd name="T1" fmla="*/ 2147483647 h 646"/>
                <a:gd name="T2" fmla="*/ 1774209713 w 646"/>
                <a:gd name="T3" fmla="*/ 1041615571 h 646"/>
                <a:gd name="T4" fmla="*/ 2147483647 w 646"/>
                <a:gd name="T5" fmla="*/ 1755026088 h 646"/>
                <a:gd name="T6" fmla="*/ 2147483647 w 646"/>
                <a:gd name="T7" fmla="*/ 2147483647 h 646"/>
                <a:gd name="T8" fmla="*/ 1052796159 w 646"/>
                <a:gd name="T9" fmla="*/ 2147483647 h 646"/>
                <a:gd name="T10" fmla="*/ 0 60000 65536"/>
                <a:gd name="T11" fmla="*/ 0 60000 65536"/>
                <a:gd name="T12" fmla="*/ 0 60000 65536"/>
                <a:gd name="T13" fmla="*/ 0 60000 65536"/>
                <a:gd name="T14" fmla="*/ 0 60000 65536"/>
                <a:gd name="T15" fmla="*/ 0 w 646"/>
                <a:gd name="T16" fmla="*/ 0 h 646"/>
                <a:gd name="T17" fmla="*/ 646 w 646"/>
                <a:gd name="T18" fmla="*/ 646 h 646"/>
              </a:gdLst>
              <a:ahLst/>
              <a:cxnLst>
                <a:cxn ang="T10">
                  <a:pos x="T0" y="T1"/>
                </a:cxn>
                <a:cxn ang="T11">
                  <a:pos x="T2" y="T3"/>
                </a:cxn>
                <a:cxn ang="T12">
                  <a:pos x="T4" y="T5"/>
                </a:cxn>
                <a:cxn ang="T13">
                  <a:pos x="T6" y="T7"/>
                </a:cxn>
                <a:cxn ang="T14">
                  <a:pos x="T8" y="T9"/>
                </a:cxn>
              </a:cxnLst>
              <a:rect l="T15" t="T16" r="T17" b="T18"/>
              <a:pathLst>
                <a:path w="646" h="646">
                  <a:moveTo>
                    <a:pt x="92" y="491"/>
                  </a:moveTo>
                  <a:cubicBezTo>
                    <a:pt x="0" y="364"/>
                    <a:pt x="28" y="185"/>
                    <a:pt x="155" y="92"/>
                  </a:cubicBezTo>
                  <a:cubicBezTo>
                    <a:pt x="282" y="0"/>
                    <a:pt x="461" y="28"/>
                    <a:pt x="554" y="155"/>
                  </a:cubicBezTo>
                  <a:cubicBezTo>
                    <a:pt x="646" y="282"/>
                    <a:pt x="618" y="461"/>
                    <a:pt x="491" y="554"/>
                  </a:cubicBezTo>
                  <a:cubicBezTo>
                    <a:pt x="364" y="646"/>
                    <a:pt x="185" y="618"/>
                    <a:pt x="92" y="491"/>
                  </a:cubicBez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34" name="Freeform 6"/>
            <p:cNvSpPr>
              <a:spLocks noEditPoints="1"/>
            </p:cNvSpPr>
            <p:nvPr/>
          </p:nvSpPr>
          <p:spPr bwMode="auto">
            <a:xfrm>
              <a:off x="677" y="773"/>
              <a:ext cx="2631" cy="2628"/>
            </a:xfrm>
            <a:custGeom>
              <a:avLst/>
              <a:gdLst>
                <a:gd name="T0" fmla="*/ 796671808 w 600"/>
                <a:gd name="T1" fmla="*/ 2147483647 h 600"/>
                <a:gd name="T2" fmla="*/ 806773721 w 600"/>
                <a:gd name="T3" fmla="*/ 2147483647 h 600"/>
                <a:gd name="T4" fmla="*/ 796671808 w 600"/>
                <a:gd name="T5" fmla="*/ 2147483647 h 600"/>
                <a:gd name="T6" fmla="*/ 796671808 w 600"/>
                <a:gd name="T7" fmla="*/ 2147483647 h 600"/>
                <a:gd name="T8" fmla="*/ 425553202 w 600"/>
                <a:gd name="T9" fmla="*/ 2147483647 h 600"/>
                <a:gd name="T10" fmla="*/ 806773721 w 600"/>
                <a:gd name="T11" fmla="*/ 2147483647 h 600"/>
                <a:gd name="T12" fmla="*/ 425553202 w 600"/>
                <a:gd name="T13" fmla="*/ 2147483647 h 600"/>
                <a:gd name="T14" fmla="*/ 241532507 w 600"/>
                <a:gd name="T15" fmla="*/ 2147483647 h 600"/>
                <a:gd name="T16" fmla="*/ 425553202 w 600"/>
                <a:gd name="T17" fmla="*/ 2147483647 h 600"/>
                <a:gd name="T18" fmla="*/ 1521989241 w 600"/>
                <a:gd name="T19" fmla="*/ 784953707 h 600"/>
                <a:gd name="T20" fmla="*/ 241532507 w 600"/>
                <a:gd name="T21" fmla="*/ 2147483647 h 600"/>
                <a:gd name="T22" fmla="*/ 1532091155 w 600"/>
                <a:gd name="T23" fmla="*/ 797972323 h 600"/>
                <a:gd name="T24" fmla="*/ 1521989241 w 600"/>
                <a:gd name="T25" fmla="*/ 784953707 h 600"/>
                <a:gd name="T26" fmla="*/ 1521989241 w 600"/>
                <a:gd name="T27" fmla="*/ 784953707 h 600"/>
                <a:gd name="T28" fmla="*/ 1532091155 w 600"/>
                <a:gd name="T29" fmla="*/ 797972323 h 600"/>
                <a:gd name="T30" fmla="*/ 1521989241 w 600"/>
                <a:gd name="T31" fmla="*/ 784953707 h 600"/>
                <a:gd name="T32" fmla="*/ 1521989241 w 600"/>
                <a:gd name="T33" fmla="*/ 784953707 h 600"/>
                <a:gd name="T34" fmla="*/ 1521989241 w 600"/>
                <a:gd name="T35" fmla="*/ 784953707 h 600"/>
                <a:gd name="T36" fmla="*/ 2147483647 w 600"/>
                <a:gd name="T37" fmla="*/ 444432462 h 600"/>
                <a:gd name="T38" fmla="*/ 1521989241 w 600"/>
                <a:gd name="T39" fmla="*/ 784953707 h 600"/>
                <a:gd name="T40" fmla="*/ 2147483647 w 600"/>
                <a:gd name="T41" fmla="*/ 215921928 h 600"/>
                <a:gd name="T42" fmla="*/ 2147483647 w 600"/>
                <a:gd name="T43" fmla="*/ 444432462 h 600"/>
                <a:gd name="T44" fmla="*/ 2147483647 w 600"/>
                <a:gd name="T45" fmla="*/ 215921928 h 600"/>
                <a:gd name="T46" fmla="*/ 2147483647 w 600"/>
                <a:gd name="T47" fmla="*/ 1515328011 h 600"/>
                <a:gd name="T48" fmla="*/ 2147483647 w 600"/>
                <a:gd name="T49" fmla="*/ 215921928 h 600"/>
                <a:gd name="T50" fmla="*/ 2147483647 w 600"/>
                <a:gd name="T51" fmla="*/ 1515328011 h 600"/>
                <a:gd name="T52" fmla="*/ 2147483647 w 600"/>
                <a:gd name="T53" fmla="*/ 1515328011 h 600"/>
                <a:gd name="T54" fmla="*/ 2147483647 w 600"/>
                <a:gd name="T55" fmla="*/ 1502182129 h 600"/>
                <a:gd name="T56" fmla="*/ 2147483647 w 600"/>
                <a:gd name="T57" fmla="*/ 1515328011 h 600"/>
                <a:gd name="T58" fmla="*/ 2147483647 w 600"/>
                <a:gd name="T59" fmla="*/ 1502182129 h 600"/>
                <a:gd name="T60" fmla="*/ 2147483647 w 600"/>
                <a:gd name="T61" fmla="*/ 1502182129 h 600"/>
                <a:gd name="T62" fmla="*/ 2147483647 w 600"/>
                <a:gd name="T63" fmla="*/ 2138818865 h 600"/>
                <a:gd name="T64" fmla="*/ 2147483647 w 600"/>
                <a:gd name="T65" fmla="*/ 1515328011 h 600"/>
                <a:gd name="T66" fmla="*/ 2147483647 w 600"/>
                <a:gd name="T67" fmla="*/ 2138818865 h 600"/>
                <a:gd name="T68" fmla="*/ 2147483647 w 600"/>
                <a:gd name="T69" fmla="*/ 2147483647 h 600"/>
                <a:gd name="T70" fmla="*/ 2147483647 w 600"/>
                <a:gd name="T71" fmla="*/ 2138818865 h 600"/>
                <a:gd name="T72" fmla="*/ 2147483647 w 600"/>
                <a:gd name="T73" fmla="*/ 2147483647 h 600"/>
                <a:gd name="T74" fmla="*/ 2147483647 w 600"/>
                <a:gd name="T75" fmla="*/ 2147483647 h 600"/>
                <a:gd name="T76" fmla="*/ 2147483647 w 600"/>
                <a:gd name="T77" fmla="*/ 2147483647 h 600"/>
                <a:gd name="T78" fmla="*/ 2147483647 w 600"/>
                <a:gd name="T79" fmla="*/ 2147483647 h 600"/>
                <a:gd name="T80" fmla="*/ 2147483647 w 600"/>
                <a:gd name="T81" fmla="*/ 2147483647 h 600"/>
                <a:gd name="T82" fmla="*/ 2147483647 w 600"/>
                <a:gd name="T83" fmla="*/ 2147483647 h 600"/>
                <a:gd name="T84" fmla="*/ 2147483647 w 600"/>
                <a:gd name="T85" fmla="*/ 2147483647 h 600"/>
                <a:gd name="T86" fmla="*/ 2147483647 w 600"/>
                <a:gd name="T87" fmla="*/ 2147483647 h 600"/>
                <a:gd name="T88" fmla="*/ 2147483647 w 600"/>
                <a:gd name="T89" fmla="*/ 2147483647 h 600"/>
                <a:gd name="T90" fmla="*/ 2147483647 w 600"/>
                <a:gd name="T91" fmla="*/ 2147483647 h 600"/>
                <a:gd name="T92" fmla="*/ 2147483647 w 600"/>
                <a:gd name="T93" fmla="*/ 2147483647 h 600"/>
                <a:gd name="T94" fmla="*/ 2147483647 w 600"/>
                <a:gd name="T95" fmla="*/ 2147483647 h 600"/>
                <a:gd name="T96" fmla="*/ 2147483647 w 600"/>
                <a:gd name="T97" fmla="*/ 2147483647 h 600"/>
                <a:gd name="T98" fmla="*/ 2147483647 w 600"/>
                <a:gd name="T99" fmla="*/ 2147483647 h 600"/>
                <a:gd name="T100" fmla="*/ 806773721 w 600"/>
                <a:gd name="T101" fmla="*/ 2147483647 h 600"/>
                <a:gd name="T102" fmla="*/ 2147483647 w 600"/>
                <a:gd name="T103" fmla="*/ 2147483647 h 600"/>
                <a:gd name="T104" fmla="*/ 806773721 w 600"/>
                <a:gd name="T105" fmla="*/ 2147483647 h 600"/>
                <a:gd name="T106" fmla="*/ 806773721 w 600"/>
                <a:gd name="T107" fmla="*/ 2147483647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0"/>
                <a:gd name="T163" fmla="*/ 0 h 600"/>
                <a:gd name="T164" fmla="*/ 600 w 600"/>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0" h="600">
                  <a:moveTo>
                    <a:pt x="69" y="468"/>
                  </a:moveTo>
                  <a:lnTo>
                    <a:pt x="69" y="468"/>
                  </a:lnTo>
                  <a:lnTo>
                    <a:pt x="70" y="467"/>
                  </a:lnTo>
                  <a:lnTo>
                    <a:pt x="69" y="468"/>
                  </a:lnTo>
                  <a:close/>
                  <a:moveTo>
                    <a:pt x="69" y="468"/>
                  </a:moveTo>
                  <a:lnTo>
                    <a:pt x="69" y="468"/>
                  </a:lnTo>
                  <a:close/>
                  <a:moveTo>
                    <a:pt x="69" y="468"/>
                  </a:moveTo>
                  <a:cubicBezTo>
                    <a:pt x="56" y="450"/>
                    <a:pt x="45" y="431"/>
                    <a:pt x="37" y="412"/>
                  </a:cubicBezTo>
                  <a:lnTo>
                    <a:pt x="39" y="411"/>
                  </a:lnTo>
                  <a:cubicBezTo>
                    <a:pt x="47" y="430"/>
                    <a:pt x="57" y="449"/>
                    <a:pt x="70" y="467"/>
                  </a:cubicBezTo>
                  <a:lnTo>
                    <a:pt x="69" y="468"/>
                  </a:lnTo>
                  <a:close/>
                  <a:moveTo>
                    <a:pt x="37" y="412"/>
                  </a:moveTo>
                  <a:cubicBezTo>
                    <a:pt x="28" y="392"/>
                    <a:pt x="22" y="372"/>
                    <a:pt x="19" y="352"/>
                  </a:cubicBezTo>
                  <a:lnTo>
                    <a:pt x="21" y="351"/>
                  </a:lnTo>
                  <a:cubicBezTo>
                    <a:pt x="25" y="372"/>
                    <a:pt x="30" y="392"/>
                    <a:pt x="39" y="411"/>
                  </a:cubicBezTo>
                  <a:lnTo>
                    <a:pt x="37" y="412"/>
                  </a:lnTo>
                  <a:close/>
                  <a:moveTo>
                    <a:pt x="19" y="352"/>
                  </a:moveTo>
                  <a:cubicBezTo>
                    <a:pt x="0" y="247"/>
                    <a:pt x="40" y="135"/>
                    <a:pt x="132" y="69"/>
                  </a:cubicBezTo>
                  <a:lnTo>
                    <a:pt x="133" y="70"/>
                  </a:lnTo>
                  <a:cubicBezTo>
                    <a:pt x="42" y="136"/>
                    <a:pt x="2" y="247"/>
                    <a:pt x="21" y="351"/>
                  </a:cubicBezTo>
                  <a:lnTo>
                    <a:pt x="19" y="352"/>
                  </a:lnTo>
                  <a:close/>
                  <a:moveTo>
                    <a:pt x="133" y="70"/>
                  </a:moveTo>
                  <a:lnTo>
                    <a:pt x="133" y="70"/>
                  </a:lnTo>
                  <a:lnTo>
                    <a:pt x="132" y="69"/>
                  </a:lnTo>
                  <a:lnTo>
                    <a:pt x="133" y="70"/>
                  </a:lnTo>
                  <a:close/>
                  <a:moveTo>
                    <a:pt x="132" y="69"/>
                  </a:moveTo>
                  <a:lnTo>
                    <a:pt x="132" y="69"/>
                  </a:lnTo>
                  <a:lnTo>
                    <a:pt x="133" y="70"/>
                  </a:lnTo>
                  <a:lnTo>
                    <a:pt x="132" y="69"/>
                  </a:lnTo>
                  <a:close/>
                  <a:moveTo>
                    <a:pt x="132" y="69"/>
                  </a:moveTo>
                  <a:lnTo>
                    <a:pt x="132" y="69"/>
                  </a:lnTo>
                  <a:close/>
                  <a:moveTo>
                    <a:pt x="132" y="69"/>
                  </a:moveTo>
                  <a:cubicBezTo>
                    <a:pt x="150" y="56"/>
                    <a:pt x="169" y="45"/>
                    <a:pt x="188" y="37"/>
                  </a:cubicBezTo>
                  <a:lnTo>
                    <a:pt x="189" y="39"/>
                  </a:lnTo>
                  <a:cubicBezTo>
                    <a:pt x="170" y="47"/>
                    <a:pt x="151" y="57"/>
                    <a:pt x="133" y="70"/>
                  </a:cubicBezTo>
                  <a:lnTo>
                    <a:pt x="132" y="69"/>
                  </a:lnTo>
                  <a:close/>
                  <a:moveTo>
                    <a:pt x="188" y="37"/>
                  </a:moveTo>
                  <a:cubicBezTo>
                    <a:pt x="208" y="28"/>
                    <a:pt x="228" y="22"/>
                    <a:pt x="248" y="19"/>
                  </a:cubicBezTo>
                  <a:lnTo>
                    <a:pt x="249" y="21"/>
                  </a:lnTo>
                  <a:cubicBezTo>
                    <a:pt x="228" y="25"/>
                    <a:pt x="208" y="30"/>
                    <a:pt x="189" y="39"/>
                  </a:cubicBezTo>
                  <a:lnTo>
                    <a:pt x="188" y="37"/>
                  </a:lnTo>
                  <a:close/>
                  <a:moveTo>
                    <a:pt x="248" y="19"/>
                  </a:moveTo>
                  <a:cubicBezTo>
                    <a:pt x="353" y="0"/>
                    <a:pt x="465" y="40"/>
                    <a:pt x="531" y="132"/>
                  </a:cubicBezTo>
                  <a:lnTo>
                    <a:pt x="530" y="133"/>
                  </a:lnTo>
                  <a:cubicBezTo>
                    <a:pt x="464" y="42"/>
                    <a:pt x="353" y="2"/>
                    <a:pt x="249" y="21"/>
                  </a:cubicBezTo>
                  <a:lnTo>
                    <a:pt x="248" y="19"/>
                  </a:lnTo>
                  <a:close/>
                  <a:moveTo>
                    <a:pt x="530" y="133"/>
                  </a:moveTo>
                  <a:lnTo>
                    <a:pt x="530" y="133"/>
                  </a:lnTo>
                  <a:lnTo>
                    <a:pt x="531" y="132"/>
                  </a:lnTo>
                  <a:lnTo>
                    <a:pt x="530" y="133"/>
                  </a:lnTo>
                  <a:close/>
                  <a:moveTo>
                    <a:pt x="531" y="132"/>
                  </a:moveTo>
                  <a:lnTo>
                    <a:pt x="531" y="132"/>
                  </a:lnTo>
                  <a:lnTo>
                    <a:pt x="530" y="133"/>
                  </a:lnTo>
                  <a:lnTo>
                    <a:pt x="531" y="132"/>
                  </a:lnTo>
                  <a:close/>
                  <a:moveTo>
                    <a:pt x="531" y="132"/>
                  </a:moveTo>
                  <a:lnTo>
                    <a:pt x="531" y="132"/>
                  </a:lnTo>
                  <a:close/>
                  <a:moveTo>
                    <a:pt x="531" y="132"/>
                  </a:moveTo>
                  <a:cubicBezTo>
                    <a:pt x="544" y="150"/>
                    <a:pt x="555" y="169"/>
                    <a:pt x="563" y="188"/>
                  </a:cubicBezTo>
                  <a:lnTo>
                    <a:pt x="561" y="189"/>
                  </a:lnTo>
                  <a:cubicBezTo>
                    <a:pt x="553" y="170"/>
                    <a:pt x="543" y="151"/>
                    <a:pt x="530" y="133"/>
                  </a:cubicBezTo>
                  <a:lnTo>
                    <a:pt x="531" y="132"/>
                  </a:lnTo>
                  <a:close/>
                  <a:moveTo>
                    <a:pt x="563" y="188"/>
                  </a:moveTo>
                  <a:cubicBezTo>
                    <a:pt x="572" y="208"/>
                    <a:pt x="578" y="228"/>
                    <a:pt x="581" y="248"/>
                  </a:cubicBezTo>
                  <a:lnTo>
                    <a:pt x="579" y="249"/>
                  </a:lnTo>
                  <a:cubicBezTo>
                    <a:pt x="575" y="228"/>
                    <a:pt x="570" y="208"/>
                    <a:pt x="561" y="189"/>
                  </a:cubicBezTo>
                  <a:lnTo>
                    <a:pt x="563" y="188"/>
                  </a:lnTo>
                  <a:close/>
                  <a:moveTo>
                    <a:pt x="581" y="248"/>
                  </a:moveTo>
                  <a:cubicBezTo>
                    <a:pt x="600" y="353"/>
                    <a:pt x="560" y="465"/>
                    <a:pt x="468" y="531"/>
                  </a:cubicBezTo>
                  <a:lnTo>
                    <a:pt x="467" y="530"/>
                  </a:lnTo>
                  <a:cubicBezTo>
                    <a:pt x="558" y="464"/>
                    <a:pt x="598" y="353"/>
                    <a:pt x="579" y="249"/>
                  </a:cubicBezTo>
                  <a:lnTo>
                    <a:pt x="581" y="248"/>
                  </a:lnTo>
                  <a:close/>
                  <a:moveTo>
                    <a:pt x="467" y="530"/>
                  </a:moveTo>
                  <a:lnTo>
                    <a:pt x="467" y="530"/>
                  </a:lnTo>
                  <a:lnTo>
                    <a:pt x="468" y="531"/>
                  </a:lnTo>
                  <a:lnTo>
                    <a:pt x="467" y="530"/>
                  </a:lnTo>
                  <a:close/>
                  <a:moveTo>
                    <a:pt x="468" y="531"/>
                  </a:moveTo>
                  <a:lnTo>
                    <a:pt x="468" y="531"/>
                  </a:lnTo>
                  <a:lnTo>
                    <a:pt x="467" y="530"/>
                  </a:lnTo>
                  <a:lnTo>
                    <a:pt x="468" y="531"/>
                  </a:lnTo>
                  <a:close/>
                  <a:moveTo>
                    <a:pt x="468" y="531"/>
                  </a:moveTo>
                  <a:lnTo>
                    <a:pt x="468" y="531"/>
                  </a:lnTo>
                  <a:close/>
                  <a:moveTo>
                    <a:pt x="468" y="531"/>
                  </a:moveTo>
                  <a:cubicBezTo>
                    <a:pt x="450" y="544"/>
                    <a:pt x="431" y="555"/>
                    <a:pt x="412" y="563"/>
                  </a:cubicBezTo>
                  <a:lnTo>
                    <a:pt x="411" y="561"/>
                  </a:lnTo>
                  <a:cubicBezTo>
                    <a:pt x="430" y="553"/>
                    <a:pt x="449" y="543"/>
                    <a:pt x="467" y="530"/>
                  </a:cubicBezTo>
                  <a:lnTo>
                    <a:pt x="468" y="531"/>
                  </a:lnTo>
                  <a:close/>
                  <a:moveTo>
                    <a:pt x="412" y="563"/>
                  </a:moveTo>
                  <a:cubicBezTo>
                    <a:pt x="392" y="572"/>
                    <a:pt x="372" y="578"/>
                    <a:pt x="352" y="581"/>
                  </a:cubicBezTo>
                  <a:lnTo>
                    <a:pt x="351" y="579"/>
                  </a:lnTo>
                  <a:cubicBezTo>
                    <a:pt x="372" y="575"/>
                    <a:pt x="392" y="570"/>
                    <a:pt x="411" y="561"/>
                  </a:cubicBezTo>
                  <a:lnTo>
                    <a:pt x="412" y="563"/>
                  </a:lnTo>
                  <a:close/>
                  <a:moveTo>
                    <a:pt x="352" y="581"/>
                  </a:moveTo>
                  <a:cubicBezTo>
                    <a:pt x="247" y="600"/>
                    <a:pt x="135" y="560"/>
                    <a:pt x="69" y="468"/>
                  </a:cubicBezTo>
                  <a:lnTo>
                    <a:pt x="70" y="467"/>
                  </a:lnTo>
                  <a:cubicBezTo>
                    <a:pt x="136" y="558"/>
                    <a:pt x="247" y="598"/>
                    <a:pt x="351" y="579"/>
                  </a:cubicBezTo>
                  <a:lnTo>
                    <a:pt x="352" y="581"/>
                  </a:lnTo>
                  <a:close/>
                  <a:moveTo>
                    <a:pt x="70" y="467"/>
                  </a:moveTo>
                  <a:lnTo>
                    <a:pt x="70" y="467"/>
                  </a:lnTo>
                  <a:lnTo>
                    <a:pt x="69" y="468"/>
                  </a:lnTo>
                  <a:lnTo>
                    <a:pt x="70" y="467"/>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35" name="Freeform 7"/>
            <p:cNvSpPr>
              <a:spLocks/>
            </p:cNvSpPr>
            <p:nvPr/>
          </p:nvSpPr>
          <p:spPr bwMode="auto">
            <a:xfrm>
              <a:off x="967" y="1062"/>
              <a:ext cx="2051" cy="2050"/>
            </a:xfrm>
            <a:custGeom>
              <a:avLst/>
              <a:gdLst>
                <a:gd name="T0" fmla="*/ 2147483647 w 468"/>
                <a:gd name="T1" fmla="*/ 889414941 h 468"/>
                <a:gd name="T2" fmla="*/ 2147483647 w 468"/>
                <a:gd name="T3" fmla="*/ 2147483647 h 468"/>
                <a:gd name="T4" fmla="*/ 1066233914 w 468"/>
                <a:gd name="T5" fmla="*/ 2147483647 h 468"/>
                <a:gd name="T6" fmla="*/ 893849548 w 468"/>
                <a:gd name="T7" fmla="*/ 1058541228 h 468"/>
                <a:gd name="T8" fmla="*/ 2147483647 w 468"/>
                <a:gd name="T9" fmla="*/ 889414941 h 468"/>
                <a:gd name="T10" fmla="*/ 0 60000 65536"/>
                <a:gd name="T11" fmla="*/ 0 60000 65536"/>
                <a:gd name="T12" fmla="*/ 0 60000 65536"/>
                <a:gd name="T13" fmla="*/ 0 60000 65536"/>
                <a:gd name="T14" fmla="*/ 0 60000 65536"/>
                <a:gd name="T15" fmla="*/ 0 w 468"/>
                <a:gd name="T16" fmla="*/ 0 h 468"/>
                <a:gd name="T17" fmla="*/ 468 w 468"/>
                <a:gd name="T18" fmla="*/ 468 h 468"/>
              </a:gdLst>
              <a:ahLst/>
              <a:cxnLst>
                <a:cxn ang="T10">
                  <a:pos x="T0" y="T1"/>
                </a:cxn>
                <a:cxn ang="T11">
                  <a:pos x="T2" y="T3"/>
                </a:cxn>
                <a:cxn ang="T12">
                  <a:pos x="T4" y="T5"/>
                </a:cxn>
                <a:cxn ang="T13">
                  <a:pos x="T6" y="T7"/>
                </a:cxn>
                <a:cxn ang="T14">
                  <a:pos x="T8" y="T9"/>
                </a:cxn>
              </a:cxnLst>
              <a:rect l="T15" t="T16" r="T17" b="T18"/>
              <a:pathLst>
                <a:path w="468" h="468">
                  <a:moveTo>
                    <a:pt x="375" y="78"/>
                  </a:moveTo>
                  <a:cubicBezTo>
                    <a:pt x="461" y="155"/>
                    <a:pt x="468" y="289"/>
                    <a:pt x="390" y="375"/>
                  </a:cubicBezTo>
                  <a:cubicBezTo>
                    <a:pt x="313" y="461"/>
                    <a:pt x="179" y="468"/>
                    <a:pt x="93" y="390"/>
                  </a:cubicBezTo>
                  <a:cubicBezTo>
                    <a:pt x="7" y="313"/>
                    <a:pt x="0" y="179"/>
                    <a:pt x="78" y="93"/>
                  </a:cubicBezTo>
                  <a:cubicBezTo>
                    <a:pt x="155" y="7"/>
                    <a:pt x="289" y="0"/>
                    <a:pt x="375" y="78"/>
                  </a:cubicBez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36" name="Freeform 8"/>
            <p:cNvSpPr>
              <a:spLocks noEditPoints="1"/>
            </p:cNvSpPr>
            <p:nvPr/>
          </p:nvSpPr>
          <p:spPr bwMode="auto">
            <a:xfrm>
              <a:off x="1054" y="1149"/>
              <a:ext cx="1877" cy="1876"/>
            </a:xfrm>
            <a:custGeom>
              <a:avLst/>
              <a:gdLst>
                <a:gd name="T0" fmla="*/ 2147483647 w 428"/>
                <a:gd name="T1" fmla="*/ 677799518 h 428"/>
                <a:gd name="T2" fmla="*/ 2147483647 w 428"/>
                <a:gd name="T3" fmla="*/ 677799518 h 428"/>
                <a:gd name="T4" fmla="*/ 2147483647 w 428"/>
                <a:gd name="T5" fmla="*/ 677799518 h 428"/>
                <a:gd name="T6" fmla="*/ 2147483647 w 428"/>
                <a:gd name="T7" fmla="*/ 2147483647 h 428"/>
                <a:gd name="T8" fmla="*/ 2147483647 w 428"/>
                <a:gd name="T9" fmla="*/ 2147483647 h 428"/>
                <a:gd name="T10" fmla="*/ 2147483647 w 428"/>
                <a:gd name="T11" fmla="*/ 2147483647 h 428"/>
                <a:gd name="T12" fmla="*/ 2147483647 w 428"/>
                <a:gd name="T13" fmla="*/ 2147483647 h 428"/>
                <a:gd name="T14" fmla="*/ 2147483647 w 428"/>
                <a:gd name="T15" fmla="*/ 2147483647 h 428"/>
                <a:gd name="T16" fmla="*/ 2147483647 w 428"/>
                <a:gd name="T17" fmla="*/ 2147483647 h 428"/>
                <a:gd name="T18" fmla="*/ 2147483647 w 428"/>
                <a:gd name="T19" fmla="*/ 2147483647 h 428"/>
                <a:gd name="T20" fmla="*/ 2147483647 w 428"/>
                <a:gd name="T21" fmla="*/ 2147483647 h 428"/>
                <a:gd name="T22" fmla="*/ 2147483647 w 428"/>
                <a:gd name="T23" fmla="*/ 2147483647 h 428"/>
                <a:gd name="T24" fmla="*/ 2147483647 w 428"/>
                <a:gd name="T25" fmla="*/ 2147483647 h 428"/>
                <a:gd name="T26" fmla="*/ 2147483647 w 428"/>
                <a:gd name="T27" fmla="*/ 2147483647 h 428"/>
                <a:gd name="T28" fmla="*/ 2147483647 w 428"/>
                <a:gd name="T29" fmla="*/ 2147483647 h 428"/>
                <a:gd name="T30" fmla="*/ 841880641 w 428"/>
                <a:gd name="T31" fmla="*/ 2147483647 h 428"/>
                <a:gd name="T32" fmla="*/ 2147483647 w 428"/>
                <a:gd name="T33" fmla="*/ 2147483647 h 428"/>
                <a:gd name="T34" fmla="*/ 841880641 w 428"/>
                <a:gd name="T35" fmla="*/ 2147483647 h 428"/>
                <a:gd name="T36" fmla="*/ 841880641 w 428"/>
                <a:gd name="T37" fmla="*/ 2147483647 h 428"/>
                <a:gd name="T38" fmla="*/ 841880641 w 428"/>
                <a:gd name="T39" fmla="*/ 2147483647 h 428"/>
                <a:gd name="T40" fmla="*/ 841880641 w 428"/>
                <a:gd name="T41" fmla="*/ 2147483647 h 428"/>
                <a:gd name="T42" fmla="*/ 841880641 w 428"/>
                <a:gd name="T43" fmla="*/ 2147483647 h 428"/>
                <a:gd name="T44" fmla="*/ 841880641 w 428"/>
                <a:gd name="T45" fmla="*/ 2147483647 h 428"/>
                <a:gd name="T46" fmla="*/ 841880641 w 428"/>
                <a:gd name="T47" fmla="*/ 2147483647 h 428"/>
                <a:gd name="T48" fmla="*/ 34197430 w 428"/>
                <a:gd name="T49" fmla="*/ 2147483647 h 428"/>
                <a:gd name="T50" fmla="*/ 841880641 w 428"/>
                <a:gd name="T51" fmla="*/ 2147483647 h 428"/>
                <a:gd name="T52" fmla="*/ 681671474 w 428"/>
                <a:gd name="T53" fmla="*/ 847972797 h 428"/>
                <a:gd name="T54" fmla="*/ 681671474 w 428"/>
                <a:gd name="T55" fmla="*/ 847972797 h 428"/>
                <a:gd name="T56" fmla="*/ 681671474 w 428"/>
                <a:gd name="T57" fmla="*/ 847972797 h 428"/>
                <a:gd name="T58" fmla="*/ 681671474 w 428"/>
                <a:gd name="T59" fmla="*/ 847972797 h 428"/>
                <a:gd name="T60" fmla="*/ 681671474 w 428"/>
                <a:gd name="T61" fmla="*/ 847972797 h 428"/>
                <a:gd name="T62" fmla="*/ 681671474 w 428"/>
                <a:gd name="T63" fmla="*/ 847972797 h 428"/>
                <a:gd name="T64" fmla="*/ 681671474 w 428"/>
                <a:gd name="T65" fmla="*/ 847972797 h 428"/>
                <a:gd name="T66" fmla="*/ 681671474 w 428"/>
                <a:gd name="T67" fmla="*/ 847972797 h 428"/>
                <a:gd name="T68" fmla="*/ 681671474 w 428"/>
                <a:gd name="T69" fmla="*/ 847972797 h 428"/>
                <a:gd name="T70" fmla="*/ 2147483647 w 428"/>
                <a:gd name="T71" fmla="*/ 57348620 h 428"/>
                <a:gd name="T72" fmla="*/ 2147483647 w 428"/>
                <a:gd name="T73" fmla="*/ 34067756 h 428"/>
                <a:gd name="T74" fmla="*/ 2147483647 w 428"/>
                <a:gd name="T75" fmla="*/ 57348620 h 428"/>
                <a:gd name="T76" fmla="*/ 2147483647 w 428"/>
                <a:gd name="T77" fmla="*/ 677799518 h 428"/>
                <a:gd name="T78" fmla="*/ 2147483647 w 428"/>
                <a:gd name="T79" fmla="*/ 654518330 h 428"/>
                <a:gd name="T80" fmla="*/ 2147483647 w 428"/>
                <a:gd name="T81" fmla="*/ 677799518 h 428"/>
                <a:gd name="T82" fmla="*/ 2147483647 w 428"/>
                <a:gd name="T83" fmla="*/ 677799518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428"/>
                <a:gd name="T128" fmla="*/ 428 w 428"/>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428">
                  <a:moveTo>
                    <a:pt x="355" y="57"/>
                  </a:moveTo>
                  <a:cubicBezTo>
                    <a:pt x="355" y="57"/>
                    <a:pt x="355" y="57"/>
                    <a:pt x="355" y="57"/>
                  </a:cubicBezTo>
                  <a:lnTo>
                    <a:pt x="354" y="59"/>
                  </a:lnTo>
                  <a:cubicBezTo>
                    <a:pt x="354" y="59"/>
                    <a:pt x="354" y="59"/>
                    <a:pt x="354" y="59"/>
                  </a:cubicBezTo>
                  <a:lnTo>
                    <a:pt x="355" y="57"/>
                  </a:lnTo>
                  <a:close/>
                  <a:moveTo>
                    <a:pt x="354" y="59"/>
                  </a:moveTo>
                  <a:lnTo>
                    <a:pt x="354" y="59"/>
                  </a:lnTo>
                  <a:lnTo>
                    <a:pt x="355" y="58"/>
                  </a:lnTo>
                  <a:lnTo>
                    <a:pt x="354" y="59"/>
                  </a:lnTo>
                  <a:close/>
                  <a:moveTo>
                    <a:pt x="355" y="57"/>
                  </a:moveTo>
                  <a:cubicBezTo>
                    <a:pt x="399" y="96"/>
                    <a:pt x="422" y="149"/>
                    <a:pt x="425" y="203"/>
                  </a:cubicBezTo>
                  <a:lnTo>
                    <a:pt x="423" y="203"/>
                  </a:lnTo>
                  <a:cubicBezTo>
                    <a:pt x="420" y="150"/>
                    <a:pt x="397" y="97"/>
                    <a:pt x="354" y="59"/>
                  </a:cubicBezTo>
                  <a:lnTo>
                    <a:pt x="355" y="57"/>
                  </a:lnTo>
                  <a:close/>
                  <a:moveTo>
                    <a:pt x="425" y="203"/>
                  </a:moveTo>
                  <a:cubicBezTo>
                    <a:pt x="428" y="257"/>
                    <a:pt x="410" y="312"/>
                    <a:pt x="371" y="355"/>
                  </a:cubicBezTo>
                  <a:lnTo>
                    <a:pt x="369" y="354"/>
                  </a:lnTo>
                  <a:cubicBezTo>
                    <a:pt x="408" y="311"/>
                    <a:pt x="425" y="257"/>
                    <a:pt x="423" y="203"/>
                  </a:cubicBezTo>
                  <a:lnTo>
                    <a:pt x="425" y="203"/>
                  </a:lnTo>
                  <a:close/>
                  <a:moveTo>
                    <a:pt x="369" y="354"/>
                  </a:moveTo>
                  <a:lnTo>
                    <a:pt x="369" y="354"/>
                  </a:lnTo>
                  <a:lnTo>
                    <a:pt x="370" y="355"/>
                  </a:lnTo>
                  <a:lnTo>
                    <a:pt x="369" y="354"/>
                  </a:lnTo>
                  <a:close/>
                  <a:moveTo>
                    <a:pt x="371" y="355"/>
                  </a:moveTo>
                  <a:lnTo>
                    <a:pt x="371" y="355"/>
                  </a:lnTo>
                  <a:lnTo>
                    <a:pt x="369" y="354"/>
                  </a:lnTo>
                  <a:lnTo>
                    <a:pt x="371" y="355"/>
                  </a:lnTo>
                  <a:close/>
                  <a:moveTo>
                    <a:pt x="369" y="354"/>
                  </a:moveTo>
                  <a:lnTo>
                    <a:pt x="369" y="354"/>
                  </a:lnTo>
                  <a:lnTo>
                    <a:pt x="370" y="355"/>
                  </a:lnTo>
                  <a:lnTo>
                    <a:pt x="369" y="354"/>
                  </a:lnTo>
                  <a:close/>
                  <a:moveTo>
                    <a:pt x="371" y="355"/>
                  </a:moveTo>
                  <a:cubicBezTo>
                    <a:pt x="371" y="355"/>
                    <a:pt x="371" y="355"/>
                    <a:pt x="371" y="355"/>
                  </a:cubicBezTo>
                  <a:lnTo>
                    <a:pt x="369" y="354"/>
                  </a:lnTo>
                  <a:cubicBezTo>
                    <a:pt x="369" y="354"/>
                    <a:pt x="369" y="354"/>
                    <a:pt x="369" y="354"/>
                  </a:cubicBezTo>
                  <a:lnTo>
                    <a:pt x="371" y="355"/>
                  </a:lnTo>
                  <a:close/>
                  <a:moveTo>
                    <a:pt x="369" y="354"/>
                  </a:moveTo>
                  <a:lnTo>
                    <a:pt x="369" y="354"/>
                  </a:lnTo>
                  <a:lnTo>
                    <a:pt x="370" y="355"/>
                  </a:lnTo>
                  <a:lnTo>
                    <a:pt x="369" y="354"/>
                  </a:lnTo>
                  <a:close/>
                  <a:moveTo>
                    <a:pt x="371" y="355"/>
                  </a:moveTo>
                  <a:cubicBezTo>
                    <a:pt x="332" y="399"/>
                    <a:pt x="279" y="422"/>
                    <a:pt x="225" y="425"/>
                  </a:cubicBezTo>
                  <a:lnTo>
                    <a:pt x="225" y="423"/>
                  </a:lnTo>
                  <a:cubicBezTo>
                    <a:pt x="278" y="420"/>
                    <a:pt x="331" y="397"/>
                    <a:pt x="369" y="354"/>
                  </a:cubicBezTo>
                  <a:lnTo>
                    <a:pt x="371" y="355"/>
                  </a:lnTo>
                  <a:close/>
                  <a:moveTo>
                    <a:pt x="225" y="425"/>
                  </a:moveTo>
                  <a:cubicBezTo>
                    <a:pt x="171" y="428"/>
                    <a:pt x="116" y="410"/>
                    <a:pt x="73" y="371"/>
                  </a:cubicBezTo>
                  <a:lnTo>
                    <a:pt x="74" y="369"/>
                  </a:lnTo>
                  <a:cubicBezTo>
                    <a:pt x="117" y="408"/>
                    <a:pt x="171" y="425"/>
                    <a:pt x="225" y="423"/>
                  </a:cubicBezTo>
                  <a:lnTo>
                    <a:pt x="225" y="425"/>
                  </a:lnTo>
                  <a:close/>
                  <a:moveTo>
                    <a:pt x="74" y="369"/>
                  </a:moveTo>
                  <a:lnTo>
                    <a:pt x="74" y="369"/>
                  </a:lnTo>
                  <a:lnTo>
                    <a:pt x="73" y="370"/>
                  </a:lnTo>
                  <a:lnTo>
                    <a:pt x="74" y="369"/>
                  </a:lnTo>
                  <a:close/>
                  <a:moveTo>
                    <a:pt x="73" y="371"/>
                  </a:moveTo>
                  <a:lnTo>
                    <a:pt x="73" y="371"/>
                  </a:lnTo>
                  <a:lnTo>
                    <a:pt x="74" y="369"/>
                  </a:lnTo>
                  <a:lnTo>
                    <a:pt x="73" y="371"/>
                  </a:lnTo>
                  <a:close/>
                  <a:moveTo>
                    <a:pt x="74" y="369"/>
                  </a:moveTo>
                  <a:lnTo>
                    <a:pt x="74" y="369"/>
                  </a:lnTo>
                  <a:lnTo>
                    <a:pt x="73" y="370"/>
                  </a:lnTo>
                  <a:lnTo>
                    <a:pt x="74" y="369"/>
                  </a:lnTo>
                  <a:close/>
                  <a:moveTo>
                    <a:pt x="73" y="371"/>
                  </a:moveTo>
                  <a:cubicBezTo>
                    <a:pt x="73" y="371"/>
                    <a:pt x="73" y="371"/>
                    <a:pt x="73" y="371"/>
                  </a:cubicBezTo>
                  <a:lnTo>
                    <a:pt x="74" y="369"/>
                  </a:lnTo>
                  <a:cubicBezTo>
                    <a:pt x="74" y="369"/>
                    <a:pt x="74" y="369"/>
                    <a:pt x="74" y="369"/>
                  </a:cubicBezTo>
                  <a:lnTo>
                    <a:pt x="73" y="371"/>
                  </a:lnTo>
                  <a:close/>
                  <a:moveTo>
                    <a:pt x="74" y="369"/>
                  </a:moveTo>
                  <a:lnTo>
                    <a:pt x="74" y="369"/>
                  </a:lnTo>
                  <a:lnTo>
                    <a:pt x="73" y="370"/>
                  </a:lnTo>
                  <a:lnTo>
                    <a:pt x="74" y="369"/>
                  </a:lnTo>
                  <a:close/>
                  <a:moveTo>
                    <a:pt x="73" y="371"/>
                  </a:moveTo>
                  <a:cubicBezTo>
                    <a:pt x="29" y="332"/>
                    <a:pt x="6" y="279"/>
                    <a:pt x="3" y="225"/>
                  </a:cubicBezTo>
                  <a:lnTo>
                    <a:pt x="5" y="225"/>
                  </a:lnTo>
                  <a:cubicBezTo>
                    <a:pt x="8" y="278"/>
                    <a:pt x="31" y="331"/>
                    <a:pt x="74" y="369"/>
                  </a:cubicBezTo>
                  <a:lnTo>
                    <a:pt x="73" y="371"/>
                  </a:lnTo>
                  <a:close/>
                  <a:moveTo>
                    <a:pt x="3" y="225"/>
                  </a:moveTo>
                  <a:cubicBezTo>
                    <a:pt x="0" y="171"/>
                    <a:pt x="18" y="116"/>
                    <a:pt x="57" y="73"/>
                  </a:cubicBezTo>
                  <a:lnTo>
                    <a:pt x="59" y="74"/>
                  </a:lnTo>
                  <a:cubicBezTo>
                    <a:pt x="20" y="117"/>
                    <a:pt x="3" y="171"/>
                    <a:pt x="5" y="225"/>
                  </a:cubicBezTo>
                  <a:lnTo>
                    <a:pt x="3" y="225"/>
                  </a:lnTo>
                  <a:close/>
                  <a:moveTo>
                    <a:pt x="59" y="74"/>
                  </a:moveTo>
                  <a:lnTo>
                    <a:pt x="59" y="74"/>
                  </a:lnTo>
                  <a:lnTo>
                    <a:pt x="58" y="73"/>
                  </a:lnTo>
                  <a:lnTo>
                    <a:pt x="59" y="74"/>
                  </a:lnTo>
                  <a:close/>
                  <a:moveTo>
                    <a:pt x="57" y="73"/>
                  </a:moveTo>
                  <a:lnTo>
                    <a:pt x="57" y="73"/>
                  </a:lnTo>
                  <a:lnTo>
                    <a:pt x="59" y="74"/>
                  </a:lnTo>
                  <a:lnTo>
                    <a:pt x="57" y="73"/>
                  </a:lnTo>
                  <a:close/>
                  <a:moveTo>
                    <a:pt x="59" y="74"/>
                  </a:moveTo>
                  <a:lnTo>
                    <a:pt x="59" y="74"/>
                  </a:lnTo>
                  <a:lnTo>
                    <a:pt x="58" y="73"/>
                  </a:lnTo>
                  <a:lnTo>
                    <a:pt x="59" y="74"/>
                  </a:lnTo>
                  <a:close/>
                  <a:moveTo>
                    <a:pt x="57" y="73"/>
                  </a:moveTo>
                  <a:cubicBezTo>
                    <a:pt x="57" y="73"/>
                    <a:pt x="57" y="73"/>
                    <a:pt x="57" y="73"/>
                  </a:cubicBezTo>
                  <a:lnTo>
                    <a:pt x="59" y="74"/>
                  </a:lnTo>
                  <a:cubicBezTo>
                    <a:pt x="59" y="74"/>
                    <a:pt x="59" y="74"/>
                    <a:pt x="59" y="74"/>
                  </a:cubicBezTo>
                  <a:lnTo>
                    <a:pt x="57" y="73"/>
                  </a:lnTo>
                  <a:close/>
                  <a:moveTo>
                    <a:pt x="59" y="74"/>
                  </a:moveTo>
                  <a:lnTo>
                    <a:pt x="59" y="74"/>
                  </a:lnTo>
                  <a:lnTo>
                    <a:pt x="58" y="73"/>
                  </a:lnTo>
                  <a:lnTo>
                    <a:pt x="59" y="74"/>
                  </a:lnTo>
                  <a:close/>
                  <a:moveTo>
                    <a:pt x="57" y="73"/>
                  </a:moveTo>
                  <a:cubicBezTo>
                    <a:pt x="96" y="29"/>
                    <a:pt x="149" y="6"/>
                    <a:pt x="203" y="3"/>
                  </a:cubicBezTo>
                  <a:lnTo>
                    <a:pt x="203" y="5"/>
                  </a:lnTo>
                  <a:cubicBezTo>
                    <a:pt x="150" y="8"/>
                    <a:pt x="97" y="31"/>
                    <a:pt x="59" y="74"/>
                  </a:cubicBezTo>
                  <a:lnTo>
                    <a:pt x="57" y="73"/>
                  </a:lnTo>
                  <a:close/>
                  <a:moveTo>
                    <a:pt x="203" y="3"/>
                  </a:moveTo>
                  <a:cubicBezTo>
                    <a:pt x="257" y="0"/>
                    <a:pt x="312" y="18"/>
                    <a:pt x="355" y="57"/>
                  </a:cubicBezTo>
                  <a:lnTo>
                    <a:pt x="354" y="59"/>
                  </a:lnTo>
                  <a:cubicBezTo>
                    <a:pt x="311" y="20"/>
                    <a:pt x="257" y="3"/>
                    <a:pt x="203" y="5"/>
                  </a:cubicBezTo>
                  <a:lnTo>
                    <a:pt x="203" y="3"/>
                  </a:lnTo>
                  <a:close/>
                  <a:moveTo>
                    <a:pt x="354" y="59"/>
                  </a:moveTo>
                  <a:lnTo>
                    <a:pt x="354" y="59"/>
                  </a:lnTo>
                  <a:lnTo>
                    <a:pt x="355" y="58"/>
                  </a:lnTo>
                  <a:lnTo>
                    <a:pt x="354" y="59"/>
                  </a:lnTo>
                  <a:close/>
                  <a:moveTo>
                    <a:pt x="355" y="57"/>
                  </a:moveTo>
                  <a:lnTo>
                    <a:pt x="355" y="57"/>
                  </a:lnTo>
                  <a:lnTo>
                    <a:pt x="354" y="59"/>
                  </a:lnTo>
                  <a:lnTo>
                    <a:pt x="355" y="57"/>
                  </a:lnTo>
                  <a:close/>
                  <a:moveTo>
                    <a:pt x="354" y="59"/>
                  </a:moveTo>
                  <a:lnTo>
                    <a:pt x="354" y="59"/>
                  </a:lnTo>
                  <a:lnTo>
                    <a:pt x="355" y="58"/>
                  </a:lnTo>
                  <a:lnTo>
                    <a:pt x="354" y="59"/>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37" name="Freeform 9"/>
            <p:cNvSpPr>
              <a:spLocks noEditPoints="1"/>
            </p:cNvSpPr>
            <p:nvPr/>
          </p:nvSpPr>
          <p:spPr bwMode="auto">
            <a:xfrm>
              <a:off x="480" y="576"/>
              <a:ext cx="3025" cy="3022"/>
            </a:xfrm>
            <a:custGeom>
              <a:avLst/>
              <a:gdLst>
                <a:gd name="T0" fmla="*/ 0 w 690"/>
                <a:gd name="T1" fmla="*/ 2147483647 h 690"/>
                <a:gd name="T2" fmla="*/ 23345039 w 690"/>
                <a:gd name="T3" fmla="*/ 2147483647 h 690"/>
                <a:gd name="T4" fmla="*/ 0 w 690"/>
                <a:gd name="T5" fmla="*/ 2147483647 h 690"/>
                <a:gd name="T6" fmla="*/ 1172604763 w 690"/>
                <a:gd name="T7" fmla="*/ 1160901958 h 690"/>
                <a:gd name="T8" fmla="*/ 0 w 690"/>
                <a:gd name="T9" fmla="*/ 2147483647 h 690"/>
                <a:gd name="T10" fmla="*/ 2147483647 w 690"/>
                <a:gd name="T11" fmla="*/ 0 h 690"/>
                <a:gd name="T12" fmla="*/ 1172604763 w 690"/>
                <a:gd name="T13" fmla="*/ 1160901958 h 690"/>
                <a:gd name="T14" fmla="*/ 2147483647 w 690"/>
                <a:gd name="T15" fmla="*/ 0 h 690"/>
                <a:gd name="T16" fmla="*/ 2147483647 w 690"/>
                <a:gd name="T17" fmla="*/ 23149151 h 690"/>
                <a:gd name="T18" fmla="*/ 2147483647 w 690"/>
                <a:gd name="T19" fmla="*/ 0 h 690"/>
                <a:gd name="T20" fmla="*/ 2147483647 w 690"/>
                <a:gd name="T21" fmla="*/ 0 h 690"/>
                <a:gd name="T22" fmla="*/ 2147483647 w 690"/>
                <a:gd name="T23" fmla="*/ 23149151 h 690"/>
                <a:gd name="T24" fmla="*/ 2147483647 w 690"/>
                <a:gd name="T25" fmla="*/ 0 h 690"/>
                <a:gd name="T26" fmla="*/ 2147483647 w 690"/>
                <a:gd name="T27" fmla="*/ 1160901958 h 690"/>
                <a:gd name="T28" fmla="*/ 2147483647 w 690"/>
                <a:gd name="T29" fmla="*/ 0 h 690"/>
                <a:gd name="T30" fmla="*/ 2147483647 w 690"/>
                <a:gd name="T31" fmla="*/ 2147483647 h 690"/>
                <a:gd name="T32" fmla="*/ 2147483647 w 690"/>
                <a:gd name="T33" fmla="*/ 1160901958 h 690"/>
                <a:gd name="T34" fmla="*/ 2147483647 w 690"/>
                <a:gd name="T35" fmla="*/ 2147483647 h 690"/>
                <a:gd name="T36" fmla="*/ 2147483647 w 690"/>
                <a:gd name="T37" fmla="*/ 2147483647 h 690"/>
                <a:gd name="T38" fmla="*/ 2147483647 w 690"/>
                <a:gd name="T39" fmla="*/ 2147483647 h 690"/>
                <a:gd name="T40" fmla="*/ 2147483647 w 690"/>
                <a:gd name="T41" fmla="*/ 2147483647 h 690"/>
                <a:gd name="T42" fmla="*/ 2147483647 w 690"/>
                <a:gd name="T43" fmla="*/ 2147483647 h 690"/>
                <a:gd name="T44" fmla="*/ 2147483647 w 690"/>
                <a:gd name="T45" fmla="*/ 2147483647 h 690"/>
                <a:gd name="T46" fmla="*/ 2147483647 w 690"/>
                <a:gd name="T47" fmla="*/ 2147483647 h 690"/>
                <a:gd name="T48" fmla="*/ 2147483647 w 690"/>
                <a:gd name="T49" fmla="*/ 2147483647 h 690"/>
                <a:gd name="T50" fmla="*/ 2147483647 w 690"/>
                <a:gd name="T51" fmla="*/ 2147483647 h 690"/>
                <a:gd name="T52" fmla="*/ 2147483647 w 690"/>
                <a:gd name="T53" fmla="*/ 2147483647 h 690"/>
                <a:gd name="T54" fmla="*/ 2147483647 w 690"/>
                <a:gd name="T55" fmla="*/ 2147483647 h 690"/>
                <a:gd name="T56" fmla="*/ 2147483647 w 690"/>
                <a:gd name="T57" fmla="*/ 2147483647 h 690"/>
                <a:gd name="T58" fmla="*/ 2147483647 w 690"/>
                <a:gd name="T59" fmla="*/ 2147483647 h 690"/>
                <a:gd name="T60" fmla="*/ 2147483647 w 690"/>
                <a:gd name="T61" fmla="*/ 2147483647 h 690"/>
                <a:gd name="T62" fmla="*/ 2147483647 w 690"/>
                <a:gd name="T63" fmla="*/ 2147483647 h 690"/>
                <a:gd name="T64" fmla="*/ 2147483647 w 690"/>
                <a:gd name="T65" fmla="*/ 2147483647 h 690"/>
                <a:gd name="T66" fmla="*/ 1172604763 w 690"/>
                <a:gd name="T67" fmla="*/ 2147483647 h 690"/>
                <a:gd name="T68" fmla="*/ 2147483647 w 690"/>
                <a:gd name="T69" fmla="*/ 2147483647 h 690"/>
                <a:gd name="T70" fmla="*/ 0 w 690"/>
                <a:gd name="T71" fmla="*/ 2147483647 h 690"/>
                <a:gd name="T72" fmla="*/ 1172604763 w 690"/>
                <a:gd name="T73" fmla="*/ 2147483647 h 690"/>
                <a:gd name="T74" fmla="*/ 0 w 690"/>
                <a:gd name="T75" fmla="*/ 2147483647 h 690"/>
                <a:gd name="T76" fmla="*/ 23345039 w 690"/>
                <a:gd name="T77" fmla="*/ 2147483647 h 690"/>
                <a:gd name="T78" fmla="*/ 0 w 690"/>
                <a:gd name="T79" fmla="*/ 2147483647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90"/>
                <a:gd name="T122" fmla="*/ 690 w 690"/>
                <a:gd name="T123" fmla="*/ 690 h 6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90">
                  <a:moveTo>
                    <a:pt x="0" y="345"/>
                  </a:moveTo>
                  <a:lnTo>
                    <a:pt x="0" y="345"/>
                  </a:lnTo>
                  <a:lnTo>
                    <a:pt x="2" y="345"/>
                  </a:lnTo>
                  <a:lnTo>
                    <a:pt x="0" y="345"/>
                  </a:lnTo>
                  <a:close/>
                  <a:moveTo>
                    <a:pt x="0" y="345"/>
                  </a:moveTo>
                  <a:cubicBezTo>
                    <a:pt x="0" y="250"/>
                    <a:pt x="38" y="163"/>
                    <a:pt x="101" y="101"/>
                  </a:cubicBezTo>
                  <a:lnTo>
                    <a:pt x="102" y="102"/>
                  </a:lnTo>
                  <a:cubicBezTo>
                    <a:pt x="40" y="165"/>
                    <a:pt x="2" y="250"/>
                    <a:pt x="2" y="345"/>
                  </a:cubicBezTo>
                  <a:lnTo>
                    <a:pt x="0" y="345"/>
                  </a:lnTo>
                  <a:close/>
                  <a:moveTo>
                    <a:pt x="101" y="101"/>
                  </a:moveTo>
                  <a:cubicBezTo>
                    <a:pt x="163" y="38"/>
                    <a:pt x="250" y="0"/>
                    <a:pt x="345" y="0"/>
                  </a:cubicBezTo>
                  <a:lnTo>
                    <a:pt x="345" y="2"/>
                  </a:lnTo>
                  <a:cubicBezTo>
                    <a:pt x="250" y="2"/>
                    <a:pt x="165" y="40"/>
                    <a:pt x="102" y="102"/>
                  </a:cubicBezTo>
                  <a:lnTo>
                    <a:pt x="101" y="101"/>
                  </a:lnTo>
                  <a:close/>
                  <a:moveTo>
                    <a:pt x="345" y="0"/>
                  </a:moveTo>
                  <a:lnTo>
                    <a:pt x="345" y="0"/>
                  </a:lnTo>
                  <a:lnTo>
                    <a:pt x="345" y="2"/>
                  </a:lnTo>
                  <a:lnTo>
                    <a:pt x="345" y="0"/>
                  </a:lnTo>
                  <a:close/>
                  <a:moveTo>
                    <a:pt x="345" y="0"/>
                  </a:moveTo>
                  <a:lnTo>
                    <a:pt x="345" y="0"/>
                  </a:lnTo>
                  <a:lnTo>
                    <a:pt x="345" y="2"/>
                  </a:lnTo>
                  <a:lnTo>
                    <a:pt x="345" y="0"/>
                  </a:lnTo>
                  <a:close/>
                  <a:moveTo>
                    <a:pt x="345" y="0"/>
                  </a:moveTo>
                  <a:cubicBezTo>
                    <a:pt x="440" y="0"/>
                    <a:pt x="527" y="38"/>
                    <a:pt x="589" y="101"/>
                  </a:cubicBezTo>
                  <a:lnTo>
                    <a:pt x="588" y="102"/>
                  </a:lnTo>
                  <a:cubicBezTo>
                    <a:pt x="525" y="40"/>
                    <a:pt x="440" y="2"/>
                    <a:pt x="345" y="2"/>
                  </a:cubicBezTo>
                  <a:lnTo>
                    <a:pt x="345" y="0"/>
                  </a:lnTo>
                  <a:close/>
                  <a:moveTo>
                    <a:pt x="589" y="101"/>
                  </a:moveTo>
                  <a:cubicBezTo>
                    <a:pt x="652" y="163"/>
                    <a:pt x="690" y="250"/>
                    <a:pt x="690" y="345"/>
                  </a:cubicBezTo>
                  <a:lnTo>
                    <a:pt x="688" y="345"/>
                  </a:lnTo>
                  <a:cubicBezTo>
                    <a:pt x="688" y="250"/>
                    <a:pt x="650" y="165"/>
                    <a:pt x="588" y="102"/>
                  </a:cubicBezTo>
                  <a:lnTo>
                    <a:pt x="589" y="101"/>
                  </a:lnTo>
                  <a:close/>
                  <a:moveTo>
                    <a:pt x="690" y="345"/>
                  </a:moveTo>
                  <a:lnTo>
                    <a:pt x="690" y="345"/>
                  </a:lnTo>
                  <a:lnTo>
                    <a:pt x="688" y="345"/>
                  </a:lnTo>
                  <a:lnTo>
                    <a:pt x="690" y="345"/>
                  </a:lnTo>
                  <a:close/>
                  <a:moveTo>
                    <a:pt x="690" y="345"/>
                  </a:moveTo>
                  <a:lnTo>
                    <a:pt x="690" y="345"/>
                  </a:lnTo>
                  <a:lnTo>
                    <a:pt x="688" y="345"/>
                  </a:lnTo>
                  <a:lnTo>
                    <a:pt x="690" y="345"/>
                  </a:lnTo>
                  <a:close/>
                  <a:moveTo>
                    <a:pt x="690" y="345"/>
                  </a:moveTo>
                  <a:cubicBezTo>
                    <a:pt x="690" y="440"/>
                    <a:pt x="652" y="527"/>
                    <a:pt x="589" y="589"/>
                  </a:cubicBezTo>
                  <a:lnTo>
                    <a:pt x="588" y="588"/>
                  </a:lnTo>
                  <a:cubicBezTo>
                    <a:pt x="650" y="525"/>
                    <a:pt x="688" y="440"/>
                    <a:pt x="688" y="345"/>
                  </a:cubicBezTo>
                  <a:lnTo>
                    <a:pt x="690" y="345"/>
                  </a:lnTo>
                  <a:close/>
                  <a:moveTo>
                    <a:pt x="589" y="589"/>
                  </a:moveTo>
                  <a:cubicBezTo>
                    <a:pt x="527" y="652"/>
                    <a:pt x="440" y="690"/>
                    <a:pt x="345" y="690"/>
                  </a:cubicBezTo>
                  <a:lnTo>
                    <a:pt x="345" y="688"/>
                  </a:lnTo>
                  <a:cubicBezTo>
                    <a:pt x="440" y="688"/>
                    <a:pt x="525" y="650"/>
                    <a:pt x="588" y="588"/>
                  </a:cubicBezTo>
                  <a:lnTo>
                    <a:pt x="589" y="589"/>
                  </a:lnTo>
                  <a:close/>
                  <a:moveTo>
                    <a:pt x="345" y="690"/>
                  </a:moveTo>
                  <a:lnTo>
                    <a:pt x="345" y="690"/>
                  </a:lnTo>
                  <a:lnTo>
                    <a:pt x="345" y="688"/>
                  </a:lnTo>
                  <a:lnTo>
                    <a:pt x="345" y="690"/>
                  </a:lnTo>
                  <a:close/>
                  <a:moveTo>
                    <a:pt x="345" y="690"/>
                  </a:moveTo>
                  <a:lnTo>
                    <a:pt x="345" y="690"/>
                  </a:lnTo>
                  <a:lnTo>
                    <a:pt x="345" y="688"/>
                  </a:lnTo>
                  <a:lnTo>
                    <a:pt x="345" y="690"/>
                  </a:lnTo>
                  <a:close/>
                  <a:moveTo>
                    <a:pt x="345" y="690"/>
                  </a:moveTo>
                  <a:cubicBezTo>
                    <a:pt x="250" y="690"/>
                    <a:pt x="163" y="652"/>
                    <a:pt x="101" y="589"/>
                  </a:cubicBezTo>
                  <a:lnTo>
                    <a:pt x="102" y="588"/>
                  </a:lnTo>
                  <a:cubicBezTo>
                    <a:pt x="165" y="650"/>
                    <a:pt x="250" y="688"/>
                    <a:pt x="345" y="688"/>
                  </a:cubicBezTo>
                  <a:lnTo>
                    <a:pt x="345" y="690"/>
                  </a:lnTo>
                  <a:close/>
                  <a:moveTo>
                    <a:pt x="101" y="589"/>
                  </a:moveTo>
                  <a:cubicBezTo>
                    <a:pt x="38" y="527"/>
                    <a:pt x="0" y="440"/>
                    <a:pt x="0" y="345"/>
                  </a:cubicBezTo>
                  <a:lnTo>
                    <a:pt x="2" y="345"/>
                  </a:lnTo>
                  <a:cubicBezTo>
                    <a:pt x="2" y="440"/>
                    <a:pt x="40" y="525"/>
                    <a:pt x="102" y="588"/>
                  </a:cubicBezTo>
                  <a:lnTo>
                    <a:pt x="101" y="589"/>
                  </a:lnTo>
                  <a:close/>
                  <a:moveTo>
                    <a:pt x="0" y="345"/>
                  </a:moveTo>
                  <a:lnTo>
                    <a:pt x="0" y="345"/>
                  </a:lnTo>
                  <a:lnTo>
                    <a:pt x="2" y="345"/>
                  </a:lnTo>
                  <a:lnTo>
                    <a:pt x="0" y="345"/>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38" name="Freeform 10"/>
            <p:cNvSpPr>
              <a:spLocks noEditPoints="1"/>
            </p:cNvSpPr>
            <p:nvPr/>
          </p:nvSpPr>
          <p:spPr bwMode="auto">
            <a:xfrm>
              <a:off x="603" y="699"/>
              <a:ext cx="2779" cy="2776"/>
            </a:xfrm>
            <a:custGeom>
              <a:avLst/>
              <a:gdLst>
                <a:gd name="T0" fmla="*/ 0 w 634"/>
                <a:gd name="T1" fmla="*/ 2147483647 h 634"/>
                <a:gd name="T2" fmla="*/ 23313022 w 634"/>
                <a:gd name="T3" fmla="*/ 2147483647 h 634"/>
                <a:gd name="T4" fmla="*/ 0 w 634"/>
                <a:gd name="T5" fmla="*/ 2147483647 h 634"/>
                <a:gd name="T6" fmla="*/ 1078696505 w 634"/>
                <a:gd name="T7" fmla="*/ 1067112624 h 634"/>
                <a:gd name="T8" fmla="*/ 0 w 634"/>
                <a:gd name="T9" fmla="*/ 2147483647 h 634"/>
                <a:gd name="T10" fmla="*/ 2147483647 w 634"/>
                <a:gd name="T11" fmla="*/ 0 h 634"/>
                <a:gd name="T12" fmla="*/ 1078696505 w 634"/>
                <a:gd name="T13" fmla="*/ 1067112624 h 634"/>
                <a:gd name="T14" fmla="*/ 2147483647 w 634"/>
                <a:gd name="T15" fmla="*/ 0 h 634"/>
                <a:gd name="T16" fmla="*/ 2147483647 w 634"/>
                <a:gd name="T17" fmla="*/ 23113606 h 634"/>
                <a:gd name="T18" fmla="*/ 2147483647 w 634"/>
                <a:gd name="T19" fmla="*/ 0 h 634"/>
                <a:gd name="T20" fmla="*/ 2147483647 w 634"/>
                <a:gd name="T21" fmla="*/ 0 h 634"/>
                <a:gd name="T22" fmla="*/ 2147483647 w 634"/>
                <a:gd name="T23" fmla="*/ 23113606 h 634"/>
                <a:gd name="T24" fmla="*/ 2147483647 w 634"/>
                <a:gd name="T25" fmla="*/ 0 h 634"/>
                <a:gd name="T26" fmla="*/ 2147483647 w 634"/>
                <a:gd name="T27" fmla="*/ 1067112624 h 634"/>
                <a:gd name="T28" fmla="*/ 2147483647 w 634"/>
                <a:gd name="T29" fmla="*/ 0 h 634"/>
                <a:gd name="T30" fmla="*/ 2147483647 w 634"/>
                <a:gd name="T31" fmla="*/ 2147483647 h 634"/>
                <a:gd name="T32" fmla="*/ 2147483647 w 634"/>
                <a:gd name="T33" fmla="*/ 1067112624 h 634"/>
                <a:gd name="T34" fmla="*/ 2147483647 w 634"/>
                <a:gd name="T35" fmla="*/ 2147483647 h 634"/>
                <a:gd name="T36" fmla="*/ 2147483647 w 634"/>
                <a:gd name="T37" fmla="*/ 2147483647 h 634"/>
                <a:gd name="T38" fmla="*/ 2147483647 w 634"/>
                <a:gd name="T39" fmla="*/ 2147483647 h 634"/>
                <a:gd name="T40" fmla="*/ 2147483647 w 634"/>
                <a:gd name="T41" fmla="*/ 2147483647 h 634"/>
                <a:gd name="T42" fmla="*/ 2147483647 w 634"/>
                <a:gd name="T43" fmla="*/ 2147483647 h 634"/>
                <a:gd name="T44" fmla="*/ 2147483647 w 634"/>
                <a:gd name="T45" fmla="*/ 2147483647 h 634"/>
                <a:gd name="T46" fmla="*/ 2147483647 w 634"/>
                <a:gd name="T47" fmla="*/ 2147483647 h 634"/>
                <a:gd name="T48" fmla="*/ 2147483647 w 634"/>
                <a:gd name="T49" fmla="*/ 2147483647 h 634"/>
                <a:gd name="T50" fmla="*/ 2147483647 w 634"/>
                <a:gd name="T51" fmla="*/ 2147483647 h 634"/>
                <a:gd name="T52" fmla="*/ 2147483647 w 634"/>
                <a:gd name="T53" fmla="*/ 2147483647 h 634"/>
                <a:gd name="T54" fmla="*/ 2147483647 w 634"/>
                <a:gd name="T55" fmla="*/ 2147483647 h 634"/>
                <a:gd name="T56" fmla="*/ 2147483647 w 634"/>
                <a:gd name="T57" fmla="*/ 2147483647 h 634"/>
                <a:gd name="T58" fmla="*/ 2147483647 w 634"/>
                <a:gd name="T59" fmla="*/ 2147483647 h 634"/>
                <a:gd name="T60" fmla="*/ 2147483647 w 634"/>
                <a:gd name="T61" fmla="*/ 2147483647 h 634"/>
                <a:gd name="T62" fmla="*/ 2147483647 w 634"/>
                <a:gd name="T63" fmla="*/ 2147483647 h 634"/>
                <a:gd name="T64" fmla="*/ 2147483647 w 634"/>
                <a:gd name="T65" fmla="*/ 2147483647 h 634"/>
                <a:gd name="T66" fmla="*/ 1078696505 w 634"/>
                <a:gd name="T67" fmla="*/ 2147483647 h 634"/>
                <a:gd name="T68" fmla="*/ 2147483647 w 634"/>
                <a:gd name="T69" fmla="*/ 2147483647 h 634"/>
                <a:gd name="T70" fmla="*/ 0 w 634"/>
                <a:gd name="T71" fmla="*/ 2147483647 h 634"/>
                <a:gd name="T72" fmla="*/ 1078696505 w 634"/>
                <a:gd name="T73" fmla="*/ 2147483647 h 634"/>
                <a:gd name="T74" fmla="*/ 0 w 634"/>
                <a:gd name="T75" fmla="*/ 2147483647 h 634"/>
                <a:gd name="T76" fmla="*/ 23313022 w 634"/>
                <a:gd name="T77" fmla="*/ 2147483647 h 634"/>
                <a:gd name="T78" fmla="*/ 0 w 634"/>
                <a:gd name="T79" fmla="*/ 2147483647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0" y="317"/>
                  </a:moveTo>
                  <a:lnTo>
                    <a:pt x="0" y="317"/>
                  </a:lnTo>
                  <a:lnTo>
                    <a:pt x="2" y="317"/>
                  </a:lnTo>
                  <a:lnTo>
                    <a:pt x="0" y="317"/>
                  </a:lnTo>
                  <a:close/>
                  <a:moveTo>
                    <a:pt x="0" y="317"/>
                  </a:moveTo>
                  <a:cubicBezTo>
                    <a:pt x="0" y="230"/>
                    <a:pt x="36" y="151"/>
                    <a:pt x="93" y="93"/>
                  </a:cubicBezTo>
                  <a:lnTo>
                    <a:pt x="94" y="94"/>
                  </a:lnTo>
                  <a:cubicBezTo>
                    <a:pt x="37" y="151"/>
                    <a:pt x="2" y="230"/>
                    <a:pt x="2" y="317"/>
                  </a:cubicBezTo>
                  <a:lnTo>
                    <a:pt x="0" y="317"/>
                  </a:lnTo>
                  <a:close/>
                  <a:moveTo>
                    <a:pt x="93" y="93"/>
                  </a:moveTo>
                  <a:cubicBezTo>
                    <a:pt x="151" y="36"/>
                    <a:pt x="230" y="0"/>
                    <a:pt x="317" y="0"/>
                  </a:cubicBezTo>
                  <a:lnTo>
                    <a:pt x="317" y="2"/>
                  </a:lnTo>
                  <a:cubicBezTo>
                    <a:pt x="230" y="2"/>
                    <a:pt x="151" y="37"/>
                    <a:pt x="94" y="94"/>
                  </a:cubicBezTo>
                  <a:lnTo>
                    <a:pt x="93" y="93"/>
                  </a:lnTo>
                  <a:close/>
                  <a:moveTo>
                    <a:pt x="317" y="0"/>
                  </a:moveTo>
                  <a:lnTo>
                    <a:pt x="317" y="0"/>
                  </a:lnTo>
                  <a:lnTo>
                    <a:pt x="317" y="2"/>
                  </a:lnTo>
                  <a:lnTo>
                    <a:pt x="317" y="0"/>
                  </a:lnTo>
                  <a:close/>
                  <a:moveTo>
                    <a:pt x="317" y="0"/>
                  </a:moveTo>
                  <a:lnTo>
                    <a:pt x="317" y="0"/>
                  </a:lnTo>
                  <a:lnTo>
                    <a:pt x="317" y="2"/>
                  </a:lnTo>
                  <a:lnTo>
                    <a:pt x="317" y="0"/>
                  </a:lnTo>
                  <a:close/>
                  <a:moveTo>
                    <a:pt x="317" y="0"/>
                  </a:moveTo>
                  <a:cubicBezTo>
                    <a:pt x="404" y="0"/>
                    <a:pt x="483" y="36"/>
                    <a:pt x="541" y="93"/>
                  </a:cubicBezTo>
                  <a:lnTo>
                    <a:pt x="540" y="94"/>
                  </a:lnTo>
                  <a:cubicBezTo>
                    <a:pt x="483" y="37"/>
                    <a:pt x="404" y="2"/>
                    <a:pt x="317" y="2"/>
                  </a:cubicBezTo>
                  <a:lnTo>
                    <a:pt x="317" y="0"/>
                  </a:lnTo>
                  <a:close/>
                  <a:moveTo>
                    <a:pt x="541" y="93"/>
                  </a:moveTo>
                  <a:cubicBezTo>
                    <a:pt x="598" y="151"/>
                    <a:pt x="634" y="230"/>
                    <a:pt x="634" y="317"/>
                  </a:cubicBezTo>
                  <a:lnTo>
                    <a:pt x="632" y="317"/>
                  </a:lnTo>
                  <a:cubicBezTo>
                    <a:pt x="632" y="230"/>
                    <a:pt x="597" y="151"/>
                    <a:pt x="540" y="94"/>
                  </a:cubicBezTo>
                  <a:lnTo>
                    <a:pt x="541" y="93"/>
                  </a:lnTo>
                  <a:close/>
                  <a:moveTo>
                    <a:pt x="634" y="317"/>
                  </a:moveTo>
                  <a:lnTo>
                    <a:pt x="634" y="317"/>
                  </a:lnTo>
                  <a:lnTo>
                    <a:pt x="632" y="317"/>
                  </a:lnTo>
                  <a:lnTo>
                    <a:pt x="634" y="317"/>
                  </a:lnTo>
                  <a:close/>
                  <a:moveTo>
                    <a:pt x="634" y="317"/>
                  </a:moveTo>
                  <a:lnTo>
                    <a:pt x="634" y="317"/>
                  </a:lnTo>
                  <a:lnTo>
                    <a:pt x="632" y="317"/>
                  </a:lnTo>
                  <a:lnTo>
                    <a:pt x="634" y="317"/>
                  </a:lnTo>
                  <a:close/>
                  <a:moveTo>
                    <a:pt x="634" y="317"/>
                  </a:moveTo>
                  <a:cubicBezTo>
                    <a:pt x="634" y="404"/>
                    <a:pt x="598" y="483"/>
                    <a:pt x="541" y="541"/>
                  </a:cubicBezTo>
                  <a:lnTo>
                    <a:pt x="540" y="540"/>
                  </a:lnTo>
                  <a:cubicBezTo>
                    <a:pt x="597" y="483"/>
                    <a:pt x="632" y="404"/>
                    <a:pt x="632" y="317"/>
                  </a:cubicBezTo>
                  <a:lnTo>
                    <a:pt x="634" y="317"/>
                  </a:lnTo>
                  <a:close/>
                  <a:moveTo>
                    <a:pt x="541" y="541"/>
                  </a:moveTo>
                  <a:cubicBezTo>
                    <a:pt x="483" y="598"/>
                    <a:pt x="404" y="634"/>
                    <a:pt x="317" y="634"/>
                  </a:cubicBezTo>
                  <a:lnTo>
                    <a:pt x="317" y="632"/>
                  </a:lnTo>
                  <a:cubicBezTo>
                    <a:pt x="404" y="632"/>
                    <a:pt x="483" y="597"/>
                    <a:pt x="540" y="540"/>
                  </a:cubicBezTo>
                  <a:lnTo>
                    <a:pt x="541" y="541"/>
                  </a:lnTo>
                  <a:close/>
                  <a:moveTo>
                    <a:pt x="317" y="634"/>
                  </a:moveTo>
                  <a:lnTo>
                    <a:pt x="317" y="634"/>
                  </a:lnTo>
                  <a:lnTo>
                    <a:pt x="317" y="632"/>
                  </a:lnTo>
                  <a:lnTo>
                    <a:pt x="317" y="634"/>
                  </a:lnTo>
                  <a:close/>
                  <a:moveTo>
                    <a:pt x="317" y="634"/>
                  </a:moveTo>
                  <a:lnTo>
                    <a:pt x="317" y="634"/>
                  </a:lnTo>
                  <a:lnTo>
                    <a:pt x="317" y="632"/>
                  </a:lnTo>
                  <a:lnTo>
                    <a:pt x="317" y="634"/>
                  </a:lnTo>
                  <a:close/>
                  <a:moveTo>
                    <a:pt x="317" y="634"/>
                  </a:moveTo>
                  <a:cubicBezTo>
                    <a:pt x="230" y="634"/>
                    <a:pt x="151" y="598"/>
                    <a:pt x="93" y="541"/>
                  </a:cubicBezTo>
                  <a:lnTo>
                    <a:pt x="94" y="540"/>
                  </a:lnTo>
                  <a:cubicBezTo>
                    <a:pt x="151" y="597"/>
                    <a:pt x="230" y="632"/>
                    <a:pt x="317" y="632"/>
                  </a:cubicBezTo>
                  <a:lnTo>
                    <a:pt x="317" y="634"/>
                  </a:lnTo>
                  <a:close/>
                  <a:moveTo>
                    <a:pt x="93" y="541"/>
                  </a:moveTo>
                  <a:cubicBezTo>
                    <a:pt x="36" y="483"/>
                    <a:pt x="0" y="404"/>
                    <a:pt x="0" y="317"/>
                  </a:cubicBezTo>
                  <a:lnTo>
                    <a:pt x="2" y="317"/>
                  </a:lnTo>
                  <a:cubicBezTo>
                    <a:pt x="2" y="404"/>
                    <a:pt x="37" y="483"/>
                    <a:pt x="94" y="540"/>
                  </a:cubicBezTo>
                  <a:lnTo>
                    <a:pt x="93" y="541"/>
                  </a:lnTo>
                  <a:close/>
                  <a:moveTo>
                    <a:pt x="0" y="317"/>
                  </a:moveTo>
                  <a:lnTo>
                    <a:pt x="0" y="317"/>
                  </a:lnTo>
                  <a:lnTo>
                    <a:pt x="2" y="317"/>
                  </a:lnTo>
                  <a:lnTo>
                    <a:pt x="0" y="317"/>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39" name="Freeform 11"/>
            <p:cNvSpPr>
              <a:spLocks noEditPoints="1"/>
            </p:cNvSpPr>
            <p:nvPr/>
          </p:nvSpPr>
          <p:spPr bwMode="auto">
            <a:xfrm>
              <a:off x="436" y="532"/>
              <a:ext cx="3113" cy="3110"/>
            </a:xfrm>
            <a:custGeom>
              <a:avLst/>
              <a:gdLst>
                <a:gd name="T0" fmla="*/ 0 w 710"/>
                <a:gd name="T1" fmla="*/ 2147483647 h 710"/>
                <a:gd name="T2" fmla="*/ 23358708 w 710"/>
                <a:gd name="T3" fmla="*/ 2147483647 h 710"/>
                <a:gd name="T4" fmla="*/ 0 w 710"/>
                <a:gd name="T5" fmla="*/ 2147483647 h 710"/>
                <a:gd name="T6" fmla="*/ 1220953326 w 710"/>
                <a:gd name="T7" fmla="*/ 1206304773 h 710"/>
                <a:gd name="T8" fmla="*/ 0 w 710"/>
                <a:gd name="T9" fmla="*/ 2147483647 h 710"/>
                <a:gd name="T10" fmla="*/ 2147483647 w 710"/>
                <a:gd name="T11" fmla="*/ 0 h 710"/>
                <a:gd name="T12" fmla="*/ 1220953326 w 710"/>
                <a:gd name="T13" fmla="*/ 1206304773 h 710"/>
                <a:gd name="T14" fmla="*/ 2147483647 w 710"/>
                <a:gd name="T15" fmla="*/ 0 h 710"/>
                <a:gd name="T16" fmla="*/ 2147483647 w 710"/>
                <a:gd name="T17" fmla="*/ 23175248 h 710"/>
                <a:gd name="T18" fmla="*/ 2147483647 w 710"/>
                <a:gd name="T19" fmla="*/ 0 h 710"/>
                <a:gd name="T20" fmla="*/ 2147483647 w 710"/>
                <a:gd name="T21" fmla="*/ 0 h 710"/>
                <a:gd name="T22" fmla="*/ 2147483647 w 710"/>
                <a:gd name="T23" fmla="*/ 23175248 h 710"/>
                <a:gd name="T24" fmla="*/ 2147483647 w 710"/>
                <a:gd name="T25" fmla="*/ 0 h 710"/>
                <a:gd name="T26" fmla="*/ 2147483647 w 710"/>
                <a:gd name="T27" fmla="*/ 1206304773 h 710"/>
                <a:gd name="T28" fmla="*/ 2147483647 w 710"/>
                <a:gd name="T29" fmla="*/ 0 h 710"/>
                <a:gd name="T30" fmla="*/ 2147483647 w 710"/>
                <a:gd name="T31" fmla="*/ 2147483647 h 710"/>
                <a:gd name="T32" fmla="*/ 2147483647 w 710"/>
                <a:gd name="T33" fmla="*/ 1206304773 h 710"/>
                <a:gd name="T34" fmla="*/ 2147483647 w 710"/>
                <a:gd name="T35" fmla="*/ 2147483647 h 710"/>
                <a:gd name="T36" fmla="*/ 2147483647 w 710"/>
                <a:gd name="T37" fmla="*/ 2147483647 h 710"/>
                <a:gd name="T38" fmla="*/ 2147483647 w 710"/>
                <a:gd name="T39" fmla="*/ 2147483647 h 710"/>
                <a:gd name="T40" fmla="*/ 2147483647 w 710"/>
                <a:gd name="T41" fmla="*/ 2147483647 h 710"/>
                <a:gd name="T42" fmla="*/ 2147483647 w 710"/>
                <a:gd name="T43" fmla="*/ 2147483647 h 710"/>
                <a:gd name="T44" fmla="*/ 2147483647 w 710"/>
                <a:gd name="T45" fmla="*/ 2147483647 h 710"/>
                <a:gd name="T46" fmla="*/ 2147483647 w 710"/>
                <a:gd name="T47" fmla="*/ 2147483647 h 710"/>
                <a:gd name="T48" fmla="*/ 2147483647 w 710"/>
                <a:gd name="T49" fmla="*/ 2147483647 h 710"/>
                <a:gd name="T50" fmla="*/ 2147483647 w 710"/>
                <a:gd name="T51" fmla="*/ 2147483647 h 710"/>
                <a:gd name="T52" fmla="*/ 2147483647 w 710"/>
                <a:gd name="T53" fmla="*/ 2147483647 h 710"/>
                <a:gd name="T54" fmla="*/ 2147483647 w 710"/>
                <a:gd name="T55" fmla="*/ 2147483647 h 710"/>
                <a:gd name="T56" fmla="*/ 2147483647 w 710"/>
                <a:gd name="T57" fmla="*/ 2147483647 h 710"/>
                <a:gd name="T58" fmla="*/ 2147483647 w 710"/>
                <a:gd name="T59" fmla="*/ 2147483647 h 710"/>
                <a:gd name="T60" fmla="*/ 2147483647 w 710"/>
                <a:gd name="T61" fmla="*/ 2147483647 h 710"/>
                <a:gd name="T62" fmla="*/ 2147483647 w 710"/>
                <a:gd name="T63" fmla="*/ 2147483647 h 710"/>
                <a:gd name="T64" fmla="*/ 2147483647 w 710"/>
                <a:gd name="T65" fmla="*/ 2147483647 h 710"/>
                <a:gd name="T66" fmla="*/ 1220953326 w 710"/>
                <a:gd name="T67" fmla="*/ 2147483647 h 710"/>
                <a:gd name="T68" fmla="*/ 2147483647 w 710"/>
                <a:gd name="T69" fmla="*/ 2147483647 h 710"/>
                <a:gd name="T70" fmla="*/ 0 w 710"/>
                <a:gd name="T71" fmla="*/ 2147483647 h 710"/>
                <a:gd name="T72" fmla="*/ 1220953326 w 710"/>
                <a:gd name="T73" fmla="*/ 2147483647 h 710"/>
                <a:gd name="T74" fmla="*/ 0 w 710"/>
                <a:gd name="T75" fmla="*/ 2147483647 h 710"/>
                <a:gd name="T76" fmla="*/ 23358708 w 710"/>
                <a:gd name="T77" fmla="*/ 2147483647 h 710"/>
                <a:gd name="T78" fmla="*/ 0 w 710"/>
                <a:gd name="T79" fmla="*/ 2147483647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0"/>
                <a:gd name="T121" fmla="*/ 0 h 710"/>
                <a:gd name="T122" fmla="*/ 710 w 710"/>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0" h="710">
                  <a:moveTo>
                    <a:pt x="0" y="355"/>
                  </a:moveTo>
                  <a:lnTo>
                    <a:pt x="0" y="355"/>
                  </a:lnTo>
                  <a:lnTo>
                    <a:pt x="2" y="355"/>
                  </a:lnTo>
                  <a:lnTo>
                    <a:pt x="0" y="355"/>
                  </a:lnTo>
                  <a:close/>
                  <a:moveTo>
                    <a:pt x="0" y="355"/>
                  </a:moveTo>
                  <a:cubicBezTo>
                    <a:pt x="0" y="257"/>
                    <a:pt x="40" y="168"/>
                    <a:pt x="104" y="104"/>
                  </a:cubicBezTo>
                  <a:lnTo>
                    <a:pt x="106" y="106"/>
                  </a:lnTo>
                  <a:cubicBezTo>
                    <a:pt x="42" y="170"/>
                    <a:pt x="2" y="258"/>
                    <a:pt x="2" y="355"/>
                  </a:cubicBezTo>
                  <a:lnTo>
                    <a:pt x="0" y="355"/>
                  </a:lnTo>
                  <a:close/>
                  <a:moveTo>
                    <a:pt x="104" y="104"/>
                  </a:moveTo>
                  <a:cubicBezTo>
                    <a:pt x="168" y="40"/>
                    <a:pt x="257" y="0"/>
                    <a:pt x="355" y="0"/>
                  </a:cubicBezTo>
                  <a:lnTo>
                    <a:pt x="355" y="2"/>
                  </a:lnTo>
                  <a:cubicBezTo>
                    <a:pt x="258" y="2"/>
                    <a:pt x="170" y="42"/>
                    <a:pt x="106" y="106"/>
                  </a:cubicBezTo>
                  <a:lnTo>
                    <a:pt x="104" y="104"/>
                  </a:lnTo>
                  <a:close/>
                  <a:moveTo>
                    <a:pt x="355" y="0"/>
                  </a:moveTo>
                  <a:lnTo>
                    <a:pt x="355" y="0"/>
                  </a:lnTo>
                  <a:lnTo>
                    <a:pt x="355" y="2"/>
                  </a:lnTo>
                  <a:lnTo>
                    <a:pt x="355" y="0"/>
                  </a:lnTo>
                  <a:close/>
                  <a:moveTo>
                    <a:pt x="355" y="0"/>
                  </a:moveTo>
                  <a:lnTo>
                    <a:pt x="355" y="0"/>
                  </a:lnTo>
                  <a:lnTo>
                    <a:pt x="355" y="2"/>
                  </a:lnTo>
                  <a:lnTo>
                    <a:pt x="355" y="0"/>
                  </a:lnTo>
                  <a:close/>
                  <a:moveTo>
                    <a:pt x="355" y="0"/>
                  </a:moveTo>
                  <a:cubicBezTo>
                    <a:pt x="453" y="0"/>
                    <a:pt x="542" y="40"/>
                    <a:pt x="606" y="104"/>
                  </a:cubicBezTo>
                  <a:lnTo>
                    <a:pt x="604" y="106"/>
                  </a:lnTo>
                  <a:cubicBezTo>
                    <a:pt x="540" y="42"/>
                    <a:pt x="452" y="2"/>
                    <a:pt x="355" y="2"/>
                  </a:cubicBezTo>
                  <a:lnTo>
                    <a:pt x="355" y="0"/>
                  </a:lnTo>
                  <a:close/>
                  <a:moveTo>
                    <a:pt x="606" y="104"/>
                  </a:moveTo>
                  <a:cubicBezTo>
                    <a:pt x="670" y="168"/>
                    <a:pt x="710" y="257"/>
                    <a:pt x="710" y="355"/>
                  </a:cubicBezTo>
                  <a:lnTo>
                    <a:pt x="708" y="355"/>
                  </a:lnTo>
                  <a:cubicBezTo>
                    <a:pt x="708" y="258"/>
                    <a:pt x="668" y="170"/>
                    <a:pt x="604" y="106"/>
                  </a:cubicBezTo>
                  <a:lnTo>
                    <a:pt x="606" y="104"/>
                  </a:lnTo>
                  <a:close/>
                  <a:moveTo>
                    <a:pt x="710" y="355"/>
                  </a:moveTo>
                  <a:lnTo>
                    <a:pt x="710" y="355"/>
                  </a:lnTo>
                  <a:lnTo>
                    <a:pt x="708" y="355"/>
                  </a:lnTo>
                  <a:lnTo>
                    <a:pt x="710" y="355"/>
                  </a:lnTo>
                  <a:close/>
                  <a:moveTo>
                    <a:pt x="710" y="355"/>
                  </a:moveTo>
                  <a:lnTo>
                    <a:pt x="710" y="355"/>
                  </a:lnTo>
                  <a:lnTo>
                    <a:pt x="708" y="355"/>
                  </a:lnTo>
                  <a:lnTo>
                    <a:pt x="710" y="355"/>
                  </a:lnTo>
                  <a:close/>
                  <a:moveTo>
                    <a:pt x="710" y="355"/>
                  </a:moveTo>
                  <a:cubicBezTo>
                    <a:pt x="710" y="453"/>
                    <a:pt x="670" y="542"/>
                    <a:pt x="606" y="606"/>
                  </a:cubicBezTo>
                  <a:lnTo>
                    <a:pt x="604" y="604"/>
                  </a:lnTo>
                  <a:cubicBezTo>
                    <a:pt x="668" y="540"/>
                    <a:pt x="708" y="452"/>
                    <a:pt x="708" y="355"/>
                  </a:cubicBezTo>
                  <a:lnTo>
                    <a:pt x="710" y="355"/>
                  </a:lnTo>
                  <a:close/>
                  <a:moveTo>
                    <a:pt x="606" y="606"/>
                  </a:moveTo>
                  <a:cubicBezTo>
                    <a:pt x="542" y="670"/>
                    <a:pt x="453" y="710"/>
                    <a:pt x="355" y="710"/>
                  </a:cubicBezTo>
                  <a:lnTo>
                    <a:pt x="355" y="708"/>
                  </a:lnTo>
                  <a:cubicBezTo>
                    <a:pt x="452" y="708"/>
                    <a:pt x="540" y="668"/>
                    <a:pt x="604" y="604"/>
                  </a:cubicBezTo>
                  <a:lnTo>
                    <a:pt x="606" y="606"/>
                  </a:lnTo>
                  <a:close/>
                  <a:moveTo>
                    <a:pt x="355" y="710"/>
                  </a:moveTo>
                  <a:lnTo>
                    <a:pt x="355" y="710"/>
                  </a:lnTo>
                  <a:lnTo>
                    <a:pt x="355" y="708"/>
                  </a:lnTo>
                  <a:lnTo>
                    <a:pt x="355" y="710"/>
                  </a:lnTo>
                  <a:close/>
                  <a:moveTo>
                    <a:pt x="355" y="710"/>
                  </a:moveTo>
                  <a:lnTo>
                    <a:pt x="355" y="710"/>
                  </a:lnTo>
                  <a:lnTo>
                    <a:pt x="355" y="708"/>
                  </a:lnTo>
                  <a:lnTo>
                    <a:pt x="355" y="710"/>
                  </a:lnTo>
                  <a:close/>
                  <a:moveTo>
                    <a:pt x="355" y="710"/>
                  </a:moveTo>
                  <a:cubicBezTo>
                    <a:pt x="257" y="710"/>
                    <a:pt x="168" y="670"/>
                    <a:pt x="104" y="606"/>
                  </a:cubicBezTo>
                  <a:lnTo>
                    <a:pt x="106" y="604"/>
                  </a:lnTo>
                  <a:cubicBezTo>
                    <a:pt x="170" y="668"/>
                    <a:pt x="258" y="708"/>
                    <a:pt x="355" y="708"/>
                  </a:cubicBezTo>
                  <a:lnTo>
                    <a:pt x="355" y="710"/>
                  </a:lnTo>
                  <a:close/>
                  <a:moveTo>
                    <a:pt x="104" y="606"/>
                  </a:moveTo>
                  <a:cubicBezTo>
                    <a:pt x="40" y="542"/>
                    <a:pt x="0" y="453"/>
                    <a:pt x="0" y="355"/>
                  </a:cubicBezTo>
                  <a:lnTo>
                    <a:pt x="2" y="355"/>
                  </a:lnTo>
                  <a:cubicBezTo>
                    <a:pt x="2" y="452"/>
                    <a:pt x="42" y="540"/>
                    <a:pt x="106" y="604"/>
                  </a:cubicBezTo>
                  <a:lnTo>
                    <a:pt x="104" y="606"/>
                  </a:lnTo>
                  <a:close/>
                  <a:moveTo>
                    <a:pt x="0" y="355"/>
                  </a:moveTo>
                  <a:lnTo>
                    <a:pt x="0" y="355"/>
                  </a:lnTo>
                  <a:lnTo>
                    <a:pt x="2" y="355"/>
                  </a:lnTo>
                  <a:lnTo>
                    <a:pt x="0" y="355"/>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0" name="Freeform 12"/>
            <p:cNvSpPr>
              <a:spLocks noEditPoints="1"/>
            </p:cNvSpPr>
            <p:nvPr/>
          </p:nvSpPr>
          <p:spPr bwMode="auto">
            <a:xfrm>
              <a:off x="1585" y="861"/>
              <a:ext cx="745" cy="306"/>
            </a:xfrm>
            <a:custGeom>
              <a:avLst/>
              <a:gdLst>
                <a:gd name="T0" fmla="*/ 1946436576 w 170"/>
                <a:gd name="T1" fmla="*/ 221494034 h 70"/>
                <a:gd name="T2" fmla="*/ 1178080944 w 170"/>
                <a:gd name="T3" fmla="*/ 211613071 h 70"/>
                <a:gd name="T4" fmla="*/ 1191149746 w 170"/>
                <a:gd name="T5" fmla="*/ 99076427 h 70"/>
                <a:gd name="T6" fmla="*/ 1269776843 w 170"/>
                <a:gd name="T7" fmla="*/ 9852247 h 70"/>
                <a:gd name="T8" fmla="*/ 995648074 w 170"/>
                <a:gd name="T9" fmla="*/ 0 h 70"/>
                <a:gd name="T10" fmla="*/ 893638714 w 170"/>
                <a:gd name="T11" fmla="*/ 79341219 h 70"/>
                <a:gd name="T12" fmla="*/ 893638714 w 170"/>
                <a:gd name="T13" fmla="*/ 234304483 h 70"/>
                <a:gd name="T14" fmla="*/ 663591210 w 170"/>
                <a:gd name="T15" fmla="*/ 323499981 h 70"/>
                <a:gd name="T16" fmla="*/ 504276821 w 170"/>
                <a:gd name="T17" fmla="*/ 557805933 h 70"/>
                <a:gd name="T18" fmla="*/ 0 w 170"/>
                <a:gd name="T19" fmla="*/ 779940014 h 70"/>
                <a:gd name="T20" fmla="*/ 480469364 w 170"/>
                <a:gd name="T21" fmla="*/ 756605408 h 70"/>
                <a:gd name="T22" fmla="*/ 619382330 w 170"/>
                <a:gd name="T23" fmla="*/ 690746683 h 70"/>
                <a:gd name="T24" fmla="*/ 778533064 w 170"/>
                <a:gd name="T25" fmla="*/ 512322392 h 70"/>
                <a:gd name="T26" fmla="*/ 937719699 w 170"/>
                <a:gd name="T27" fmla="*/ 489105571 h 70"/>
                <a:gd name="T28" fmla="*/ 950915836 w 170"/>
                <a:gd name="T29" fmla="*/ 634216093 h 70"/>
                <a:gd name="T30" fmla="*/ 1052796179 w 170"/>
                <a:gd name="T31" fmla="*/ 736222390 h 70"/>
                <a:gd name="T32" fmla="*/ 1282973540 w 170"/>
                <a:gd name="T33" fmla="*/ 736222390 h 70"/>
                <a:gd name="T34" fmla="*/ 1191149746 w 170"/>
                <a:gd name="T35" fmla="*/ 611523283 h 70"/>
                <a:gd name="T36" fmla="*/ 1178080944 w 170"/>
                <a:gd name="T37" fmla="*/ 455798517 h 70"/>
                <a:gd name="T38" fmla="*/ 1844519210 w 170"/>
                <a:gd name="T39" fmla="*/ 535139981 h 70"/>
                <a:gd name="T40" fmla="*/ 1946436576 w 170"/>
                <a:gd name="T41" fmla="*/ 221494034 h 70"/>
                <a:gd name="T42" fmla="*/ 1854733945 w 170"/>
                <a:gd name="T43" fmla="*/ 267493333 h 70"/>
                <a:gd name="T44" fmla="*/ 1787250502 w 170"/>
                <a:gd name="T45" fmla="*/ 479133682 h 70"/>
                <a:gd name="T46" fmla="*/ 1763443045 w 170"/>
                <a:gd name="T47" fmla="*/ 300835428 h 70"/>
                <a:gd name="T48" fmla="*/ 1374108499 w 170"/>
                <a:gd name="T49" fmla="*/ 323499981 h 70"/>
                <a:gd name="T50" fmla="*/ 1753384251 w 170"/>
                <a:gd name="T51" fmla="*/ 379506280 h 70"/>
                <a:gd name="T52" fmla="*/ 1384853884 w 170"/>
                <a:gd name="T53" fmla="*/ 356716110 h 70"/>
                <a:gd name="T54" fmla="*/ 1716381219 w 170"/>
                <a:gd name="T55" fmla="*/ 468728987 h 70"/>
                <a:gd name="T56" fmla="*/ 1374108499 w 170"/>
                <a:gd name="T57" fmla="*/ 389910975 h 70"/>
                <a:gd name="T58" fmla="*/ 1191149746 w 170"/>
                <a:gd name="T59" fmla="*/ 300835428 h 70"/>
                <a:gd name="T60" fmla="*/ 893638714 w 170"/>
                <a:gd name="T61" fmla="*/ 323499981 h 70"/>
                <a:gd name="T62" fmla="*/ 1167895097 w 170"/>
                <a:gd name="T63" fmla="*/ 356716110 h 70"/>
                <a:gd name="T64" fmla="*/ 893638714 w 170"/>
                <a:gd name="T65" fmla="*/ 389910975 h 70"/>
                <a:gd name="T66" fmla="*/ 1157128957 w 170"/>
                <a:gd name="T67" fmla="*/ 423253000 h 70"/>
                <a:gd name="T68" fmla="*/ 893638714 w 170"/>
                <a:gd name="T69" fmla="*/ 412722129 h 70"/>
                <a:gd name="T70" fmla="*/ 744667375 w 170"/>
                <a:gd name="T71" fmla="*/ 445917554 h 70"/>
                <a:gd name="T72" fmla="*/ 572320364 w 170"/>
                <a:gd name="T73" fmla="*/ 634216093 h 70"/>
                <a:gd name="T74" fmla="*/ 342143564 w 170"/>
                <a:gd name="T75" fmla="*/ 680215532 h 70"/>
                <a:gd name="T76" fmla="*/ 159151225 w 170"/>
                <a:gd name="T77" fmla="*/ 736222390 h 70"/>
                <a:gd name="T78" fmla="*/ 1120804102 w 170"/>
                <a:gd name="T79" fmla="*/ 56006666 h 70"/>
                <a:gd name="T80" fmla="*/ 1008716876 w 170"/>
                <a:gd name="T81" fmla="*/ 56006666 h 70"/>
                <a:gd name="T82" fmla="*/ 1099851835 w 170"/>
                <a:gd name="T83" fmla="*/ 201082199 h 70"/>
                <a:gd name="T84" fmla="*/ 1086818932 w 170"/>
                <a:gd name="T85" fmla="*/ 111886875 h 70"/>
                <a:gd name="T86" fmla="*/ 961655051 w 170"/>
                <a:gd name="T87" fmla="*/ 188270352 h 70"/>
                <a:gd name="T88" fmla="*/ 961655051 w 170"/>
                <a:gd name="T89" fmla="*/ 99076427 h 70"/>
                <a:gd name="T90" fmla="*/ 1167895097 w 170"/>
                <a:gd name="T91" fmla="*/ 700599109 h 70"/>
                <a:gd name="T92" fmla="*/ 1110626389 w 170"/>
                <a:gd name="T93" fmla="*/ 634216093 h 70"/>
                <a:gd name="T94" fmla="*/ 1076724799 w 170"/>
                <a:gd name="T95" fmla="*/ 700599109 h 70"/>
                <a:gd name="T96" fmla="*/ 1029541810 w 170"/>
                <a:gd name="T97" fmla="*/ 646999963 h 70"/>
                <a:gd name="T98" fmla="*/ 1110626389 w 170"/>
                <a:gd name="T99" fmla="*/ 578209934 h 70"/>
                <a:gd name="T100" fmla="*/ 1099851835 w 170"/>
                <a:gd name="T101" fmla="*/ 468728987 h 70"/>
                <a:gd name="T102" fmla="*/ 1029541810 w 170"/>
                <a:gd name="T103" fmla="*/ 578209934 h 70"/>
                <a:gd name="T104" fmla="*/ 1018768378 w 170"/>
                <a:gd name="T105" fmla="*/ 479133682 h 70"/>
                <a:gd name="T106" fmla="*/ 527560359 w 170"/>
                <a:gd name="T107" fmla="*/ 657557413 h 70"/>
                <a:gd name="T108" fmla="*/ 491244199 w 170"/>
                <a:gd name="T109" fmla="*/ 634216093 h 70"/>
                <a:gd name="T110" fmla="*/ 470410851 w 170"/>
                <a:gd name="T111" fmla="*/ 667403684 h 70"/>
                <a:gd name="T112" fmla="*/ 504276821 w 170"/>
                <a:gd name="T113" fmla="*/ 700599109 h 70"/>
                <a:gd name="T114" fmla="*/ 527560359 w 170"/>
                <a:gd name="T115" fmla="*/ 657557413 h 70"/>
                <a:gd name="T116" fmla="*/ 172346941 w 170"/>
                <a:gd name="T117" fmla="*/ 736222390 h 70"/>
                <a:gd name="T118" fmla="*/ 332057284 w 170"/>
                <a:gd name="T119" fmla="*/ 713557557 h 70"/>
                <a:gd name="T120" fmla="*/ 572320364 w 170"/>
                <a:gd name="T121" fmla="*/ 634216093 h 70"/>
                <a:gd name="T122" fmla="*/ 767794410 w 170"/>
                <a:gd name="T123" fmla="*/ 366694153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1" name="Freeform 13"/>
            <p:cNvSpPr>
              <a:spLocks noEditPoints="1"/>
            </p:cNvSpPr>
            <p:nvPr/>
          </p:nvSpPr>
          <p:spPr bwMode="auto">
            <a:xfrm>
              <a:off x="1585" y="861"/>
              <a:ext cx="745" cy="306"/>
            </a:xfrm>
            <a:custGeom>
              <a:avLst/>
              <a:gdLst>
                <a:gd name="T0" fmla="*/ 1946436576 w 170"/>
                <a:gd name="T1" fmla="*/ 221494034 h 70"/>
                <a:gd name="T2" fmla="*/ 1178080944 w 170"/>
                <a:gd name="T3" fmla="*/ 211613071 h 70"/>
                <a:gd name="T4" fmla="*/ 1191149746 w 170"/>
                <a:gd name="T5" fmla="*/ 99076427 h 70"/>
                <a:gd name="T6" fmla="*/ 1269776843 w 170"/>
                <a:gd name="T7" fmla="*/ 9852247 h 70"/>
                <a:gd name="T8" fmla="*/ 995648074 w 170"/>
                <a:gd name="T9" fmla="*/ 0 h 70"/>
                <a:gd name="T10" fmla="*/ 893638714 w 170"/>
                <a:gd name="T11" fmla="*/ 79341219 h 70"/>
                <a:gd name="T12" fmla="*/ 893638714 w 170"/>
                <a:gd name="T13" fmla="*/ 234304483 h 70"/>
                <a:gd name="T14" fmla="*/ 663591210 w 170"/>
                <a:gd name="T15" fmla="*/ 323499981 h 70"/>
                <a:gd name="T16" fmla="*/ 504276821 w 170"/>
                <a:gd name="T17" fmla="*/ 557805933 h 70"/>
                <a:gd name="T18" fmla="*/ 0 w 170"/>
                <a:gd name="T19" fmla="*/ 779940014 h 70"/>
                <a:gd name="T20" fmla="*/ 480469364 w 170"/>
                <a:gd name="T21" fmla="*/ 756605408 h 70"/>
                <a:gd name="T22" fmla="*/ 619382330 w 170"/>
                <a:gd name="T23" fmla="*/ 690746683 h 70"/>
                <a:gd name="T24" fmla="*/ 778533064 w 170"/>
                <a:gd name="T25" fmla="*/ 512322392 h 70"/>
                <a:gd name="T26" fmla="*/ 937719699 w 170"/>
                <a:gd name="T27" fmla="*/ 489105571 h 70"/>
                <a:gd name="T28" fmla="*/ 950915836 w 170"/>
                <a:gd name="T29" fmla="*/ 634216093 h 70"/>
                <a:gd name="T30" fmla="*/ 1052796179 w 170"/>
                <a:gd name="T31" fmla="*/ 736222390 h 70"/>
                <a:gd name="T32" fmla="*/ 1282973540 w 170"/>
                <a:gd name="T33" fmla="*/ 736222390 h 70"/>
                <a:gd name="T34" fmla="*/ 1191149746 w 170"/>
                <a:gd name="T35" fmla="*/ 611523283 h 70"/>
                <a:gd name="T36" fmla="*/ 1178080944 w 170"/>
                <a:gd name="T37" fmla="*/ 455798517 h 70"/>
                <a:gd name="T38" fmla="*/ 1844519210 w 170"/>
                <a:gd name="T39" fmla="*/ 535139981 h 70"/>
                <a:gd name="T40" fmla="*/ 1946436576 w 170"/>
                <a:gd name="T41" fmla="*/ 221494034 h 70"/>
                <a:gd name="T42" fmla="*/ 1854733945 w 170"/>
                <a:gd name="T43" fmla="*/ 267493333 h 70"/>
                <a:gd name="T44" fmla="*/ 1787250502 w 170"/>
                <a:gd name="T45" fmla="*/ 479133682 h 70"/>
                <a:gd name="T46" fmla="*/ 1763443045 w 170"/>
                <a:gd name="T47" fmla="*/ 300835428 h 70"/>
                <a:gd name="T48" fmla="*/ 1374108499 w 170"/>
                <a:gd name="T49" fmla="*/ 323499981 h 70"/>
                <a:gd name="T50" fmla="*/ 1753384251 w 170"/>
                <a:gd name="T51" fmla="*/ 379506280 h 70"/>
                <a:gd name="T52" fmla="*/ 1384853884 w 170"/>
                <a:gd name="T53" fmla="*/ 356716110 h 70"/>
                <a:gd name="T54" fmla="*/ 1716381219 w 170"/>
                <a:gd name="T55" fmla="*/ 468728987 h 70"/>
                <a:gd name="T56" fmla="*/ 1374108499 w 170"/>
                <a:gd name="T57" fmla="*/ 389910975 h 70"/>
                <a:gd name="T58" fmla="*/ 1191149746 w 170"/>
                <a:gd name="T59" fmla="*/ 300835428 h 70"/>
                <a:gd name="T60" fmla="*/ 893638714 w 170"/>
                <a:gd name="T61" fmla="*/ 323499981 h 70"/>
                <a:gd name="T62" fmla="*/ 1167895097 w 170"/>
                <a:gd name="T63" fmla="*/ 356716110 h 70"/>
                <a:gd name="T64" fmla="*/ 893638714 w 170"/>
                <a:gd name="T65" fmla="*/ 389910975 h 70"/>
                <a:gd name="T66" fmla="*/ 1157128957 w 170"/>
                <a:gd name="T67" fmla="*/ 423253000 h 70"/>
                <a:gd name="T68" fmla="*/ 893638714 w 170"/>
                <a:gd name="T69" fmla="*/ 412722129 h 70"/>
                <a:gd name="T70" fmla="*/ 744667375 w 170"/>
                <a:gd name="T71" fmla="*/ 445917554 h 70"/>
                <a:gd name="T72" fmla="*/ 572320364 w 170"/>
                <a:gd name="T73" fmla="*/ 634216093 h 70"/>
                <a:gd name="T74" fmla="*/ 342143564 w 170"/>
                <a:gd name="T75" fmla="*/ 680215532 h 70"/>
                <a:gd name="T76" fmla="*/ 159151225 w 170"/>
                <a:gd name="T77" fmla="*/ 736222390 h 70"/>
                <a:gd name="T78" fmla="*/ 1120804102 w 170"/>
                <a:gd name="T79" fmla="*/ 56006666 h 70"/>
                <a:gd name="T80" fmla="*/ 1008716876 w 170"/>
                <a:gd name="T81" fmla="*/ 56006666 h 70"/>
                <a:gd name="T82" fmla="*/ 1099851835 w 170"/>
                <a:gd name="T83" fmla="*/ 201082199 h 70"/>
                <a:gd name="T84" fmla="*/ 1086818932 w 170"/>
                <a:gd name="T85" fmla="*/ 111886875 h 70"/>
                <a:gd name="T86" fmla="*/ 961655051 w 170"/>
                <a:gd name="T87" fmla="*/ 188270352 h 70"/>
                <a:gd name="T88" fmla="*/ 961655051 w 170"/>
                <a:gd name="T89" fmla="*/ 99076427 h 70"/>
                <a:gd name="T90" fmla="*/ 1167895097 w 170"/>
                <a:gd name="T91" fmla="*/ 700599109 h 70"/>
                <a:gd name="T92" fmla="*/ 1110626389 w 170"/>
                <a:gd name="T93" fmla="*/ 634216093 h 70"/>
                <a:gd name="T94" fmla="*/ 1076724799 w 170"/>
                <a:gd name="T95" fmla="*/ 700599109 h 70"/>
                <a:gd name="T96" fmla="*/ 1029541810 w 170"/>
                <a:gd name="T97" fmla="*/ 646999963 h 70"/>
                <a:gd name="T98" fmla="*/ 1110626389 w 170"/>
                <a:gd name="T99" fmla="*/ 578209934 h 70"/>
                <a:gd name="T100" fmla="*/ 1099851835 w 170"/>
                <a:gd name="T101" fmla="*/ 468728987 h 70"/>
                <a:gd name="T102" fmla="*/ 1029541810 w 170"/>
                <a:gd name="T103" fmla="*/ 578209934 h 70"/>
                <a:gd name="T104" fmla="*/ 1018768378 w 170"/>
                <a:gd name="T105" fmla="*/ 479133682 h 70"/>
                <a:gd name="T106" fmla="*/ 527560359 w 170"/>
                <a:gd name="T107" fmla="*/ 657557413 h 70"/>
                <a:gd name="T108" fmla="*/ 491244199 w 170"/>
                <a:gd name="T109" fmla="*/ 634216093 h 70"/>
                <a:gd name="T110" fmla="*/ 470410851 w 170"/>
                <a:gd name="T111" fmla="*/ 667403684 h 70"/>
                <a:gd name="T112" fmla="*/ 504276821 w 170"/>
                <a:gd name="T113" fmla="*/ 700599109 h 70"/>
                <a:gd name="T114" fmla="*/ 527560359 w 170"/>
                <a:gd name="T115" fmla="*/ 657557413 h 70"/>
                <a:gd name="T116" fmla="*/ 172346941 w 170"/>
                <a:gd name="T117" fmla="*/ 736222390 h 70"/>
                <a:gd name="T118" fmla="*/ 332057284 w 170"/>
                <a:gd name="T119" fmla="*/ 713557557 h 70"/>
                <a:gd name="T120" fmla="*/ 572320364 w 170"/>
                <a:gd name="T121" fmla="*/ 634216093 h 70"/>
                <a:gd name="T122" fmla="*/ 767794410 w 170"/>
                <a:gd name="T123" fmla="*/ 366694153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2" name="Freeform 14"/>
            <p:cNvSpPr>
              <a:spLocks noEditPoints="1"/>
            </p:cNvSpPr>
            <p:nvPr/>
          </p:nvSpPr>
          <p:spPr bwMode="auto">
            <a:xfrm>
              <a:off x="1120" y="966"/>
              <a:ext cx="517" cy="617"/>
            </a:xfrm>
            <a:custGeom>
              <a:avLst/>
              <a:gdLst>
                <a:gd name="T0" fmla="*/ 1245875601 w 118"/>
                <a:gd name="T1" fmla="*/ 0 h 141"/>
                <a:gd name="T2" fmla="*/ 617562404 w 118"/>
                <a:gd name="T3" fmla="*/ 440009693 h 141"/>
                <a:gd name="T4" fmla="*/ 547361604 w 118"/>
                <a:gd name="T5" fmla="*/ 337027274 h 141"/>
                <a:gd name="T6" fmla="*/ 560413134 w 118"/>
                <a:gd name="T7" fmla="*/ 226516583 h 141"/>
                <a:gd name="T8" fmla="*/ 341507749 w 118"/>
                <a:gd name="T9" fmla="*/ 370642469 h 141"/>
                <a:gd name="T10" fmla="*/ 296851579 w 118"/>
                <a:gd name="T11" fmla="*/ 484129532 h 141"/>
                <a:gd name="T12" fmla="*/ 388491295 w 118"/>
                <a:gd name="T13" fmla="*/ 620695360 h 141"/>
                <a:gd name="T14" fmla="*/ 263561625 w 118"/>
                <a:gd name="T15" fmla="*/ 834188120 h 141"/>
                <a:gd name="T16" fmla="*/ 286778459 w 118"/>
                <a:gd name="T17" fmla="*/ 1114780204 h 141"/>
                <a:gd name="T18" fmla="*/ 0 w 118"/>
                <a:gd name="T19" fmla="*/ 1588406633 h 141"/>
                <a:gd name="T20" fmla="*/ 377767701 w 118"/>
                <a:gd name="T21" fmla="*/ 1284834223 h 141"/>
                <a:gd name="T22" fmla="*/ 445676037 w 118"/>
                <a:gd name="T23" fmla="*/ 1148388679 h 141"/>
                <a:gd name="T24" fmla="*/ 469415830 w 118"/>
                <a:gd name="T25" fmla="*/ 924266090 h 141"/>
                <a:gd name="T26" fmla="*/ 581329511 w 118"/>
                <a:gd name="T27" fmla="*/ 810687449 h 141"/>
                <a:gd name="T28" fmla="*/ 685342874 w 118"/>
                <a:gd name="T29" fmla="*/ 911242897 h 141"/>
                <a:gd name="T30" fmla="*/ 820996348 w 118"/>
                <a:gd name="T31" fmla="*/ 934221543 h 141"/>
                <a:gd name="T32" fmla="*/ 1016813325 w 118"/>
                <a:gd name="T33" fmla="*/ 810687449 h 141"/>
                <a:gd name="T34" fmla="*/ 867980175 w 118"/>
                <a:gd name="T35" fmla="*/ 754218513 h 141"/>
                <a:gd name="T36" fmla="*/ 766265446 w 118"/>
                <a:gd name="T37" fmla="*/ 641280081 h 141"/>
                <a:gd name="T38" fmla="*/ 1347597060 w 118"/>
                <a:gd name="T39" fmla="*/ 327106828 h 141"/>
                <a:gd name="T40" fmla="*/ 1245875601 w 118"/>
                <a:gd name="T41" fmla="*/ 0 h 141"/>
                <a:gd name="T42" fmla="*/ 1188697309 w 118"/>
                <a:gd name="T43" fmla="*/ 90079265 h 141"/>
                <a:gd name="T44" fmla="*/ 1266643644 w 118"/>
                <a:gd name="T45" fmla="*/ 303572830 h 141"/>
                <a:gd name="T46" fmla="*/ 1141707033 w 118"/>
                <a:gd name="T47" fmla="*/ 170053808 h 141"/>
                <a:gd name="T48" fmla="*/ 834167612 w 118"/>
                <a:gd name="T49" fmla="*/ 417157633 h 141"/>
                <a:gd name="T50" fmla="*/ 1175674941 w 118"/>
                <a:gd name="T51" fmla="*/ 247102004 h 141"/>
                <a:gd name="T52" fmla="*/ 867980175 w 118"/>
                <a:gd name="T53" fmla="*/ 440009693 h 141"/>
                <a:gd name="T54" fmla="*/ 1198763910 w 118"/>
                <a:gd name="T55" fmla="*/ 337027274 h 141"/>
                <a:gd name="T56" fmla="*/ 878704049 w 118"/>
                <a:gd name="T57" fmla="*/ 473626569 h 141"/>
                <a:gd name="T58" fmla="*/ 675270104 w 118"/>
                <a:gd name="T59" fmla="*/ 507110138 h 141"/>
                <a:gd name="T60" fmla="*/ 445676037 w 118"/>
                <a:gd name="T61" fmla="*/ 697749577 h 141"/>
                <a:gd name="T62" fmla="*/ 685342874 w 118"/>
                <a:gd name="T63" fmla="*/ 574180056 h 141"/>
                <a:gd name="T64" fmla="*/ 479488880 w 118"/>
                <a:gd name="T65" fmla="*/ 754218513 h 141"/>
                <a:gd name="T66" fmla="*/ 719282180 w 118"/>
                <a:gd name="T67" fmla="*/ 630650813 h 141"/>
                <a:gd name="T68" fmla="*/ 503383457 w 118"/>
                <a:gd name="T69" fmla="*/ 767122962 h 141"/>
                <a:gd name="T70" fmla="*/ 411708129 w 118"/>
                <a:gd name="T71" fmla="*/ 877752607 h 141"/>
                <a:gd name="T72" fmla="*/ 377767701 w 118"/>
                <a:gd name="T73" fmla="*/ 1137759410 h 141"/>
                <a:gd name="T74" fmla="*/ 216577798 w 118"/>
                <a:gd name="T75" fmla="*/ 1307842554 h 141"/>
                <a:gd name="T76" fmla="*/ 114892197 w 118"/>
                <a:gd name="T77" fmla="*/ 1451961929 h 141"/>
                <a:gd name="T78" fmla="*/ 469415830 w 118"/>
                <a:gd name="T79" fmla="*/ 337027274 h 141"/>
                <a:gd name="T80" fmla="*/ 377767701 w 118"/>
                <a:gd name="T81" fmla="*/ 406555249 h 141"/>
                <a:gd name="T82" fmla="*/ 547361604 w 118"/>
                <a:gd name="T83" fmla="*/ 473626569 h 141"/>
                <a:gd name="T84" fmla="*/ 479488880 w 118"/>
                <a:gd name="T85" fmla="*/ 406555249 h 141"/>
                <a:gd name="T86" fmla="*/ 432505053 w 118"/>
                <a:gd name="T87" fmla="*/ 550674905 h 141"/>
                <a:gd name="T88" fmla="*/ 377767701 w 118"/>
                <a:gd name="T89" fmla="*/ 473626569 h 141"/>
                <a:gd name="T90" fmla="*/ 891197289 w 118"/>
                <a:gd name="T91" fmla="*/ 844144133 h 141"/>
                <a:gd name="T92" fmla="*/ 810923579 w 118"/>
                <a:gd name="T93" fmla="*/ 821283671 h 141"/>
                <a:gd name="T94" fmla="*/ 820996348 w 118"/>
                <a:gd name="T95" fmla="*/ 901286885 h 141"/>
                <a:gd name="T96" fmla="*/ 753215878 w 118"/>
                <a:gd name="T97" fmla="*/ 877752607 h 141"/>
                <a:gd name="T98" fmla="*/ 776991002 w 118"/>
                <a:gd name="T99" fmla="*/ 777752791 h 141"/>
                <a:gd name="T100" fmla="*/ 709238012 w 118"/>
                <a:gd name="T101" fmla="*/ 697749577 h 141"/>
                <a:gd name="T102" fmla="*/ 719282180 w 118"/>
                <a:gd name="T103" fmla="*/ 821283671 h 141"/>
                <a:gd name="T104" fmla="*/ 651530312 w 118"/>
                <a:gd name="T105" fmla="*/ 754218513 h 141"/>
                <a:gd name="T106" fmla="*/ 364724023 w 118"/>
                <a:gd name="T107" fmla="*/ 1181851804 h 141"/>
                <a:gd name="T108" fmla="*/ 320746437 w 118"/>
                <a:gd name="T109" fmla="*/ 1181851804 h 141"/>
                <a:gd name="T110" fmla="*/ 307575173 w 118"/>
                <a:gd name="T111" fmla="*/ 1227718356 h 141"/>
                <a:gd name="T112" fmla="*/ 354558999 w 118"/>
                <a:gd name="T113" fmla="*/ 1227718356 h 141"/>
                <a:gd name="T114" fmla="*/ 364724023 w 118"/>
                <a:gd name="T115" fmla="*/ 1181851804 h 141"/>
                <a:gd name="T116" fmla="*/ 114892197 w 118"/>
                <a:gd name="T117" fmla="*/ 1451961929 h 141"/>
                <a:gd name="T118" fmla="*/ 239794633 w 118"/>
                <a:gd name="T119" fmla="*/ 1341296997 h 141"/>
                <a:gd name="T120" fmla="*/ 377767701 w 118"/>
                <a:gd name="T121" fmla="*/ 1127803957 h 141"/>
                <a:gd name="T122" fmla="*/ 364724023 w 118"/>
                <a:gd name="T123" fmla="*/ 80073199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3" name="Freeform 15"/>
            <p:cNvSpPr>
              <a:spLocks noEditPoints="1"/>
            </p:cNvSpPr>
            <p:nvPr/>
          </p:nvSpPr>
          <p:spPr bwMode="auto">
            <a:xfrm>
              <a:off x="1120" y="966"/>
              <a:ext cx="517" cy="617"/>
            </a:xfrm>
            <a:custGeom>
              <a:avLst/>
              <a:gdLst>
                <a:gd name="T0" fmla="*/ 1245875601 w 118"/>
                <a:gd name="T1" fmla="*/ 0 h 141"/>
                <a:gd name="T2" fmla="*/ 617562404 w 118"/>
                <a:gd name="T3" fmla="*/ 440009693 h 141"/>
                <a:gd name="T4" fmla="*/ 547361604 w 118"/>
                <a:gd name="T5" fmla="*/ 337027274 h 141"/>
                <a:gd name="T6" fmla="*/ 560413134 w 118"/>
                <a:gd name="T7" fmla="*/ 226516583 h 141"/>
                <a:gd name="T8" fmla="*/ 341507749 w 118"/>
                <a:gd name="T9" fmla="*/ 370642469 h 141"/>
                <a:gd name="T10" fmla="*/ 296851579 w 118"/>
                <a:gd name="T11" fmla="*/ 484129532 h 141"/>
                <a:gd name="T12" fmla="*/ 388491295 w 118"/>
                <a:gd name="T13" fmla="*/ 620695360 h 141"/>
                <a:gd name="T14" fmla="*/ 263561625 w 118"/>
                <a:gd name="T15" fmla="*/ 834188120 h 141"/>
                <a:gd name="T16" fmla="*/ 286778459 w 118"/>
                <a:gd name="T17" fmla="*/ 1114780204 h 141"/>
                <a:gd name="T18" fmla="*/ 0 w 118"/>
                <a:gd name="T19" fmla="*/ 1588406633 h 141"/>
                <a:gd name="T20" fmla="*/ 377767701 w 118"/>
                <a:gd name="T21" fmla="*/ 1284834223 h 141"/>
                <a:gd name="T22" fmla="*/ 445676037 w 118"/>
                <a:gd name="T23" fmla="*/ 1148388679 h 141"/>
                <a:gd name="T24" fmla="*/ 469415830 w 118"/>
                <a:gd name="T25" fmla="*/ 924266090 h 141"/>
                <a:gd name="T26" fmla="*/ 581329511 w 118"/>
                <a:gd name="T27" fmla="*/ 810687449 h 141"/>
                <a:gd name="T28" fmla="*/ 685342874 w 118"/>
                <a:gd name="T29" fmla="*/ 911242897 h 141"/>
                <a:gd name="T30" fmla="*/ 820996348 w 118"/>
                <a:gd name="T31" fmla="*/ 934221543 h 141"/>
                <a:gd name="T32" fmla="*/ 1016813325 w 118"/>
                <a:gd name="T33" fmla="*/ 810687449 h 141"/>
                <a:gd name="T34" fmla="*/ 867980175 w 118"/>
                <a:gd name="T35" fmla="*/ 754218513 h 141"/>
                <a:gd name="T36" fmla="*/ 766265446 w 118"/>
                <a:gd name="T37" fmla="*/ 641280081 h 141"/>
                <a:gd name="T38" fmla="*/ 1347597060 w 118"/>
                <a:gd name="T39" fmla="*/ 327106828 h 141"/>
                <a:gd name="T40" fmla="*/ 1245875601 w 118"/>
                <a:gd name="T41" fmla="*/ 0 h 141"/>
                <a:gd name="T42" fmla="*/ 1188697309 w 118"/>
                <a:gd name="T43" fmla="*/ 90079265 h 141"/>
                <a:gd name="T44" fmla="*/ 1266643644 w 118"/>
                <a:gd name="T45" fmla="*/ 303572830 h 141"/>
                <a:gd name="T46" fmla="*/ 1141707033 w 118"/>
                <a:gd name="T47" fmla="*/ 170053808 h 141"/>
                <a:gd name="T48" fmla="*/ 834167612 w 118"/>
                <a:gd name="T49" fmla="*/ 417157633 h 141"/>
                <a:gd name="T50" fmla="*/ 1175674941 w 118"/>
                <a:gd name="T51" fmla="*/ 247102004 h 141"/>
                <a:gd name="T52" fmla="*/ 867980175 w 118"/>
                <a:gd name="T53" fmla="*/ 440009693 h 141"/>
                <a:gd name="T54" fmla="*/ 1198763910 w 118"/>
                <a:gd name="T55" fmla="*/ 337027274 h 141"/>
                <a:gd name="T56" fmla="*/ 878704049 w 118"/>
                <a:gd name="T57" fmla="*/ 473626569 h 141"/>
                <a:gd name="T58" fmla="*/ 675270104 w 118"/>
                <a:gd name="T59" fmla="*/ 507110138 h 141"/>
                <a:gd name="T60" fmla="*/ 445676037 w 118"/>
                <a:gd name="T61" fmla="*/ 697749577 h 141"/>
                <a:gd name="T62" fmla="*/ 685342874 w 118"/>
                <a:gd name="T63" fmla="*/ 574180056 h 141"/>
                <a:gd name="T64" fmla="*/ 479488880 w 118"/>
                <a:gd name="T65" fmla="*/ 754218513 h 141"/>
                <a:gd name="T66" fmla="*/ 719282180 w 118"/>
                <a:gd name="T67" fmla="*/ 630650813 h 141"/>
                <a:gd name="T68" fmla="*/ 503383457 w 118"/>
                <a:gd name="T69" fmla="*/ 767122962 h 141"/>
                <a:gd name="T70" fmla="*/ 411708129 w 118"/>
                <a:gd name="T71" fmla="*/ 877752607 h 141"/>
                <a:gd name="T72" fmla="*/ 377767701 w 118"/>
                <a:gd name="T73" fmla="*/ 1137759410 h 141"/>
                <a:gd name="T74" fmla="*/ 216577798 w 118"/>
                <a:gd name="T75" fmla="*/ 1307842554 h 141"/>
                <a:gd name="T76" fmla="*/ 114892197 w 118"/>
                <a:gd name="T77" fmla="*/ 1451961929 h 141"/>
                <a:gd name="T78" fmla="*/ 469415830 w 118"/>
                <a:gd name="T79" fmla="*/ 337027274 h 141"/>
                <a:gd name="T80" fmla="*/ 377767701 w 118"/>
                <a:gd name="T81" fmla="*/ 406555249 h 141"/>
                <a:gd name="T82" fmla="*/ 547361604 w 118"/>
                <a:gd name="T83" fmla="*/ 473626569 h 141"/>
                <a:gd name="T84" fmla="*/ 479488880 w 118"/>
                <a:gd name="T85" fmla="*/ 406555249 h 141"/>
                <a:gd name="T86" fmla="*/ 432505053 w 118"/>
                <a:gd name="T87" fmla="*/ 550674905 h 141"/>
                <a:gd name="T88" fmla="*/ 377767701 w 118"/>
                <a:gd name="T89" fmla="*/ 473626569 h 141"/>
                <a:gd name="T90" fmla="*/ 891197289 w 118"/>
                <a:gd name="T91" fmla="*/ 844144133 h 141"/>
                <a:gd name="T92" fmla="*/ 810923579 w 118"/>
                <a:gd name="T93" fmla="*/ 821283671 h 141"/>
                <a:gd name="T94" fmla="*/ 820996348 w 118"/>
                <a:gd name="T95" fmla="*/ 901286885 h 141"/>
                <a:gd name="T96" fmla="*/ 753215878 w 118"/>
                <a:gd name="T97" fmla="*/ 877752607 h 141"/>
                <a:gd name="T98" fmla="*/ 776991002 w 118"/>
                <a:gd name="T99" fmla="*/ 777752791 h 141"/>
                <a:gd name="T100" fmla="*/ 709238012 w 118"/>
                <a:gd name="T101" fmla="*/ 697749577 h 141"/>
                <a:gd name="T102" fmla="*/ 719282180 w 118"/>
                <a:gd name="T103" fmla="*/ 821283671 h 141"/>
                <a:gd name="T104" fmla="*/ 651530312 w 118"/>
                <a:gd name="T105" fmla="*/ 754218513 h 141"/>
                <a:gd name="T106" fmla="*/ 364724023 w 118"/>
                <a:gd name="T107" fmla="*/ 1181851804 h 141"/>
                <a:gd name="T108" fmla="*/ 320746437 w 118"/>
                <a:gd name="T109" fmla="*/ 1181851804 h 141"/>
                <a:gd name="T110" fmla="*/ 307575173 w 118"/>
                <a:gd name="T111" fmla="*/ 1227718356 h 141"/>
                <a:gd name="T112" fmla="*/ 354558999 w 118"/>
                <a:gd name="T113" fmla="*/ 1227718356 h 141"/>
                <a:gd name="T114" fmla="*/ 364724023 w 118"/>
                <a:gd name="T115" fmla="*/ 1181851804 h 141"/>
                <a:gd name="T116" fmla="*/ 114892197 w 118"/>
                <a:gd name="T117" fmla="*/ 1451961929 h 141"/>
                <a:gd name="T118" fmla="*/ 239794633 w 118"/>
                <a:gd name="T119" fmla="*/ 1341296997 h 141"/>
                <a:gd name="T120" fmla="*/ 377767701 w 118"/>
                <a:gd name="T121" fmla="*/ 1127803957 h 141"/>
                <a:gd name="T122" fmla="*/ 364724023 w 118"/>
                <a:gd name="T123" fmla="*/ 80073199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4" name="Freeform 16"/>
            <p:cNvSpPr>
              <a:spLocks noEditPoints="1"/>
            </p:cNvSpPr>
            <p:nvPr/>
          </p:nvSpPr>
          <p:spPr bwMode="auto">
            <a:xfrm>
              <a:off x="818" y="1412"/>
              <a:ext cx="311" cy="780"/>
            </a:xfrm>
            <a:custGeom>
              <a:avLst/>
              <a:gdLst>
                <a:gd name="T0" fmla="*/ 512264683 w 71"/>
                <a:gd name="T1" fmla="*/ 0 h 178"/>
                <a:gd name="T2" fmla="*/ 262369579 w 71"/>
                <a:gd name="T3" fmla="*/ 720292909 h 178"/>
                <a:gd name="T4" fmla="*/ 148387410 w 71"/>
                <a:gd name="T5" fmla="*/ 686286183 h 178"/>
                <a:gd name="T6" fmla="*/ 90806950 w 71"/>
                <a:gd name="T7" fmla="*/ 582009368 h 178"/>
                <a:gd name="T8" fmla="*/ 0 w 71"/>
                <a:gd name="T9" fmla="*/ 835304623 h 178"/>
                <a:gd name="T10" fmla="*/ 33876217 w 71"/>
                <a:gd name="T11" fmla="*/ 950195744 h 178"/>
                <a:gd name="T12" fmla="*/ 192321126 w 71"/>
                <a:gd name="T13" fmla="*/ 1018173299 h 178"/>
                <a:gd name="T14" fmla="*/ 216018790 w 71"/>
                <a:gd name="T15" fmla="*/ 1258278040 h 178"/>
                <a:gd name="T16" fmla="*/ 397760104 w 71"/>
                <a:gd name="T17" fmla="*/ 1488180315 h 178"/>
                <a:gd name="T18" fmla="*/ 455368142 w 71"/>
                <a:gd name="T19" fmla="*/ 2036344355 h 178"/>
                <a:gd name="T20" fmla="*/ 580057397 w 71"/>
                <a:gd name="T21" fmla="*/ 1566211418 h 178"/>
                <a:gd name="T22" fmla="*/ 559171662 w 71"/>
                <a:gd name="T23" fmla="*/ 1417348907 h 178"/>
                <a:gd name="T24" fmla="*/ 431515030 w 71"/>
                <a:gd name="T25" fmla="*/ 1211216397 h 178"/>
                <a:gd name="T26" fmla="*/ 455368142 w 71"/>
                <a:gd name="T27" fmla="*/ 1052144128 h 178"/>
                <a:gd name="T28" fmla="*/ 603069915 w 71"/>
                <a:gd name="T29" fmla="*/ 1075415815 h 178"/>
                <a:gd name="T30" fmla="*/ 727760853 w 71"/>
                <a:gd name="T31" fmla="*/ 1018173299 h 178"/>
                <a:gd name="T32" fmla="*/ 808544146 w 71"/>
                <a:gd name="T33" fmla="*/ 788150432 h 178"/>
                <a:gd name="T34" fmla="*/ 649978858 w 71"/>
                <a:gd name="T35" fmla="*/ 845918509 h 178"/>
                <a:gd name="T36" fmla="*/ 501562222 w 71"/>
                <a:gd name="T37" fmla="*/ 812067152 h 178"/>
                <a:gd name="T38" fmla="*/ 785369171 w 71"/>
                <a:gd name="T39" fmla="*/ 206106078 h 178"/>
                <a:gd name="T40" fmla="*/ 512264683 w 71"/>
                <a:gd name="T41" fmla="*/ 0 h 178"/>
                <a:gd name="T42" fmla="*/ 522443191 w 71"/>
                <a:gd name="T43" fmla="*/ 101827545 h 178"/>
                <a:gd name="T44" fmla="*/ 707028743 w 71"/>
                <a:gd name="T45" fmla="*/ 240104671 h 178"/>
                <a:gd name="T46" fmla="*/ 522443191 w 71"/>
                <a:gd name="T47" fmla="*/ 206106078 h 178"/>
                <a:gd name="T48" fmla="*/ 421493230 w 71"/>
                <a:gd name="T49" fmla="*/ 571962270 h 178"/>
                <a:gd name="T50" fmla="*/ 593047835 w 71"/>
                <a:gd name="T51" fmla="*/ 240104671 h 178"/>
                <a:gd name="T52" fmla="*/ 455368142 w 71"/>
                <a:gd name="T53" fmla="*/ 582009368 h 178"/>
                <a:gd name="T54" fmla="*/ 670828709 w 71"/>
                <a:gd name="T55" fmla="*/ 308082156 h 178"/>
                <a:gd name="T56" fmla="*/ 488566878 w 71"/>
                <a:gd name="T57" fmla="*/ 605961004 h 178"/>
                <a:gd name="T58" fmla="*/ 340708536 w 71"/>
                <a:gd name="T59" fmla="*/ 754263738 h 178"/>
                <a:gd name="T60" fmla="*/ 286094857 w 71"/>
                <a:gd name="T61" fmla="*/ 1041410771 h 178"/>
                <a:gd name="T62" fmla="*/ 397760104 w 71"/>
                <a:gd name="T63" fmla="*/ 788150432 h 178"/>
                <a:gd name="T64" fmla="*/ 340708536 w 71"/>
                <a:gd name="T65" fmla="*/ 1065207459 h 178"/>
                <a:gd name="T66" fmla="*/ 467836170 w 71"/>
                <a:gd name="T67" fmla="*/ 825101315 h 178"/>
                <a:gd name="T68" fmla="*/ 376908570 w 71"/>
                <a:gd name="T69" fmla="*/ 1065207459 h 178"/>
                <a:gd name="T70" fmla="*/ 363877062 w 71"/>
                <a:gd name="T71" fmla="*/ 1211216397 h 178"/>
                <a:gd name="T72" fmla="*/ 478543396 w 71"/>
                <a:gd name="T73" fmla="*/ 1441117550 h 178"/>
                <a:gd name="T74" fmla="*/ 455368142 w 71"/>
                <a:gd name="T75" fmla="*/ 1670488092 h 178"/>
                <a:gd name="T76" fmla="*/ 455368142 w 71"/>
                <a:gd name="T77" fmla="*/ 1864090126 h 178"/>
                <a:gd name="T78" fmla="*/ 90806950 w 71"/>
                <a:gd name="T79" fmla="*/ 731026266 h 178"/>
                <a:gd name="T80" fmla="*/ 57051480 w 71"/>
                <a:gd name="T81" fmla="*/ 845918509 h 178"/>
                <a:gd name="T82" fmla="*/ 228485277 w 71"/>
                <a:gd name="T83" fmla="*/ 801333794 h 178"/>
                <a:gd name="T84" fmla="*/ 124689430 w 71"/>
                <a:gd name="T85" fmla="*/ 788150432 h 178"/>
                <a:gd name="T86" fmla="*/ 171562665 w 71"/>
                <a:gd name="T87" fmla="*/ 926957712 h 178"/>
                <a:gd name="T88" fmla="*/ 90806950 w 71"/>
                <a:gd name="T89" fmla="*/ 903161024 h 178"/>
                <a:gd name="T90" fmla="*/ 727760853 w 71"/>
                <a:gd name="T91" fmla="*/ 903161024 h 178"/>
                <a:gd name="T92" fmla="*/ 649978858 w 71"/>
                <a:gd name="T93" fmla="*/ 926957712 h 178"/>
                <a:gd name="T94" fmla="*/ 707028743 w 71"/>
                <a:gd name="T95" fmla="*/ 984166573 h 178"/>
                <a:gd name="T96" fmla="*/ 636954358 w 71"/>
                <a:gd name="T97" fmla="*/ 1007439381 h 178"/>
                <a:gd name="T98" fmla="*/ 593047835 w 71"/>
                <a:gd name="T99" fmla="*/ 903161024 h 178"/>
                <a:gd name="T100" fmla="*/ 488566878 w 71"/>
                <a:gd name="T101" fmla="*/ 879887655 h 178"/>
                <a:gd name="T102" fmla="*/ 580057397 w 71"/>
                <a:gd name="T103" fmla="*/ 984166573 h 178"/>
                <a:gd name="T104" fmla="*/ 478543396 w 71"/>
                <a:gd name="T105" fmla="*/ 960928541 h 178"/>
                <a:gd name="T106" fmla="*/ 501562222 w 71"/>
                <a:gd name="T107" fmla="*/ 1488180315 h 178"/>
                <a:gd name="T108" fmla="*/ 467836170 w 71"/>
                <a:gd name="T109" fmla="*/ 1509093983 h 178"/>
                <a:gd name="T110" fmla="*/ 488566878 w 71"/>
                <a:gd name="T111" fmla="*/ 1556156748 h 178"/>
                <a:gd name="T112" fmla="*/ 522443191 w 71"/>
                <a:gd name="T113" fmla="*/ 1532360061 h 178"/>
                <a:gd name="T114" fmla="*/ 501562222 w 71"/>
                <a:gd name="T115" fmla="*/ 1488180315 h 178"/>
                <a:gd name="T116" fmla="*/ 467836170 w 71"/>
                <a:gd name="T117" fmla="*/ 1853350038 h 178"/>
                <a:gd name="T118" fmla="*/ 488566878 w 71"/>
                <a:gd name="T119" fmla="*/ 1694284780 h 178"/>
                <a:gd name="T120" fmla="*/ 478543396 w 71"/>
                <a:gd name="T121" fmla="*/ 1441117550 h 178"/>
                <a:gd name="T122" fmla="*/ 286094857 w 71"/>
                <a:gd name="T123" fmla="*/ 1177237155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45" y="0"/>
                  </a:moveTo>
                  <a:lnTo>
                    <a:pt x="23" y="63"/>
                  </a:lnTo>
                  <a:lnTo>
                    <a:pt x="13" y="60"/>
                  </a:lnTo>
                  <a:lnTo>
                    <a:pt x="8" y="51"/>
                  </a:lnTo>
                  <a:lnTo>
                    <a:pt x="0" y="73"/>
                  </a:lnTo>
                  <a:lnTo>
                    <a:pt x="3" y="83"/>
                  </a:lnTo>
                  <a:lnTo>
                    <a:pt x="17" y="89"/>
                  </a:lnTo>
                  <a:cubicBezTo>
                    <a:pt x="17" y="89"/>
                    <a:pt x="14" y="103"/>
                    <a:pt x="19" y="110"/>
                  </a:cubicBezTo>
                  <a:cubicBezTo>
                    <a:pt x="23" y="118"/>
                    <a:pt x="33" y="124"/>
                    <a:pt x="35" y="130"/>
                  </a:cubicBezTo>
                  <a:cubicBezTo>
                    <a:pt x="36" y="135"/>
                    <a:pt x="40" y="178"/>
                    <a:pt x="40" y="178"/>
                  </a:cubicBezTo>
                  <a:lnTo>
                    <a:pt x="51" y="137"/>
                  </a:lnTo>
                  <a:cubicBezTo>
                    <a:pt x="51" y="131"/>
                    <a:pt x="51" y="127"/>
                    <a:pt x="49" y="124"/>
                  </a:cubicBezTo>
                  <a:cubicBezTo>
                    <a:pt x="45" y="118"/>
                    <a:pt x="38" y="109"/>
                    <a:pt x="38" y="106"/>
                  </a:cubicBezTo>
                  <a:cubicBezTo>
                    <a:pt x="38" y="101"/>
                    <a:pt x="40" y="92"/>
                    <a:pt x="40" y="92"/>
                  </a:cubicBezTo>
                  <a:lnTo>
                    <a:pt x="53" y="94"/>
                  </a:lnTo>
                  <a:lnTo>
                    <a:pt x="64" y="89"/>
                  </a:lnTo>
                  <a:lnTo>
                    <a:pt x="71" y="69"/>
                  </a:lnTo>
                  <a:lnTo>
                    <a:pt x="57" y="74"/>
                  </a:lnTo>
                  <a:lnTo>
                    <a:pt x="44" y="71"/>
                  </a:lnTo>
                  <a:lnTo>
                    <a:pt x="69" y="18"/>
                  </a:lnTo>
                  <a:lnTo>
                    <a:pt x="45" y="0"/>
                  </a:lnTo>
                  <a:close/>
                  <a:moveTo>
                    <a:pt x="46" y="9"/>
                  </a:moveTo>
                  <a:lnTo>
                    <a:pt x="62" y="21"/>
                  </a:lnTo>
                  <a:moveTo>
                    <a:pt x="46" y="18"/>
                  </a:moveTo>
                  <a:lnTo>
                    <a:pt x="37" y="50"/>
                  </a:lnTo>
                  <a:moveTo>
                    <a:pt x="52" y="21"/>
                  </a:moveTo>
                  <a:lnTo>
                    <a:pt x="40" y="51"/>
                  </a:lnTo>
                  <a:moveTo>
                    <a:pt x="59" y="27"/>
                  </a:moveTo>
                  <a:lnTo>
                    <a:pt x="43" y="53"/>
                  </a:lnTo>
                  <a:moveTo>
                    <a:pt x="30" y="66"/>
                  </a:moveTo>
                  <a:lnTo>
                    <a:pt x="25" y="91"/>
                  </a:lnTo>
                  <a:moveTo>
                    <a:pt x="35" y="69"/>
                  </a:moveTo>
                  <a:lnTo>
                    <a:pt x="30" y="93"/>
                  </a:lnTo>
                  <a:moveTo>
                    <a:pt x="41" y="72"/>
                  </a:moveTo>
                  <a:lnTo>
                    <a:pt x="33" y="93"/>
                  </a:lnTo>
                  <a:moveTo>
                    <a:pt x="32" y="106"/>
                  </a:moveTo>
                  <a:lnTo>
                    <a:pt x="42" y="126"/>
                  </a:lnTo>
                  <a:moveTo>
                    <a:pt x="40" y="146"/>
                  </a:moveTo>
                  <a:lnTo>
                    <a:pt x="40" y="163"/>
                  </a:lnTo>
                  <a:moveTo>
                    <a:pt x="8" y="64"/>
                  </a:moveTo>
                  <a:lnTo>
                    <a:pt x="5" y="74"/>
                  </a:lnTo>
                  <a:moveTo>
                    <a:pt x="20" y="70"/>
                  </a:moveTo>
                  <a:lnTo>
                    <a:pt x="11" y="69"/>
                  </a:lnTo>
                  <a:moveTo>
                    <a:pt x="15" y="81"/>
                  </a:moveTo>
                  <a:lnTo>
                    <a:pt x="8" y="79"/>
                  </a:lnTo>
                  <a:moveTo>
                    <a:pt x="64" y="79"/>
                  </a:moveTo>
                  <a:lnTo>
                    <a:pt x="57" y="81"/>
                  </a:lnTo>
                  <a:moveTo>
                    <a:pt x="62" y="86"/>
                  </a:moveTo>
                  <a:lnTo>
                    <a:pt x="56" y="88"/>
                  </a:lnTo>
                  <a:moveTo>
                    <a:pt x="52" y="79"/>
                  </a:moveTo>
                  <a:lnTo>
                    <a:pt x="43" y="77"/>
                  </a:lnTo>
                  <a:moveTo>
                    <a:pt x="51" y="86"/>
                  </a:moveTo>
                  <a:lnTo>
                    <a:pt x="42" y="84"/>
                  </a:lnTo>
                  <a:moveTo>
                    <a:pt x="44" y="130"/>
                  </a:moveTo>
                  <a:cubicBezTo>
                    <a:pt x="42" y="130"/>
                    <a:pt x="41" y="131"/>
                    <a:pt x="41" y="132"/>
                  </a:cubicBezTo>
                  <a:cubicBezTo>
                    <a:pt x="40" y="134"/>
                    <a:pt x="41" y="135"/>
                    <a:pt x="43" y="136"/>
                  </a:cubicBezTo>
                  <a:cubicBezTo>
                    <a:pt x="44" y="136"/>
                    <a:pt x="46" y="135"/>
                    <a:pt x="46" y="134"/>
                  </a:cubicBezTo>
                  <a:cubicBezTo>
                    <a:pt x="46" y="132"/>
                    <a:pt x="45" y="131"/>
                    <a:pt x="44" y="130"/>
                  </a:cubicBezTo>
                  <a:close/>
                  <a:moveTo>
                    <a:pt x="41" y="162"/>
                  </a:moveTo>
                  <a:lnTo>
                    <a:pt x="43" y="148"/>
                  </a:lnTo>
                  <a:moveTo>
                    <a:pt x="42" y="126"/>
                  </a:moveTo>
                  <a:lnTo>
                    <a:pt x="25" y="103"/>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5" name="Freeform 17"/>
            <p:cNvSpPr>
              <a:spLocks noEditPoints="1"/>
            </p:cNvSpPr>
            <p:nvPr/>
          </p:nvSpPr>
          <p:spPr bwMode="auto">
            <a:xfrm>
              <a:off x="813" y="1408"/>
              <a:ext cx="320" cy="784"/>
            </a:xfrm>
            <a:custGeom>
              <a:avLst/>
              <a:gdLst>
                <a:gd name="T0" fmla="*/ 274852076 w 73"/>
                <a:gd name="T1" fmla="*/ 740230578 h 179"/>
                <a:gd name="T2" fmla="*/ 274852076 w 73"/>
                <a:gd name="T3" fmla="*/ 727240885 h 179"/>
                <a:gd name="T4" fmla="*/ 91470971 w 73"/>
                <a:gd name="T5" fmla="*/ 592616200 h 179"/>
                <a:gd name="T6" fmla="*/ 102262103 w 73"/>
                <a:gd name="T7" fmla="*/ 592616200 h 179"/>
                <a:gd name="T8" fmla="*/ 0 w 73"/>
                <a:gd name="T9" fmla="*/ 841676885 h 179"/>
                <a:gd name="T10" fmla="*/ 0 w 73"/>
                <a:gd name="T11" fmla="*/ 841676885 h 179"/>
                <a:gd name="T12" fmla="*/ 57385339 w 73"/>
                <a:gd name="T13" fmla="*/ 956112324 h 179"/>
                <a:gd name="T14" fmla="*/ 206830730 w 73"/>
                <a:gd name="T15" fmla="*/ 1023827476 h 179"/>
                <a:gd name="T16" fmla="*/ 206830730 w 73"/>
                <a:gd name="T17" fmla="*/ 1023827476 h 179"/>
                <a:gd name="T18" fmla="*/ 322156858 w 73"/>
                <a:gd name="T19" fmla="*/ 1366576812 h 179"/>
                <a:gd name="T20" fmla="*/ 308937725 w 73"/>
                <a:gd name="T21" fmla="*/ 1376748801 h 179"/>
                <a:gd name="T22" fmla="*/ 471602161 w 73"/>
                <a:gd name="T23" fmla="*/ 2036952611 h 179"/>
                <a:gd name="T24" fmla="*/ 458383309 w 73"/>
                <a:gd name="T25" fmla="*/ 2026259240 h 179"/>
                <a:gd name="T26" fmla="*/ 597037480 w 73"/>
                <a:gd name="T27" fmla="*/ 1568917770 h 179"/>
                <a:gd name="T28" fmla="*/ 562945448 w 73"/>
                <a:gd name="T29" fmla="*/ 1421181736 h 179"/>
                <a:gd name="T30" fmla="*/ 573707263 w 73"/>
                <a:gd name="T31" fmla="*/ 1410480517 h 179"/>
                <a:gd name="T32" fmla="*/ 437516442 w 73"/>
                <a:gd name="T33" fmla="*/ 1218283516 h 179"/>
                <a:gd name="T34" fmla="*/ 448272084 w 73"/>
                <a:gd name="T35" fmla="*/ 1218283516 h 179"/>
                <a:gd name="T36" fmla="*/ 471602161 w 73"/>
                <a:gd name="T37" fmla="*/ 1046982991 h 179"/>
                <a:gd name="T38" fmla="*/ 621018708 w 73"/>
                <a:gd name="T39" fmla="*/ 1080721434 h 179"/>
                <a:gd name="T40" fmla="*/ 757209529 w 73"/>
                <a:gd name="T41" fmla="*/ 1023827476 h 179"/>
                <a:gd name="T42" fmla="*/ 757209529 w 73"/>
                <a:gd name="T43" fmla="*/ 1023827476 h 179"/>
                <a:gd name="T44" fmla="*/ 827721298 w 73"/>
                <a:gd name="T45" fmla="*/ 807819029 h 179"/>
                <a:gd name="T46" fmla="*/ 665178619 w 73"/>
                <a:gd name="T47" fmla="*/ 852372498 h 179"/>
                <a:gd name="T48" fmla="*/ 516330182 w 73"/>
                <a:gd name="T49" fmla="*/ 831659068 h 179"/>
                <a:gd name="T50" fmla="*/ 804393185 w 73"/>
                <a:gd name="T51" fmla="*/ 215881536 h 179"/>
                <a:gd name="T52" fmla="*/ 804393185 w 73"/>
                <a:gd name="T53" fmla="*/ 205185502 h 179"/>
                <a:gd name="T54" fmla="*/ 516330182 w 73"/>
                <a:gd name="T55" fmla="*/ 0 h 179"/>
                <a:gd name="T56" fmla="*/ 528859728 w 73"/>
                <a:gd name="T57" fmla="*/ 124580273 h 179"/>
                <a:gd name="T58" fmla="*/ 621018708 w 73"/>
                <a:gd name="T59" fmla="*/ 249188157 h 179"/>
                <a:gd name="T60" fmla="*/ 505530774 w 73"/>
                <a:gd name="T61" fmla="*/ 615650620 h 179"/>
                <a:gd name="T62" fmla="*/ 367033289 w 73"/>
                <a:gd name="T63" fmla="*/ 760971479 h 179"/>
                <a:gd name="T64" fmla="*/ 390205137 w 73"/>
                <a:gd name="T65" fmla="*/ 1070668858 h 179"/>
                <a:gd name="T66" fmla="*/ 367033289 w 73"/>
                <a:gd name="T67" fmla="*/ 1228979130 h 179"/>
                <a:gd name="T68" fmla="*/ 102262103 w 73"/>
                <a:gd name="T69" fmla="*/ 740230578 h 179"/>
                <a:gd name="T70" fmla="*/ 149416477 w 73"/>
                <a:gd name="T71" fmla="*/ 784784608 h 179"/>
                <a:gd name="T72" fmla="*/ 183502196 w 73"/>
                <a:gd name="T73" fmla="*/ 945536684 h 179"/>
                <a:gd name="T74" fmla="*/ 665178619 w 73"/>
                <a:gd name="T75" fmla="*/ 1023827476 h 179"/>
                <a:gd name="T76" fmla="*/ 607799294 w 73"/>
                <a:gd name="T77" fmla="*/ 909264775 h 179"/>
                <a:gd name="T78" fmla="*/ 516330182 w 73"/>
                <a:gd name="T79" fmla="*/ 1501880414 h 179"/>
                <a:gd name="T80" fmla="*/ 516330182 w 73"/>
                <a:gd name="T81" fmla="*/ 1491184801 h 179"/>
                <a:gd name="T82" fmla="*/ 505530774 w 73"/>
                <a:gd name="T83" fmla="*/ 1501880414 h 179"/>
                <a:gd name="T84" fmla="*/ 505530774 w 73"/>
                <a:gd name="T85" fmla="*/ 1478167077 h 179"/>
                <a:gd name="T86" fmla="*/ 482364256 w 73"/>
                <a:gd name="T87" fmla="*/ 1525042096 h 179"/>
                <a:gd name="T88" fmla="*/ 482364256 w 73"/>
                <a:gd name="T89" fmla="*/ 1514339756 h 179"/>
                <a:gd name="T90" fmla="*/ 492439571 w 73"/>
                <a:gd name="T91" fmla="*/ 1535738831 h 179"/>
                <a:gd name="T92" fmla="*/ 505530774 w 73"/>
                <a:gd name="T93" fmla="*/ 1558772691 h 179"/>
                <a:gd name="T94" fmla="*/ 505530774 w 73"/>
                <a:gd name="T95" fmla="*/ 1548197051 h 179"/>
                <a:gd name="T96" fmla="*/ 505530774 w 73"/>
                <a:gd name="T97" fmla="*/ 1568917770 h 179"/>
                <a:gd name="T98" fmla="*/ 505530774 w 73"/>
                <a:gd name="T99" fmla="*/ 1548197051 h 179"/>
                <a:gd name="T100" fmla="*/ 505530774 w 73"/>
                <a:gd name="T101" fmla="*/ 1568917770 h 179"/>
                <a:gd name="T102" fmla="*/ 528859728 w 73"/>
                <a:gd name="T103" fmla="*/ 1525042096 h 179"/>
                <a:gd name="T104" fmla="*/ 550386724 w 73"/>
                <a:gd name="T105" fmla="*/ 1535738831 h 179"/>
                <a:gd name="T106" fmla="*/ 528859728 w 73"/>
                <a:gd name="T107" fmla="*/ 1514339756 h 179"/>
                <a:gd name="T108" fmla="*/ 528859728 w 73"/>
                <a:gd name="T109" fmla="*/ 1514339756 h 179"/>
                <a:gd name="T110" fmla="*/ 516330182 w 73"/>
                <a:gd name="T111" fmla="*/ 1491184801 h 179"/>
                <a:gd name="T112" fmla="*/ 471602161 w 73"/>
                <a:gd name="T113" fmla="*/ 1854802020 h 179"/>
                <a:gd name="T114" fmla="*/ 298861850 w 73"/>
                <a:gd name="T115" fmla="*/ 1171436248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46" y="1"/>
                  </a:moveTo>
                  <a:lnTo>
                    <a:pt x="25" y="65"/>
                  </a:lnTo>
                  <a:lnTo>
                    <a:pt x="23" y="64"/>
                  </a:lnTo>
                  <a:lnTo>
                    <a:pt x="45" y="1"/>
                  </a:lnTo>
                  <a:lnTo>
                    <a:pt x="46" y="1"/>
                  </a:lnTo>
                  <a:close/>
                  <a:moveTo>
                    <a:pt x="25" y="65"/>
                  </a:moveTo>
                  <a:lnTo>
                    <a:pt x="24" y="65"/>
                  </a:lnTo>
                  <a:lnTo>
                    <a:pt x="24" y="64"/>
                  </a:lnTo>
                  <a:lnTo>
                    <a:pt x="25" y="65"/>
                  </a:lnTo>
                  <a:close/>
                  <a:moveTo>
                    <a:pt x="24" y="65"/>
                  </a:moveTo>
                  <a:lnTo>
                    <a:pt x="14" y="62"/>
                  </a:lnTo>
                  <a:lnTo>
                    <a:pt x="14" y="60"/>
                  </a:lnTo>
                  <a:lnTo>
                    <a:pt x="24" y="64"/>
                  </a:lnTo>
                  <a:lnTo>
                    <a:pt x="24" y="65"/>
                  </a:lnTo>
                  <a:close/>
                  <a:moveTo>
                    <a:pt x="14" y="62"/>
                  </a:moveTo>
                  <a:lnTo>
                    <a:pt x="14" y="61"/>
                  </a:lnTo>
                  <a:lnTo>
                    <a:pt x="14" y="62"/>
                  </a:lnTo>
                  <a:close/>
                  <a:moveTo>
                    <a:pt x="14" y="61"/>
                  </a:moveTo>
                  <a:lnTo>
                    <a:pt x="8" y="52"/>
                  </a:lnTo>
                  <a:lnTo>
                    <a:pt x="10" y="51"/>
                  </a:lnTo>
                  <a:lnTo>
                    <a:pt x="15" y="61"/>
                  </a:lnTo>
                  <a:lnTo>
                    <a:pt x="14" y="61"/>
                  </a:lnTo>
                  <a:close/>
                  <a:moveTo>
                    <a:pt x="8" y="52"/>
                  </a:moveTo>
                  <a:lnTo>
                    <a:pt x="9" y="50"/>
                  </a:lnTo>
                  <a:lnTo>
                    <a:pt x="10" y="51"/>
                  </a:lnTo>
                  <a:lnTo>
                    <a:pt x="9" y="52"/>
                  </a:lnTo>
                  <a:lnTo>
                    <a:pt x="8" y="52"/>
                  </a:lnTo>
                  <a:close/>
                  <a:moveTo>
                    <a:pt x="10" y="52"/>
                  </a:moveTo>
                  <a:lnTo>
                    <a:pt x="2" y="74"/>
                  </a:lnTo>
                  <a:lnTo>
                    <a:pt x="0" y="74"/>
                  </a:lnTo>
                  <a:lnTo>
                    <a:pt x="8" y="52"/>
                  </a:lnTo>
                  <a:lnTo>
                    <a:pt x="10" y="52"/>
                  </a:lnTo>
                  <a:close/>
                  <a:moveTo>
                    <a:pt x="0" y="74"/>
                  </a:moveTo>
                  <a:lnTo>
                    <a:pt x="0" y="74"/>
                  </a:lnTo>
                  <a:lnTo>
                    <a:pt x="1" y="74"/>
                  </a:lnTo>
                  <a:lnTo>
                    <a:pt x="0" y="74"/>
                  </a:lnTo>
                  <a:close/>
                  <a:moveTo>
                    <a:pt x="2" y="74"/>
                  </a:moveTo>
                  <a:lnTo>
                    <a:pt x="5" y="84"/>
                  </a:lnTo>
                  <a:lnTo>
                    <a:pt x="4" y="85"/>
                  </a:lnTo>
                  <a:lnTo>
                    <a:pt x="0" y="74"/>
                  </a:lnTo>
                  <a:lnTo>
                    <a:pt x="2" y="74"/>
                  </a:lnTo>
                  <a:close/>
                  <a:moveTo>
                    <a:pt x="4" y="85"/>
                  </a:moveTo>
                  <a:lnTo>
                    <a:pt x="4" y="85"/>
                  </a:lnTo>
                  <a:lnTo>
                    <a:pt x="4" y="84"/>
                  </a:lnTo>
                  <a:lnTo>
                    <a:pt x="4" y="85"/>
                  </a:lnTo>
                  <a:close/>
                  <a:moveTo>
                    <a:pt x="5" y="84"/>
                  </a:moveTo>
                  <a:lnTo>
                    <a:pt x="18" y="89"/>
                  </a:lnTo>
                  <a:lnTo>
                    <a:pt x="18" y="90"/>
                  </a:lnTo>
                  <a:lnTo>
                    <a:pt x="4" y="85"/>
                  </a:lnTo>
                  <a:lnTo>
                    <a:pt x="5" y="84"/>
                  </a:lnTo>
                  <a:close/>
                  <a:moveTo>
                    <a:pt x="18" y="89"/>
                  </a:moveTo>
                  <a:lnTo>
                    <a:pt x="19" y="89"/>
                  </a:lnTo>
                  <a:lnTo>
                    <a:pt x="18" y="90"/>
                  </a:lnTo>
                  <a:lnTo>
                    <a:pt x="18" y="89"/>
                  </a:lnTo>
                  <a:close/>
                  <a:moveTo>
                    <a:pt x="18" y="90"/>
                  </a:moveTo>
                  <a:cubicBezTo>
                    <a:pt x="18" y="90"/>
                    <a:pt x="16" y="103"/>
                    <a:pt x="20" y="111"/>
                  </a:cubicBezTo>
                  <a:lnTo>
                    <a:pt x="19" y="111"/>
                  </a:lnTo>
                  <a:cubicBezTo>
                    <a:pt x="14" y="104"/>
                    <a:pt x="17" y="90"/>
                    <a:pt x="17" y="90"/>
                  </a:cubicBezTo>
                  <a:lnTo>
                    <a:pt x="18" y="90"/>
                  </a:lnTo>
                  <a:close/>
                  <a:moveTo>
                    <a:pt x="20" y="111"/>
                  </a:moveTo>
                  <a:lnTo>
                    <a:pt x="20" y="111"/>
                  </a:lnTo>
                  <a:lnTo>
                    <a:pt x="19" y="111"/>
                  </a:lnTo>
                  <a:lnTo>
                    <a:pt x="20" y="111"/>
                  </a:lnTo>
                  <a:close/>
                  <a:moveTo>
                    <a:pt x="20" y="111"/>
                  </a:moveTo>
                  <a:cubicBezTo>
                    <a:pt x="22" y="114"/>
                    <a:pt x="25" y="117"/>
                    <a:pt x="28" y="120"/>
                  </a:cubicBezTo>
                  <a:lnTo>
                    <a:pt x="27" y="121"/>
                  </a:lnTo>
                  <a:cubicBezTo>
                    <a:pt x="24" y="118"/>
                    <a:pt x="21" y="115"/>
                    <a:pt x="19" y="111"/>
                  </a:cubicBezTo>
                  <a:lnTo>
                    <a:pt x="20" y="111"/>
                  </a:lnTo>
                  <a:close/>
                  <a:moveTo>
                    <a:pt x="28" y="120"/>
                  </a:moveTo>
                  <a:cubicBezTo>
                    <a:pt x="32" y="124"/>
                    <a:pt x="36" y="127"/>
                    <a:pt x="36" y="130"/>
                  </a:cubicBezTo>
                  <a:lnTo>
                    <a:pt x="35" y="131"/>
                  </a:lnTo>
                  <a:cubicBezTo>
                    <a:pt x="34" y="128"/>
                    <a:pt x="31" y="125"/>
                    <a:pt x="27" y="121"/>
                  </a:cubicBezTo>
                  <a:lnTo>
                    <a:pt x="28" y="120"/>
                  </a:lnTo>
                  <a:close/>
                  <a:moveTo>
                    <a:pt x="36" y="130"/>
                  </a:moveTo>
                  <a:cubicBezTo>
                    <a:pt x="38" y="136"/>
                    <a:pt x="41" y="178"/>
                    <a:pt x="41" y="178"/>
                  </a:cubicBezTo>
                  <a:lnTo>
                    <a:pt x="40" y="179"/>
                  </a:lnTo>
                  <a:cubicBezTo>
                    <a:pt x="40" y="179"/>
                    <a:pt x="36" y="136"/>
                    <a:pt x="35" y="131"/>
                  </a:cubicBezTo>
                  <a:lnTo>
                    <a:pt x="36" y="130"/>
                  </a:lnTo>
                  <a:close/>
                  <a:moveTo>
                    <a:pt x="41" y="179"/>
                  </a:moveTo>
                  <a:lnTo>
                    <a:pt x="40" y="179"/>
                  </a:lnTo>
                  <a:lnTo>
                    <a:pt x="41" y="179"/>
                  </a:lnTo>
                  <a:close/>
                  <a:moveTo>
                    <a:pt x="40" y="178"/>
                  </a:moveTo>
                  <a:lnTo>
                    <a:pt x="51" y="138"/>
                  </a:lnTo>
                  <a:lnTo>
                    <a:pt x="52" y="138"/>
                  </a:lnTo>
                  <a:lnTo>
                    <a:pt x="41" y="179"/>
                  </a:lnTo>
                  <a:lnTo>
                    <a:pt x="40" y="178"/>
                  </a:lnTo>
                  <a:close/>
                  <a:moveTo>
                    <a:pt x="52" y="138"/>
                  </a:moveTo>
                  <a:lnTo>
                    <a:pt x="52" y="138"/>
                  </a:lnTo>
                  <a:close/>
                  <a:moveTo>
                    <a:pt x="51" y="138"/>
                  </a:moveTo>
                  <a:cubicBezTo>
                    <a:pt x="51" y="135"/>
                    <a:pt x="51" y="133"/>
                    <a:pt x="51" y="130"/>
                  </a:cubicBezTo>
                  <a:lnTo>
                    <a:pt x="52" y="130"/>
                  </a:lnTo>
                  <a:cubicBezTo>
                    <a:pt x="53" y="133"/>
                    <a:pt x="53" y="135"/>
                    <a:pt x="52" y="138"/>
                  </a:cubicBezTo>
                  <a:lnTo>
                    <a:pt x="51" y="138"/>
                  </a:lnTo>
                  <a:close/>
                  <a:moveTo>
                    <a:pt x="51" y="130"/>
                  </a:moveTo>
                  <a:cubicBezTo>
                    <a:pt x="51" y="128"/>
                    <a:pt x="50" y="126"/>
                    <a:pt x="49" y="125"/>
                  </a:cubicBezTo>
                  <a:lnTo>
                    <a:pt x="50" y="124"/>
                  </a:lnTo>
                  <a:cubicBezTo>
                    <a:pt x="51" y="126"/>
                    <a:pt x="52" y="128"/>
                    <a:pt x="52" y="130"/>
                  </a:cubicBezTo>
                  <a:lnTo>
                    <a:pt x="51" y="130"/>
                  </a:lnTo>
                  <a:close/>
                  <a:moveTo>
                    <a:pt x="49" y="125"/>
                  </a:moveTo>
                  <a:cubicBezTo>
                    <a:pt x="49" y="125"/>
                    <a:pt x="49" y="125"/>
                    <a:pt x="49" y="125"/>
                  </a:cubicBezTo>
                  <a:lnTo>
                    <a:pt x="50" y="124"/>
                  </a:lnTo>
                  <a:cubicBezTo>
                    <a:pt x="50" y="124"/>
                    <a:pt x="50" y="124"/>
                    <a:pt x="50" y="124"/>
                  </a:cubicBezTo>
                  <a:lnTo>
                    <a:pt x="49" y="125"/>
                  </a:lnTo>
                  <a:close/>
                  <a:moveTo>
                    <a:pt x="50" y="124"/>
                  </a:moveTo>
                  <a:lnTo>
                    <a:pt x="50" y="124"/>
                  </a:lnTo>
                  <a:close/>
                  <a:moveTo>
                    <a:pt x="49" y="125"/>
                  </a:moveTo>
                  <a:cubicBezTo>
                    <a:pt x="48" y="124"/>
                    <a:pt x="47" y="122"/>
                    <a:pt x="46" y="121"/>
                  </a:cubicBezTo>
                  <a:lnTo>
                    <a:pt x="47" y="120"/>
                  </a:lnTo>
                  <a:cubicBezTo>
                    <a:pt x="48" y="121"/>
                    <a:pt x="49" y="123"/>
                    <a:pt x="50" y="124"/>
                  </a:cubicBezTo>
                  <a:lnTo>
                    <a:pt x="49" y="125"/>
                  </a:lnTo>
                  <a:close/>
                  <a:moveTo>
                    <a:pt x="46" y="121"/>
                  </a:moveTo>
                  <a:cubicBezTo>
                    <a:pt x="43" y="116"/>
                    <a:pt x="38" y="110"/>
                    <a:pt x="38" y="107"/>
                  </a:cubicBezTo>
                  <a:lnTo>
                    <a:pt x="39" y="107"/>
                  </a:lnTo>
                  <a:cubicBezTo>
                    <a:pt x="39" y="109"/>
                    <a:pt x="44" y="115"/>
                    <a:pt x="47" y="120"/>
                  </a:cubicBezTo>
                  <a:lnTo>
                    <a:pt x="46" y="121"/>
                  </a:lnTo>
                  <a:close/>
                  <a:moveTo>
                    <a:pt x="38" y="107"/>
                  </a:moveTo>
                  <a:cubicBezTo>
                    <a:pt x="38" y="102"/>
                    <a:pt x="40" y="93"/>
                    <a:pt x="40" y="93"/>
                  </a:cubicBezTo>
                  <a:lnTo>
                    <a:pt x="42" y="93"/>
                  </a:lnTo>
                  <a:cubicBezTo>
                    <a:pt x="42" y="93"/>
                    <a:pt x="39" y="103"/>
                    <a:pt x="39" y="107"/>
                  </a:cubicBezTo>
                  <a:lnTo>
                    <a:pt x="38" y="107"/>
                  </a:lnTo>
                  <a:close/>
                  <a:moveTo>
                    <a:pt x="40" y="93"/>
                  </a:moveTo>
                  <a:lnTo>
                    <a:pt x="41" y="92"/>
                  </a:lnTo>
                  <a:lnTo>
                    <a:pt x="41" y="93"/>
                  </a:lnTo>
                  <a:lnTo>
                    <a:pt x="40" y="93"/>
                  </a:lnTo>
                  <a:close/>
                  <a:moveTo>
                    <a:pt x="41" y="92"/>
                  </a:moveTo>
                  <a:lnTo>
                    <a:pt x="54" y="95"/>
                  </a:lnTo>
                  <a:lnTo>
                    <a:pt x="54" y="96"/>
                  </a:lnTo>
                  <a:lnTo>
                    <a:pt x="41" y="94"/>
                  </a:lnTo>
                  <a:lnTo>
                    <a:pt x="41" y="92"/>
                  </a:lnTo>
                  <a:close/>
                  <a:moveTo>
                    <a:pt x="54" y="96"/>
                  </a:moveTo>
                  <a:lnTo>
                    <a:pt x="54" y="96"/>
                  </a:lnTo>
                  <a:lnTo>
                    <a:pt x="54" y="95"/>
                  </a:lnTo>
                  <a:lnTo>
                    <a:pt x="54" y="96"/>
                  </a:lnTo>
                  <a:close/>
                  <a:moveTo>
                    <a:pt x="53" y="95"/>
                  </a:moveTo>
                  <a:lnTo>
                    <a:pt x="65" y="89"/>
                  </a:lnTo>
                  <a:lnTo>
                    <a:pt x="65" y="90"/>
                  </a:lnTo>
                  <a:lnTo>
                    <a:pt x="54" y="96"/>
                  </a:lnTo>
                  <a:lnTo>
                    <a:pt x="53" y="95"/>
                  </a:lnTo>
                  <a:close/>
                  <a:moveTo>
                    <a:pt x="66" y="90"/>
                  </a:moveTo>
                  <a:lnTo>
                    <a:pt x="65" y="90"/>
                  </a:lnTo>
                  <a:lnTo>
                    <a:pt x="66" y="90"/>
                  </a:lnTo>
                  <a:close/>
                  <a:moveTo>
                    <a:pt x="64" y="89"/>
                  </a:moveTo>
                  <a:lnTo>
                    <a:pt x="71" y="70"/>
                  </a:lnTo>
                  <a:lnTo>
                    <a:pt x="72" y="71"/>
                  </a:lnTo>
                  <a:lnTo>
                    <a:pt x="66" y="90"/>
                  </a:lnTo>
                  <a:lnTo>
                    <a:pt x="64" y="89"/>
                  </a:lnTo>
                  <a:close/>
                  <a:moveTo>
                    <a:pt x="71" y="70"/>
                  </a:moveTo>
                  <a:lnTo>
                    <a:pt x="73" y="69"/>
                  </a:lnTo>
                  <a:lnTo>
                    <a:pt x="72" y="71"/>
                  </a:lnTo>
                  <a:lnTo>
                    <a:pt x="72" y="70"/>
                  </a:lnTo>
                  <a:lnTo>
                    <a:pt x="71" y="70"/>
                  </a:lnTo>
                  <a:close/>
                  <a:moveTo>
                    <a:pt x="72" y="71"/>
                  </a:moveTo>
                  <a:lnTo>
                    <a:pt x="59" y="76"/>
                  </a:lnTo>
                  <a:lnTo>
                    <a:pt x="58" y="74"/>
                  </a:lnTo>
                  <a:lnTo>
                    <a:pt x="71" y="70"/>
                  </a:lnTo>
                  <a:lnTo>
                    <a:pt x="72" y="71"/>
                  </a:lnTo>
                  <a:close/>
                  <a:moveTo>
                    <a:pt x="59" y="76"/>
                  </a:moveTo>
                  <a:lnTo>
                    <a:pt x="58" y="76"/>
                  </a:lnTo>
                  <a:lnTo>
                    <a:pt x="58" y="75"/>
                  </a:lnTo>
                  <a:lnTo>
                    <a:pt x="59" y="76"/>
                  </a:lnTo>
                  <a:close/>
                  <a:moveTo>
                    <a:pt x="58" y="76"/>
                  </a:moveTo>
                  <a:lnTo>
                    <a:pt x="45" y="73"/>
                  </a:lnTo>
                  <a:lnTo>
                    <a:pt x="45" y="71"/>
                  </a:lnTo>
                  <a:lnTo>
                    <a:pt x="59" y="74"/>
                  </a:lnTo>
                  <a:lnTo>
                    <a:pt x="58" y="76"/>
                  </a:lnTo>
                  <a:close/>
                  <a:moveTo>
                    <a:pt x="45" y="73"/>
                  </a:moveTo>
                  <a:lnTo>
                    <a:pt x="44" y="72"/>
                  </a:lnTo>
                  <a:lnTo>
                    <a:pt x="45" y="72"/>
                  </a:lnTo>
                  <a:lnTo>
                    <a:pt x="45" y="73"/>
                  </a:lnTo>
                  <a:close/>
                  <a:moveTo>
                    <a:pt x="44" y="72"/>
                  </a:moveTo>
                  <a:lnTo>
                    <a:pt x="69" y="18"/>
                  </a:lnTo>
                  <a:lnTo>
                    <a:pt x="70" y="19"/>
                  </a:lnTo>
                  <a:lnTo>
                    <a:pt x="46" y="72"/>
                  </a:lnTo>
                  <a:lnTo>
                    <a:pt x="44" y="72"/>
                  </a:lnTo>
                  <a:close/>
                  <a:moveTo>
                    <a:pt x="70" y="18"/>
                  </a:moveTo>
                  <a:lnTo>
                    <a:pt x="71" y="18"/>
                  </a:lnTo>
                  <a:lnTo>
                    <a:pt x="70" y="19"/>
                  </a:lnTo>
                  <a:lnTo>
                    <a:pt x="70" y="18"/>
                  </a:lnTo>
                  <a:close/>
                  <a:moveTo>
                    <a:pt x="69" y="19"/>
                  </a:moveTo>
                  <a:lnTo>
                    <a:pt x="45" y="2"/>
                  </a:lnTo>
                  <a:lnTo>
                    <a:pt x="46" y="1"/>
                  </a:lnTo>
                  <a:lnTo>
                    <a:pt x="70" y="18"/>
                  </a:lnTo>
                  <a:lnTo>
                    <a:pt x="69" y="19"/>
                  </a:lnTo>
                  <a:close/>
                  <a:moveTo>
                    <a:pt x="45" y="1"/>
                  </a:moveTo>
                  <a:lnTo>
                    <a:pt x="45" y="0"/>
                  </a:lnTo>
                  <a:lnTo>
                    <a:pt x="46" y="1"/>
                  </a:lnTo>
                  <a:lnTo>
                    <a:pt x="45" y="1"/>
                  </a:lnTo>
                  <a:close/>
                  <a:moveTo>
                    <a:pt x="47" y="9"/>
                  </a:moveTo>
                  <a:lnTo>
                    <a:pt x="64" y="21"/>
                  </a:lnTo>
                  <a:lnTo>
                    <a:pt x="63" y="22"/>
                  </a:lnTo>
                  <a:lnTo>
                    <a:pt x="46" y="11"/>
                  </a:lnTo>
                  <a:lnTo>
                    <a:pt x="47" y="9"/>
                  </a:lnTo>
                  <a:close/>
                  <a:moveTo>
                    <a:pt x="48" y="19"/>
                  </a:moveTo>
                  <a:lnTo>
                    <a:pt x="39" y="51"/>
                  </a:lnTo>
                  <a:lnTo>
                    <a:pt x="38" y="51"/>
                  </a:lnTo>
                  <a:lnTo>
                    <a:pt x="46" y="18"/>
                  </a:lnTo>
                  <a:lnTo>
                    <a:pt x="48" y="19"/>
                  </a:lnTo>
                  <a:close/>
                  <a:moveTo>
                    <a:pt x="54" y="22"/>
                  </a:moveTo>
                  <a:lnTo>
                    <a:pt x="42" y="52"/>
                  </a:lnTo>
                  <a:lnTo>
                    <a:pt x="41" y="52"/>
                  </a:lnTo>
                  <a:lnTo>
                    <a:pt x="53" y="22"/>
                  </a:lnTo>
                  <a:lnTo>
                    <a:pt x="54" y="22"/>
                  </a:lnTo>
                  <a:close/>
                  <a:moveTo>
                    <a:pt x="61" y="28"/>
                  </a:moveTo>
                  <a:lnTo>
                    <a:pt x="45" y="54"/>
                  </a:lnTo>
                  <a:lnTo>
                    <a:pt x="44" y="54"/>
                  </a:lnTo>
                  <a:lnTo>
                    <a:pt x="59" y="27"/>
                  </a:lnTo>
                  <a:lnTo>
                    <a:pt x="61" y="28"/>
                  </a:lnTo>
                  <a:close/>
                  <a:moveTo>
                    <a:pt x="32" y="67"/>
                  </a:moveTo>
                  <a:lnTo>
                    <a:pt x="26" y="92"/>
                  </a:lnTo>
                  <a:lnTo>
                    <a:pt x="25" y="92"/>
                  </a:lnTo>
                  <a:lnTo>
                    <a:pt x="31" y="66"/>
                  </a:lnTo>
                  <a:lnTo>
                    <a:pt x="32" y="67"/>
                  </a:lnTo>
                  <a:close/>
                  <a:moveTo>
                    <a:pt x="37" y="71"/>
                  </a:moveTo>
                  <a:lnTo>
                    <a:pt x="32" y="94"/>
                  </a:lnTo>
                  <a:lnTo>
                    <a:pt x="30" y="94"/>
                  </a:lnTo>
                  <a:lnTo>
                    <a:pt x="35" y="70"/>
                  </a:lnTo>
                  <a:lnTo>
                    <a:pt x="37" y="71"/>
                  </a:lnTo>
                  <a:close/>
                  <a:moveTo>
                    <a:pt x="42" y="73"/>
                  </a:moveTo>
                  <a:lnTo>
                    <a:pt x="34" y="94"/>
                  </a:lnTo>
                  <a:lnTo>
                    <a:pt x="33" y="94"/>
                  </a:lnTo>
                  <a:lnTo>
                    <a:pt x="41" y="72"/>
                  </a:lnTo>
                  <a:lnTo>
                    <a:pt x="42" y="73"/>
                  </a:lnTo>
                  <a:close/>
                  <a:moveTo>
                    <a:pt x="33" y="107"/>
                  </a:moveTo>
                  <a:lnTo>
                    <a:pt x="44" y="126"/>
                  </a:lnTo>
                  <a:lnTo>
                    <a:pt x="43" y="127"/>
                  </a:lnTo>
                  <a:lnTo>
                    <a:pt x="32" y="108"/>
                  </a:lnTo>
                  <a:lnTo>
                    <a:pt x="33" y="107"/>
                  </a:lnTo>
                  <a:close/>
                  <a:moveTo>
                    <a:pt x="42" y="147"/>
                  </a:moveTo>
                  <a:lnTo>
                    <a:pt x="42" y="164"/>
                  </a:lnTo>
                  <a:lnTo>
                    <a:pt x="41" y="164"/>
                  </a:lnTo>
                  <a:lnTo>
                    <a:pt x="41" y="147"/>
                  </a:lnTo>
                  <a:lnTo>
                    <a:pt x="42" y="147"/>
                  </a:lnTo>
                  <a:close/>
                  <a:moveTo>
                    <a:pt x="9" y="65"/>
                  </a:moveTo>
                  <a:lnTo>
                    <a:pt x="6" y="75"/>
                  </a:lnTo>
                  <a:lnTo>
                    <a:pt x="5" y="75"/>
                  </a:lnTo>
                  <a:lnTo>
                    <a:pt x="8" y="65"/>
                  </a:lnTo>
                  <a:lnTo>
                    <a:pt x="9" y="65"/>
                  </a:lnTo>
                  <a:close/>
                  <a:moveTo>
                    <a:pt x="21" y="72"/>
                  </a:moveTo>
                  <a:lnTo>
                    <a:pt x="12" y="71"/>
                  </a:lnTo>
                  <a:lnTo>
                    <a:pt x="13" y="69"/>
                  </a:lnTo>
                  <a:lnTo>
                    <a:pt x="21" y="70"/>
                  </a:lnTo>
                  <a:lnTo>
                    <a:pt x="21" y="72"/>
                  </a:lnTo>
                  <a:close/>
                  <a:moveTo>
                    <a:pt x="16" y="83"/>
                  </a:moveTo>
                  <a:lnTo>
                    <a:pt x="8" y="80"/>
                  </a:lnTo>
                  <a:lnTo>
                    <a:pt x="9" y="79"/>
                  </a:lnTo>
                  <a:lnTo>
                    <a:pt x="17" y="81"/>
                  </a:lnTo>
                  <a:lnTo>
                    <a:pt x="16" y="83"/>
                  </a:lnTo>
                  <a:close/>
                  <a:moveTo>
                    <a:pt x="65" y="80"/>
                  </a:moveTo>
                  <a:lnTo>
                    <a:pt x="59" y="83"/>
                  </a:lnTo>
                  <a:lnTo>
                    <a:pt x="58" y="82"/>
                  </a:lnTo>
                  <a:lnTo>
                    <a:pt x="65" y="79"/>
                  </a:lnTo>
                  <a:lnTo>
                    <a:pt x="65" y="80"/>
                  </a:lnTo>
                  <a:close/>
                  <a:moveTo>
                    <a:pt x="63" y="88"/>
                  </a:moveTo>
                  <a:lnTo>
                    <a:pt x="58" y="90"/>
                  </a:lnTo>
                  <a:lnTo>
                    <a:pt x="57" y="89"/>
                  </a:lnTo>
                  <a:lnTo>
                    <a:pt x="63" y="86"/>
                  </a:lnTo>
                  <a:lnTo>
                    <a:pt x="63" y="88"/>
                  </a:lnTo>
                  <a:close/>
                  <a:moveTo>
                    <a:pt x="53" y="81"/>
                  </a:moveTo>
                  <a:lnTo>
                    <a:pt x="44" y="79"/>
                  </a:lnTo>
                  <a:lnTo>
                    <a:pt x="44" y="78"/>
                  </a:lnTo>
                  <a:lnTo>
                    <a:pt x="53" y="80"/>
                  </a:lnTo>
                  <a:lnTo>
                    <a:pt x="53" y="81"/>
                  </a:lnTo>
                  <a:close/>
                  <a:moveTo>
                    <a:pt x="52" y="88"/>
                  </a:moveTo>
                  <a:lnTo>
                    <a:pt x="42" y="86"/>
                  </a:lnTo>
                  <a:lnTo>
                    <a:pt x="43" y="85"/>
                  </a:lnTo>
                  <a:lnTo>
                    <a:pt x="52" y="86"/>
                  </a:lnTo>
                  <a:lnTo>
                    <a:pt x="52" y="88"/>
                  </a:lnTo>
                  <a:close/>
                  <a:moveTo>
                    <a:pt x="45" y="132"/>
                  </a:moveTo>
                  <a:lnTo>
                    <a:pt x="45" y="132"/>
                  </a:lnTo>
                  <a:lnTo>
                    <a:pt x="45" y="130"/>
                  </a:lnTo>
                  <a:lnTo>
                    <a:pt x="45" y="132"/>
                  </a:lnTo>
                  <a:close/>
                  <a:moveTo>
                    <a:pt x="45" y="130"/>
                  </a:moveTo>
                  <a:lnTo>
                    <a:pt x="45" y="130"/>
                  </a:lnTo>
                  <a:lnTo>
                    <a:pt x="45" y="131"/>
                  </a:lnTo>
                  <a:lnTo>
                    <a:pt x="45" y="130"/>
                  </a:lnTo>
                  <a:close/>
                  <a:moveTo>
                    <a:pt x="45" y="132"/>
                  </a:moveTo>
                  <a:cubicBezTo>
                    <a:pt x="45" y="132"/>
                    <a:pt x="44" y="132"/>
                    <a:pt x="44" y="132"/>
                  </a:cubicBezTo>
                  <a:lnTo>
                    <a:pt x="44" y="130"/>
                  </a:lnTo>
                  <a:cubicBezTo>
                    <a:pt x="45" y="130"/>
                    <a:pt x="45" y="130"/>
                    <a:pt x="45" y="130"/>
                  </a:cubicBezTo>
                  <a:lnTo>
                    <a:pt x="45" y="132"/>
                  </a:lnTo>
                  <a:close/>
                  <a:moveTo>
                    <a:pt x="44" y="132"/>
                  </a:moveTo>
                  <a:lnTo>
                    <a:pt x="44" y="132"/>
                  </a:lnTo>
                  <a:lnTo>
                    <a:pt x="44" y="131"/>
                  </a:lnTo>
                  <a:lnTo>
                    <a:pt x="44" y="132"/>
                  </a:lnTo>
                  <a:close/>
                  <a:moveTo>
                    <a:pt x="44" y="132"/>
                  </a:moveTo>
                  <a:cubicBezTo>
                    <a:pt x="44" y="132"/>
                    <a:pt x="44" y="132"/>
                    <a:pt x="44" y="132"/>
                  </a:cubicBezTo>
                  <a:lnTo>
                    <a:pt x="43" y="131"/>
                  </a:lnTo>
                  <a:cubicBezTo>
                    <a:pt x="44" y="130"/>
                    <a:pt x="44" y="130"/>
                    <a:pt x="44" y="130"/>
                  </a:cubicBezTo>
                  <a:lnTo>
                    <a:pt x="44" y="132"/>
                  </a:lnTo>
                  <a:close/>
                  <a:moveTo>
                    <a:pt x="44" y="132"/>
                  </a:moveTo>
                  <a:cubicBezTo>
                    <a:pt x="43" y="132"/>
                    <a:pt x="42" y="133"/>
                    <a:pt x="42" y="134"/>
                  </a:cubicBezTo>
                  <a:lnTo>
                    <a:pt x="41" y="133"/>
                  </a:lnTo>
                  <a:cubicBezTo>
                    <a:pt x="41" y="132"/>
                    <a:pt x="42" y="131"/>
                    <a:pt x="43" y="131"/>
                  </a:cubicBezTo>
                  <a:lnTo>
                    <a:pt x="44" y="132"/>
                  </a:lnTo>
                  <a:close/>
                  <a:moveTo>
                    <a:pt x="42" y="134"/>
                  </a:moveTo>
                  <a:lnTo>
                    <a:pt x="42" y="134"/>
                  </a:lnTo>
                  <a:lnTo>
                    <a:pt x="41" y="133"/>
                  </a:lnTo>
                  <a:lnTo>
                    <a:pt x="42" y="134"/>
                  </a:lnTo>
                  <a:close/>
                  <a:moveTo>
                    <a:pt x="41" y="133"/>
                  </a:moveTo>
                  <a:lnTo>
                    <a:pt x="41" y="133"/>
                  </a:lnTo>
                  <a:lnTo>
                    <a:pt x="42" y="133"/>
                  </a:lnTo>
                  <a:lnTo>
                    <a:pt x="41" y="133"/>
                  </a:lnTo>
                  <a:close/>
                  <a:moveTo>
                    <a:pt x="42" y="134"/>
                  </a:moveTo>
                  <a:cubicBezTo>
                    <a:pt x="42" y="134"/>
                    <a:pt x="42" y="135"/>
                    <a:pt x="43" y="135"/>
                  </a:cubicBezTo>
                  <a:lnTo>
                    <a:pt x="41" y="136"/>
                  </a:lnTo>
                  <a:cubicBezTo>
                    <a:pt x="41" y="135"/>
                    <a:pt x="41" y="134"/>
                    <a:pt x="41" y="133"/>
                  </a:cubicBezTo>
                  <a:lnTo>
                    <a:pt x="42" y="134"/>
                  </a:lnTo>
                  <a:close/>
                  <a:moveTo>
                    <a:pt x="43" y="135"/>
                  </a:moveTo>
                  <a:cubicBezTo>
                    <a:pt x="43" y="136"/>
                    <a:pt x="43" y="136"/>
                    <a:pt x="44" y="136"/>
                  </a:cubicBezTo>
                  <a:lnTo>
                    <a:pt x="44" y="138"/>
                  </a:lnTo>
                  <a:cubicBezTo>
                    <a:pt x="43" y="137"/>
                    <a:pt x="42" y="137"/>
                    <a:pt x="41" y="136"/>
                  </a:cubicBezTo>
                  <a:lnTo>
                    <a:pt x="43" y="135"/>
                  </a:lnTo>
                  <a:close/>
                  <a:moveTo>
                    <a:pt x="44" y="136"/>
                  </a:moveTo>
                  <a:lnTo>
                    <a:pt x="44" y="136"/>
                  </a:lnTo>
                  <a:lnTo>
                    <a:pt x="44" y="137"/>
                  </a:lnTo>
                  <a:lnTo>
                    <a:pt x="44" y="136"/>
                  </a:lnTo>
                  <a:close/>
                  <a:moveTo>
                    <a:pt x="44" y="136"/>
                  </a:moveTo>
                  <a:cubicBezTo>
                    <a:pt x="44" y="136"/>
                    <a:pt x="44" y="136"/>
                    <a:pt x="44" y="136"/>
                  </a:cubicBezTo>
                  <a:lnTo>
                    <a:pt x="44" y="138"/>
                  </a:lnTo>
                  <a:cubicBezTo>
                    <a:pt x="44" y="138"/>
                    <a:pt x="44" y="138"/>
                    <a:pt x="44" y="138"/>
                  </a:cubicBezTo>
                  <a:lnTo>
                    <a:pt x="44" y="136"/>
                  </a:lnTo>
                  <a:close/>
                  <a:moveTo>
                    <a:pt x="44" y="136"/>
                  </a:moveTo>
                  <a:lnTo>
                    <a:pt x="44" y="136"/>
                  </a:lnTo>
                  <a:lnTo>
                    <a:pt x="44" y="137"/>
                  </a:lnTo>
                  <a:lnTo>
                    <a:pt x="44" y="136"/>
                  </a:lnTo>
                  <a:close/>
                  <a:moveTo>
                    <a:pt x="44" y="136"/>
                  </a:moveTo>
                  <a:lnTo>
                    <a:pt x="44" y="136"/>
                  </a:lnTo>
                  <a:lnTo>
                    <a:pt x="44" y="138"/>
                  </a:lnTo>
                  <a:lnTo>
                    <a:pt x="44" y="136"/>
                  </a:lnTo>
                  <a:close/>
                  <a:moveTo>
                    <a:pt x="44" y="138"/>
                  </a:moveTo>
                  <a:lnTo>
                    <a:pt x="44" y="138"/>
                  </a:lnTo>
                  <a:lnTo>
                    <a:pt x="44" y="137"/>
                  </a:lnTo>
                  <a:lnTo>
                    <a:pt x="44" y="138"/>
                  </a:lnTo>
                  <a:close/>
                  <a:moveTo>
                    <a:pt x="44" y="136"/>
                  </a:moveTo>
                  <a:cubicBezTo>
                    <a:pt x="44" y="136"/>
                    <a:pt x="44" y="136"/>
                    <a:pt x="44" y="136"/>
                  </a:cubicBezTo>
                  <a:lnTo>
                    <a:pt x="44" y="138"/>
                  </a:lnTo>
                  <a:cubicBezTo>
                    <a:pt x="44" y="138"/>
                    <a:pt x="44" y="138"/>
                    <a:pt x="44" y="138"/>
                  </a:cubicBezTo>
                  <a:lnTo>
                    <a:pt x="44" y="136"/>
                  </a:lnTo>
                  <a:close/>
                  <a:moveTo>
                    <a:pt x="44" y="136"/>
                  </a:moveTo>
                  <a:cubicBezTo>
                    <a:pt x="45" y="136"/>
                    <a:pt x="45" y="136"/>
                    <a:pt x="45" y="136"/>
                  </a:cubicBezTo>
                  <a:lnTo>
                    <a:pt x="45" y="137"/>
                  </a:lnTo>
                  <a:cubicBezTo>
                    <a:pt x="45" y="138"/>
                    <a:pt x="45" y="138"/>
                    <a:pt x="44" y="138"/>
                  </a:cubicBezTo>
                  <a:lnTo>
                    <a:pt x="44" y="136"/>
                  </a:lnTo>
                  <a:close/>
                  <a:moveTo>
                    <a:pt x="45" y="136"/>
                  </a:moveTo>
                  <a:cubicBezTo>
                    <a:pt x="46" y="136"/>
                    <a:pt x="46" y="135"/>
                    <a:pt x="46" y="134"/>
                  </a:cubicBezTo>
                  <a:lnTo>
                    <a:pt x="48" y="135"/>
                  </a:lnTo>
                  <a:cubicBezTo>
                    <a:pt x="47" y="136"/>
                    <a:pt x="46" y="137"/>
                    <a:pt x="45" y="137"/>
                  </a:cubicBezTo>
                  <a:lnTo>
                    <a:pt x="45" y="136"/>
                  </a:lnTo>
                  <a:close/>
                  <a:moveTo>
                    <a:pt x="46" y="134"/>
                  </a:moveTo>
                  <a:lnTo>
                    <a:pt x="46" y="134"/>
                  </a:lnTo>
                  <a:lnTo>
                    <a:pt x="47" y="135"/>
                  </a:lnTo>
                  <a:lnTo>
                    <a:pt x="46" y="134"/>
                  </a:lnTo>
                  <a:close/>
                  <a:moveTo>
                    <a:pt x="46" y="134"/>
                  </a:moveTo>
                  <a:cubicBezTo>
                    <a:pt x="46" y="134"/>
                    <a:pt x="46" y="134"/>
                    <a:pt x="46" y="134"/>
                  </a:cubicBezTo>
                  <a:lnTo>
                    <a:pt x="48" y="135"/>
                  </a:lnTo>
                  <a:cubicBezTo>
                    <a:pt x="48" y="135"/>
                    <a:pt x="48" y="135"/>
                    <a:pt x="48" y="135"/>
                  </a:cubicBezTo>
                  <a:lnTo>
                    <a:pt x="46" y="134"/>
                  </a:lnTo>
                  <a:close/>
                  <a:moveTo>
                    <a:pt x="48" y="135"/>
                  </a:moveTo>
                  <a:lnTo>
                    <a:pt x="48" y="135"/>
                  </a:lnTo>
                  <a:lnTo>
                    <a:pt x="47" y="135"/>
                  </a:lnTo>
                  <a:lnTo>
                    <a:pt x="48" y="135"/>
                  </a:lnTo>
                  <a:close/>
                  <a:moveTo>
                    <a:pt x="46" y="134"/>
                  </a:moveTo>
                  <a:cubicBezTo>
                    <a:pt x="46" y="134"/>
                    <a:pt x="46" y="133"/>
                    <a:pt x="46" y="133"/>
                  </a:cubicBezTo>
                  <a:lnTo>
                    <a:pt x="47" y="132"/>
                  </a:lnTo>
                  <a:cubicBezTo>
                    <a:pt x="48" y="133"/>
                    <a:pt x="48" y="134"/>
                    <a:pt x="48" y="135"/>
                  </a:cubicBezTo>
                  <a:lnTo>
                    <a:pt x="46" y="134"/>
                  </a:lnTo>
                  <a:close/>
                  <a:moveTo>
                    <a:pt x="47" y="132"/>
                  </a:moveTo>
                  <a:lnTo>
                    <a:pt x="47" y="132"/>
                  </a:lnTo>
                  <a:close/>
                  <a:moveTo>
                    <a:pt x="46" y="133"/>
                  </a:moveTo>
                  <a:cubicBezTo>
                    <a:pt x="46" y="132"/>
                    <a:pt x="45" y="132"/>
                    <a:pt x="45" y="132"/>
                  </a:cubicBezTo>
                  <a:lnTo>
                    <a:pt x="45" y="130"/>
                  </a:lnTo>
                  <a:cubicBezTo>
                    <a:pt x="46" y="131"/>
                    <a:pt x="47" y="131"/>
                    <a:pt x="47" y="132"/>
                  </a:cubicBezTo>
                  <a:lnTo>
                    <a:pt x="46" y="133"/>
                  </a:lnTo>
                  <a:close/>
                  <a:moveTo>
                    <a:pt x="45" y="130"/>
                  </a:moveTo>
                  <a:lnTo>
                    <a:pt x="45" y="130"/>
                  </a:lnTo>
                  <a:lnTo>
                    <a:pt x="45" y="131"/>
                  </a:lnTo>
                  <a:lnTo>
                    <a:pt x="45" y="130"/>
                  </a:lnTo>
                  <a:close/>
                  <a:moveTo>
                    <a:pt x="45" y="132"/>
                  </a:moveTo>
                  <a:lnTo>
                    <a:pt x="45" y="132"/>
                  </a:lnTo>
                  <a:lnTo>
                    <a:pt x="45" y="130"/>
                  </a:lnTo>
                  <a:lnTo>
                    <a:pt x="45" y="132"/>
                  </a:lnTo>
                  <a:close/>
                  <a:moveTo>
                    <a:pt x="41" y="163"/>
                  </a:moveTo>
                  <a:lnTo>
                    <a:pt x="43" y="149"/>
                  </a:lnTo>
                  <a:lnTo>
                    <a:pt x="45" y="149"/>
                  </a:lnTo>
                  <a:lnTo>
                    <a:pt x="42" y="164"/>
                  </a:lnTo>
                  <a:lnTo>
                    <a:pt x="41" y="163"/>
                  </a:lnTo>
                  <a:close/>
                  <a:moveTo>
                    <a:pt x="43" y="127"/>
                  </a:moveTo>
                  <a:lnTo>
                    <a:pt x="25" y="104"/>
                  </a:lnTo>
                  <a:lnTo>
                    <a:pt x="26" y="103"/>
                  </a:lnTo>
                  <a:lnTo>
                    <a:pt x="44" y="126"/>
                  </a:lnTo>
                  <a:lnTo>
                    <a:pt x="43" y="127"/>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6" name="Freeform 18"/>
            <p:cNvSpPr>
              <a:spLocks noEditPoints="1"/>
            </p:cNvSpPr>
            <p:nvPr/>
          </p:nvSpPr>
          <p:spPr bwMode="auto">
            <a:xfrm>
              <a:off x="805" y="2117"/>
              <a:ext cx="438" cy="640"/>
            </a:xfrm>
            <a:custGeom>
              <a:avLst/>
              <a:gdLst>
                <a:gd name="T0" fmla="*/ 0 w 100"/>
                <a:gd name="T1" fmla="*/ 0 h 146"/>
                <a:gd name="T2" fmla="*/ 215921950 w 100"/>
                <a:gd name="T3" fmla="*/ 736372120 h 146"/>
                <a:gd name="T4" fmla="*/ 114453395 w 100"/>
                <a:gd name="T5" fmla="*/ 770308868 h 146"/>
                <a:gd name="T6" fmla="*/ 0 w 100"/>
                <a:gd name="T7" fmla="*/ 712361714 h 146"/>
                <a:gd name="T8" fmla="*/ 67606558 w 100"/>
                <a:gd name="T9" fmla="*/ 977131532 h 146"/>
                <a:gd name="T10" fmla="*/ 171481713 w 100"/>
                <a:gd name="T11" fmla="*/ 1045309704 h 146"/>
                <a:gd name="T12" fmla="*/ 329823991 w 100"/>
                <a:gd name="T13" fmla="*/ 1011223704 h 146"/>
                <a:gd name="T14" fmla="*/ 488314628 w 100"/>
                <a:gd name="T15" fmla="*/ 1194725830 h 146"/>
                <a:gd name="T16" fmla="*/ 774256779 w 100"/>
                <a:gd name="T17" fmla="*/ 1262775512 h 146"/>
                <a:gd name="T18" fmla="*/ 1137936547 w 100"/>
                <a:gd name="T19" fmla="*/ 1676404007 h 146"/>
                <a:gd name="T20" fmla="*/ 966454204 w 100"/>
                <a:gd name="T21" fmla="*/ 1228811269 h 146"/>
                <a:gd name="T22" fmla="*/ 865543520 w 100"/>
                <a:gd name="T23" fmla="*/ 1113487315 h 146"/>
                <a:gd name="T24" fmla="*/ 636636520 w 100"/>
                <a:gd name="T25" fmla="*/ 1021980469 h 146"/>
                <a:gd name="T26" fmla="*/ 568904361 w 100"/>
                <a:gd name="T27" fmla="*/ 885660596 h 146"/>
                <a:gd name="T28" fmla="*/ 706651464 w 100"/>
                <a:gd name="T29" fmla="*/ 814623642 h 146"/>
                <a:gd name="T30" fmla="*/ 774256779 w 100"/>
                <a:gd name="T31" fmla="*/ 689068950 h 146"/>
                <a:gd name="T32" fmla="*/ 706651464 w 100"/>
                <a:gd name="T33" fmla="*/ 471602161 h 146"/>
                <a:gd name="T34" fmla="*/ 615759414 w 100"/>
                <a:gd name="T35" fmla="*/ 597037480 h 146"/>
                <a:gd name="T36" fmla="*/ 467443969 w 100"/>
                <a:gd name="T37" fmla="*/ 654976217 h 146"/>
                <a:gd name="T38" fmla="*/ 340521559 w 100"/>
                <a:gd name="T39" fmla="*/ 0 h 146"/>
                <a:gd name="T40" fmla="*/ 0 w 100"/>
                <a:gd name="T41" fmla="*/ 0 h 146"/>
                <a:gd name="T42" fmla="*/ 67606558 w 100"/>
                <a:gd name="T43" fmla="*/ 68177839 h 146"/>
                <a:gd name="T44" fmla="*/ 296116642 w 100"/>
                <a:gd name="T45" fmla="*/ 68177839 h 146"/>
                <a:gd name="T46" fmla="*/ 124626765 w 100"/>
                <a:gd name="T47" fmla="*/ 149416477 h 146"/>
                <a:gd name="T48" fmla="*/ 262246638 w 100"/>
                <a:gd name="T49" fmla="*/ 516330182 h 146"/>
                <a:gd name="T50" fmla="*/ 205224522 w 100"/>
                <a:gd name="T51" fmla="*/ 138654276 h 146"/>
                <a:gd name="T52" fmla="*/ 296116642 w 100"/>
                <a:gd name="T53" fmla="*/ 492439571 h 146"/>
                <a:gd name="T54" fmla="*/ 306657792 w 100"/>
                <a:gd name="T55" fmla="*/ 149416477 h 146"/>
                <a:gd name="T56" fmla="*/ 340521559 w 100"/>
                <a:gd name="T57" fmla="*/ 492439571 h 146"/>
                <a:gd name="T58" fmla="*/ 306657792 w 100"/>
                <a:gd name="T59" fmla="*/ 699270792 h 146"/>
                <a:gd name="T60" fmla="*/ 421266029 w 100"/>
                <a:gd name="T61" fmla="*/ 977131532 h 146"/>
                <a:gd name="T62" fmla="*/ 376706656 w 100"/>
                <a:gd name="T63" fmla="*/ 699270792 h 146"/>
                <a:gd name="T64" fmla="*/ 478139576 w 100"/>
                <a:gd name="T65" fmla="*/ 953810714 h 146"/>
                <a:gd name="T66" fmla="*/ 431286345 w 100"/>
                <a:gd name="T67" fmla="*/ 689068950 h 146"/>
                <a:gd name="T68" fmla="*/ 512003343 w 100"/>
                <a:gd name="T69" fmla="*/ 940747285 h 146"/>
                <a:gd name="T70" fmla="*/ 592747952 w 100"/>
                <a:gd name="T71" fmla="*/ 1068602468 h 146"/>
                <a:gd name="T72" fmla="*/ 818697016 w 100"/>
                <a:gd name="T73" fmla="*/ 1183964016 h 146"/>
                <a:gd name="T74" fmla="*/ 932592119 w 100"/>
                <a:gd name="T75" fmla="*/ 1388333009 h 146"/>
                <a:gd name="T76" fmla="*/ 1047207083 w 100"/>
                <a:gd name="T77" fmla="*/ 1537749415 h 146"/>
                <a:gd name="T78" fmla="*/ 90764820 w 100"/>
                <a:gd name="T79" fmla="*/ 838478624 h 146"/>
                <a:gd name="T80" fmla="*/ 124626765 w 100"/>
                <a:gd name="T81" fmla="*/ 953810714 h 146"/>
                <a:gd name="T82" fmla="*/ 239088289 w 100"/>
                <a:gd name="T83" fmla="*/ 814623642 h 146"/>
                <a:gd name="T84" fmla="*/ 148315375 w 100"/>
                <a:gd name="T85" fmla="*/ 861778121 h 146"/>
                <a:gd name="T86" fmla="*/ 272950234 w 100"/>
                <a:gd name="T87" fmla="*/ 953810714 h 146"/>
                <a:gd name="T88" fmla="*/ 182185449 w 100"/>
                <a:gd name="T89" fmla="*/ 977131532 h 146"/>
                <a:gd name="T90" fmla="*/ 706651464 w 100"/>
                <a:gd name="T91" fmla="*/ 597037480 h 146"/>
                <a:gd name="T92" fmla="*/ 660354388 w 100"/>
                <a:gd name="T93" fmla="*/ 665178619 h 146"/>
                <a:gd name="T94" fmla="*/ 727401305 w 100"/>
                <a:gd name="T95" fmla="*/ 678275714 h 146"/>
                <a:gd name="T96" fmla="*/ 693539220 w 100"/>
                <a:gd name="T97" fmla="*/ 736372120 h 146"/>
                <a:gd name="T98" fmla="*/ 592747952 w 100"/>
                <a:gd name="T99" fmla="*/ 678275714 h 146"/>
                <a:gd name="T100" fmla="*/ 501305774 w 100"/>
                <a:gd name="T101" fmla="*/ 723125773 h 146"/>
                <a:gd name="T102" fmla="*/ 626490621 w 100"/>
                <a:gd name="T103" fmla="*/ 757209529 h 146"/>
                <a:gd name="T104" fmla="*/ 535168139 w 100"/>
                <a:gd name="T105" fmla="*/ 804393185 h 146"/>
                <a:gd name="T106" fmla="*/ 865543520 w 100"/>
                <a:gd name="T107" fmla="*/ 1218048332 h 146"/>
                <a:gd name="T108" fmla="*/ 841854805 w 100"/>
                <a:gd name="T109" fmla="*/ 1252140504 h 146"/>
                <a:gd name="T110" fmla="*/ 888709718 w 100"/>
                <a:gd name="T111" fmla="*/ 1275994925 h 146"/>
                <a:gd name="T112" fmla="*/ 898883088 w 100"/>
                <a:gd name="T113" fmla="*/ 1228811269 h 146"/>
                <a:gd name="T114" fmla="*/ 865543520 w 100"/>
                <a:gd name="T115" fmla="*/ 1218048332 h 146"/>
                <a:gd name="T116" fmla="*/ 1047207083 w 100"/>
                <a:gd name="T117" fmla="*/ 1527518397 h 146"/>
                <a:gd name="T118" fmla="*/ 979474503 w 100"/>
                <a:gd name="T119" fmla="*/ 1378101990 h 146"/>
                <a:gd name="T120" fmla="*/ 818697016 w 100"/>
                <a:gd name="T121" fmla="*/ 1183964016 h 146"/>
                <a:gd name="T122" fmla="*/ 501305774 w 100"/>
                <a:gd name="T123" fmla="*/ 1090156958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0" y="0"/>
                  </a:moveTo>
                  <a:lnTo>
                    <a:pt x="19" y="64"/>
                  </a:lnTo>
                  <a:lnTo>
                    <a:pt x="10" y="67"/>
                  </a:lnTo>
                  <a:lnTo>
                    <a:pt x="0" y="62"/>
                  </a:lnTo>
                  <a:lnTo>
                    <a:pt x="6" y="85"/>
                  </a:lnTo>
                  <a:lnTo>
                    <a:pt x="15" y="91"/>
                  </a:lnTo>
                  <a:lnTo>
                    <a:pt x="29" y="88"/>
                  </a:lnTo>
                  <a:cubicBezTo>
                    <a:pt x="29" y="88"/>
                    <a:pt x="35" y="101"/>
                    <a:pt x="43" y="104"/>
                  </a:cubicBezTo>
                  <a:cubicBezTo>
                    <a:pt x="52" y="107"/>
                    <a:pt x="64" y="107"/>
                    <a:pt x="68" y="110"/>
                  </a:cubicBezTo>
                  <a:cubicBezTo>
                    <a:pt x="72" y="114"/>
                    <a:pt x="100" y="146"/>
                    <a:pt x="100" y="146"/>
                  </a:cubicBezTo>
                  <a:lnTo>
                    <a:pt x="85" y="107"/>
                  </a:lnTo>
                  <a:cubicBezTo>
                    <a:pt x="82" y="102"/>
                    <a:pt x="79" y="99"/>
                    <a:pt x="76" y="97"/>
                  </a:cubicBezTo>
                  <a:cubicBezTo>
                    <a:pt x="70" y="95"/>
                    <a:pt x="58" y="92"/>
                    <a:pt x="56" y="89"/>
                  </a:cubicBezTo>
                  <a:cubicBezTo>
                    <a:pt x="54" y="86"/>
                    <a:pt x="50" y="77"/>
                    <a:pt x="50" y="77"/>
                  </a:cubicBezTo>
                  <a:lnTo>
                    <a:pt x="62" y="71"/>
                  </a:lnTo>
                  <a:lnTo>
                    <a:pt x="68" y="60"/>
                  </a:lnTo>
                  <a:lnTo>
                    <a:pt x="62" y="41"/>
                  </a:lnTo>
                  <a:lnTo>
                    <a:pt x="54" y="52"/>
                  </a:lnTo>
                  <a:lnTo>
                    <a:pt x="41" y="57"/>
                  </a:lnTo>
                  <a:lnTo>
                    <a:pt x="30" y="0"/>
                  </a:lnTo>
                  <a:lnTo>
                    <a:pt x="0" y="0"/>
                  </a:lnTo>
                  <a:close/>
                  <a:moveTo>
                    <a:pt x="6" y="6"/>
                  </a:moveTo>
                  <a:lnTo>
                    <a:pt x="26" y="6"/>
                  </a:lnTo>
                  <a:moveTo>
                    <a:pt x="11" y="13"/>
                  </a:moveTo>
                  <a:lnTo>
                    <a:pt x="23" y="45"/>
                  </a:lnTo>
                  <a:moveTo>
                    <a:pt x="18" y="12"/>
                  </a:moveTo>
                  <a:lnTo>
                    <a:pt x="26" y="43"/>
                  </a:lnTo>
                  <a:moveTo>
                    <a:pt x="27" y="13"/>
                  </a:moveTo>
                  <a:lnTo>
                    <a:pt x="30" y="43"/>
                  </a:lnTo>
                  <a:moveTo>
                    <a:pt x="27" y="61"/>
                  </a:moveTo>
                  <a:lnTo>
                    <a:pt x="37" y="85"/>
                  </a:lnTo>
                  <a:moveTo>
                    <a:pt x="33" y="61"/>
                  </a:moveTo>
                  <a:lnTo>
                    <a:pt x="42" y="83"/>
                  </a:lnTo>
                  <a:moveTo>
                    <a:pt x="38" y="60"/>
                  </a:moveTo>
                  <a:lnTo>
                    <a:pt x="45" y="82"/>
                  </a:lnTo>
                  <a:moveTo>
                    <a:pt x="52" y="93"/>
                  </a:moveTo>
                  <a:lnTo>
                    <a:pt x="72" y="103"/>
                  </a:lnTo>
                  <a:moveTo>
                    <a:pt x="82" y="121"/>
                  </a:moveTo>
                  <a:lnTo>
                    <a:pt x="92" y="134"/>
                  </a:lnTo>
                  <a:moveTo>
                    <a:pt x="8" y="73"/>
                  </a:moveTo>
                  <a:lnTo>
                    <a:pt x="11" y="83"/>
                  </a:lnTo>
                  <a:moveTo>
                    <a:pt x="21" y="71"/>
                  </a:moveTo>
                  <a:lnTo>
                    <a:pt x="13" y="75"/>
                  </a:lnTo>
                  <a:moveTo>
                    <a:pt x="24" y="83"/>
                  </a:moveTo>
                  <a:lnTo>
                    <a:pt x="16" y="85"/>
                  </a:lnTo>
                  <a:moveTo>
                    <a:pt x="62" y="52"/>
                  </a:moveTo>
                  <a:lnTo>
                    <a:pt x="58" y="58"/>
                  </a:lnTo>
                  <a:moveTo>
                    <a:pt x="64" y="59"/>
                  </a:moveTo>
                  <a:lnTo>
                    <a:pt x="61" y="64"/>
                  </a:lnTo>
                  <a:moveTo>
                    <a:pt x="52" y="59"/>
                  </a:moveTo>
                  <a:lnTo>
                    <a:pt x="44" y="63"/>
                  </a:lnTo>
                  <a:moveTo>
                    <a:pt x="55" y="66"/>
                  </a:moveTo>
                  <a:lnTo>
                    <a:pt x="47" y="70"/>
                  </a:lnTo>
                  <a:moveTo>
                    <a:pt x="76" y="106"/>
                  </a:moveTo>
                  <a:cubicBezTo>
                    <a:pt x="74" y="106"/>
                    <a:pt x="74" y="108"/>
                    <a:pt x="74" y="109"/>
                  </a:cubicBezTo>
                  <a:cubicBezTo>
                    <a:pt x="75" y="111"/>
                    <a:pt x="77" y="111"/>
                    <a:pt x="78" y="111"/>
                  </a:cubicBezTo>
                  <a:cubicBezTo>
                    <a:pt x="79" y="110"/>
                    <a:pt x="80" y="108"/>
                    <a:pt x="79" y="107"/>
                  </a:cubicBezTo>
                  <a:cubicBezTo>
                    <a:pt x="79" y="106"/>
                    <a:pt x="77" y="105"/>
                    <a:pt x="76" y="106"/>
                  </a:cubicBezTo>
                  <a:close/>
                  <a:moveTo>
                    <a:pt x="92" y="133"/>
                  </a:moveTo>
                  <a:lnTo>
                    <a:pt x="86" y="120"/>
                  </a:lnTo>
                  <a:moveTo>
                    <a:pt x="72" y="103"/>
                  </a:moveTo>
                  <a:lnTo>
                    <a:pt x="44" y="95"/>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7" name="Freeform 19"/>
            <p:cNvSpPr>
              <a:spLocks noEditPoints="1"/>
            </p:cNvSpPr>
            <p:nvPr/>
          </p:nvSpPr>
          <p:spPr bwMode="auto">
            <a:xfrm>
              <a:off x="800" y="2113"/>
              <a:ext cx="447" cy="649"/>
            </a:xfrm>
            <a:custGeom>
              <a:avLst/>
              <a:gdLst>
                <a:gd name="T0" fmla="*/ 240235398 w 102"/>
                <a:gd name="T1" fmla="*/ 749421110 h 148"/>
                <a:gd name="T2" fmla="*/ 230177024 w 102"/>
                <a:gd name="T3" fmla="*/ 738626806 h 148"/>
                <a:gd name="T4" fmla="*/ 10738966 w 102"/>
                <a:gd name="T5" fmla="*/ 725500874 h 148"/>
                <a:gd name="T6" fmla="*/ 0 w 102"/>
                <a:gd name="T7" fmla="*/ 725500874 h 148"/>
                <a:gd name="T8" fmla="*/ 81084549 w 102"/>
                <a:gd name="T9" fmla="*/ 991162775 h 148"/>
                <a:gd name="T10" fmla="*/ 91298233 w 102"/>
                <a:gd name="T11" fmla="*/ 980901704 h 148"/>
                <a:gd name="T12" fmla="*/ 342143584 w 102"/>
                <a:gd name="T13" fmla="*/ 1015075153 h 148"/>
                <a:gd name="T14" fmla="*/ 342143584 w 102"/>
                <a:gd name="T15" fmla="*/ 1025335663 h 148"/>
                <a:gd name="T16" fmla="*/ 514490465 w 102"/>
                <a:gd name="T17" fmla="*/ 1199136529 h 148"/>
                <a:gd name="T18" fmla="*/ 653375953 w 102"/>
                <a:gd name="T19" fmla="*/ 1256688562 h 148"/>
                <a:gd name="T20" fmla="*/ 653375953 w 102"/>
                <a:gd name="T21" fmla="*/ 1233310539 h 148"/>
                <a:gd name="T22" fmla="*/ 1144088269 w 102"/>
                <a:gd name="T23" fmla="*/ 1706375074 h 148"/>
                <a:gd name="T24" fmla="*/ 1144088269 w 102"/>
                <a:gd name="T25" fmla="*/ 1706375074 h 148"/>
                <a:gd name="T26" fmla="*/ 937719755 w 102"/>
                <a:gd name="T27" fmla="*/ 1164928560 h 148"/>
                <a:gd name="T28" fmla="*/ 927632353 w 102"/>
                <a:gd name="T29" fmla="*/ 1175189070 h 148"/>
                <a:gd name="T30" fmla="*/ 880570524 w 102"/>
                <a:gd name="T31" fmla="*/ 1130755672 h 148"/>
                <a:gd name="T32" fmla="*/ 825752003 w 102"/>
                <a:gd name="T33" fmla="*/ 1117629178 h 148"/>
                <a:gd name="T34" fmla="*/ 825752003 w 102"/>
                <a:gd name="T35" fmla="*/ 1106843294 h 148"/>
                <a:gd name="T36" fmla="*/ 572320398 w 102"/>
                <a:gd name="T37" fmla="*/ 899394073 h 148"/>
                <a:gd name="T38" fmla="*/ 721419780 w 102"/>
                <a:gd name="T39" fmla="*/ 841153889 h 148"/>
                <a:gd name="T40" fmla="*/ 710646347 w 102"/>
                <a:gd name="T41" fmla="*/ 831048297 h 148"/>
                <a:gd name="T42" fmla="*/ 788746725 w 102"/>
                <a:gd name="T43" fmla="*/ 702115554 h 148"/>
                <a:gd name="T44" fmla="*/ 721419780 w 102"/>
                <a:gd name="T45" fmla="*/ 459819468 h 148"/>
                <a:gd name="T46" fmla="*/ 710646347 w 102"/>
                <a:gd name="T47" fmla="*/ 473100879 h 148"/>
                <a:gd name="T48" fmla="*/ 480469393 w 102"/>
                <a:gd name="T49" fmla="*/ 667913479 h 148"/>
                <a:gd name="T50" fmla="*/ 480469393 w 102"/>
                <a:gd name="T51" fmla="*/ 681196574 h 148"/>
                <a:gd name="T52" fmla="*/ 355341124 w 102"/>
                <a:gd name="T53" fmla="*/ 0 h 148"/>
                <a:gd name="T54" fmla="*/ 355341124 w 102"/>
                <a:gd name="T55" fmla="*/ 0 h 148"/>
                <a:gd name="T56" fmla="*/ 81084549 w 102"/>
                <a:gd name="T57" fmla="*/ 81507736 h 148"/>
                <a:gd name="T58" fmla="*/ 274256470 w 102"/>
                <a:gd name="T59" fmla="*/ 531187548 h 148"/>
                <a:gd name="T60" fmla="*/ 230177024 w 102"/>
                <a:gd name="T61" fmla="*/ 149853337 h 148"/>
                <a:gd name="T62" fmla="*/ 446475807 w 102"/>
                <a:gd name="T63" fmla="*/ 991162775 h 148"/>
                <a:gd name="T64" fmla="*/ 378589043 w 102"/>
                <a:gd name="T65" fmla="*/ 725500874 h 148"/>
                <a:gd name="T66" fmla="*/ 606314124 w 102"/>
                <a:gd name="T67" fmla="*/ 1083456852 h 148"/>
                <a:gd name="T68" fmla="*/ 1052796242 w 102"/>
                <a:gd name="T69" fmla="*/ 1556522229 h 148"/>
                <a:gd name="T70" fmla="*/ 101880385 w 102"/>
                <a:gd name="T71" fmla="*/ 854435300 h 148"/>
                <a:gd name="T72" fmla="*/ 196154410 w 102"/>
                <a:gd name="T73" fmla="*/ 1004288707 h 148"/>
                <a:gd name="T74" fmla="*/ 710646347 w 102"/>
                <a:gd name="T75" fmla="*/ 609822039 h 148"/>
                <a:gd name="T76" fmla="*/ 619382367 w 102"/>
                <a:gd name="T77" fmla="*/ 702115554 h 148"/>
                <a:gd name="T78" fmla="*/ 548512940 w 102"/>
                <a:gd name="T79" fmla="*/ 806980440 h 148"/>
                <a:gd name="T80" fmla="*/ 880570524 w 102"/>
                <a:gd name="T81" fmla="*/ 1233310539 h 148"/>
                <a:gd name="T82" fmla="*/ 869831309 w 102"/>
                <a:gd name="T83" fmla="*/ 1222487609 h 148"/>
                <a:gd name="T84" fmla="*/ 880570524 w 102"/>
                <a:gd name="T85" fmla="*/ 1233310539 h 148"/>
                <a:gd name="T86" fmla="*/ 859617695 w 102"/>
                <a:gd name="T87" fmla="*/ 1280764838 h 148"/>
                <a:gd name="T88" fmla="*/ 869831309 w 102"/>
                <a:gd name="T89" fmla="*/ 1267482305 h 148"/>
                <a:gd name="T90" fmla="*/ 903824895 w 102"/>
                <a:gd name="T91" fmla="*/ 1280764838 h 148"/>
                <a:gd name="T92" fmla="*/ 903824895 w 102"/>
                <a:gd name="T93" fmla="*/ 1280764838 h 148"/>
                <a:gd name="T94" fmla="*/ 903824895 w 102"/>
                <a:gd name="T95" fmla="*/ 1290868185 h 148"/>
                <a:gd name="T96" fmla="*/ 903824895 w 102"/>
                <a:gd name="T97" fmla="*/ 1290868185 h 148"/>
                <a:gd name="T98" fmla="*/ 903824895 w 102"/>
                <a:gd name="T99" fmla="*/ 1280764838 h 148"/>
                <a:gd name="T100" fmla="*/ 927632353 w 102"/>
                <a:gd name="T101" fmla="*/ 1280764838 h 148"/>
                <a:gd name="T102" fmla="*/ 903824895 w 102"/>
                <a:gd name="T103" fmla="*/ 1267482305 h 148"/>
                <a:gd name="T104" fmla="*/ 916894820 w 102"/>
                <a:gd name="T105" fmla="*/ 1246556027 h 148"/>
                <a:gd name="T106" fmla="*/ 903824895 w 102"/>
                <a:gd name="T107" fmla="*/ 1233310539 h 148"/>
                <a:gd name="T108" fmla="*/ 880570524 w 102"/>
                <a:gd name="T109" fmla="*/ 1222487609 h 148"/>
                <a:gd name="T110" fmla="*/ 880570524 w 102"/>
                <a:gd name="T111" fmla="*/ 1233310539 h 148"/>
                <a:gd name="T112" fmla="*/ 1052796242 w 102"/>
                <a:gd name="T113" fmla="*/ 1556522229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2" y="1"/>
                  </a:moveTo>
                  <a:lnTo>
                    <a:pt x="21" y="65"/>
                  </a:lnTo>
                  <a:lnTo>
                    <a:pt x="20" y="65"/>
                  </a:lnTo>
                  <a:lnTo>
                    <a:pt x="0" y="1"/>
                  </a:lnTo>
                  <a:lnTo>
                    <a:pt x="2" y="1"/>
                  </a:lnTo>
                  <a:close/>
                  <a:moveTo>
                    <a:pt x="21" y="65"/>
                  </a:moveTo>
                  <a:lnTo>
                    <a:pt x="21" y="65"/>
                  </a:lnTo>
                  <a:lnTo>
                    <a:pt x="20" y="65"/>
                  </a:lnTo>
                  <a:lnTo>
                    <a:pt x="21" y="65"/>
                  </a:lnTo>
                  <a:close/>
                  <a:moveTo>
                    <a:pt x="21" y="65"/>
                  </a:moveTo>
                  <a:lnTo>
                    <a:pt x="11" y="68"/>
                  </a:lnTo>
                  <a:lnTo>
                    <a:pt x="10" y="67"/>
                  </a:lnTo>
                  <a:lnTo>
                    <a:pt x="20" y="64"/>
                  </a:lnTo>
                  <a:lnTo>
                    <a:pt x="21" y="65"/>
                  </a:lnTo>
                  <a:close/>
                  <a:moveTo>
                    <a:pt x="11" y="68"/>
                  </a:moveTo>
                  <a:lnTo>
                    <a:pt x="10" y="68"/>
                  </a:lnTo>
                  <a:lnTo>
                    <a:pt x="11" y="68"/>
                  </a:lnTo>
                  <a:close/>
                  <a:moveTo>
                    <a:pt x="10" y="68"/>
                  </a:moveTo>
                  <a:lnTo>
                    <a:pt x="1" y="64"/>
                  </a:lnTo>
                  <a:lnTo>
                    <a:pt x="1" y="63"/>
                  </a:lnTo>
                  <a:lnTo>
                    <a:pt x="11" y="67"/>
                  </a:lnTo>
                  <a:lnTo>
                    <a:pt x="10" y="68"/>
                  </a:lnTo>
                  <a:close/>
                  <a:moveTo>
                    <a:pt x="0" y="63"/>
                  </a:moveTo>
                  <a:lnTo>
                    <a:pt x="0" y="62"/>
                  </a:lnTo>
                  <a:lnTo>
                    <a:pt x="1" y="63"/>
                  </a:lnTo>
                  <a:lnTo>
                    <a:pt x="0" y="63"/>
                  </a:lnTo>
                  <a:close/>
                  <a:moveTo>
                    <a:pt x="2" y="63"/>
                  </a:moveTo>
                  <a:lnTo>
                    <a:pt x="8" y="86"/>
                  </a:lnTo>
                  <a:lnTo>
                    <a:pt x="7" y="86"/>
                  </a:lnTo>
                  <a:lnTo>
                    <a:pt x="0" y="63"/>
                  </a:lnTo>
                  <a:lnTo>
                    <a:pt x="2" y="63"/>
                  </a:lnTo>
                  <a:close/>
                  <a:moveTo>
                    <a:pt x="7" y="87"/>
                  </a:moveTo>
                  <a:lnTo>
                    <a:pt x="7" y="86"/>
                  </a:lnTo>
                  <a:lnTo>
                    <a:pt x="7" y="87"/>
                  </a:lnTo>
                  <a:close/>
                  <a:moveTo>
                    <a:pt x="8" y="85"/>
                  </a:moveTo>
                  <a:lnTo>
                    <a:pt x="17" y="92"/>
                  </a:lnTo>
                  <a:lnTo>
                    <a:pt x="16" y="93"/>
                  </a:lnTo>
                  <a:lnTo>
                    <a:pt x="7" y="87"/>
                  </a:lnTo>
                  <a:lnTo>
                    <a:pt x="8" y="85"/>
                  </a:lnTo>
                  <a:close/>
                  <a:moveTo>
                    <a:pt x="17" y="93"/>
                  </a:moveTo>
                  <a:lnTo>
                    <a:pt x="16" y="93"/>
                  </a:lnTo>
                  <a:lnTo>
                    <a:pt x="16" y="92"/>
                  </a:lnTo>
                  <a:lnTo>
                    <a:pt x="17" y="93"/>
                  </a:lnTo>
                  <a:close/>
                  <a:moveTo>
                    <a:pt x="16" y="92"/>
                  </a:moveTo>
                  <a:lnTo>
                    <a:pt x="30" y="88"/>
                  </a:lnTo>
                  <a:lnTo>
                    <a:pt x="31" y="90"/>
                  </a:lnTo>
                  <a:lnTo>
                    <a:pt x="17" y="93"/>
                  </a:lnTo>
                  <a:lnTo>
                    <a:pt x="16" y="92"/>
                  </a:lnTo>
                  <a:close/>
                  <a:moveTo>
                    <a:pt x="30" y="88"/>
                  </a:moveTo>
                  <a:lnTo>
                    <a:pt x="31" y="88"/>
                  </a:lnTo>
                  <a:lnTo>
                    <a:pt x="31" y="89"/>
                  </a:lnTo>
                  <a:lnTo>
                    <a:pt x="30" y="89"/>
                  </a:lnTo>
                  <a:lnTo>
                    <a:pt x="30" y="88"/>
                  </a:lnTo>
                  <a:close/>
                  <a:moveTo>
                    <a:pt x="31" y="89"/>
                  </a:moveTo>
                  <a:cubicBezTo>
                    <a:pt x="31" y="89"/>
                    <a:pt x="37" y="101"/>
                    <a:pt x="45" y="104"/>
                  </a:cubicBezTo>
                  <a:lnTo>
                    <a:pt x="44" y="106"/>
                  </a:lnTo>
                  <a:cubicBezTo>
                    <a:pt x="36" y="102"/>
                    <a:pt x="30" y="89"/>
                    <a:pt x="30" y="89"/>
                  </a:cubicBezTo>
                  <a:lnTo>
                    <a:pt x="31" y="89"/>
                  </a:lnTo>
                  <a:close/>
                  <a:moveTo>
                    <a:pt x="45" y="104"/>
                  </a:moveTo>
                  <a:lnTo>
                    <a:pt x="45" y="104"/>
                  </a:lnTo>
                  <a:lnTo>
                    <a:pt x="44" y="106"/>
                  </a:lnTo>
                  <a:lnTo>
                    <a:pt x="45" y="104"/>
                  </a:lnTo>
                  <a:close/>
                  <a:moveTo>
                    <a:pt x="45" y="104"/>
                  </a:moveTo>
                  <a:cubicBezTo>
                    <a:pt x="48" y="106"/>
                    <a:pt x="53" y="107"/>
                    <a:pt x="57" y="107"/>
                  </a:cubicBezTo>
                  <a:lnTo>
                    <a:pt x="57" y="109"/>
                  </a:lnTo>
                  <a:cubicBezTo>
                    <a:pt x="53" y="108"/>
                    <a:pt x="48" y="107"/>
                    <a:pt x="44" y="106"/>
                  </a:cubicBezTo>
                  <a:lnTo>
                    <a:pt x="45" y="104"/>
                  </a:lnTo>
                  <a:close/>
                  <a:moveTo>
                    <a:pt x="57" y="107"/>
                  </a:moveTo>
                  <a:cubicBezTo>
                    <a:pt x="62" y="108"/>
                    <a:pt x="67" y="109"/>
                    <a:pt x="69" y="111"/>
                  </a:cubicBezTo>
                  <a:lnTo>
                    <a:pt x="68" y="112"/>
                  </a:lnTo>
                  <a:cubicBezTo>
                    <a:pt x="66" y="110"/>
                    <a:pt x="62" y="109"/>
                    <a:pt x="57" y="109"/>
                  </a:cubicBezTo>
                  <a:lnTo>
                    <a:pt x="57" y="107"/>
                  </a:lnTo>
                  <a:close/>
                  <a:moveTo>
                    <a:pt x="69" y="111"/>
                  </a:moveTo>
                  <a:cubicBezTo>
                    <a:pt x="74" y="114"/>
                    <a:pt x="101" y="147"/>
                    <a:pt x="102" y="147"/>
                  </a:cubicBezTo>
                  <a:lnTo>
                    <a:pt x="100" y="148"/>
                  </a:lnTo>
                  <a:cubicBezTo>
                    <a:pt x="100" y="148"/>
                    <a:pt x="73" y="116"/>
                    <a:pt x="68" y="112"/>
                  </a:cubicBezTo>
                  <a:lnTo>
                    <a:pt x="69" y="111"/>
                  </a:lnTo>
                  <a:close/>
                  <a:moveTo>
                    <a:pt x="102" y="147"/>
                  </a:moveTo>
                  <a:lnTo>
                    <a:pt x="100" y="148"/>
                  </a:lnTo>
                  <a:lnTo>
                    <a:pt x="101" y="147"/>
                  </a:lnTo>
                  <a:lnTo>
                    <a:pt x="102" y="147"/>
                  </a:lnTo>
                  <a:close/>
                  <a:moveTo>
                    <a:pt x="100" y="148"/>
                  </a:moveTo>
                  <a:lnTo>
                    <a:pt x="85" y="108"/>
                  </a:lnTo>
                  <a:lnTo>
                    <a:pt x="87" y="108"/>
                  </a:lnTo>
                  <a:lnTo>
                    <a:pt x="102" y="147"/>
                  </a:lnTo>
                  <a:lnTo>
                    <a:pt x="100" y="148"/>
                  </a:lnTo>
                  <a:close/>
                  <a:moveTo>
                    <a:pt x="87" y="108"/>
                  </a:moveTo>
                  <a:lnTo>
                    <a:pt x="87" y="108"/>
                  </a:lnTo>
                  <a:lnTo>
                    <a:pt x="86" y="108"/>
                  </a:lnTo>
                  <a:lnTo>
                    <a:pt x="87" y="108"/>
                  </a:lnTo>
                  <a:close/>
                  <a:moveTo>
                    <a:pt x="86" y="108"/>
                  </a:moveTo>
                  <a:cubicBezTo>
                    <a:pt x="84" y="106"/>
                    <a:pt x="83" y="104"/>
                    <a:pt x="81" y="102"/>
                  </a:cubicBezTo>
                  <a:lnTo>
                    <a:pt x="82" y="101"/>
                  </a:lnTo>
                  <a:cubicBezTo>
                    <a:pt x="84" y="103"/>
                    <a:pt x="85" y="105"/>
                    <a:pt x="87" y="108"/>
                  </a:cubicBezTo>
                  <a:lnTo>
                    <a:pt x="86" y="108"/>
                  </a:lnTo>
                  <a:close/>
                  <a:moveTo>
                    <a:pt x="81" y="102"/>
                  </a:moveTo>
                  <a:cubicBezTo>
                    <a:pt x="80" y="101"/>
                    <a:pt x="78" y="100"/>
                    <a:pt x="76" y="99"/>
                  </a:cubicBezTo>
                  <a:lnTo>
                    <a:pt x="77" y="98"/>
                  </a:lnTo>
                  <a:cubicBezTo>
                    <a:pt x="79" y="98"/>
                    <a:pt x="81" y="100"/>
                    <a:pt x="82" y="101"/>
                  </a:cubicBezTo>
                  <a:lnTo>
                    <a:pt x="81" y="102"/>
                  </a:lnTo>
                  <a:close/>
                  <a:moveTo>
                    <a:pt x="76" y="99"/>
                  </a:moveTo>
                  <a:lnTo>
                    <a:pt x="76" y="99"/>
                  </a:lnTo>
                  <a:lnTo>
                    <a:pt x="77" y="98"/>
                  </a:lnTo>
                  <a:lnTo>
                    <a:pt x="76" y="99"/>
                  </a:lnTo>
                  <a:close/>
                  <a:moveTo>
                    <a:pt x="76" y="99"/>
                  </a:moveTo>
                  <a:lnTo>
                    <a:pt x="76" y="99"/>
                  </a:lnTo>
                  <a:lnTo>
                    <a:pt x="77" y="98"/>
                  </a:lnTo>
                  <a:lnTo>
                    <a:pt x="76" y="99"/>
                  </a:lnTo>
                  <a:close/>
                  <a:moveTo>
                    <a:pt x="77" y="98"/>
                  </a:moveTo>
                  <a:lnTo>
                    <a:pt x="77" y="98"/>
                  </a:lnTo>
                  <a:close/>
                  <a:moveTo>
                    <a:pt x="76" y="99"/>
                  </a:moveTo>
                  <a:cubicBezTo>
                    <a:pt x="75" y="98"/>
                    <a:pt x="73" y="98"/>
                    <a:pt x="72" y="97"/>
                  </a:cubicBezTo>
                  <a:lnTo>
                    <a:pt x="72" y="96"/>
                  </a:lnTo>
                  <a:cubicBezTo>
                    <a:pt x="74" y="97"/>
                    <a:pt x="76" y="97"/>
                    <a:pt x="77" y="98"/>
                  </a:cubicBezTo>
                  <a:lnTo>
                    <a:pt x="76" y="99"/>
                  </a:lnTo>
                  <a:close/>
                  <a:moveTo>
                    <a:pt x="72" y="97"/>
                  </a:moveTo>
                  <a:cubicBezTo>
                    <a:pt x="66" y="95"/>
                    <a:pt x="58" y="93"/>
                    <a:pt x="57" y="91"/>
                  </a:cubicBezTo>
                  <a:lnTo>
                    <a:pt x="58" y="90"/>
                  </a:lnTo>
                  <a:cubicBezTo>
                    <a:pt x="59" y="92"/>
                    <a:pt x="66" y="94"/>
                    <a:pt x="72" y="96"/>
                  </a:cubicBezTo>
                  <a:lnTo>
                    <a:pt x="72" y="97"/>
                  </a:lnTo>
                  <a:close/>
                  <a:moveTo>
                    <a:pt x="57" y="91"/>
                  </a:moveTo>
                  <a:cubicBezTo>
                    <a:pt x="54" y="87"/>
                    <a:pt x="50" y="78"/>
                    <a:pt x="50" y="78"/>
                  </a:cubicBezTo>
                  <a:lnTo>
                    <a:pt x="52" y="77"/>
                  </a:lnTo>
                  <a:cubicBezTo>
                    <a:pt x="52" y="77"/>
                    <a:pt x="55" y="87"/>
                    <a:pt x="58" y="90"/>
                  </a:cubicBezTo>
                  <a:lnTo>
                    <a:pt x="57" y="91"/>
                  </a:lnTo>
                  <a:close/>
                  <a:moveTo>
                    <a:pt x="50" y="78"/>
                  </a:moveTo>
                  <a:lnTo>
                    <a:pt x="50" y="77"/>
                  </a:lnTo>
                  <a:lnTo>
                    <a:pt x="51" y="77"/>
                  </a:lnTo>
                  <a:lnTo>
                    <a:pt x="51" y="78"/>
                  </a:lnTo>
                  <a:lnTo>
                    <a:pt x="50" y="78"/>
                  </a:lnTo>
                  <a:close/>
                  <a:moveTo>
                    <a:pt x="51" y="77"/>
                  </a:moveTo>
                  <a:lnTo>
                    <a:pt x="63" y="72"/>
                  </a:lnTo>
                  <a:lnTo>
                    <a:pt x="63" y="73"/>
                  </a:lnTo>
                  <a:lnTo>
                    <a:pt x="51" y="78"/>
                  </a:lnTo>
                  <a:lnTo>
                    <a:pt x="51" y="77"/>
                  </a:lnTo>
                  <a:close/>
                  <a:moveTo>
                    <a:pt x="63" y="73"/>
                  </a:moveTo>
                  <a:lnTo>
                    <a:pt x="63" y="73"/>
                  </a:lnTo>
                  <a:lnTo>
                    <a:pt x="63" y="72"/>
                  </a:lnTo>
                  <a:lnTo>
                    <a:pt x="63" y="73"/>
                  </a:lnTo>
                  <a:close/>
                  <a:moveTo>
                    <a:pt x="62" y="72"/>
                  </a:moveTo>
                  <a:lnTo>
                    <a:pt x="68" y="61"/>
                  </a:lnTo>
                  <a:lnTo>
                    <a:pt x="69" y="61"/>
                  </a:lnTo>
                  <a:lnTo>
                    <a:pt x="63" y="73"/>
                  </a:lnTo>
                  <a:lnTo>
                    <a:pt x="62" y="72"/>
                  </a:lnTo>
                  <a:close/>
                  <a:moveTo>
                    <a:pt x="69" y="61"/>
                  </a:moveTo>
                  <a:lnTo>
                    <a:pt x="69" y="61"/>
                  </a:lnTo>
                  <a:close/>
                  <a:moveTo>
                    <a:pt x="68" y="61"/>
                  </a:moveTo>
                  <a:lnTo>
                    <a:pt x="62" y="42"/>
                  </a:lnTo>
                  <a:lnTo>
                    <a:pt x="63" y="41"/>
                  </a:lnTo>
                  <a:lnTo>
                    <a:pt x="69" y="61"/>
                  </a:lnTo>
                  <a:lnTo>
                    <a:pt x="68" y="61"/>
                  </a:lnTo>
                  <a:close/>
                  <a:moveTo>
                    <a:pt x="62" y="41"/>
                  </a:moveTo>
                  <a:lnTo>
                    <a:pt x="63" y="40"/>
                  </a:lnTo>
                  <a:lnTo>
                    <a:pt x="63" y="41"/>
                  </a:lnTo>
                  <a:lnTo>
                    <a:pt x="63" y="42"/>
                  </a:lnTo>
                  <a:lnTo>
                    <a:pt x="62" y="41"/>
                  </a:lnTo>
                  <a:close/>
                  <a:moveTo>
                    <a:pt x="63" y="42"/>
                  </a:moveTo>
                  <a:lnTo>
                    <a:pt x="55" y="53"/>
                  </a:lnTo>
                  <a:lnTo>
                    <a:pt x="54" y="53"/>
                  </a:lnTo>
                  <a:lnTo>
                    <a:pt x="62" y="41"/>
                  </a:lnTo>
                  <a:lnTo>
                    <a:pt x="63" y="42"/>
                  </a:lnTo>
                  <a:close/>
                  <a:moveTo>
                    <a:pt x="55" y="53"/>
                  </a:moveTo>
                  <a:lnTo>
                    <a:pt x="55" y="54"/>
                  </a:lnTo>
                  <a:lnTo>
                    <a:pt x="55" y="53"/>
                  </a:lnTo>
                  <a:close/>
                  <a:moveTo>
                    <a:pt x="55" y="54"/>
                  </a:moveTo>
                  <a:lnTo>
                    <a:pt x="42" y="59"/>
                  </a:lnTo>
                  <a:lnTo>
                    <a:pt x="42" y="58"/>
                  </a:lnTo>
                  <a:lnTo>
                    <a:pt x="54" y="52"/>
                  </a:lnTo>
                  <a:lnTo>
                    <a:pt x="55" y="54"/>
                  </a:lnTo>
                  <a:close/>
                  <a:moveTo>
                    <a:pt x="42" y="59"/>
                  </a:moveTo>
                  <a:lnTo>
                    <a:pt x="41" y="60"/>
                  </a:lnTo>
                  <a:lnTo>
                    <a:pt x="41" y="59"/>
                  </a:lnTo>
                  <a:lnTo>
                    <a:pt x="42" y="58"/>
                  </a:lnTo>
                  <a:lnTo>
                    <a:pt x="42" y="59"/>
                  </a:lnTo>
                  <a:close/>
                  <a:moveTo>
                    <a:pt x="41" y="59"/>
                  </a:moveTo>
                  <a:lnTo>
                    <a:pt x="30" y="1"/>
                  </a:lnTo>
                  <a:lnTo>
                    <a:pt x="31" y="1"/>
                  </a:lnTo>
                  <a:lnTo>
                    <a:pt x="43" y="58"/>
                  </a:lnTo>
                  <a:lnTo>
                    <a:pt x="41" y="59"/>
                  </a:lnTo>
                  <a:close/>
                  <a:moveTo>
                    <a:pt x="31" y="0"/>
                  </a:moveTo>
                  <a:lnTo>
                    <a:pt x="31" y="0"/>
                  </a:lnTo>
                  <a:lnTo>
                    <a:pt x="31" y="1"/>
                  </a:lnTo>
                  <a:lnTo>
                    <a:pt x="31" y="0"/>
                  </a:lnTo>
                  <a:close/>
                  <a:moveTo>
                    <a:pt x="31" y="2"/>
                  </a:moveTo>
                  <a:lnTo>
                    <a:pt x="1" y="2"/>
                  </a:lnTo>
                  <a:lnTo>
                    <a:pt x="1" y="0"/>
                  </a:lnTo>
                  <a:lnTo>
                    <a:pt x="31" y="0"/>
                  </a:lnTo>
                  <a:lnTo>
                    <a:pt x="31" y="2"/>
                  </a:lnTo>
                  <a:close/>
                  <a:moveTo>
                    <a:pt x="0" y="1"/>
                  </a:moveTo>
                  <a:lnTo>
                    <a:pt x="0" y="0"/>
                  </a:lnTo>
                  <a:lnTo>
                    <a:pt x="1" y="0"/>
                  </a:lnTo>
                  <a:lnTo>
                    <a:pt x="1" y="1"/>
                  </a:lnTo>
                  <a:lnTo>
                    <a:pt x="0" y="1"/>
                  </a:lnTo>
                  <a:close/>
                  <a:moveTo>
                    <a:pt x="7" y="7"/>
                  </a:moveTo>
                  <a:lnTo>
                    <a:pt x="27" y="6"/>
                  </a:lnTo>
                  <a:lnTo>
                    <a:pt x="27" y="8"/>
                  </a:lnTo>
                  <a:lnTo>
                    <a:pt x="7" y="8"/>
                  </a:lnTo>
                  <a:lnTo>
                    <a:pt x="7" y="7"/>
                  </a:lnTo>
                  <a:close/>
                  <a:moveTo>
                    <a:pt x="13" y="14"/>
                  </a:moveTo>
                  <a:lnTo>
                    <a:pt x="25" y="45"/>
                  </a:lnTo>
                  <a:lnTo>
                    <a:pt x="24" y="46"/>
                  </a:lnTo>
                  <a:lnTo>
                    <a:pt x="12" y="14"/>
                  </a:lnTo>
                  <a:lnTo>
                    <a:pt x="13" y="14"/>
                  </a:lnTo>
                  <a:close/>
                  <a:moveTo>
                    <a:pt x="20" y="13"/>
                  </a:moveTo>
                  <a:lnTo>
                    <a:pt x="28" y="44"/>
                  </a:lnTo>
                  <a:lnTo>
                    <a:pt x="27" y="45"/>
                  </a:lnTo>
                  <a:lnTo>
                    <a:pt x="19" y="13"/>
                  </a:lnTo>
                  <a:lnTo>
                    <a:pt x="20" y="13"/>
                  </a:lnTo>
                  <a:close/>
                  <a:moveTo>
                    <a:pt x="29" y="14"/>
                  </a:moveTo>
                  <a:lnTo>
                    <a:pt x="32" y="44"/>
                  </a:lnTo>
                  <a:lnTo>
                    <a:pt x="30" y="44"/>
                  </a:lnTo>
                  <a:lnTo>
                    <a:pt x="27" y="14"/>
                  </a:lnTo>
                  <a:lnTo>
                    <a:pt x="29" y="14"/>
                  </a:lnTo>
                  <a:close/>
                  <a:moveTo>
                    <a:pt x="28" y="62"/>
                  </a:moveTo>
                  <a:lnTo>
                    <a:pt x="39" y="86"/>
                  </a:lnTo>
                  <a:lnTo>
                    <a:pt x="37" y="86"/>
                  </a:lnTo>
                  <a:lnTo>
                    <a:pt x="27" y="62"/>
                  </a:lnTo>
                  <a:lnTo>
                    <a:pt x="28" y="62"/>
                  </a:lnTo>
                  <a:close/>
                  <a:moveTo>
                    <a:pt x="35" y="62"/>
                  </a:moveTo>
                  <a:lnTo>
                    <a:pt x="44" y="84"/>
                  </a:lnTo>
                  <a:lnTo>
                    <a:pt x="43" y="85"/>
                  </a:lnTo>
                  <a:lnTo>
                    <a:pt x="33" y="63"/>
                  </a:lnTo>
                  <a:lnTo>
                    <a:pt x="35" y="62"/>
                  </a:lnTo>
                  <a:close/>
                  <a:moveTo>
                    <a:pt x="40" y="61"/>
                  </a:moveTo>
                  <a:lnTo>
                    <a:pt x="46" y="83"/>
                  </a:lnTo>
                  <a:lnTo>
                    <a:pt x="45" y="83"/>
                  </a:lnTo>
                  <a:lnTo>
                    <a:pt x="39" y="61"/>
                  </a:lnTo>
                  <a:lnTo>
                    <a:pt x="40" y="61"/>
                  </a:lnTo>
                  <a:close/>
                  <a:moveTo>
                    <a:pt x="53" y="94"/>
                  </a:moveTo>
                  <a:lnTo>
                    <a:pt x="73" y="103"/>
                  </a:lnTo>
                  <a:lnTo>
                    <a:pt x="73" y="105"/>
                  </a:lnTo>
                  <a:lnTo>
                    <a:pt x="52" y="95"/>
                  </a:lnTo>
                  <a:lnTo>
                    <a:pt x="53" y="94"/>
                  </a:lnTo>
                  <a:close/>
                  <a:moveTo>
                    <a:pt x="84" y="121"/>
                  </a:moveTo>
                  <a:lnTo>
                    <a:pt x="94" y="134"/>
                  </a:lnTo>
                  <a:lnTo>
                    <a:pt x="92" y="135"/>
                  </a:lnTo>
                  <a:lnTo>
                    <a:pt x="83" y="122"/>
                  </a:lnTo>
                  <a:lnTo>
                    <a:pt x="84" y="121"/>
                  </a:lnTo>
                  <a:close/>
                  <a:moveTo>
                    <a:pt x="9" y="74"/>
                  </a:moveTo>
                  <a:lnTo>
                    <a:pt x="13" y="84"/>
                  </a:lnTo>
                  <a:lnTo>
                    <a:pt x="11" y="84"/>
                  </a:lnTo>
                  <a:lnTo>
                    <a:pt x="8" y="75"/>
                  </a:lnTo>
                  <a:lnTo>
                    <a:pt x="9" y="74"/>
                  </a:lnTo>
                  <a:close/>
                  <a:moveTo>
                    <a:pt x="22" y="72"/>
                  </a:moveTo>
                  <a:lnTo>
                    <a:pt x="15" y="77"/>
                  </a:lnTo>
                  <a:lnTo>
                    <a:pt x="14" y="75"/>
                  </a:lnTo>
                  <a:lnTo>
                    <a:pt x="22" y="71"/>
                  </a:lnTo>
                  <a:lnTo>
                    <a:pt x="22" y="72"/>
                  </a:lnTo>
                  <a:close/>
                  <a:moveTo>
                    <a:pt x="25" y="84"/>
                  </a:moveTo>
                  <a:lnTo>
                    <a:pt x="17" y="87"/>
                  </a:lnTo>
                  <a:lnTo>
                    <a:pt x="17" y="85"/>
                  </a:lnTo>
                  <a:lnTo>
                    <a:pt x="25" y="83"/>
                  </a:lnTo>
                  <a:lnTo>
                    <a:pt x="25" y="84"/>
                  </a:lnTo>
                  <a:close/>
                  <a:moveTo>
                    <a:pt x="63" y="53"/>
                  </a:moveTo>
                  <a:lnTo>
                    <a:pt x="59" y="59"/>
                  </a:lnTo>
                  <a:lnTo>
                    <a:pt x="58" y="59"/>
                  </a:lnTo>
                  <a:lnTo>
                    <a:pt x="62" y="53"/>
                  </a:lnTo>
                  <a:lnTo>
                    <a:pt x="63" y="53"/>
                  </a:lnTo>
                  <a:close/>
                  <a:moveTo>
                    <a:pt x="66" y="61"/>
                  </a:moveTo>
                  <a:lnTo>
                    <a:pt x="63" y="66"/>
                  </a:lnTo>
                  <a:lnTo>
                    <a:pt x="62" y="65"/>
                  </a:lnTo>
                  <a:lnTo>
                    <a:pt x="65" y="60"/>
                  </a:lnTo>
                  <a:lnTo>
                    <a:pt x="66" y="61"/>
                  </a:lnTo>
                  <a:close/>
                  <a:moveTo>
                    <a:pt x="54" y="61"/>
                  </a:moveTo>
                  <a:lnTo>
                    <a:pt x="45" y="65"/>
                  </a:lnTo>
                  <a:lnTo>
                    <a:pt x="45" y="64"/>
                  </a:lnTo>
                  <a:lnTo>
                    <a:pt x="53" y="60"/>
                  </a:lnTo>
                  <a:lnTo>
                    <a:pt x="54" y="61"/>
                  </a:lnTo>
                  <a:close/>
                  <a:moveTo>
                    <a:pt x="57" y="68"/>
                  </a:moveTo>
                  <a:lnTo>
                    <a:pt x="48" y="71"/>
                  </a:lnTo>
                  <a:lnTo>
                    <a:pt x="48" y="70"/>
                  </a:lnTo>
                  <a:lnTo>
                    <a:pt x="56" y="66"/>
                  </a:lnTo>
                  <a:lnTo>
                    <a:pt x="57" y="68"/>
                  </a:lnTo>
                  <a:close/>
                  <a:moveTo>
                    <a:pt x="77" y="107"/>
                  </a:moveTo>
                  <a:lnTo>
                    <a:pt x="77" y="107"/>
                  </a:lnTo>
                  <a:lnTo>
                    <a:pt x="76" y="106"/>
                  </a:lnTo>
                  <a:lnTo>
                    <a:pt x="77" y="107"/>
                  </a:lnTo>
                  <a:close/>
                  <a:moveTo>
                    <a:pt x="76" y="106"/>
                  </a:moveTo>
                  <a:lnTo>
                    <a:pt x="76" y="106"/>
                  </a:lnTo>
                  <a:lnTo>
                    <a:pt x="77" y="107"/>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cubicBezTo>
                    <a:pt x="77" y="108"/>
                    <a:pt x="76" y="108"/>
                    <a:pt x="76" y="108"/>
                  </a:cubicBezTo>
                  <a:lnTo>
                    <a:pt x="75" y="107"/>
                  </a:lnTo>
                  <a:cubicBezTo>
                    <a:pt x="75" y="107"/>
                    <a:pt x="76" y="106"/>
                    <a:pt x="76" y="106"/>
                  </a:cubicBezTo>
                  <a:lnTo>
                    <a:pt x="77" y="107"/>
                  </a:lnTo>
                  <a:close/>
                  <a:moveTo>
                    <a:pt x="76" y="108"/>
                  </a:moveTo>
                  <a:cubicBezTo>
                    <a:pt x="76" y="108"/>
                    <a:pt x="76" y="109"/>
                    <a:pt x="76" y="110"/>
                  </a:cubicBezTo>
                  <a:lnTo>
                    <a:pt x="75" y="111"/>
                  </a:lnTo>
                  <a:cubicBezTo>
                    <a:pt x="74" y="109"/>
                    <a:pt x="74" y="108"/>
                    <a:pt x="75" y="107"/>
                  </a:cubicBezTo>
                  <a:lnTo>
                    <a:pt x="76" y="108"/>
                  </a:lnTo>
                  <a:close/>
                  <a:moveTo>
                    <a:pt x="75" y="111"/>
                  </a:moveTo>
                  <a:lnTo>
                    <a:pt x="75" y="111"/>
                  </a:lnTo>
                  <a:lnTo>
                    <a:pt x="75" y="110"/>
                  </a:lnTo>
                  <a:lnTo>
                    <a:pt x="75" y="111"/>
                  </a:lnTo>
                  <a:close/>
                  <a:moveTo>
                    <a:pt x="76" y="110"/>
                  </a:moveTo>
                  <a:lnTo>
                    <a:pt x="76" y="110"/>
                  </a:lnTo>
                  <a:lnTo>
                    <a:pt x="75" y="111"/>
                  </a:lnTo>
                  <a:lnTo>
                    <a:pt x="76" y="110"/>
                  </a:lnTo>
                  <a:close/>
                  <a:moveTo>
                    <a:pt x="76" y="110"/>
                  </a:moveTo>
                  <a:cubicBezTo>
                    <a:pt x="76" y="110"/>
                    <a:pt x="77" y="111"/>
                    <a:pt x="77" y="111"/>
                  </a:cubicBezTo>
                  <a:lnTo>
                    <a:pt x="77" y="112"/>
                  </a:lnTo>
                  <a:cubicBezTo>
                    <a:pt x="76" y="112"/>
                    <a:pt x="75" y="111"/>
                    <a:pt x="75" y="111"/>
                  </a:cubicBezTo>
                  <a:lnTo>
                    <a:pt x="76" y="110"/>
                  </a:lnTo>
                  <a:close/>
                  <a:moveTo>
                    <a:pt x="77" y="111"/>
                  </a:moveTo>
                  <a:cubicBezTo>
                    <a:pt x="78" y="111"/>
                    <a:pt x="78" y="111"/>
                    <a:pt x="79" y="111"/>
                  </a:cubicBezTo>
                  <a:lnTo>
                    <a:pt x="79" y="112"/>
                  </a:lnTo>
                  <a:cubicBezTo>
                    <a:pt x="78" y="113"/>
                    <a:pt x="78" y="113"/>
                    <a:pt x="77" y="112"/>
                  </a:cubicBezTo>
                  <a:lnTo>
                    <a:pt x="77" y="111"/>
                  </a:lnTo>
                  <a:close/>
                  <a:moveTo>
                    <a:pt x="79" y="112"/>
                  </a:moveTo>
                  <a:lnTo>
                    <a:pt x="79" y="112"/>
                  </a:lnTo>
                  <a:close/>
                  <a:moveTo>
                    <a:pt x="79" y="111"/>
                  </a:moveTo>
                  <a:lnTo>
                    <a:pt x="79" y="111"/>
                  </a:lnTo>
                  <a:lnTo>
                    <a:pt x="79" y="112"/>
                  </a:lnTo>
                  <a:lnTo>
                    <a:pt x="79" y="111"/>
                  </a:lnTo>
                  <a:close/>
                  <a:moveTo>
                    <a:pt x="79" y="111"/>
                  </a:moveTo>
                  <a:lnTo>
                    <a:pt x="79" y="111"/>
                  </a:lnTo>
                  <a:lnTo>
                    <a:pt x="79" y="112"/>
                  </a:lnTo>
                  <a:lnTo>
                    <a:pt x="79" y="111"/>
                  </a:lnTo>
                  <a:close/>
                  <a:moveTo>
                    <a:pt x="79" y="111"/>
                  </a:moveTo>
                  <a:lnTo>
                    <a:pt x="79" y="111"/>
                  </a:lnTo>
                  <a:lnTo>
                    <a:pt x="79" y="112"/>
                  </a:lnTo>
                  <a:lnTo>
                    <a:pt x="79" y="111"/>
                  </a:lnTo>
                  <a:close/>
                  <a:moveTo>
                    <a:pt x="79" y="112"/>
                  </a:moveTo>
                  <a:lnTo>
                    <a:pt x="79" y="112"/>
                  </a:lnTo>
                  <a:close/>
                  <a:moveTo>
                    <a:pt x="79" y="111"/>
                  </a:moveTo>
                  <a:cubicBezTo>
                    <a:pt x="79" y="111"/>
                    <a:pt x="79" y="111"/>
                    <a:pt x="79" y="111"/>
                  </a:cubicBezTo>
                  <a:lnTo>
                    <a:pt x="80" y="112"/>
                  </a:lnTo>
                  <a:cubicBezTo>
                    <a:pt x="80" y="112"/>
                    <a:pt x="80" y="112"/>
                    <a:pt x="79" y="112"/>
                  </a:cubicBezTo>
                  <a:lnTo>
                    <a:pt x="79" y="111"/>
                  </a:lnTo>
                  <a:close/>
                  <a:moveTo>
                    <a:pt x="79" y="111"/>
                  </a:moveTo>
                  <a:cubicBezTo>
                    <a:pt x="79" y="111"/>
                    <a:pt x="79" y="111"/>
                    <a:pt x="79" y="110"/>
                  </a:cubicBezTo>
                  <a:lnTo>
                    <a:pt x="81" y="111"/>
                  </a:lnTo>
                  <a:cubicBezTo>
                    <a:pt x="80" y="112"/>
                    <a:pt x="80" y="112"/>
                    <a:pt x="80" y="112"/>
                  </a:cubicBezTo>
                  <a:lnTo>
                    <a:pt x="79" y="111"/>
                  </a:lnTo>
                  <a:close/>
                  <a:moveTo>
                    <a:pt x="81" y="111"/>
                  </a:moveTo>
                  <a:lnTo>
                    <a:pt x="81" y="111"/>
                  </a:lnTo>
                  <a:lnTo>
                    <a:pt x="80" y="111"/>
                  </a:lnTo>
                  <a:lnTo>
                    <a:pt x="81" y="111"/>
                  </a:lnTo>
                  <a:close/>
                  <a:moveTo>
                    <a:pt x="79" y="110"/>
                  </a:moveTo>
                  <a:cubicBezTo>
                    <a:pt x="80" y="110"/>
                    <a:pt x="80" y="109"/>
                    <a:pt x="80" y="108"/>
                  </a:cubicBezTo>
                  <a:lnTo>
                    <a:pt x="81" y="108"/>
                  </a:lnTo>
                  <a:cubicBezTo>
                    <a:pt x="82" y="109"/>
                    <a:pt x="81" y="110"/>
                    <a:pt x="81" y="111"/>
                  </a:cubicBezTo>
                  <a:lnTo>
                    <a:pt x="79" y="110"/>
                  </a:lnTo>
                  <a:close/>
                  <a:moveTo>
                    <a:pt x="80" y="108"/>
                  </a:moveTo>
                  <a:cubicBezTo>
                    <a:pt x="80" y="108"/>
                    <a:pt x="80" y="108"/>
                    <a:pt x="80" y="108"/>
                  </a:cubicBezTo>
                  <a:lnTo>
                    <a:pt x="81" y="108"/>
                  </a:lnTo>
                  <a:cubicBezTo>
                    <a:pt x="81" y="108"/>
                    <a:pt x="81" y="108"/>
                    <a:pt x="81" y="108"/>
                  </a:cubicBezTo>
                  <a:lnTo>
                    <a:pt x="80" y="108"/>
                  </a:lnTo>
                  <a:close/>
                  <a:moveTo>
                    <a:pt x="80" y="108"/>
                  </a:moveTo>
                  <a:lnTo>
                    <a:pt x="80" y="108"/>
                  </a:lnTo>
                  <a:close/>
                  <a:moveTo>
                    <a:pt x="80" y="108"/>
                  </a:moveTo>
                  <a:cubicBezTo>
                    <a:pt x="79" y="108"/>
                    <a:pt x="79" y="107"/>
                    <a:pt x="79" y="107"/>
                  </a:cubicBezTo>
                  <a:lnTo>
                    <a:pt x="79" y="106"/>
                  </a:lnTo>
                  <a:cubicBezTo>
                    <a:pt x="80" y="106"/>
                    <a:pt x="81" y="107"/>
                    <a:pt x="81" y="108"/>
                  </a:cubicBezTo>
                  <a:lnTo>
                    <a:pt x="80" y="108"/>
                  </a:lnTo>
                  <a:close/>
                  <a:moveTo>
                    <a:pt x="79" y="107"/>
                  </a:moveTo>
                  <a:cubicBezTo>
                    <a:pt x="78" y="107"/>
                    <a:pt x="78" y="107"/>
                    <a:pt x="77" y="107"/>
                  </a:cubicBezTo>
                  <a:lnTo>
                    <a:pt x="76" y="106"/>
                  </a:lnTo>
                  <a:cubicBezTo>
                    <a:pt x="77" y="105"/>
                    <a:pt x="78" y="105"/>
                    <a:pt x="79" y="106"/>
                  </a:cubicBezTo>
                  <a:lnTo>
                    <a:pt x="79" y="107"/>
                  </a:lnTo>
                  <a:close/>
                  <a:moveTo>
                    <a:pt x="76" y="106"/>
                  </a:moveTo>
                  <a:lnTo>
                    <a:pt x="76" y="106"/>
                  </a:lnTo>
                  <a:lnTo>
                    <a:pt x="77" y="106"/>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lnTo>
                    <a:pt x="77" y="107"/>
                  </a:lnTo>
                  <a:close/>
                  <a:moveTo>
                    <a:pt x="92" y="135"/>
                  </a:moveTo>
                  <a:lnTo>
                    <a:pt x="86" y="122"/>
                  </a:lnTo>
                  <a:lnTo>
                    <a:pt x="87" y="121"/>
                  </a:lnTo>
                  <a:lnTo>
                    <a:pt x="94" y="134"/>
                  </a:lnTo>
                  <a:lnTo>
                    <a:pt x="92" y="135"/>
                  </a:lnTo>
                  <a:close/>
                  <a:moveTo>
                    <a:pt x="73" y="105"/>
                  </a:moveTo>
                  <a:lnTo>
                    <a:pt x="45" y="96"/>
                  </a:lnTo>
                  <a:lnTo>
                    <a:pt x="45" y="95"/>
                  </a:lnTo>
                  <a:lnTo>
                    <a:pt x="73" y="103"/>
                  </a:lnTo>
                  <a:lnTo>
                    <a:pt x="73" y="105"/>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8" name="Freeform 20"/>
            <p:cNvSpPr>
              <a:spLocks noEditPoints="1"/>
            </p:cNvSpPr>
            <p:nvPr/>
          </p:nvSpPr>
          <p:spPr bwMode="auto">
            <a:xfrm>
              <a:off x="1050" y="2731"/>
              <a:ext cx="732" cy="364"/>
            </a:xfrm>
            <a:custGeom>
              <a:avLst/>
              <a:gdLst>
                <a:gd name="T0" fmla="*/ 0 w 167"/>
                <a:gd name="T1" fmla="*/ 207577598 h 83"/>
                <a:gd name="T2" fmla="*/ 607413834 w 167"/>
                <a:gd name="T3" fmla="*/ 668406622 h 83"/>
                <a:gd name="T4" fmla="*/ 539309911 w 167"/>
                <a:gd name="T5" fmla="*/ 760232684 h 83"/>
                <a:gd name="T6" fmla="*/ 413937415 w 167"/>
                <a:gd name="T7" fmla="*/ 784322984 h 83"/>
                <a:gd name="T8" fmla="*/ 630731786 w 167"/>
                <a:gd name="T9" fmla="*/ 957672666 h 83"/>
                <a:gd name="T10" fmla="*/ 756749494 w 167"/>
                <a:gd name="T11" fmla="*/ 957672666 h 83"/>
                <a:gd name="T12" fmla="*/ 861264819 w 167"/>
                <a:gd name="T13" fmla="*/ 831654825 h 83"/>
                <a:gd name="T14" fmla="*/ 1101895135 w 167"/>
                <a:gd name="T15" fmla="*/ 889282372 h 83"/>
                <a:gd name="T16" fmla="*/ 1377289740 w 167"/>
                <a:gd name="T17" fmla="*/ 773493997 h 83"/>
                <a:gd name="T18" fmla="*/ 1916593620 w 167"/>
                <a:gd name="T19" fmla="*/ 900073187 h 83"/>
                <a:gd name="T20" fmla="*/ 1515839704 w 167"/>
                <a:gd name="T21" fmla="*/ 623543594 h 83"/>
                <a:gd name="T22" fmla="*/ 1353292351 w 167"/>
                <a:gd name="T23" fmla="*/ 600144314 h 83"/>
                <a:gd name="T24" fmla="*/ 1125738233 w 167"/>
                <a:gd name="T25" fmla="*/ 657742110 h 83"/>
                <a:gd name="T26" fmla="*/ 976558546 w 167"/>
                <a:gd name="T27" fmla="*/ 589351815 h 83"/>
                <a:gd name="T28" fmla="*/ 1054768869 w 167"/>
                <a:gd name="T29" fmla="*/ 450036594 h 83"/>
                <a:gd name="T30" fmla="*/ 1031456527 w 167"/>
                <a:gd name="T31" fmla="*/ 310195809 h 83"/>
                <a:gd name="T32" fmla="*/ 848052566 w 167"/>
                <a:gd name="T33" fmla="*/ 173349753 h 83"/>
                <a:gd name="T34" fmla="*/ 848052566 w 167"/>
                <a:gd name="T35" fmla="*/ 334284706 h 83"/>
                <a:gd name="T36" fmla="*/ 769841121 w 167"/>
                <a:gd name="T37" fmla="*/ 460303951 h 83"/>
                <a:gd name="T38" fmla="*/ 274708506 w 167"/>
                <a:gd name="T39" fmla="*/ 0 h 83"/>
                <a:gd name="T40" fmla="*/ 0 w 167"/>
                <a:gd name="T41" fmla="*/ 207577598 h 83"/>
                <a:gd name="T42" fmla="*/ 91422190 w 167"/>
                <a:gd name="T43" fmla="*/ 231666355 h 83"/>
                <a:gd name="T44" fmla="*/ 287921040 w 167"/>
                <a:gd name="T45" fmla="*/ 91825466 h 83"/>
                <a:gd name="T46" fmla="*/ 196490750 w 167"/>
                <a:gd name="T47" fmla="*/ 252597944 h 83"/>
                <a:gd name="T48" fmla="*/ 515467093 w 167"/>
                <a:gd name="T49" fmla="*/ 460303951 h 83"/>
                <a:gd name="T50" fmla="*/ 251388731 w 167"/>
                <a:gd name="T51" fmla="*/ 197440193 h 83"/>
                <a:gd name="T52" fmla="*/ 539309911 w 167"/>
                <a:gd name="T53" fmla="*/ 439243813 h 83"/>
                <a:gd name="T54" fmla="*/ 332585192 w 167"/>
                <a:gd name="T55" fmla="*/ 139157658 h 83"/>
                <a:gd name="T56" fmla="*/ 562592237 w 167"/>
                <a:gd name="T57" fmla="*/ 402704472 h 83"/>
                <a:gd name="T58" fmla="*/ 654576007 w 167"/>
                <a:gd name="T59" fmla="*/ 600144314 h 83"/>
                <a:gd name="T60" fmla="*/ 919177341 w 167"/>
                <a:gd name="T61" fmla="*/ 750122785 h 83"/>
                <a:gd name="T62" fmla="*/ 722715416 w 167"/>
                <a:gd name="T63" fmla="*/ 555123969 h 83"/>
                <a:gd name="T64" fmla="*/ 952559475 w 167"/>
                <a:gd name="T65" fmla="*/ 705103702 h 83"/>
                <a:gd name="T66" fmla="*/ 756749494 w 167"/>
                <a:gd name="T67" fmla="*/ 507636073 h 83"/>
                <a:gd name="T68" fmla="*/ 963317118 w 167"/>
                <a:gd name="T69" fmla="*/ 668406622 h 83"/>
                <a:gd name="T70" fmla="*/ 1101895135 w 167"/>
                <a:gd name="T71" fmla="*/ 726161594 h 83"/>
                <a:gd name="T72" fmla="*/ 1353292351 w 167"/>
                <a:gd name="T73" fmla="*/ 681704423 h 83"/>
                <a:gd name="T74" fmla="*/ 1573064935 w 167"/>
                <a:gd name="T75" fmla="*/ 773493997 h 83"/>
                <a:gd name="T76" fmla="*/ 1756470019 w 167"/>
                <a:gd name="T77" fmla="*/ 831654825 h 83"/>
                <a:gd name="T78" fmla="*/ 562592237 w 167"/>
                <a:gd name="T79" fmla="*/ 841914043 h 83"/>
                <a:gd name="T80" fmla="*/ 654576007 w 167"/>
                <a:gd name="T81" fmla="*/ 910340264 h 83"/>
                <a:gd name="T82" fmla="*/ 677886104 w 167"/>
                <a:gd name="T83" fmla="*/ 726161594 h 83"/>
                <a:gd name="T84" fmla="*/ 630731786 w 167"/>
                <a:gd name="T85" fmla="*/ 818514763 h 83"/>
                <a:gd name="T86" fmla="*/ 780068007 w 167"/>
                <a:gd name="T87" fmla="*/ 818514763 h 83"/>
                <a:gd name="T88" fmla="*/ 722715416 w 167"/>
                <a:gd name="T89" fmla="*/ 889282372 h 83"/>
                <a:gd name="T90" fmla="*/ 919177341 w 167"/>
                <a:gd name="T91" fmla="*/ 276003819 h 83"/>
                <a:gd name="T92" fmla="*/ 929276308 w 167"/>
                <a:gd name="T93" fmla="*/ 357685109 h 83"/>
                <a:gd name="T94" fmla="*/ 997386542 w 167"/>
                <a:gd name="T95" fmla="*/ 323457684 h 83"/>
                <a:gd name="T96" fmla="*/ 997386542 w 167"/>
                <a:gd name="T97" fmla="*/ 391875765 h 83"/>
                <a:gd name="T98" fmla="*/ 885107356 w 167"/>
                <a:gd name="T99" fmla="*/ 402704472 h 83"/>
                <a:gd name="T100" fmla="*/ 837980530 w 167"/>
                <a:gd name="T101" fmla="*/ 497526174 h 83"/>
                <a:gd name="T102" fmla="*/ 952559475 w 167"/>
                <a:gd name="T103" fmla="*/ 450036594 h 83"/>
                <a:gd name="T104" fmla="*/ 905964527 w 167"/>
                <a:gd name="T105" fmla="*/ 541862094 h 83"/>
                <a:gd name="T106" fmla="*/ 1411361408 w 167"/>
                <a:gd name="T107" fmla="*/ 681704423 h 83"/>
                <a:gd name="T108" fmla="*/ 1423884126 w 167"/>
                <a:gd name="T109" fmla="*/ 726161594 h 83"/>
                <a:gd name="T110" fmla="*/ 1468557465 w 167"/>
                <a:gd name="T111" fmla="*/ 715896763 h 83"/>
                <a:gd name="T112" fmla="*/ 1457798700 w 167"/>
                <a:gd name="T113" fmla="*/ 668406622 h 83"/>
                <a:gd name="T114" fmla="*/ 1411361408 w 167"/>
                <a:gd name="T115" fmla="*/ 681704423 h 83"/>
                <a:gd name="T116" fmla="*/ 1756470019 w 167"/>
                <a:gd name="T117" fmla="*/ 831654825 h 83"/>
                <a:gd name="T118" fmla="*/ 1607135482 w 167"/>
                <a:gd name="T119" fmla="*/ 750122785 h 83"/>
                <a:gd name="T120" fmla="*/ 1353292351 w 167"/>
                <a:gd name="T121" fmla="*/ 681704423 h 83"/>
                <a:gd name="T122" fmla="*/ 1044543105 w 167"/>
                <a:gd name="T123" fmla="*/ 79745462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49" name="Freeform 21"/>
            <p:cNvSpPr>
              <a:spLocks noEditPoints="1"/>
            </p:cNvSpPr>
            <p:nvPr/>
          </p:nvSpPr>
          <p:spPr bwMode="auto">
            <a:xfrm>
              <a:off x="1050" y="2731"/>
              <a:ext cx="732" cy="364"/>
            </a:xfrm>
            <a:custGeom>
              <a:avLst/>
              <a:gdLst>
                <a:gd name="T0" fmla="*/ 0 w 167"/>
                <a:gd name="T1" fmla="*/ 207577598 h 83"/>
                <a:gd name="T2" fmla="*/ 607413834 w 167"/>
                <a:gd name="T3" fmla="*/ 668406622 h 83"/>
                <a:gd name="T4" fmla="*/ 539309911 w 167"/>
                <a:gd name="T5" fmla="*/ 760232684 h 83"/>
                <a:gd name="T6" fmla="*/ 413937415 w 167"/>
                <a:gd name="T7" fmla="*/ 784322984 h 83"/>
                <a:gd name="T8" fmla="*/ 630731786 w 167"/>
                <a:gd name="T9" fmla="*/ 957672666 h 83"/>
                <a:gd name="T10" fmla="*/ 756749494 w 167"/>
                <a:gd name="T11" fmla="*/ 957672666 h 83"/>
                <a:gd name="T12" fmla="*/ 861264819 w 167"/>
                <a:gd name="T13" fmla="*/ 831654825 h 83"/>
                <a:gd name="T14" fmla="*/ 1101895135 w 167"/>
                <a:gd name="T15" fmla="*/ 889282372 h 83"/>
                <a:gd name="T16" fmla="*/ 1377289740 w 167"/>
                <a:gd name="T17" fmla="*/ 773493997 h 83"/>
                <a:gd name="T18" fmla="*/ 1916593620 w 167"/>
                <a:gd name="T19" fmla="*/ 900073187 h 83"/>
                <a:gd name="T20" fmla="*/ 1515839704 w 167"/>
                <a:gd name="T21" fmla="*/ 623543594 h 83"/>
                <a:gd name="T22" fmla="*/ 1353292351 w 167"/>
                <a:gd name="T23" fmla="*/ 600144314 h 83"/>
                <a:gd name="T24" fmla="*/ 1125738233 w 167"/>
                <a:gd name="T25" fmla="*/ 657742110 h 83"/>
                <a:gd name="T26" fmla="*/ 976558546 w 167"/>
                <a:gd name="T27" fmla="*/ 589351815 h 83"/>
                <a:gd name="T28" fmla="*/ 1054768869 w 167"/>
                <a:gd name="T29" fmla="*/ 450036594 h 83"/>
                <a:gd name="T30" fmla="*/ 1031456527 w 167"/>
                <a:gd name="T31" fmla="*/ 310195809 h 83"/>
                <a:gd name="T32" fmla="*/ 848052566 w 167"/>
                <a:gd name="T33" fmla="*/ 173349753 h 83"/>
                <a:gd name="T34" fmla="*/ 848052566 w 167"/>
                <a:gd name="T35" fmla="*/ 334284706 h 83"/>
                <a:gd name="T36" fmla="*/ 769841121 w 167"/>
                <a:gd name="T37" fmla="*/ 460303951 h 83"/>
                <a:gd name="T38" fmla="*/ 274708506 w 167"/>
                <a:gd name="T39" fmla="*/ 0 h 83"/>
                <a:gd name="T40" fmla="*/ 0 w 167"/>
                <a:gd name="T41" fmla="*/ 207577598 h 83"/>
                <a:gd name="T42" fmla="*/ 91422190 w 167"/>
                <a:gd name="T43" fmla="*/ 231666355 h 83"/>
                <a:gd name="T44" fmla="*/ 287921040 w 167"/>
                <a:gd name="T45" fmla="*/ 91825466 h 83"/>
                <a:gd name="T46" fmla="*/ 196490750 w 167"/>
                <a:gd name="T47" fmla="*/ 252597944 h 83"/>
                <a:gd name="T48" fmla="*/ 515467093 w 167"/>
                <a:gd name="T49" fmla="*/ 460303951 h 83"/>
                <a:gd name="T50" fmla="*/ 251388731 w 167"/>
                <a:gd name="T51" fmla="*/ 197440193 h 83"/>
                <a:gd name="T52" fmla="*/ 539309911 w 167"/>
                <a:gd name="T53" fmla="*/ 439243813 h 83"/>
                <a:gd name="T54" fmla="*/ 332585192 w 167"/>
                <a:gd name="T55" fmla="*/ 139157658 h 83"/>
                <a:gd name="T56" fmla="*/ 562592237 w 167"/>
                <a:gd name="T57" fmla="*/ 402704472 h 83"/>
                <a:gd name="T58" fmla="*/ 654576007 w 167"/>
                <a:gd name="T59" fmla="*/ 600144314 h 83"/>
                <a:gd name="T60" fmla="*/ 919177341 w 167"/>
                <a:gd name="T61" fmla="*/ 750122785 h 83"/>
                <a:gd name="T62" fmla="*/ 722715416 w 167"/>
                <a:gd name="T63" fmla="*/ 555123969 h 83"/>
                <a:gd name="T64" fmla="*/ 952559475 w 167"/>
                <a:gd name="T65" fmla="*/ 705103702 h 83"/>
                <a:gd name="T66" fmla="*/ 756749494 w 167"/>
                <a:gd name="T67" fmla="*/ 507636073 h 83"/>
                <a:gd name="T68" fmla="*/ 963317118 w 167"/>
                <a:gd name="T69" fmla="*/ 668406622 h 83"/>
                <a:gd name="T70" fmla="*/ 1101895135 w 167"/>
                <a:gd name="T71" fmla="*/ 726161594 h 83"/>
                <a:gd name="T72" fmla="*/ 1353292351 w 167"/>
                <a:gd name="T73" fmla="*/ 681704423 h 83"/>
                <a:gd name="T74" fmla="*/ 1573064935 w 167"/>
                <a:gd name="T75" fmla="*/ 773493997 h 83"/>
                <a:gd name="T76" fmla="*/ 1756470019 w 167"/>
                <a:gd name="T77" fmla="*/ 831654825 h 83"/>
                <a:gd name="T78" fmla="*/ 562592237 w 167"/>
                <a:gd name="T79" fmla="*/ 841914043 h 83"/>
                <a:gd name="T80" fmla="*/ 654576007 w 167"/>
                <a:gd name="T81" fmla="*/ 910340264 h 83"/>
                <a:gd name="T82" fmla="*/ 677886104 w 167"/>
                <a:gd name="T83" fmla="*/ 726161594 h 83"/>
                <a:gd name="T84" fmla="*/ 630731786 w 167"/>
                <a:gd name="T85" fmla="*/ 818514763 h 83"/>
                <a:gd name="T86" fmla="*/ 780068007 w 167"/>
                <a:gd name="T87" fmla="*/ 818514763 h 83"/>
                <a:gd name="T88" fmla="*/ 722715416 w 167"/>
                <a:gd name="T89" fmla="*/ 889282372 h 83"/>
                <a:gd name="T90" fmla="*/ 919177341 w 167"/>
                <a:gd name="T91" fmla="*/ 276003819 h 83"/>
                <a:gd name="T92" fmla="*/ 929276308 w 167"/>
                <a:gd name="T93" fmla="*/ 357685109 h 83"/>
                <a:gd name="T94" fmla="*/ 997386542 w 167"/>
                <a:gd name="T95" fmla="*/ 323457684 h 83"/>
                <a:gd name="T96" fmla="*/ 997386542 w 167"/>
                <a:gd name="T97" fmla="*/ 391875765 h 83"/>
                <a:gd name="T98" fmla="*/ 885107356 w 167"/>
                <a:gd name="T99" fmla="*/ 402704472 h 83"/>
                <a:gd name="T100" fmla="*/ 837980530 w 167"/>
                <a:gd name="T101" fmla="*/ 497526174 h 83"/>
                <a:gd name="T102" fmla="*/ 952559475 w 167"/>
                <a:gd name="T103" fmla="*/ 450036594 h 83"/>
                <a:gd name="T104" fmla="*/ 905964527 w 167"/>
                <a:gd name="T105" fmla="*/ 541862094 h 83"/>
                <a:gd name="T106" fmla="*/ 1411361408 w 167"/>
                <a:gd name="T107" fmla="*/ 681704423 h 83"/>
                <a:gd name="T108" fmla="*/ 1423884126 w 167"/>
                <a:gd name="T109" fmla="*/ 726161594 h 83"/>
                <a:gd name="T110" fmla="*/ 1468557465 w 167"/>
                <a:gd name="T111" fmla="*/ 715896763 h 83"/>
                <a:gd name="T112" fmla="*/ 1457798700 w 167"/>
                <a:gd name="T113" fmla="*/ 668406622 h 83"/>
                <a:gd name="T114" fmla="*/ 1411361408 w 167"/>
                <a:gd name="T115" fmla="*/ 681704423 h 83"/>
                <a:gd name="T116" fmla="*/ 1756470019 w 167"/>
                <a:gd name="T117" fmla="*/ 831654825 h 83"/>
                <a:gd name="T118" fmla="*/ 1607135482 w 167"/>
                <a:gd name="T119" fmla="*/ 750122785 h 83"/>
                <a:gd name="T120" fmla="*/ 1353292351 w 167"/>
                <a:gd name="T121" fmla="*/ 681704423 h 83"/>
                <a:gd name="T122" fmla="*/ 1044543105 w 167"/>
                <a:gd name="T123" fmla="*/ 79745462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0" name="Freeform 22"/>
            <p:cNvSpPr>
              <a:spLocks noEditPoints="1"/>
            </p:cNvSpPr>
            <p:nvPr/>
          </p:nvSpPr>
          <p:spPr bwMode="auto">
            <a:xfrm>
              <a:off x="1655" y="3007"/>
              <a:ext cx="745" cy="306"/>
            </a:xfrm>
            <a:custGeom>
              <a:avLst/>
              <a:gdLst>
                <a:gd name="T0" fmla="*/ 0 w 170"/>
                <a:gd name="T1" fmla="*/ 557805933 h 70"/>
                <a:gd name="T2" fmla="*/ 767794410 w 170"/>
                <a:gd name="T3" fmla="*/ 568328971 h 70"/>
                <a:gd name="T4" fmla="*/ 755285427 w 170"/>
                <a:gd name="T5" fmla="*/ 680215532 h 70"/>
                <a:gd name="T6" fmla="*/ 676659452 w 170"/>
                <a:gd name="T7" fmla="*/ 769417255 h 70"/>
                <a:gd name="T8" fmla="*/ 950915836 w 170"/>
                <a:gd name="T9" fmla="*/ 779940014 h 70"/>
                <a:gd name="T10" fmla="*/ 1052796179 w 170"/>
                <a:gd name="T11" fmla="*/ 700599109 h 70"/>
                <a:gd name="T12" fmla="*/ 1052796179 w 170"/>
                <a:gd name="T13" fmla="*/ 544994086 h 70"/>
                <a:gd name="T14" fmla="*/ 1282973540 w 170"/>
                <a:gd name="T15" fmla="*/ 455798517 h 70"/>
                <a:gd name="T16" fmla="*/ 1442124836 w 170"/>
                <a:gd name="T17" fmla="*/ 221494034 h 70"/>
                <a:gd name="T18" fmla="*/ 1946436576 w 170"/>
                <a:gd name="T19" fmla="*/ 0 h 70"/>
                <a:gd name="T20" fmla="*/ 1465931171 w 170"/>
                <a:gd name="T21" fmla="*/ 22664545 h 70"/>
                <a:gd name="T22" fmla="*/ 1327053404 w 170"/>
                <a:gd name="T23" fmla="*/ 89195324 h 70"/>
                <a:gd name="T24" fmla="*/ 1167895097 w 170"/>
                <a:gd name="T25" fmla="*/ 267493333 h 70"/>
                <a:gd name="T26" fmla="*/ 1008716876 w 170"/>
                <a:gd name="T27" fmla="*/ 290312600 h 70"/>
                <a:gd name="T28" fmla="*/ 995648074 w 170"/>
                <a:gd name="T29" fmla="*/ 145082161 h 70"/>
                <a:gd name="T30" fmla="*/ 893638714 w 170"/>
                <a:gd name="T31" fmla="*/ 43068362 h 70"/>
                <a:gd name="T32" fmla="*/ 663591210 w 170"/>
                <a:gd name="T33" fmla="*/ 43068362 h 70"/>
                <a:gd name="T34" fmla="*/ 755285427 w 170"/>
                <a:gd name="T35" fmla="*/ 168416801 h 70"/>
                <a:gd name="T36" fmla="*/ 767794410 w 170"/>
                <a:gd name="T37" fmla="*/ 323499981 h 70"/>
                <a:gd name="T38" fmla="*/ 101880379 w 170"/>
                <a:gd name="T39" fmla="*/ 244829059 h 70"/>
                <a:gd name="T40" fmla="*/ 0 w 170"/>
                <a:gd name="T41" fmla="*/ 557805933 h 70"/>
                <a:gd name="T42" fmla="*/ 91298227 w 170"/>
                <a:gd name="T43" fmla="*/ 512322392 h 70"/>
                <a:gd name="T44" fmla="*/ 159151225 w 170"/>
                <a:gd name="T45" fmla="*/ 300835428 h 70"/>
                <a:gd name="T46" fmla="*/ 182964993 w 170"/>
                <a:gd name="T47" fmla="*/ 479133682 h 70"/>
                <a:gd name="T48" fmla="*/ 572320364 w 170"/>
                <a:gd name="T49" fmla="*/ 455798517 h 70"/>
                <a:gd name="T50" fmla="*/ 196154398 w 170"/>
                <a:gd name="T51" fmla="*/ 399910281 h 70"/>
                <a:gd name="T52" fmla="*/ 561553943 w 170"/>
                <a:gd name="T53" fmla="*/ 423253000 h 70"/>
                <a:gd name="T54" fmla="*/ 230177011 w 170"/>
                <a:gd name="T55" fmla="*/ 310687854 h 70"/>
                <a:gd name="T56" fmla="*/ 572320364 w 170"/>
                <a:gd name="T57" fmla="*/ 389910975 h 70"/>
                <a:gd name="T58" fmla="*/ 755285427 w 170"/>
                <a:gd name="T59" fmla="*/ 479133682 h 70"/>
                <a:gd name="T60" fmla="*/ 1052796179 w 170"/>
                <a:gd name="T61" fmla="*/ 455798517 h 70"/>
                <a:gd name="T62" fmla="*/ 778533064 w 170"/>
                <a:gd name="T63" fmla="*/ 423253000 h 70"/>
                <a:gd name="T64" fmla="*/ 1052796179 w 170"/>
                <a:gd name="T65" fmla="*/ 389910975 h 70"/>
                <a:gd name="T66" fmla="*/ 788746678 w 170"/>
                <a:gd name="T67" fmla="*/ 356716110 h 70"/>
                <a:gd name="T68" fmla="*/ 1052796179 w 170"/>
                <a:gd name="T69" fmla="*/ 366694153 h 70"/>
                <a:gd name="T70" fmla="*/ 1201888400 w 170"/>
                <a:gd name="T71" fmla="*/ 334022740 h 70"/>
                <a:gd name="T72" fmla="*/ 1374108499 w 170"/>
                <a:gd name="T73" fmla="*/ 145082161 h 70"/>
                <a:gd name="T74" fmla="*/ 1604285018 w 170"/>
                <a:gd name="T75" fmla="*/ 99076427 h 70"/>
                <a:gd name="T76" fmla="*/ 1787250502 w 170"/>
                <a:gd name="T77" fmla="*/ 43068362 h 70"/>
                <a:gd name="T78" fmla="*/ 825751954 w 170"/>
                <a:gd name="T79" fmla="*/ 723409983 h 70"/>
                <a:gd name="T80" fmla="*/ 937719699 w 170"/>
                <a:gd name="T81" fmla="*/ 723409983 h 70"/>
                <a:gd name="T82" fmla="*/ 846547719 w 170"/>
                <a:gd name="T83" fmla="*/ 578209934 h 70"/>
                <a:gd name="T84" fmla="*/ 859617643 w 170"/>
                <a:gd name="T85" fmla="*/ 667403684 h 70"/>
                <a:gd name="T86" fmla="*/ 984902688 w 170"/>
                <a:gd name="T87" fmla="*/ 591146419 h 70"/>
                <a:gd name="T88" fmla="*/ 984902688 w 170"/>
                <a:gd name="T89" fmla="*/ 680215532 h 70"/>
                <a:gd name="T90" fmla="*/ 778533064 w 170"/>
                <a:gd name="T91" fmla="*/ 79341219 h 70"/>
                <a:gd name="T92" fmla="*/ 835810187 w 170"/>
                <a:gd name="T93" fmla="*/ 145082161 h 70"/>
                <a:gd name="T94" fmla="*/ 869831257 w 170"/>
                <a:gd name="T95" fmla="*/ 79341219 h 70"/>
                <a:gd name="T96" fmla="*/ 916894765 w 170"/>
                <a:gd name="T97" fmla="*/ 132270243 h 70"/>
                <a:gd name="T98" fmla="*/ 835810187 w 170"/>
                <a:gd name="T99" fmla="*/ 201082199 h 70"/>
                <a:gd name="T100" fmla="*/ 846547719 w 170"/>
                <a:gd name="T101" fmla="*/ 310687854 h 70"/>
                <a:gd name="T102" fmla="*/ 916894765 w 170"/>
                <a:gd name="T103" fmla="*/ 201082199 h 70"/>
                <a:gd name="T104" fmla="*/ 927632298 w 170"/>
                <a:gd name="T105" fmla="*/ 300835428 h 70"/>
                <a:gd name="T106" fmla="*/ 1418876076 w 170"/>
                <a:gd name="T107" fmla="*/ 111886875 h 70"/>
                <a:gd name="T108" fmla="*/ 1455192517 w 170"/>
                <a:gd name="T109" fmla="*/ 145082161 h 70"/>
                <a:gd name="T110" fmla="*/ 1476145906 w 170"/>
                <a:gd name="T111" fmla="*/ 111886875 h 70"/>
                <a:gd name="T112" fmla="*/ 1442124836 w 170"/>
                <a:gd name="T113" fmla="*/ 79341219 h 70"/>
                <a:gd name="T114" fmla="*/ 1418876076 w 170"/>
                <a:gd name="T115" fmla="*/ 111886875 h 70"/>
                <a:gd name="T116" fmla="*/ 1774209746 w 170"/>
                <a:gd name="T117" fmla="*/ 43068362 h 70"/>
                <a:gd name="T118" fmla="*/ 1614343812 w 170"/>
                <a:gd name="T119" fmla="*/ 66411396 h 70"/>
                <a:gd name="T120" fmla="*/ 1374108499 w 170"/>
                <a:gd name="T121" fmla="*/ 145082161 h 70"/>
                <a:gd name="T122" fmla="*/ 1178080944 w 170"/>
                <a:gd name="T123" fmla="*/ 412722129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0" y="50"/>
                  </a:moveTo>
                  <a:lnTo>
                    <a:pt x="67" y="51"/>
                  </a:lnTo>
                  <a:lnTo>
                    <a:pt x="66" y="61"/>
                  </a:lnTo>
                  <a:lnTo>
                    <a:pt x="59" y="69"/>
                  </a:lnTo>
                  <a:lnTo>
                    <a:pt x="83" y="70"/>
                  </a:lnTo>
                  <a:lnTo>
                    <a:pt x="92" y="63"/>
                  </a:lnTo>
                  <a:lnTo>
                    <a:pt x="92" y="49"/>
                  </a:lnTo>
                  <a:cubicBezTo>
                    <a:pt x="92" y="49"/>
                    <a:pt x="107" y="48"/>
                    <a:pt x="112" y="41"/>
                  </a:cubicBezTo>
                  <a:cubicBezTo>
                    <a:pt x="118" y="34"/>
                    <a:pt x="121" y="22"/>
                    <a:pt x="126" y="20"/>
                  </a:cubicBezTo>
                  <a:cubicBezTo>
                    <a:pt x="131" y="17"/>
                    <a:pt x="170" y="0"/>
                    <a:pt x="170" y="0"/>
                  </a:cubicBezTo>
                  <a:lnTo>
                    <a:pt x="128" y="2"/>
                  </a:lnTo>
                  <a:cubicBezTo>
                    <a:pt x="123" y="3"/>
                    <a:pt x="118" y="5"/>
                    <a:pt x="116" y="8"/>
                  </a:cubicBezTo>
                  <a:cubicBezTo>
                    <a:pt x="112" y="13"/>
                    <a:pt x="105" y="23"/>
                    <a:pt x="102" y="24"/>
                  </a:cubicBezTo>
                  <a:cubicBezTo>
                    <a:pt x="98" y="25"/>
                    <a:pt x="88" y="26"/>
                    <a:pt x="88" y="26"/>
                  </a:cubicBezTo>
                  <a:lnTo>
                    <a:pt x="87" y="13"/>
                  </a:lnTo>
                  <a:lnTo>
                    <a:pt x="78" y="4"/>
                  </a:lnTo>
                  <a:lnTo>
                    <a:pt x="58" y="4"/>
                  </a:lnTo>
                  <a:lnTo>
                    <a:pt x="66" y="15"/>
                  </a:lnTo>
                  <a:lnTo>
                    <a:pt x="67" y="29"/>
                  </a:lnTo>
                  <a:lnTo>
                    <a:pt x="9" y="22"/>
                  </a:lnTo>
                  <a:lnTo>
                    <a:pt x="0" y="50"/>
                  </a:lnTo>
                  <a:close/>
                  <a:moveTo>
                    <a:pt x="8" y="46"/>
                  </a:moveTo>
                  <a:lnTo>
                    <a:pt x="14" y="27"/>
                  </a:lnTo>
                  <a:moveTo>
                    <a:pt x="16" y="43"/>
                  </a:moveTo>
                  <a:lnTo>
                    <a:pt x="50" y="41"/>
                  </a:lnTo>
                  <a:moveTo>
                    <a:pt x="17" y="36"/>
                  </a:moveTo>
                  <a:lnTo>
                    <a:pt x="49" y="38"/>
                  </a:lnTo>
                  <a:moveTo>
                    <a:pt x="20" y="28"/>
                  </a:moveTo>
                  <a:lnTo>
                    <a:pt x="50" y="35"/>
                  </a:lnTo>
                  <a:moveTo>
                    <a:pt x="66" y="43"/>
                  </a:moveTo>
                  <a:lnTo>
                    <a:pt x="92" y="41"/>
                  </a:lnTo>
                  <a:moveTo>
                    <a:pt x="68" y="38"/>
                  </a:moveTo>
                  <a:lnTo>
                    <a:pt x="92" y="35"/>
                  </a:lnTo>
                  <a:moveTo>
                    <a:pt x="69" y="32"/>
                  </a:moveTo>
                  <a:lnTo>
                    <a:pt x="92" y="33"/>
                  </a:lnTo>
                  <a:moveTo>
                    <a:pt x="105" y="30"/>
                  </a:moveTo>
                  <a:lnTo>
                    <a:pt x="120" y="13"/>
                  </a:lnTo>
                  <a:moveTo>
                    <a:pt x="140" y="9"/>
                  </a:moveTo>
                  <a:lnTo>
                    <a:pt x="156" y="4"/>
                  </a:lnTo>
                  <a:moveTo>
                    <a:pt x="72" y="65"/>
                  </a:moveTo>
                  <a:lnTo>
                    <a:pt x="82" y="65"/>
                  </a:lnTo>
                  <a:moveTo>
                    <a:pt x="74" y="52"/>
                  </a:moveTo>
                  <a:lnTo>
                    <a:pt x="75" y="60"/>
                  </a:lnTo>
                  <a:moveTo>
                    <a:pt x="86" y="53"/>
                  </a:moveTo>
                  <a:lnTo>
                    <a:pt x="86" y="61"/>
                  </a:lnTo>
                  <a:moveTo>
                    <a:pt x="68" y="7"/>
                  </a:moveTo>
                  <a:lnTo>
                    <a:pt x="73" y="13"/>
                  </a:lnTo>
                  <a:moveTo>
                    <a:pt x="76" y="7"/>
                  </a:moveTo>
                  <a:lnTo>
                    <a:pt x="80" y="12"/>
                  </a:lnTo>
                  <a:moveTo>
                    <a:pt x="73" y="18"/>
                  </a:moveTo>
                  <a:lnTo>
                    <a:pt x="74" y="28"/>
                  </a:lnTo>
                  <a:moveTo>
                    <a:pt x="80" y="18"/>
                  </a:moveTo>
                  <a:lnTo>
                    <a:pt x="81" y="27"/>
                  </a:lnTo>
                  <a:moveTo>
                    <a:pt x="124" y="10"/>
                  </a:moveTo>
                  <a:cubicBezTo>
                    <a:pt x="124" y="12"/>
                    <a:pt x="125" y="13"/>
                    <a:pt x="127" y="13"/>
                  </a:cubicBezTo>
                  <a:cubicBezTo>
                    <a:pt x="128" y="13"/>
                    <a:pt x="129" y="11"/>
                    <a:pt x="129" y="10"/>
                  </a:cubicBezTo>
                  <a:cubicBezTo>
                    <a:pt x="129" y="8"/>
                    <a:pt x="128" y="7"/>
                    <a:pt x="126" y="7"/>
                  </a:cubicBezTo>
                  <a:cubicBezTo>
                    <a:pt x="125" y="8"/>
                    <a:pt x="123" y="9"/>
                    <a:pt x="124" y="10"/>
                  </a:cubicBezTo>
                  <a:close/>
                  <a:moveTo>
                    <a:pt x="155" y="4"/>
                  </a:moveTo>
                  <a:lnTo>
                    <a:pt x="141" y="6"/>
                  </a:lnTo>
                  <a:moveTo>
                    <a:pt x="120" y="13"/>
                  </a:moveTo>
                  <a:lnTo>
                    <a:pt x="103" y="37"/>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1" name="Freeform 23"/>
            <p:cNvSpPr>
              <a:spLocks noEditPoints="1"/>
            </p:cNvSpPr>
            <p:nvPr/>
          </p:nvSpPr>
          <p:spPr bwMode="auto">
            <a:xfrm>
              <a:off x="1651" y="3003"/>
              <a:ext cx="749" cy="314"/>
            </a:xfrm>
            <a:custGeom>
              <a:avLst/>
              <a:gdLst>
                <a:gd name="T0" fmla="*/ 774431033 w 171"/>
                <a:gd name="T1" fmla="*/ 552464345 h 72"/>
                <a:gd name="T2" fmla="*/ 761408705 w 171"/>
                <a:gd name="T3" fmla="*/ 565005918 h 72"/>
                <a:gd name="T4" fmla="*/ 693672077 w 171"/>
                <a:gd name="T5" fmla="*/ 771492649 h 72"/>
                <a:gd name="T6" fmla="*/ 683644206 w 171"/>
                <a:gd name="T7" fmla="*/ 758922606 h 72"/>
                <a:gd name="T8" fmla="*/ 956645515 w 171"/>
                <a:gd name="T9" fmla="*/ 781186732 h 72"/>
                <a:gd name="T10" fmla="*/ 956645515 w 171"/>
                <a:gd name="T11" fmla="*/ 781186732 h 72"/>
                <a:gd name="T12" fmla="*/ 1047430661 w 171"/>
                <a:gd name="T13" fmla="*/ 694416148 h 72"/>
                <a:gd name="T14" fmla="*/ 1058129075 w 171"/>
                <a:gd name="T15" fmla="*/ 532422780 h 72"/>
                <a:gd name="T16" fmla="*/ 1286563096 w 171"/>
                <a:gd name="T17" fmla="*/ 445680944 h 72"/>
                <a:gd name="T18" fmla="*/ 1297262631 w 171"/>
                <a:gd name="T19" fmla="*/ 455375027 h 72"/>
                <a:gd name="T20" fmla="*/ 1354145543 w 171"/>
                <a:gd name="T21" fmla="*/ 336166722 h 72"/>
                <a:gd name="T22" fmla="*/ 1377315162 w 171"/>
                <a:gd name="T23" fmla="*/ 336166722 h 72"/>
                <a:gd name="T24" fmla="*/ 1947037963 w 171"/>
                <a:gd name="T25" fmla="*/ 0 h 72"/>
                <a:gd name="T26" fmla="*/ 1947037963 w 171"/>
                <a:gd name="T27" fmla="*/ 0 h 72"/>
                <a:gd name="T28" fmla="*/ 1388013576 w 171"/>
                <a:gd name="T29" fmla="*/ 64506406 h 72"/>
                <a:gd name="T30" fmla="*/ 1377315162 w 171"/>
                <a:gd name="T31" fmla="*/ 54818463 h 72"/>
                <a:gd name="T32" fmla="*/ 1320432250 w 171"/>
                <a:gd name="T33" fmla="*/ 96972753 h 72"/>
                <a:gd name="T34" fmla="*/ 1297262631 w 171"/>
                <a:gd name="T35" fmla="*/ 142097186 h 72"/>
                <a:gd name="T36" fmla="*/ 1286563096 w 171"/>
                <a:gd name="T37" fmla="*/ 142097186 h 72"/>
                <a:gd name="T38" fmla="*/ 1013562627 w 171"/>
                <a:gd name="T39" fmla="*/ 303582189 h 72"/>
                <a:gd name="T40" fmla="*/ 1013562627 w 171"/>
                <a:gd name="T41" fmla="*/ 151791234 h 72"/>
                <a:gd name="T42" fmla="*/ 888908888 w 171"/>
                <a:gd name="T43" fmla="*/ 64506406 h 72"/>
                <a:gd name="T44" fmla="*/ 899606181 w 171"/>
                <a:gd name="T45" fmla="*/ 42276855 h 72"/>
                <a:gd name="T46" fmla="*/ 649776173 w 171"/>
                <a:gd name="T47" fmla="*/ 42276855 h 72"/>
                <a:gd name="T48" fmla="*/ 660481315 w 171"/>
                <a:gd name="T49" fmla="*/ 54818463 h 72"/>
                <a:gd name="T50" fmla="*/ 785136175 w 171"/>
                <a:gd name="T51" fmla="*/ 325811705 h 72"/>
                <a:gd name="T52" fmla="*/ 774431033 w 171"/>
                <a:gd name="T53" fmla="*/ 325811705 h 72"/>
                <a:gd name="T54" fmla="*/ 101485276 w 171"/>
                <a:gd name="T55" fmla="*/ 239069520 h 72"/>
                <a:gd name="T56" fmla="*/ 0 w 171"/>
                <a:gd name="T57" fmla="*/ 552464345 h 72"/>
                <a:gd name="T58" fmla="*/ 10705217 w 171"/>
                <a:gd name="T59" fmla="*/ 565005918 h 72"/>
                <a:gd name="T60" fmla="*/ 579750252 w 171"/>
                <a:gd name="T61" fmla="*/ 455375027 h 72"/>
                <a:gd name="T62" fmla="*/ 205384031 w 171"/>
                <a:gd name="T63" fmla="*/ 413097806 h 72"/>
                <a:gd name="T64" fmla="*/ 761408705 w 171"/>
                <a:gd name="T65" fmla="*/ 477602869 h 72"/>
                <a:gd name="T66" fmla="*/ 1058129075 w 171"/>
                <a:gd name="T67" fmla="*/ 400519948 h 72"/>
                <a:gd name="T68" fmla="*/ 798122061 w 171"/>
                <a:gd name="T69" fmla="*/ 348708296 h 72"/>
                <a:gd name="T70" fmla="*/ 1775493301 w 171"/>
                <a:gd name="T71" fmla="*/ 42276855 h 72"/>
                <a:gd name="T72" fmla="*/ 831990655 w 171"/>
                <a:gd name="T73" fmla="*/ 726491025 h 72"/>
                <a:gd name="T74" fmla="*/ 1000540299 w 171"/>
                <a:gd name="T75" fmla="*/ 584895925 h 72"/>
                <a:gd name="T76" fmla="*/ 831990655 w 171"/>
                <a:gd name="T77" fmla="*/ 151791234 h 72"/>
                <a:gd name="T78" fmla="*/ 888908888 w 171"/>
                <a:gd name="T79" fmla="*/ 77082816 h 72"/>
                <a:gd name="T80" fmla="*/ 945946540 w 171"/>
                <a:gd name="T81" fmla="*/ 303582189 h 72"/>
                <a:gd name="T82" fmla="*/ 1411183195 w 171"/>
                <a:gd name="T83" fmla="*/ 129555543 h 72"/>
                <a:gd name="T84" fmla="*/ 1434910105 w 171"/>
                <a:gd name="T85" fmla="*/ 129555543 h 72"/>
                <a:gd name="T86" fmla="*/ 1411183195 w 171"/>
                <a:gd name="T87" fmla="*/ 129555543 h 72"/>
                <a:gd name="T88" fmla="*/ 1458072996 w 171"/>
                <a:gd name="T89" fmla="*/ 161478758 h 72"/>
                <a:gd name="T90" fmla="*/ 1458072996 w 171"/>
                <a:gd name="T91" fmla="*/ 161478758 h 72"/>
                <a:gd name="T92" fmla="*/ 1468780381 w 171"/>
                <a:gd name="T93" fmla="*/ 129555543 h 72"/>
                <a:gd name="T94" fmla="*/ 1478800403 w 171"/>
                <a:gd name="T95" fmla="*/ 142097186 h 72"/>
                <a:gd name="T96" fmla="*/ 1491950000 w 171"/>
                <a:gd name="T97" fmla="*/ 119208131 h 72"/>
                <a:gd name="T98" fmla="*/ 1478800403 w 171"/>
                <a:gd name="T99" fmla="*/ 119208131 h 72"/>
                <a:gd name="T100" fmla="*/ 1491950000 w 171"/>
                <a:gd name="T101" fmla="*/ 119208131 h 72"/>
                <a:gd name="T102" fmla="*/ 1491950000 w 171"/>
                <a:gd name="T103" fmla="*/ 109514048 h 72"/>
                <a:gd name="T104" fmla="*/ 1468780381 w 171"/>
                <a:gd name="T105" fmla="*/ 109514048 h 72"/>
                <a:gd name="T106" fmla="*/ 1445051229 w 171"/>
                <a:gd name="T107" fmla="*/ 96972753 h 72"/>
                <a:gd name="T108" fmla="*/ 1445051229 w 171"/>
                <a:gd name="T109" fmla="*/ 96972753 h 72"/>
                <a:gd name="T110" fmla="*/ 1411183195 w 171"/>
                <a:gd name="T111" fmla="*/ 129555543 h 72"/>
                <a:gd name="T112" fmla="*/ 1424204963 w 171"/>
                <a:gd name="T113" fmla="*/ 119208131 h 72"/>
                <a:gd name="T114" fmla="*/ 1424204963 w 171"/>
                <a:gd name="T115" fmla="*/ 119208131 h 72"/>
                <a:gd name="T116" fmla="*/ 1195778511 w 171"/>
                <a:gd name="T117" fmla="*/ 422908837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72"/>
                <a:gd name="T179" fmla="*/ 171 w 1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72">
                  <a:moveTo>
                    <a:pt x="1" y="50"/>
                  </a:moveTo>
                  <a:lnTo>
                    <a:pt x="68" y="51"/>
                  </a:lnTo>
                  <a:lnTo>
                    <a:pt x="68" y="53"/>
                  </a:lnTo>
                  <a:lnTo>
                    <a:pt x="1" y="52"/>
                  </a:lnTo>
                  <a:lnTo>
                    <a:pt x="1" y="50"/>
                  </a:lnTo>
                  <a:close/>
                  <a:moveTo>
                    <a:pt x="68" y="51"/>
                  </a:moveTo>
                  <a:lnTo>
                    <a:pt x="68" y="51"/>
                  </a:lnTo>
                  <a:lnTo>
                    <a:pt x="68" y="52"/>
                  </a:lnTo>
                  <a:lnTo>
                    <a:pt x="68" y="51"/>
                  </a:lnTo>
                  <a:close/>
                  <a:moveTo>
                    <a:pt x="68" y="52"/>
                  </a:moveTo>
                  <a:lnTo>
                    <a:pt x="68" y="62"/>
                  </a:lnTo>
                  <a:lnTo>
                    <a:pt x="67" y="62"/>
                  </a:lnTo>
                  <a:lnTo>
                    <a:pt x="67" y="52"/>
                  </a:lnTo>
                  <a:lnTo>
                    <a:pt x="68" y="52"/>
                  </a:lnTo>
                  <a:close/>
                  <a:moveTo>
                    <a:pt x="68" y="62"/>
                  </a:moveTo>
                  <a:lnTo>
                    <a:pt x="68" y="63"/>
                  </a:lnTo>
                  <a:lnTo>
                    <a:pt x="67" y="62"/>
                  </a:lnTo>
                  <a:lnTo>
                    <a:pt x="68" y="62"/>
                  </a:lnTo>
                  <a:close/>
                  <a:moveTo>
                    <a:pt x="68" y="63"/>
                  </a:moveTo>
                  <a:lnTo>
                    <a:pt x="61" y="71"/>
                  </a:lnTo>
                  <a:lnTo>
                    <a:pt x="60" y="70"/>
                  </a:lnTo>
                  <a:lnTo>
                    <a:pt x="67" y="62"/>
                  </a:lnTo>
                  <a:lnTo>
                    <a:pt x="68" y="63"/>
                  </a:lnTo>
                  <a:close/>
                  <a:moveTo>
                    <a:pt x="60" y="71"/>
                  </a:moveTo>
                  <a:lnTo>
                    <a:pt x="59" y="71"/>
                  </a:lnTo>
                  <a:lnTo>
                    <a:pt x="60" y="70"/>
                  </a:lnTo>
                  <a:lnTo>
                    <a:pt x="60" y="71"/>
                  </a:lnTo>
                  <a:close/>
                  <a:moveTo>
                    <a:pt x="60" y="69"/>
                  </a:moveTo>
                  <a:lnTo>
                    <a:pt x="84" y="70"/>
                  </a:lnTo>
                  <a:lnTo>
                    <a:pt x="84" y="72"/>
                  </a:lnTo>
                  <a:lnTo>
                    <a:pt x="60" y="71"/>
                  </a:lnTo>
                  <a:lnTo>
                    <a:pt x="60" y="69"/>
                  </a:lnTo>
                  <a:close/>
                  <a:moveTo>
                    <a:pt x="84" y="72"/>
                  </a:moveTo>
                  <a:lnTo>
                    <a:pt x="84" y="72"/>
                  </a:lnTo>
                  <a:lnTo>
                    <a:pt x="84" y="71"/>
                  </a:lnTo>
                  <a:lnTo>
                    <a:pt x="84" y="72"/>
                  </a:lnTo>
                  <a:close/>
                  <a:moveTo>
                    <a:pt x="83" y="70"/>
                  </a:moveTo>
                  <a:lnTo>
                    <a:pt x="92" y="64"/>
                  </a:lnTo>
                  <a:lnTo>
                    <a:pt x="93" y="65"/>
                  </a:lnTo>
                  <a:lnTo>
                    <a:pt x="84" y="72"/>
                  </a:lnTo>
                  <a:lnTo>
                    <a:pt x="83" y="70"/>
                  </a:lnTo>
                  <a:close/>
                  <a:moveTo>
                    <a:pt x="93" y="65"/>
                  </a:moveTo>
                  <a:lnTo>
                    <a:pt x="93" y="65"/>
                  </a:lnTo>
                  <a:lnTo>
                    <a:pt x="93" y="64"/>
                  </a:lnTo>
                  <a:lnTo>
                    <a:pt x="93" y="65"/>
                  </a:lnTo>
                  <a:close/>
                  <a:moveTo>
                    <a:pt x="92" y="64"/>
                  </a:moveTo>
                  <a:lnTo>
                    <a:pt x="93" y="50"/>
                  </a:lnTo>
                  <a:lnTo>
                    <a:pt x="94" y="50"/>
                  </a:lnTo>
                  <a:lnTo>
                    <a:pt x="93" y="65"/>
                  </a:lnTo>
                  <a:lnTo>
                    <a:pt x="92" y="64"/>
                  </a:lnTo>
                  <a:close/>
                  <a:moveTo>
                    <a:pt x="93" y="50"/>
                  </a:moveTo>
                  <a:lnTo>
                    <a:pt x="93" y="49"/>
                  </a:lnTo>
                  <a:lnTo>
                    <a:pt x="93" y="50"/>
                  </a:lnTo>
                  <a:close/>
                  <a:moveTo>
                    <a:pt x="93" y="49"/>
                  </a:moveTo>
                  <a:cubicBezTo>
                    <a:pt x="93" y="49"/>
                    <a:pt x="107" y="48"/>
                    <a:pt x="113" y="41"/>
                  </a:cubicBezTo>
                  <a:lnTo>
                    <a:pt x="114" y="42"/>
                  </a:lnTo>
                  <a:cubicBezTo>
                    <a:pt x="108" y="49"/>
                    <a:pt x="94" y="51"/>
                    <a:pt x="94" y="51"/>
                  </a:cubicBezTo>
                  <a:lnTo>
                    <a:pt x="93" y="49"/>
                  </a:lnTo>
                  <a:close/>
                  <a:moveTo>
                    <a:pt x="113" y="41"/>
                  </a:moveTo>
                  <a:lnTo>
                    <a:pt x="113" y="41"/>
                  </a:lnTo>
                  <a:lnTo>
                    <a:pt x="113" y="42"/>
                  </a:lnTo>
                  <a:lnTo>
                    <a:pt x="113" y="41"/>
                  </a:lnTo>
                  <a:close/>
                  <a:moveTo>
                    <a:pt x="113" y="41"/>
                  </a:moveTo>
                  <a:lnTo>
                    <a:pt x="113" y="41"/>
                  </a:lnTo>
                  <a:lnTo>
                    <a:pt x="114" y="42"/>
                  </a:lnTo>
                  <a:lnTo>
                    <a:pt x="113" y="41"/>
                  </a:lnTo>
                  <a:close/>
                  <a:moveTo>
                    <a:pt x="114" y="42"/>
                  </a:moveTo>
                  <a:lnTo>
                    <a:pt x="114" y="42"/>
                  </a:lnTo>
                  <a:lnTo>
                    <a:pt x="113" y="42"/>
                  </a:lnTo>
                  <a:lnTo>
                    <a:pt x="114" y="42"/>
                  </a:lnTo>
                  <a:close/>
                  <a:moveTo>
                    <a:pt x="113" y="41"/>
                  </a:moveTo>
                  <a:cubicBezTo>
                    <a:pt x="115" y="38"/>
                    <a:pt x="117" y="34"/>
                    <a:pt x="119" y="31"/>
                  </a:cubicBezTo>
                  <a:lnTo>
                    <a:pt x="121" y="31"/>
                  </a:lnTo>
                  <a:cubicBezTo>
                    <a:pt x="119" y="35"/>
                    <a:pt x="117" y="39"/>
                    <a:pt x="114" y="42"/>
                  </a:cubicBezTo>
                  <a:lnTo>
                    <a:pt x="113" y="41"/>
                  </a:lnTo>
                  <a:close/>
                  <a:moveTo>
                    <a:pt x="119" y="31"/>
                  </a:moveTo>
                  <a:cubicBezTo>
                    <a:pt x="122" y="26"/>
                    <a:pt x="124" y="22"/>
                    <a:pt x="126" y="20"/>
                  </a:cubicBezTo>
                  <a:lnTo>
                    <a:pt x="127" y="21"/>
                  </a:lnTo>
                  <a:cubicBezTo>
                    <a:pt x="125" y="23"/>
                    <a:pt x="123" y="27"/>
                    <a:pt x="121" y="31"/>
                  </a:cubicBezTo>
                  <a:lnTo>
                    <a:pt x="119" y="31"/>
                  </a:lnTo>
                  <a:close/>
                  <a:moveTo>
                    <a:pt x="126" y="20"/>
                  </a:moveTo>
                  <a:cubicBezTo>
                    <a:pt x="131" y="17"/>
                    <a:pt x="171" y="0"/>
                    <a:pt x="171" y="0"/>
                  </a:cubicBezTo>
                  <a:lnTo>
                    <a:pt x="171" y="2"/>
                  </a:lnTo>
                  <a:cubicBezTo>
                    <a:pt x="171" y="2"/>
                    <a:pt x="132" y="18"/>
                    <a:pt x="127" y="21"/>
                  </a:cubicBezTo>
                  <a:lnTo>
                    <a:pt x="126" y="20"/>
                  </a:lnTo>
                  <a:close/>
                  <a:moveTo>
                    <a:pt x="171" y="0"/>
                  </a:moveTo>
                  <a:lnTo>
                    <a:pt x="171" y="2"/>
                  </a:lnTo>
                  <a:lnTo>
                    <a:pt x="171" y="1"/>
                  </a:lnTo>
                  <a:lnTo>
                    <a:pt x="171" y="0"/>
                  </a:lnTo>
                  <a:close/>
                  <a:moveTo>
                    <a:pt x="171" y="2"/>
                  </a:moveTo>
                  <a:lnTo>
                    <a:pt x="129" y="4"/>
                  </a:lnTo>
                  <a:lnTo>
                    <a:pt x="129" y="2"/>
                  </a:lnTo>
                  <a:lnTo>
                    <a:pt x="171" y="0"/>
                  </a:lnTo>
                  <a:lnTo>
                    <a:pt x="171" y="2"/>
                  </a:lnTo>
                  <a:close/>
                  <a:moveTo>
                    <a:pt x="129" y="2"/>
                  </a:moveTo>
                  <a:lnTo>
                    <a:pt x="129" y="2"/>
                  </a:lnTo>
                  <a:lnTo>
                    <a:pt x="129" y="3"/>
                  </a:lnTo>
                  <a:lnTo>
                    <a:pt x="129" y="2"/>
                  </a:lnTo>
                  <a:close/>
                  <a:moveTo>
                    <a:pt x="129" y="4"/>
                  </a:moveTo>
                  <a:cubicBezTo>
                    <a:pt x="126" y="4"/>
                    <a:pt x="124" y="5"/>
                    <a:pt x="122" y="6"/>
                  </a:cubicBezTo>
                  <a:lnTo>
                    <a:pt x="121" y="5"/>
                  </a:lnTo>
                  <a:cubicBezTo>
                    <a:pt x="124" y="4"/>
                    <a:pt x="126" y="3"/>
                    <a:pt x="129" y="2"/>
                  </a:cubicBezTo>
                  <a:lnTo>
                    <a:pt x="129" y="4"/>
                  </a:lnTo>
                  <a:close/>
                  <a:moveTo>
                    <a:pt x="122" y="6"/>
                  </a:moveTo>
                  <a:cubicBezTo>
                    <a:pt x="120" y="7"/>
                    <a:pt x="118" y="8"/>
                    <a:pt x="117" y="9"/>
                  </a:cubicBezTo>
                  <a:lnTo>
                    <a:pt x="116" y="9"/>
                  </a:lnTo>
                  <a:cubicBezTo>
                    <a:pt x="117" y="7"/>
                    <a:pt x="119" y="6"/>
                    <a:pt x="121" y="5"/>
                  </a:cubicBezTo>
                  <a:lnTo>
                    <a:pt x="122" y="6"/>
                  </a:lnTo>
                  <a:close/>
                  <a:moveTo>
                    <a:pt x="117" y="9"/>
                  </a:moveTo>
                  <a:lnTo>
                    <a:pt x="117" y="9"/>
                  </a:lnTo>
                  <a:close/>
                  <a:moveTo>
                    <a:pt x="117" y="9"/>
                  </a:moveTo>
                  <a:cubicBezTo>
                    <a:pt x="117" y="9"/>
                    <a:pt x="117" y="9"/>
                    <a:pt x="117" y="9"/>
                  </a:cubicBezTo>
                  <a:lnTo>
                    <a:pt x="116" y="9"/>
                  </a:lnTo>
                  <a:cubicBezTo>
                    <a:pt x="116" y="9"/>
                    <a:pt x="116" y="9"/>
                    <a:pt x="116" y="9"/>
                  </a:cubicBezTo>
                  <a:lnTo>
                    <a:pt x="117" y="9"/>
                  </a:lnTo>
                  <a:close/>
                  <a:moveTo>
                    <a:pt x="117" y="9"/>
                  </a:moveTo>
                  <a:lnTo>
                    <a:pt x="117" y="9"/>
                  </a:lnTo>
                  <a:close/>
                  <a:moveTo>
                    <a:pt x="117" y="9"/>
                  </a:moveTo>
                  <a:cubicBezTo>
                    <a:pt x="117" y="11"/>
                    <a:pt x="116" y="12"/>
                    <a:pt x="114" y="13"/>
                  </a:cubicBezTo>
                  <a:lnTo>
                    <a:pt x="113" y="13"/>
                  </a:lnTo>
                  <a:cubicBezTo>
                    <a:pt x="114" y="11"/>
                    <a:pt x="115" y="10"/>
                    <a:pt x="116" y="9"/>
                  </a:cubicBezTo>
                  <a:lnTo>
                    <a:pt x="117" y="9"/>
                  </a:lnTo>
                  <a:close/>
                  <a:moveTo>
                    <a:pt x="114" y="13"/>
                  </a:moveTo>
                  <a:cubicBezTo>
                    <a:pt x="111" y="19"/>
                    <a:pt x="106" y="25"/>
                    <a:pt x="104" y="26"/>
                  </a:cubicBezTo>
                  <a:lnTo>
                    <a:pt x="103" y="24"/>
                  </a:lnTo>
                  <a:cubicBezTo>
                    <a:pt x="105" y="23"/>
                    <a:pt x="110" y="18"/>
                    <a:pt x="113" y="13"/>
                  </a:cubicBezTo>
                  <a:lnTo>
                    <a:pt x="114" y="13"/>
                  </a:lnTo>
                  <a:close/>
                  <a:moveTo>
                    <a:pt x="104" y="26"/>
                  </a:moveTo>
                  <a:cubicBezTo>
                    <a:pt x="99" y="27"/>
                    <a:pt x="89" y="28"/>
                    <a:pt x="89" y="28"/>
                  </a:cubicBezTo>
                  <a:lnTo>
                    <a:pt x="89" y="26"/>
                  </a:lnTo>
                  <a:cubicBezTo>
                    <a:pt x="89" y="26"/>
                    <a:pt x="99" y="26"/>
                    <a:pt x="103" y="24"/>
                  </a:cubicBezTo>
                  <a:lnTo>
                    <a:pt x="104" y="26"/>
                  </a:lnTo>
                  <a:close/>
                  <a:moveTo>
                    <a:pt x="89" y="28"/>
                  </a:moveTo>
                  <a:lnTo>
                    <a:pt x="89" y="28"/>
                  </a:lnTo>
                  <a:lnTo>
                    <a:pt x="89" y="27"/>
                  </a:lnTo>
                  <a:lnTo>
                    <a:pt x="89" y="28"/>
                  </a:lnTo>
                  <a:close/>
                  <a:moveTo>
                    <a:pt x="89" y="27"/>
                  </a:moveTo>
                  <a:lnTo>
                    <a:pt x="87" y="14"/>
                  </a:lnTo>
                  <a:lnTo>
                    <a:pt x="89" y="14"/>
                  </a:lnTo>
                  <a:lnTo>
                    <a:pt x="90" y="27"/>
                  </a:lnTo>
                  <a:lnTo>
                    <a:pt x="89" y="27"/>
                  </a:lnTo>
                  <a:close/>
                  <a:moveTo>
                    <a:pt x="88" y="14"/>
                  </a:moveTo>
                  <a:lnTo>
                    <a:pt x="89" y="14"/>
                  </a:lnTo>
                  <a:lnTo>
                    <a:pt x="88" y="14"/>
                  </a:lnTo>
                  <a:close/>
                  <a:moveTo>
                    <a:pt x="87" y="15"/>
                  </a:moveTo>
                  <a:lnTo>
                    <a:pt x="78" y="6"/>
                  </a:lnTo>
                  <a:lnTo>
                    <a:pt x="79" y="5"/>
                  </a:lnTo>
                  <a:lnTo>
                    <a:pt x="88" y="14"/>
                  </a:lnTo>
                  <a:lnTo>
                    <a:pt x="87" y="15"/>
                  </a:lnTo>
                  <a:close/>
                  <a:moveTo>
                    <a:pt x="79" y="4"/>
                  </a:moveTo>
                  <a:lnTo>
                    <a:pt x="79" y="5"/>
                  </a:lnTo>
                  <a:lnTo>
                    <a:pt x="79" y="4"/>
                  </a:lnTo>
                  <a:close/>
                  <a:moveTo>
                    <a:pt x="79" y="6"/>
                  </a:moveTo>
                  <a:lnTo>
                    <a:pt x="59" y="6"/>
                  </a:lnTo>
                  <a:lnTo>
                    <a:pt x="59" y="4"/>
                  </a:lnTo>
                  <a:lnTo>
                    <a:pt x="79" y="4"/>
                  </a:lnTo>
                  <a:lnTo>
                    <a:pt x="79" y="6"/>
                  </a:lnTo>
                  <a:close/>
                  <a:moveTo>
                    <a:pt x="58" y="5"/>
                  </a:moveTo>
                  <a:lnTo>
                    <a:pt x="57" y="4"/>
                  </a:lnTo>
                  <a:lnTo>
                    <a:pt x="59" y="4"/>
                  </a:lnTo>
                  <a:lnTo>
                    <a:pt x="59" y="5"/>
                  </a:lnTo>
                  <a:lnTo>
                    <a:pt x="58" y="5"/>
                  </a:lnTo>
                  <a:close/>
                  <a:moveTo>
                    <a:pt x="59" y="4"/>
                  </a:moveTo>
                  <a:lnTo>
                    <a:pt x="68" y="16"/>
                  </a:lnTo>
                  <a:lnTo>
                    <a:pt x="66" y="16"/>
                  </a:lnTo>
                  <a:lnTo>
                    <a:pt x="58" y="5"/>
                  </a:lnTo>
                  <a:lnTo>
                    <a:pt x="59" y="4"/>
                  </a:lnTo>
                  <a:close/>
                  <a:moveTo>
                    <a:pt x="68" y="16"/>
                  </a:moveTo>
                  <a:lnTo>
                    <a:pt x="68" y="16"/>
                  </a:lnTo>
                  <a:lnTo>
                    <a:pt x="67" y="16"/>
                  </a:lnTo>
                  <a:lnTo>
                    <a:pt x="68" y="16"/>
                  </a:lnTo>
                  <a:close/>
                  <a:moveTo>
                    <a:pt x="68" y="16"/>
                  </a:moveTo>
                  <a:lnTo>
                    <a:pt x="69" y="30"/>
                  </a:lnTo>
                  <a:lnTo>
                    <a:pt x="67" y="30"/>
                  </a:lnTo>
                  <a:lnTo>
                    <a:pt x="66" y="16"/>
                  </a:lnTo>
                  <a:lnTo>
                    <a:pt x="68" y="16"/>
                  </a:lnTo>
                  <a:close/>
                  <a:moveTo>
                    <a:pt x="69" y="30"/>
                  </a:moveTo>
                  <a:lnTo>
                    <a:pt x="69" y="31"/>
                  </a:lnTo>
                  <a:lnTo>
                    <a:pt x="68" y="30"/>
                  </a:lnTo>
                  <a:lnTo>
                    <a:pt x="69" y="30"/>
                  </a:lnTo>
                  <a:close/>
                  <a:moveTo>
                    <a:pt x="68" y="30"/>
                  </a:moveTo>
                  <a:lnTo>
                    <a:pt x="10" y="23"/>
                  </a:lnTo>
                  <a:lnTo>
                    <a:pt x="10" y="22"/>
                  </a:lnTo>
                  <a:lnTo>
                    <a:pt x="68" y="29"/>
                  </a:lnTo>
                  <a:lnTo>
                    <a:pt x="68" y="30"/>
                  </a:lnTo>
                  <a:close/>
                  <a:moveTo>
                    <a:pt x="9" y="22"/>
                  </a:moveTo>
                  <a:lnTo>
                    <a:pt x="9" y="22"/>
                  </a:lnTo>
                  <a:lnTo>
                    <a:pt x="10" y="22"/>
                  </a:lnTo>
                  <a:lnTo>
                    <a:pt x="10" y="23"/>
                  </a:lnTo>
                  <a:lnTo>
                    <a:pt x="9" y="22"/>
                  </a:lnTo>
                  <a:close/>
                  <a:moveTo>
                    <a:pt x="11" y="23"/>
                  </a:moveTo>
                  <a:lnTo>
                    <a:pt x="1" y="51"/>
                  </a:lnTo>
                  <a:lnTo>
                    <a:pt x="0" y="51"/>
                  </a:lnTo>
                  <a:lnTo>
                    <a:pt x="9" y="22"/>
                  </a:lnTo>
                  <a:lnTo>
                    <a:pt x="11" y="23"/>
                  </a:lnTo>
                  <a:close/>
                  <a:moveTo>
                    <a:pt x="1" y="52"/>
                  </a:moveTo>
                  <a:lnTo>
                    <a:pt x="0" y="52"/>
                  </a:lnTo>
                  <a:lnTo>
                    <a:pt x="0" y="51"/>
                  </a:lnTo>
                  <a:lnTo>
                    <a:pt x="1" y="51"/>
                  </a:lnTo>
                  <a:lnTo>
                    <a:pt x="1" y="52"/>
                  </a:lnTo>
                  <a:close/>
                  <a:moveTo>
                    <a:pt x="8" y="47"/>
                  </a:moveTo>
                  <a:lnTo>
                    <a:pt x="14" y="28"/>
                  </a:lnTo>
                  <a:lnTo>
                    <a:pt x="16" y="28"/>
                  </a:lnTo>
                  <a:lnTo>
                    <a:pt x="10" y="47"/>
                  </a:lnTo>
                  <a:lnTo>
                    <a:pt x="8" y="47"/>
                  </a:lnTo>
                  <a:close/>
                  <a:moveTo>
                    <a:pt x="17" y="44"/>
                  </a:moveTo>
                  <a:lnTo>
                    <a:pt x="51" y="42"/>
                  </a:lnTo>
                  <a:lnTo>
                    <a:pt x="51" y="43"/>
                  </a:lnTo>
                  <a:lnTo>
                    <a:pt x="17" y="45"/>
                  </a:lnTo>
                  <a:lnTo>
                    <a:pt x="17" y="44"/>
                  </a:lnTo>
                  <a:close/>
                  <a:moveTo>
                    <a:pt x="18" y="36"/>
                  </a:moveTo>
                  <a:lnTo>
                    <a:pt x="50" y="38"/>
                  </a:lnTo>
                  <a:lnTo>
                    <a:pt x="50" y="40"/>
                  </a:lnTo>
                  <a:lnTo>
                    <a:pt x="18" y="38"/>
                  </a:lnTo>
                  <a:lnTo>
                    <a:pt x="18" y="36"/>
                  </a:lnTo>
                  <a:close/>
                  <a:moveTo>
                    <a:pt x="22" y="28"/>
                  </a:moveTo>
                  <a:lnTo>
                    <a:pt x="51" y="35"/>
                  </a:lnTo>
                  <a:lnTo>
                    <a:pt x="51" y="37"/>
                  </a:lnTo>
                  <a:lnTo>
                    <a:pt x="21" y="30"/>
                  </a:lnTo>
                  <a:lnTo>
                    <a:pt x="22" y="28"/>
                  </a:lnTo>
                  <a:close/>
                  <a:moveTo>
                    <a:pt x="67" y="44"/>
                  </a:moveTo>
                  <a:lnTo>
                    <a:pt x="93" y="41"/>
                  </a:lnTo>
                  <a:lnTo>
                    <a:pt x="93" y="43"/>
                  </a:lnTo>
                  <a:lnTo>
                    <a:pt x="67" y="45"/>
                  </a:lnTo>
                  <a:lnTo>
                    <a:pt x="67" y="44"/>
                  </a:lnTo>
                  <a:close/>
                  <a:moveTo>
                    <a:pt x="69" y="38"/>
                  </a:moveTo>
                  <a:lnTo>
                    <a:pt x="93" y="36"/>
                  </a:lnTo>
                  <a:lnTo>
                    <a:pt x="93" y="37"/>
                  </a:lnTo>
                  <a:lnTo>
                    <a:pt x="70" y="39"/>
                  </a:lnTo>
                  <a:lnTo>
                    <a:pt x="69" y="38"/>
                  </a:lnTo>
                  <a:close/>
                  <a:moveTo>
                    <a:pt x="70" y="32"/>
                  </a:moveTo>
                  <a:lnTo>
                    <a:pt x="93" y="33"/>
                  </a:lnTo>
                  <a:lnTo>
                    <a:pt x="93" y="34"/>
                  </a:lnTo>
                  <a:lnTo>
                    <a:pt x="70" y="34"/>
                  </a:lnTo>
                  <a:lnTo>
                    <a:pt x="70" y="32"/>
                  </a:lnTo>
                  <a:close/>
                  <a:moveTo>
                    <a:pt x="105" y="30"/>
                  </a:moveTo>
                  <a:lnTo>
                    <a:pt x="120" y="14"/>
                  </a:lnTo>
                  <a:lnTo>
                    <a:pt x="121" y="15"/>
                  </a:lnTo>
                  <a:lnTo>
                    <a:pt x="106" y="31"/>
                  </a:lnTo>
                  <a:lnTo>
                    <a:pt x="105" y="30"/>
                  </a:lnTo>
                  <a:close/>
                  <a:moveTo>
                    <a:pt x="141" y="9"/>
                  </a:moveTo>
                  <a:lnTo>
                    <a:pt x="156" y="4"/>
                  </a:lnTo>
                  <a:lnTo>
                    <a:pt x="157" y="5"/>
                  </a:lnTo>
                  <a:lnTo>
                    <a:pt x="141" y="11"/>
                  </a:lnTo>
                  <a:lnTo>
                    <a:pt x="141" y="9"/>
                  </a:lnTo>
                  <a:close/>
                  <a:moveTo>
                    <a:pt x="73" y="66"/>
                  </a:moveTo>
                  <a:lnTo>
                    <a:pt x="83" y="65"/>
                  </a:lnTo>
                  <a:lnTo>
                    <a:pt x="83" y="67"/>
                  </a:lnTo>
                  <a:lnTo>
                    <a:pt x="73" y="67"/>
                  </a:lnTo>
                  <a:lnTo>
                    <a:pt x="73" y="66"/>
                  </a:lnTo>
                  <a:close/>
                  <a:moveTo>
                    <a:pt x="75" y="53"/>
                  </a:moveTo>
                  <a:lnTo>
                    <a:pt x="77" y="61"/>
                  </a:lnTo>
                  <a:lnTo>
                    <a:pt x="76" y="61"/>
                  </a:lnTo>
                  <a:lnTo>
                    <a:pt x="74" y="53"/>
                  </a:lnTo>
                  <a:lnTo>
                    <a:pt x="75" y="53"/>
                  </a:lnTo>
                  <a:close/>
                  <a:moveTo>
                    <a:pt x="88" y="54"/>
                  </a:moveTo>
                  <a:lnTo>
                    <a:pt x="88" y="62"/>
                  </a:lnTo>
                  <a:lnTo>
                    <a:pt x="86" y="62"/>
                  </a:lnTo>
                  <a:lnTo>
                    <a:pt x="86" y="54"/>
                  </a:lnTo>
                  <a:lnTo>
                    <a:pt x="88" y="54"/>
                  </a:lnTo>
                  <a:close/>
                  <a:moveTo>
                    <a:pt x="70" y="8"/>
                  </a:moveTo>
                  <a:lnTo>
                    <a:pt x="75" y="13"/>
                  </a:lnTo>
                  <a:lnTo>
                    <a:pt x="73" y="14"/>
                  </a:lnTo>
                  <a:lnTo>
                    <a:pt x="69" y="9"/>
                  </a:lnTo>
                  <a:lnTo>
                    <a:pt x="70" y="8"/>
                  </a:lnTo>
                  <a:close/>
                  <a:moveTo>
                    <a:pt x="78" y="7"/>
                  </a:moveTo>
                  <a:lnTo>
                    <a:pt x="82" y="12"/>
                  </a:lnTo>
                  <a:lnTo>
                    <a:pt x="80" y="13"/>
                  </a:lnTo>
                  <a:lnTo>
                    <a:pt x="76" y="8"/>
                  </a:lnTo>
                  <a:lnTo>
                    <a:pt x="78" y="7"/>
                  </a:lnTo>
                  <a:close/>
                  <a:moveTo>
                    <a:pt x="74" y="19"/>
                  </a:moveTo>
                  <a:lnTo>
                    <a:pt x="75" y="29"/>
                  </a:lnTo>
                  <a:lnTo>
                    <a:pt x="74" y="29"/>
                  </a:lnTo>
                  <a:lnTo>
                    <a:pt x="73" y="19"/>
                  </a:lnTo>
                  <a:lnTo>
                    <a:pt x="74" y="19"/>
                  </a:lnTo>
                  <a:close/>
                  <a:moveTo>
                    <a:pt x="81" y="19"/>
                  </a:moveTo>
                  <a:lnTo>
                    <a:pt x="83" y="28"/>
                  </a:lnTo>
                  <a:lnTo>
                    <a:pt x="81" y="28"/>
                  </a:lnTo>
                  <a:lnTo>
                    <a:pt x="80" y="19"/>
                  </a:lnTo>
                  <a:lnTo>
                    <a:pt x="81" y="19"/>
                  </a:lnTo>
                  <a:close/>
                  <a:moveTo>
                    <a:pt x="125" y="11"/>
                  </a:moveTo>
                  <a:cubicBezTo>
                    <a:pt x="125" y="11"/>
                    <a:pt x="125" y="11"/>
                    <a:pt x="125" y="11"/>
                  </a:cubicBezTo>
                  <a:lnTo>
                    <a:pt x="124" y="12"/>
                  </a:lnTo>
                  <a:cubicBezTo>
                    <a:pt x="124" y="12"/>
                    <a:pt x="124" y="12"/>
                    <a:pt x="124" y="12"/>
                  </a:cubicBezTo>
                  <a:lnTo>
                    <a:pt x="125" y="11"/>
                  </a:lnTo>
                  <a:close/>
                  <a:moveTo>
                    <a:pt x="124" y="12"/>
                  </a:moveTo>
                  <a:lnTo>
                    <a:pt x="124" y="12"/>
                  </a:lnTo>
                  <a:lnTo>
                    <a:pt x="125" y="12"/>
                  </a:lnTo>
                  <a:lnTo>
                    <a:pt x="124" y="12"/>
                  </a:lnTo>
                  <a:close/>
                  <a:moveTo>
                    <a:pt x="125" y="11"/>
                  </a:moveTo>
                  <a:cubicBezTo>
                    <a:pt x="125" y="12"/>
                    <a:pt x="125" y="12"/>
                    <a:pt x="126" y="12"/>
                  </a:cubicBezTo>
                  <a:lnTo>
                    <a:pt x="124" y="12"/>
                  </a:lnTo>
                  <a:cubicBezTo>
                    <a:pt x="124" y="12"/>
                    <a:pt x="124" y="12"/>
                    <a:pt x="124" y="12"/>
                  </a:cubicBezTo>
                  <a:lnTo>
                    <a:pt x="125" y="11"/>
                  </a:lnTo>
                  <a:close/>
                  <a:moveTo>
                    <a:pt x="126" y="12"/>
                  </a:moveTo>
                  <a:cubicBezTo>
                    <a:pt x="126" y="12"/>
                    <a:pt x="126" y="12"/>
                    <a:pt x="126" y="12"/>
                  </a:cubicBezTo>
                  <a:lnTo>
                    <a:pt x="124" y="13"/>
                  </a:lnTo>
                  <a:cubicBezTo>
                    <a:pt x="124" y="13"/>
                    <a:pt x="124" y="13"/>
                    <a:pt x="124" y="12"/>
                  </a:cubicBezTo>
                  <a:lnTo>
                    <a:pt x="126" y="12"/>
                  </a:lnTo>
                  <a:close/>
                  <a:moveTo>
                    <a:pt x="126" y="12"/>
                  </a:moveTo>
                  <a:cubicBezTo>
                    <a:pt x="126" y="13"/>
                    <a:pt x="127" y="13"/>
                    <a:pt x="128" y="13"/>
                  </a:cubicBezTo>
                  <a:lnTo>
                    <a:pt x="128" y="15"/>
                  </a:lnTo>
                  <a:cubicBezTo>
                    <a:pt x="126" y="15"/>
                    <a:pt x="125" y="14"/>
                    <a:pt x="124" y="13"/>
                  </a:cubicBezTo>
                  <a:lnTo>
                    <a:pt x="126" y="12"/>
                  </a:lnTo>
                  <a:close/>
                  <a:moveTo>
                    <a:pt x="128" y="15"/>
                  </a:moveTo>
                  <a:lnTo>
                    <a:pt x="128" y="15"/>
                  </a:lnTo>
                  <a:lnTo>
                    <a:pt x="128" y="14"/>
                  </a:lnTo>
                  <a:lnTo>
                    <a:pt x="128" y="15"/>
                  </a:lnTo>
                  <a:close/>
                  <a:moveTo>
                    <a:pt x="128" y="13"/>
                  </a:moveTo>
                  <a:lnTo>
                    <a:pt x="128" y="13"/>
                  </a:lnTo>
                  <a:lnTo>
                    <a:pt x="128" y="15"/>
                  </a:lnTo>
                  <a:lnTo>
                    <a:pt x="128" y="13"/>
                  </a:lnTo>
                  <a:close/>
                  <a:moveTo>
                    <a:pt x="128" y="15"/>
                  </a:moveTo>
                  <a:lnTo>
                    <a:pt x="128" y="15"/>
                  </a:lnTo>
                  <a:lnTo>
                    <a:pt x="128" y="14"/>
                  </a:lnTo>
                  <a:lnTo>
                    <a:pt x="128" y="15"/>
                  </a:lnTo>
                  <a:close/>
                  <a:moveTo>
                    <a:pt x="128" y="13"/>
                  </a:moveTo>
                  <a:cubicBezTo>
                    <a:pt x="128" y="13"/>
                    <a:pt x="129" y="13"/>
                    <a:pt x="129" y="12"/>
                  </a:cubicBezTo>
                  <a:lnTo>
                    <a:pt x="130" y="13"/>
                  </a:lnTo>
                  <a:cubicBezTo>
                    <a:pt x="130" y="14"/>
                    <a:pt x="129" y="15"/>
                    <a:pt x="128" y="15"/>
                  </a:cubicBezTo>
                  <a:lnTo>
                    <a:pt x="128" y="13"/>
                  </a:lnTo>
                  <a:close/>
                  <a:moveTo>
                    <a:pt x="129" y="12"/>
                  </a:moveTo>
                  <a:cubicBezTo>
                    <a:pt x="129" y="12"/>
                    <a:pt x="130" y="12"/>
                    <a:pt x="130" y="11"/>
                  </a:cubicBezTo>
                  <a:lnTo>
                    <a:pt x="131" y="11"/>
                  </a:lnTo>
                  <a:cubicBezTo>
                    <a:pt x="131" y="12"/>
                    <a:pt x="131" y="13"/>
                    <a:pt x="130" y="13"/>
                  </a:cubicBezTo>
                  <a:lnTo>
                    <a:pt x="129" y="12"/>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1" y="11"/>
                  </a:moveTo>
                  <a:lnTo>
                    <a:pt x="131" y="11"/>
                  </a:lnTo>
                  <a:lnTo>
                    <a:pt x="130" y="11"/>
                  </a:lnTo>
                  <a:lnTo>
                    <a:pt x="131" y="11"/>
                  </a:lnTo>
                  <a:close/>
                  <a:moveTo>
                    <a:pt x="130" y="11"/>
                  </a:moveTo>
                  <a:cubicBezTo>
                    <a:pt x="130" y="11"/>
                    <a:pt x="129" y="11"/>
                    <a:pt x="129" y="10"/>
                  </a:cubicBezTo>
                  <a:lnTo>
                    <a:pt x="131" y="10"/>
                  </a:lnTo>
                  <a:cubicBezTo>
                    <a:pt x="131" y="10"/>
                    <a:pt x="131" y="11"/>
                    <a:pt x="131" y="11"/>
                  </a:cubicBezTo>
                  <a:lnTo>
                    <a:pt x="130" y="11"/>
                  </a:lnTo>
                  <a:close/>
                  <a:moveTo>
                    <a:pt x="131" y="10"/>
                  </a:moveTo>
                  <a:lnTo>
                    <a:pt x="131" y="10"/>
                  </a:lnTo>
                  <a:lnTo>
                    <a:pt x="130" y="10"/>
                  </a:lnTo>
                  <a:lnTo>
                    <a:pt x="131" y="10"/>
                  </a:lnTo>
                  <a:close/>
                  <a:moveTo>
                    <a:pt x="129" y="10"/>
                  </a:moveTo>
                  <a:cubicBezTo>
                    <a:pt x="129" y="10"/>
                    <a:pt x="129" y="10"/>
                    <a:pt x="129" y="10"/>
                  </a:cubicBezTo>
                  <a:lnTo>
                    <a:pt x="130" y="9"/>
                  </a:lnTo>
                  <a:cubicBezTo>
                    <a:pt x="131" y="10"/>
                    <a:pt x="131" y="10"/>
                    <a:pt x="131" y="10"/>
                  </a:cubicBezTo>
                  <a:lnTo>
                    <a:pt x="129" y="10"/>
                  </a:lnTo>
                  <a:close/>
                  <a:moveTo>
                    <a:pt x="129" y="10"/>
                  </a:moveTo>
                  <a:cubicBezTo>
                    <a:pt x="129" y="9"/>
                    <a:pt x="128" y="9"/>
                    <a:pt x="127" y="9"/>
                  </a:cubicBezTo>
                  <a:lnTo>
                    <a:pt x="127" y="8"/>
                  </a:lnTo>
                  <a:cubicBezTo>
                    <a:pt x="128" y="8"/>
                    <a:pt x="130" y="8"/>
                    <a:pt x="130" y="9"/>
                  </a:cubicBezTo>
                  <a:lnTo>
                    <a:pt x="129" y="10"/>
                  </a:lnTo>
                  <a:close/>
                  <a:moveTo>
                    <a:pt x="127" y="9"/>
                  </a:moveTo>
                  <a:lnTo>
                    <a:pt x="127" y="9"/>
                  </a:lnTo>
                  <a:lnTo>
                    <a:pt x="127" y="8"/>
                  </a:lnTo>
                  <a:lnTo>
                    <a:pt x="127" y="9"/>
                  </a:lnTo>
                  <a:close/>
                  <a:moveTo>
                    <a:pt x="127" y="8"/>
                  </a:moveTo>
                  <a:lnTo>
                    <a:pt x="127" y="8"/>
                  </a:lnTo>
                  <a:close/>
                  <a:moveTo>
                    <a:pt x="127" y="9"/>
                  </a:moveTo>
                  <a:cubicBezTo>
                    <a:pt x="127" y="9"/>
                    <a:pt x="126" y="10"/>
                    <a:pt x="126" y="10"/>
                  </a:cubicBezTo>
                  <a:lnTo>
                    <a:pt x="125" y="9"/>
                  </a:lnTo>
                  <a:cubicBezTo>
                    <a:pt x="125" y="8"/>
                    <a:pt x="126" y="8"/>
                    <a:pt x="127" y="8"/>
                  </a:cubicBezTo>
                  <a:lnTo>
                    <a:pt x="127" y="9"/>
                  </a:lnTo>
                  <a:close/>
                  <a:moveTo>
                    <a:pt x="126" y="10"/>
                  </a:moveTo>
                  <a:cubicBezTo>
                    <a:pt x="126" y="10"/>
                    <a:pt x="125" y="11"/>
                    <a:pt x="125" y="11"/>
                  </a:cubicBezTo>
                  <a:lnTo>
                    <a:pt x="124" y="12"/>
                  </a:lnTo>
                  <a:cubicBezTo>
                    <a:pt x="124" y="11"/>
                    <a:pt x="124" y="10"/>
                    <a:pt x="125" y="9"/>
                  </a:cubicBezTo>
                  <a:lnTo>
                    <a:pt x="126" y="10"/>
                  </a:lnTo>
                  <a:close/>
                  <a:moveTo>
                    <a:pt x="124" y="12"/>
                  </a:moveTo>
                  <a:lnTo>
                    <a:pt x="124" y="12"/>
                  </a:lnTo>
                  <a:lnTo>
                    <a:pt x="125" y="11"/>
                  </a:lnTo>
                  <a:lnTo>
                    <a:pt x="124" y="12"/>
                  </a:lnTo>
                  <a:close/>
                  <a:moveTo>
                    <a:pt x="125" y="11"/>
                  </a:moveTo>
                  <a:lnTo>
                    <a:pt x="125" y="11"/>
                  </a:lnTo>
                  <a:lnTo>
                    <a:pt x="124" y="12"/>
                  </a:lnTo>
                  <a:lnTo>
                    <a:pt x="125" y="11"/>
                  </a:lnTo>
                  <a:close/>
                  <a:moveTo>
                    <a:pt x="125" y="11"/>
                  </a:moveTo>
                  <a:lnTo>
                    <a:pt x="125" y="11"/>
                  </a:lnTo>
                  <a:close/>
                  <a:moveTo>
                    <a:pt x="156" y="5"/>
                  </a:moveTo>
                  <a:lnTo>
                    <a:pt x="142" y="7"/>
                  </a:lnTo>
                  <a:lnTo>
                    <a:pt x="142" y="6"/>
                  </a:lnTo>
                  <a:lnTo>
                    <a:pt x="156" y="4"/>
                  </a:lnTo>
                  <a:lnTo>
                    <a:pt x="156" y="5"/>
                  </a:lnTo>
                  <a:close/>
                  <a:moveTo>
                    <a:pt x="122" y="15"/>
                  </a:moveTo>
                  <a:lnTo>
                    <a:pt x="105" y="39"/>
                  </a:lnTo>
                  <a:lnTo>
                    <a:pt x="104" y="38"/>
                  </a:lnTo>
                  <a:lnTo>
                    <a:pt x="120" y="14"/>
                  </a:lnTo>
                  <a:lnTo>
                    <a:pt x="122" y="15"/>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2" name="Freeform 24"/>
            <p:cNvSpPr>
              <a:spLocks noEditPoints="1"/>
            </p:cNvSpPr>
            <p:nvPr/>
          </p:nvSpPr>
          <p:spPr bwMode="auto">
            <a:xfrm>
              <a:off x="2348" y="2591"/>
              <a:ext cx="517" cy="617"/>
            </a:xfrm>
            <a:custGeom>
              <a:avLst/>
              <a:gdLst>
                <a:gd name="T0" fmla="*/ 101721073 w 118"/>
                <a:gd name="T1" fmla="*/ 1588406633 h 141"/>
                <a:gd name="T2" fmla="*/ 729998764 w 118"/>
                <a:gd name="T3" fmla="*/ 1148388679 h 141"/>
                <a:gd name="T4" fmla="*/ 800199705 w 118"/>
                <a:gd name="T5" fmla="*/ 1251373058 h 141"/>
                <a:gd name="T6" fmla="*/ 787183225 w 118"/>
                <a:gd name="T7" fmla="*/ 1361882279 h 141"/>
                <a:gd name="T8" fmla="*/ 1006053559 w 118"/>
                <a:gd name="T9" fmla="*/ 1217762903 h 141"/>
                <a:gd name="T10" fmla="*/ 1050625887 w 118"/>
                <a:gd name="T11" fmla="*/ 1104304407 h 141"/>
                <a:gd name="T12" fmla="*/ 959097213 w 118"/>
                <a:gd name="T13" fmla="*/ 967711833 h 141"/>
                <a:gd name="T14" fmla="*/ 1084557903 w 118"/>
                <a:gd name="T15" fmla="*/ 754218513 h 141"/>
                <a:gd name="T16" fmla="*/ 1060790631 w 118"/>
                <a:gd name="T17" fmla="*/ 473626569 h 141"/>
                <a:gd name="T18" fmla="*/ 1347597060 w 118"/>
                <a:gd name="T19" fmla="*/ 0 h 141"/>
                <a:gd name="T20" fmla="*/ 969821087 w 118"/>
                <a:gd name="T21" fmla="*/ 303572830 h 141"/>
                <a:gd name="T22" fmla="*/ 901921163 w 118"/>
                <a:gd name="T23" fmla="*/ 440009693 h 141"/>
                <a:gd name="T24" fmla="*/ 878704049 w 118"/>
                <a:gd name="T25" fmla="*/ 664140543 h 141"/>
                <a:gd name="T26" fmla="*/ 766265446 w 118"/>
                <a:gd name="T27" fmla="*/ 777752791 h 141"/>
                <a:gd name="T28" fmla="*/ 662098841 w 118"/>
                <a:gd name="T29" fmla="*/ 677164296 h 141"/>
                <a:gd name="T30" fmla="*/ 526600291 w 118"/>
                <a:gd name="T31" fmla="*/ 653657464 h 141"/>
                <a:gd name="T32" fmla="*/ 330783875 w 118"/>
                <a:gd name="T33" fmla="*/ 777752791 h 141"/>
                <a:gd name="T34" fmla="*/ 479488880 w 118"/>
                <a:gd name="T35" fmla="*/ 834188120 h 141"/>
                <a:gd name="T36" fmla="*/ 581329511 w 118"/>
                <a:gd name="T37" fmla="*/ 947126551 h 141"/>
                <a:gd name="T38" fmla="*/ 0 w 118"/>
                <a:gd name="T39" fmla="*/ 1261328511 h 141"/>
                <a:gd name="T40" fmla="*/ 101721073 w 118"/>
                <a:gd name="T41" fmla="*/ 1588406633 h 141"/>
                <a:gd name="T42" fmla="*/ 158870098 w 118"/>
                <a:gd name="T43" fmla="*/ 1498326982 h 141"/>
                <a:gd name="T44" fmla="*/ 80924499 w 118"/>
                <a:gd name="T45" fmla="*/ 1284834223 h 141"/>
                <a:gd name="T46" fmla="*/ 205854345 w 118"/>
                <a:gd name="T47" fmla="*/ 1418351775 h 141"/>
                <a:gd name="T48" fmla="*/ 513429307 w 118"/>
                <a:gd name="T49" fmla="*/ 1171249140 h 141"/>
                <a:gd name="T50" fmla="*/ 171913917 w 118"/>
                <a:gd name="T51" fmla="*/ 1341296997 h 141"/>
                <a:gd name="T52" fmla="*/ 479488880 w 118"/>
                <a:gd name="T53" fmla="*/ 1148388679 h 141"/>
                <a:gd name="T54" fmla="*/ 148705075 w 118"/>
                <a:gd name="T55" fmla="*/ 1251373058 h 141"/>
                <a:gd name="T56" fmla="*/ 469415830 w 118"/>
                <a:gd name="T57" fmla="*/ 1114780204 h 141"/>
                <a:gd name="T58" fmla="*/ 675270104 w 118"/>
                <a:gd name="T59" fmla="*/ 1081290474 h 141"/>
                <a:gd name="T60" fmla="*/ 901921163 w 118"/>
                <a:gd name="T61" fmla="*/ 890657616 h 141"/>
                <a:gd name="T62" fmla="*/ 662098841 w 118"/>
                <a:gd name="T63" fmla="*/ 1014225316 h 141"/>
                <a:gd name="T64" fmla="*/ 867980175 w 118"/>
                <a:gd name="T65" fmla="*/ 834188120 h 141"/>
                <a:gd name="T66" fmla="*/ 628313197 w 118"/>
                <a:gd name="T67" fmla="*/ 957756380 h 141"/>
                <a:gd name="T68" fmla="*/ 844890926 w 118"/>
                <a:gd name="T69" fmla="*/ 821283671 h 141"/>
                <a:gd name="T70" fmla="*/ 935853179 w 118"/>
                <a:gd name="T71" fmla="*/ 710654026 h 141"/>
                <a:gd name="T72" fmla="*/ 969821087 w 118"/>
                <a:gd name="T73" fmla="*/ 450647643 h 141"/>
                <a:gd name="T74" fmla="*/ 1131542290 w 118"/>
                <a:gd name="T75" fmla="*/ 280564429 h 141"/>
                <a:gd name="T76" fmla="*/ 1232704337 w 118"/>
                <a:gd name="T77" fmla="*/ 136472464 h 141"/>
                <a:gd name="T78" fmla="*/ 878704049 w 118"/>
                <a:gd name="T79" fmla="*/ 1251373058 h 141"/>
                <a:gd name="T80" fmla="*/ 969821087 w 118"/>
                <a:gd name="T81" fmla="*/ 1181851804 h 141"/>
                <a:gd name="T82" fmla="*/ 800199705 w 118"/>
                <a:gd name="T83" fmla="*/ 1114780204 h 141"/>
                <a:gd name="T84" fmla="*/ 867980175 w 118"/>
                <a:gd name="T85" fmla="*/ 1181851804 h 141"/>
                <a:gd name="T86" fmla="*/ 915091866 w 118"/>
                <a:gd name="T87" fmla="*/ 1037206202 h 141"/>
                <a:gd name="T88" fmla="*/ 969821087 w 118"/>
                <a:gd name="T89" fmla="*/ 1114780204 h 141"/>
                <a:gd name="T90" fmla="*/ 456399911 w 118"/>
                <a:gd name="T91" fmla="*/ 744136475 h 141"/>
                <a:gd name="T92" fmla="*/ 537196580 w 118"/>
                <a:gd name="T93" fmla="*/ 767122962 h 141"/>
                <a:gd name="T94" fmla="*/ 526600291 w 118"/>
                <a:gd name="T95" fmla="*/ 687119748 h 141"/>
                <a:gd name="T96" fmla="*/ 594345850 w 118"/>
                <a:gd name="T97" fmla="*/ 710654026 h 141"/>
                <a:gd name="T98" fmla="*/ 571137008 w 118"/>
                <a:gd name="T99" fmla="*/ 810687449 h 141"/>
                <a:gd name="T100" fmla="*/ 638359048 w 118"/>
                <a:gd name="T101" fmla="*/ 890657616 h 141"/>
                <a:gd name="T102" fmla="*/ 628313197 w 118"/>
                <a:gd name="T103" fmla="*/ 767122962 h 141"/>
                <a:gd name="T104" fmla="*/ 696066748 w 118"/>
                <a:gd name="T105" fmla="*/ 834188120 h 141"/>
                <a:gd name="T106" fmla="*/ 982843735 w 118"/>
                <a:gd name="T107" fmla="*/ 406555249 h 141"/>
                <a:gd name="T108" fmla="*/ 1026850764 w 118"/>
                <a:gd name="T109" fmla="*/ 406555249 h 141"/>
                <a:gd name="T110" fmla="*/ 1040022027 w 118"/>
                <a:gd name="T111" fmla="*/ 360561831 h 141"/>
                <a:gd name="T112" fmla="*/ 992882295 w 118"/>
                <a:gd name="T113" fmla="*/ 360561831 h 141"/>
                <a:gd name="T114" fmla="*/ 982843735 w 118"/>
                <a:gd name="T115" fmla="*/ 406555249 h 141"/>
                <a:gd name="T116" fmla="*/ 1232704337 w 118"/>
                <a:gd name="T117" fmla="*/ 136472464 h 141"/>
                <a:gd name="T118" fmla="*/ 1107773335 w 118"/>
                <a:gd name="T119" fmla="*/ 247102004 h 141"/>
                <a:gd name="T120" fmla="*/ 969821087 w 118"/>
                <a:gd name="T121" fmla="*/ 460595254 h 141"/>
                <a:gd name="T122" fmla="*/ 982843735 w 118"/>
                <a:gd name="T123" fmla="*/ 78767295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3" name="Freeform 25"/>
            <p:cNvSpPr>
              <a:spLocks noEditPoints="1"/>
            </p:cNvSpPr>
            <p:nvPr/>
          </p:nvSpPr>
          <p:spPr bwMode="auto">
            <a:xfrm>
              <a:off x="2348" y="2591"/>
              <a:ext cx="517" cy="617"/>
            </a:xfrm>
            <a:custGeom>
              <a:avLst/>
              <a:gdLst>
                <a:gd name="T0" fmla="*/ 101721073 w 118"/>
                <a:gd name="T1" fmla="*/ 1588406633 h 141"/>
                <a:gd name="T2" fmla="*/ 729998764 w 118"/>
                <a:gd name="T3" fmla="*/ 1148388679 h 141"/>
                <a:gd name="T4" fmla="*/ 800199705 w 118"/>
                <a:gd name="T5" fmla="*/ 1251373058 h 141"/>
                <a:gd name="T6" fmla="*/ 787183225 w 118"/>
                <a:gd name="T7" fmla="*/ 1361882279 h 141"/>
                <a:gd name="T8" fmla="*/ 1006053559 w 118"/>
                <a:gd name="T9" fmla="*/ 1217762903 h 141"/>
                <a:gd name="T10" fmla="*/ 1050625887 w 118"/>
                <a:gd name="T11" fmla="*/ 1104304407 h 141"/>
                <a:gd name="T12" fmla="*/ 959097213 w 118"/>
                <a:gd name="T13" fmla="*/ 967711833 h 141"/>
                <a:gd name="T14" fmla="*/ 1084557903 w 118"/>
                <a:gd name="T15" fmla="*/ 754218513 h 141"/>
                <a:gd name="T16" fmla="*/ 1060790631 w 118"/>
                <a:gd name="T17" fmla="*/ 473626569 h 141"/>
                <a:gd name="T18" fmla="*/ 1347597060 w 118"/>
                <a:gd name="T19" fmla="*/ 0 h 141"/>
                <a:gd name="T20" fmla="*/ 969821087 w 118"/>
                <a:gd name="T21" fmla="*/ 303572830 h 141"/>
                <a:gd name="T22" fmla="*/ 901921163 w 118"/>
                <a:gd name="T23" fmla="*/ 440009693 h 141"/>
                <a:gd name="T24" fmla="*/ 878704049 w 118"/>
                <a:gd name="T25" fmla="*/ 664140543 h 141"/>
                <a:gd name="T26" fmla="*/ 766265446 w 118"/>
                <a:gd name="T27" fmla="*/ 777752791 h 141"/>
                <a:gd name="T28" fmla="*/ 662098841 w 118"/>
                <a:gd name="T29" fmla="*/ 677164296 h 141"/>
                <a:gd name="T30" fmla="*/ 526600291 w 118"/>
                <a:gd name="T31" fmla="*/ 653657464 h 141"/>
                <a:gd name="T32" fmla="*/ 330783875 w 118"/>
                <a:gd name="T33" fmla="*/ 777752791 h 141"/>
                <a:gd name="T34" fmla="*/ 479488880 w 118"/>
                <a:gd name="T35" fmla="*/ 834188120 h 141"/>
                <a:gd name="T36" fmla="*/ 581329511 w 118"/>
                <a:gd name="T37" fmla="*/ 947126551 h 141"/>
                <a:gd name="T38" fmla="*/ 0 w 118"/>
                <a:gd name="T39" fmla="*/ 1261328511 h 141"/>
                <a:gd name="T40" fmla="*/ 101721073 w 118"/>
                <a:gd name="T41" fmla="*/ 1588406633 h 141"/>
                <a:gd name="T42" fmla="*/ 158870098 w 118"/>
                <a:gd name="T43" fmla="*/ 1498326982 h 141"/>
                <a:gd name="T44" fmla="*/ 80924499 w 118"/>
                <a:gd name="T45" fmla="*/ 1284834223 h 141"/>
                <a:gd name="T46" fmla="*/ 205854345 w 118"/>
                <a:gd name="T47" fmla="*/ 1418351775 h 141"/>
                <a:gd name="T48" fmla="*/ 513429307 w 118"/>
                <a:gd name="T49" fmla="*/ 1171249140 h 141"/>
                <a:gd name="T50" fmla="*/ 171913917 w 118"/>
                <a:gd name="T51" fmla="*/ 1341296997 h 141"/>
                <a:gd name="T52" fmla="*/ 479488880 w 118"/>
                <a:gd name="T53" fmla="*/ 1148388679 h 141"/>
                <a:gd name="T54" fmla="*/ 148705075 w 118"/>
                <a:gd name="T55" fmla="*/ 1251373058 h 141"/>
                <a:gd name="T56" fmla="*/ 469415830 w 118"/>
                <a:gd name="T57" fmla="*/ 1114780204 h 141"/>
                <a:gd name="T58" fmla="*/ 675270104 w 118"/>
                <a:gd name="T59" fmla="*/ 1081290474 h 141"/>
                <a:gd name="T60" fmla="*/ 901921163 w 118"/>
                <a:gd name="T61" fmla="*/ 890657616 h 141"/>
                <a:gd name="T62" fmla="*/ 662098841 w 118"/>
                <a:gd name="T63" fmla="*/ 1014225316 h 141"/>
                <a:gd name="T64" fmla="*/ 867980175 w 118"/>
                <a:gd name="T65" fmla="*/ 834188120 h 141"/>
                <a:gd name="T66" fmla="*/ 628313197 w 118"/>
                <a:gd name="T67" fmla="*/ 957756380 h 141"/>
                <a:gd name="T68" fmla="*/ 844890926 w 118"/>
                <a:gd name="T69" fmla="*/ 821283671 h 141"/>
                <a:gd name="T70" fmla="*/ 935853179 w 118"/>
                <a:gd name="T71" fmla="*/ 710654026 h 141"/>
                <a:gd name="T72" fmla="*/ 969821087 w 118"/>
                <a:gd name="T73" fmla="*/ 450647643 h 141"/>
                <a:gd name="T74" fmla="*/ 1131542290 w 118"/>
                <a:gd name="T75" fmla="*/ 280564429 h 141"/>
                <a:gd name="T76" fmla="*/ 1232704337 w 118"/>
                <a:gd name="T77" fmla="*/ 136472464 h 141"/>
                <a:gd name="T78" fmla="*/ 878704049 w 118"/>
                <a:gd name="T79" fmla="*/ 1251373058 h 141"/>
                <a:gd name="T80" fmla="*/ 969821087 w 118"/>
                <a:gd name="T81" fmla="*/ 1181851804 h 141"/>
                <a:gd name="T82" fmla="*/ 800199705 w 118"/>
                <a:gd name="T83" fmla="*/ 1114780204 h 141"/>
                <a:gd name="T84" fmla="*/ 867980175 w 118"/>
                <a:gd name="T85" fmla="*/ 1181851804 h 141"/>
                <a:gd name="T86" fmla="*/ 915091866 w 118"/>
                <a:gd name="T87" fmla="*/ 1037206202 h 141"/>
                <a:gd name="T88" fmla="*/ 969821087 w 118"/>
                <a:gd name="T89" fmla="*/ 1114780204 h 141"/>
                <a:gd name="T90" fmla="*/ 456399911 w 118"/>
                <a:gd name="T91" fmla="*/ 744136475 h 141"/>
                <a:gd name="T92" fmla="*/ 537196580 w 118"/>
                <a:gd name="T93" fmla="*/ 767122962 h 141"/>
                <a:gd name="T94" fmla="*/ 526600291 w 118"/>
                <a:gd name="T95" fmla="*/ 687119748 h 141"/>
                <a:gd name="T96" fmla="*/ 594345850 w 118"/>
                <a:gd name="T97" fmla="*/ 710654026 h 141"/>
                <a:gd name="T98" fmla="*/ 571137008 w 118"/>
                <a:gd name="T99" fmla="*/ 810687449 h 141"/>
                <a:gd name="T100" fmla="*/ 638359048 w 118"/>
                <a:gd name="T101" fmla="*/ 890657616 h 141"/>
                <a:gd name="T102" fmla="*/ 628313197 w 118"/>
                <a:gd name="T103" fmla="*/ 767122962 h 141"/>
                <a:gd name="T104" fmla="*/ 696066748 w 118"/>
                <a:gd name="T105" fmla="*/ 834188120 h 141"/>
                <a:gd name="T106" fmla="*/ 982843735 w 118"/>
                <a:gd name="T107" fmla="*/ 406555249 h 141"/>
                <a:gd name="T108" fmla="*/ 1026850764 w 118"/>
                <a:gd name="T109" fmla="*/ 406555249 h 141"/>
                <a:gd name="T110" fmla="*/ 1040022027 w 118"/>
                <a:gd name="T111" fmla="*/ 360561831 h 141"/>
                <a:gd name="T112" fmla="*/ 992882295 w 118"/>
                <a:gd name="T113" fmla="*/ 360561831 h 141"/>
                <a:gd name="T114" fmla="*/ 982843735 w 118"/>
                <a:gd name="T115" fmla="*/ 406555249 h 141"/>
                <a:gd name="T116" fmla="*/ 1232704337 w 118"/>
                <a:gd name="T117" fmla="*/ 136472464 h 141"/>
                <a:gd name="T118" fmla="*/ 1107773335 w 118"/>
                <a:gd name="T119" fmla="*/ 247102004 h 141"/>
                <a:gd name="T120" fmla="*/ 969821087 w 118"/>
                <a:gd name="T121" fmla="*/ 460595254 h 141"/>
                <a:gd name="T122" fmla="*/ 982843735 w 118"/>
                <a:gd name="T123" fmla="*/ 78767295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4" name="Freeform 26"/>
            <p:cNvSpPr>
              <a:spLocks noEditPoints="1"/>
            </p:cNvSpPr>
            <p:nvPr/>
          </p:nvSpPr>
          <p:spPr bwMode="auto">
            <a:xfrm>
              <a:off x="2856" y="1982"/>
              <a:ext cx="311" cy="780"/>
            </a:xfrm>
            <a:custGeom>
              <a:avLst/>
              <a:gdLst>
                <a:gd name="T0" fmla="*/ 296244421 w 71"/>
                <a:gd name="T1" fmla="*/ 2036344355 h 178"/>
                <a:gd name="T2" fmla="*/ 546174636 w 71"/>
                <a:gd name="T3" fmla="*/ 1316051727 h 178"/>
                <a:gd name="T4" fmla="*/ 660686084 w 71"/>
                <a:gd name="T5" fmla="*/ 1350023116 h 178"/>
                <a:gd name="T6" fmla="*/ 717737651 w 71"/>
                <a:gd name="T7" fmla="*/ 1454300913 h 178"/>
                <a:gd name="T8" fmla="*/ 808544146 w 71"/>
                <a:gd name="T9" fmla="*/ 1201033843 h 178"/>
                <a:gd name="T10" fmla="*/ 774661945 w 71"/>
                <a:gd name="T11" fmla="*/ 1086022970 h 178"/>
                <a:gd name="T12" fmla="*/ 616223370 w 71"/>
                <a:gd name="T13" fmla="*/ 1018173299 h 178"/>
                <a:gd name="T14" fmla="*/ 593047835 w 71"/>
                <a:gd name="T15" fmla="*/ 778060425 h 178"/>
                <a:gd name="T16" fmla="*/ 410784322 w 71"/>
                <a:gd name="T17" fmla="*/ 548038259 h 178"/>
                <a:gd name="T18" fmla="*/ 353853861 w 71"/>
                <a:gd name="T19" fmla="*/ 0 h 178"/>
                <a:gd name="T20" fmla="*/ 228485277 w 71"/>
                <a:gd name="T21" fmla="*/ 470007156 h 178"/>
                <a:gd name="T22" fmla="*/ 249901551 w 71"/>
                <a:gd name="T23" fmla="*/ 618996850 h 178"/>
                <a:gd name="T24" fmla="*/ 376908570 w 71"/>
                <a:gd name="T25" fmla="*/ 825101315 h 178"/>
                <a:gd name="T26" fmla="*/ 353853861 w 71"/>
                <a:gd name="T27" fmla="*/ 984166573 h 178"/>
                <a:gd name="T28" fmla="*/ 205466451 w 71"/>
                <a:gd name="T29" fmla="*/ 960928541 h 178"/>
                <a:gd name="T30" fmla="*/ 80783398 w 71"/>
                <a:gd name="T31" fmla="*/ 1018173299 h 178"/>
                <a:gd name="T32" fmla="*/ 0 w 71"/>
                <a:gd name="T33" fmla="*/ 1248074172 h 178"/>
                <a:gd name="T34" fmla="*/ 158565638 w 71"/>
                <a:gd name="T35" fmla="*/ 1190299364 h 178"/>
                <a:gd name="T36" fmla="*/ 306953048 w 71"/>
                <a:gd name="T37" fmla="*/ 1224277484 h 178"/>
                <a:gd name="T38" fmla="*/ 23175246 w 71"/>
                <a:gd name="T39" fmla="*/ 1830239890 h 178"/>
                <a:gd name="T40" fmla="*/ 296244421 w 71"/>
                <a:gd name="T41" fmla="*/ 2036344355 h 178"/>
                <a:gd name="T42" fmla="*/ 286094857 w 71"/>
                <a:gd name="T43" fmla="*/ 1934361756 h 178"/>
                <a:gd name="T44" fmla="*/ 101514106 w 71"/>
                <a:gd name="T45" fmla="*/ 1796233725 h 178"/>
                <a:gd name="T46" fmla="*/ 286094857 w 71"/>
                <a:gd name="T47" fmla="*/ 1830239890 h 178"/>
                <a:gd name="T48" fmla="*/ 387609068 w 71"/>
                <a:gd name="T49" fmla="*/ 1464383627 h 178"/>
                <a:gd name="T50" fmla="*/ 216018790 w 71"/>
                <a:gd name="T51" fmla="*/ 1796233725 h 178"/>
                <a:gd name="T52" fmla="*/ 353853861 w 71"/>
                <a:gd name="T53" fmla="*/ 1454300913 h 178"/>
                <a:gd name="T54" fmla="*/ 137678397 w 71"/>
                <a:gd name="T55" fmla="*/ 1728256170 h 178"/>
                <a:gd name="T56" fmla="*/ 319977828 w 71"/>
                <a:gd name="T57" fmla="*/ 1430377462 h 178"/>
                <a:gd name="T58" fmla="*/ 467836170 w 71"/>
                <a:gd name="T59" fmla="*/ 1282045561 h 178"/>
                <a:gd name="T60" fmla="*/ 522443191 w 71"/>
                <a:gd name="T61" fmla="*/ 994935267 h 178"/>
                <a:gd name="T62" fmla="*/ 410784322 w 71"/>
                <a:gd name="T63" fmla="*/ 1248074172 h 178"/>
                <a:gd name="T64" fmla="*/ 467836170 w 71"/>
                <a:gd name="T65" fmla="*/ 971138579 h 178"/>
                <a:gd name="T66" fmla="*/ 340708536 w 71"/>
                <a:gd name="T67" fmla="*/ 1211216397 h 178"/>
                <a:gd name="T68" fmla="*/ 431515030 w 71"/>
                <a:gd name="T69" fmla="*/ 971138579 h 178"/>
                <a:gd name="T70" fmla="*/ 444660355 w 71"/>
                <a:gd name="T71" fmla="*/ 825101315 h 178"/>
                <a:gd name="T72" fmla="*/ 330001310 w 71"/>
                <a:gd name="T73" fmla="*/ 595200163 h 178"/>
                <a:gd name="T74" fmla="*/ 353853861 w 71"/>
                <a:gd name="T75" fmla="*/ 365169863 h 178"/>
                <a:gd name="T76" fmla="*/ 353853861 w 71"/>
                <a:gd name="T77" fmla="*/ 172126835 h 178"/>
                <a:gd name="T78" fmla="*/ 717737651 w 71"/>
                <a:gd name="T79" fmla="*/ 1305311639 h 178"/>
                <a:gd name="T80" fmla="*/ 751492578 w 71"/>
                <a:gd name="T81" fmla="*/ 1190299364 h 178"/>
                <a:gd name="T82" fmla="*/ 580057397 w 71"/>
                <a:gd name="T83" fmla="*/ 1235011963 h 178"/>
                <a:gd name="T84" fmla="*/ 683854890 w 71"/>
                <a:gd name="T85" fmla="*/ 1248074172 h 178"/>
                <a:gd name="T86" fmla="*/ 636954358 w 71"/>
                <a:gd name="T87" fmla="*/ 1109258759 h 178"/>
                <a:gd name="T88" fmla="*/ 717737651 w 71"/>
                <a:gd name="T89" fmla="*/ 1133183331 h 178"/>
                <a:gd name="T90" fmla="*/ 80783398 w 71"/>
                <a:gd name="T91" fmla="*/ 1133183331 h 178"/>
                <a:gd name="T92" fmla="*/ 158565638 w 71"/>
                <a:gd name="T93" fmla="*/ 1109258759 h 178"/>
                <a:gd name="T94" fmla="*/ 101514106 w 71"/>
                <a:gd name="T95" fmla="*/ 1052144128 h 178"/>
                <a:gd name="T96" fmla="*/ 171562665 w 71"/>
                <a:gd name="T97" fmla="*/ 1028906657 h 178"/>
                <a:gd name="T98" fmla="*/ 216018790 w 71"/>
                <a:gd name="T99" fmla="*/ 1133183331 h 178"/>
                <a:gd name="T100" fmla="*/ 319977828 w 71"/>
                <a:gd name="T101" fmla="*/ 1156420803 h 178"/>
                <a:gd name="T102" fmla="*/ 228485277 w 71"/>
                <a:gd name="T103" fmla="*/ 1052144128 h 178"/>
                <a:gd name="T104" fmla="*/ 330001310 w 71"/>
                <a:gd name="T105" fmla="*/ 1075415815 h 178"/>
                <a:gd name="T106" fmla="*/ 306953048 w 71"/>
                <a:gd name="T107" fmla="*/ 548038259 h 178"/>
                <a:gd name="T108" fmla="*/ 340708536 w 71"/>
                <a:gd name="T109" fmla="*/ 527222467 h 178"/>
                <a:gd name="T110" fmla="*/ 319977828 w 71"/>
                <a:gd name="T111" fmla="*/ 480188028 h 178"/>
                <a:gd name="T112" fmla="*/ 286094857 w 71"/>
                <a:gd name="T113" fmla="*/ 503984996 h 178"/>
                <a:gd name="T114" fmla="*/ 306953048 w 71"/>
                <a:gd name="T115" fmla="*/ 548038259 h 178"/>
                <a:gd name="T116" fmla="*/ 340708536 w 71"/>
                <a:gd name="T117" fmla="*/ 182868466 h 178"/>
                <a:gd name="T118" fmla="*/ 319977828 w 71"/>
                <a:gd name="T119" fmla="*/ 341932111 h 178"/>
                <a:gd name="T120" fmla="*/ 330001310 w 71"/>
                <a:gd name="T121" fmla="*/ 595200163 h 178"/>
                <a:gd name="T122" fmla="*/ 522443191 w 71"/>
                <a:gd name="T123" fmla="*/ 85910131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26" y="178"/>
                  </a:moveTo>
                  <a:lnTo>
                    <a:pt x="48" y="115"/>
                  </a:lnTo>
                  <a:lnTo>
                    <a:pt x="58" y="118"/>
                  </a:lnTo>
                  <a:lnTo>
                    <a:pt x="63" y="127"/>
                  </a:lnTo>
                  <a:lnTo>
                    <a:pt x="71" y="105"/>
                  </a:lnTo>
                  <a:lnTo>
                    <a:pt x="68" y="95"/>
                  </a:lnTo>
                  <a:lnTo>
                    <a:pt x="54" y="89"/>
                  </a:lnTo>
                  <a:cubicBezTo>
                    <a:pt x="54" y="89"/>
                    <a:pt x="57" y="75"/>
                    <a:pt x="52" y="68"/>
                  </a:cubicBezTo>
                  <a:cubicBezTo>
                    <a:pt x="48" y="60"/>
                    <a:pt x="38" y="54"/>
                    <a:pt x="36" y="48"/>
                  </a:cubicBezTo>
                  <a:cubicBezTo>
                    <a:pt x="35" y="43"/>
                    <a:pt x="31" y="0"/>
                    <a:pt x="31" y="0"/>
                  </a:cubicBezTo>
                  <a:lnTo>
                    <a:pt x="20" y="41"/>
                  </a:lnTo>
                  <a:cubicBezTo>
                    <a:pt x="20" y="47"/>
                    <a:pt x="20" y="51"/>
                    <a:pt x="22" y="54"/>
                  </a:cubicBezTo>
                  <a:cubicBezTo>
                    <a:pt x="26" y="60"/>
                    <a:pt x="33" y="69"/>
                    <a:pt x="33" y="72"/>
                  </a:cubicBezTo>
                  <a:cubicBezTo>
                    <a:pt x="33" y="77"/>
                    <a:pt x="31" y="86"/>
                    <a:pt x="31" y="86"/>
                  </a:cubicBezTo>
                  <a:lnTo>
                    <a:pt x="18" y="84"/>
                  </a:lnTo>
                  <a:lnTo>
                    <a:pt x="7" y="89"/>
                  </a:lnTo>
                  <a:lnTo>
                    <a:pt x="0" y="109"/>
                  </a:lnTo>
                  <a:lnTo>
                    <a:pt x="14" y="104"/>
                  </a:lnTo>
                  <a:lnTo>
                    <a:pt x="27" y="107"/>
                  </a:lnTo>
                  <a:lnTo>
                    <a:pt x="2" y="160"/>
                  </a:lnTo>
                  <a:lnTo>
                    <a:pt x="26" y="178"/>
                  </a:lnTo>
                  <a:close/>
                  <a:moveTo>
                    <a:pt x="25" y="169"/>
                  </a:moveTo>
                  <a:lnTo>
                    <a:pt x="9" y="157"/>
                  </a:lnTo>
                  <a:moveTo>
                    <a:pt x="25" y="160"/>
                  </a:moveTo>
                  <a:lnTo>
                    <a:pt x="34" y="128"/>
                  </a:lnTo>
                  <a:moveTo>
                    <a:pt x="19" y="157"/>
                  </a:moveTo>
                  <a:lnTo>
                    <a:pt x="31" y="127"/>
                  </a:lnTo>
                  <a:moveTo>
                    <a:pt x="12" y="151"/>
                  </a:moveTo>
                  <a:lnTo>
                    <a:pt x="28" y="125"/>
                  </a:lnTo>
                  <a:moveTo>
                    <a:pt x="41" y="112"/>
                  </a:moveTo>
                  <a:lnTo>
                    <a:pt x="46" y="87"/>
                  </a:lnTo>
                  <a:moveTo>
                    <a:pt x="36" y="109"/>
                  </a:moveTo>
                  <a:lnTo>
                    <a:pt x="41" y="85"/>
                  </a:lnTo>
                  <a:moveTo>
                    <a:pt x="30" y="106"/>
                  </a:moveTo>
                  <a:lnTo>
                    <a:pt x="38" y="85"/>
                  </a:lnTo>
                  <a:moveTo>
                    <a:pt x="39" y="72"/>
                  </a:moveTo>
                  <a:lnTo>
                    <a:pt x="29" y="52"/>
                  </a:lnTo>
                  <a:moveTo>
                    <a:pt x="31" y="32"/>
                  </a:moveTo>
                  <a:lnTo>
                    <a:pt x="31" y="15"/>
                  </a:lnTo>
                  <a:moveTo>
                    <a:pt x="63" y="114"/>
                  </a:moveTo>
                  <a:lnTo>
                    <a:pt x="66" y="104"/>
                  </a:lnTo>
                  <a:moveTo>
                    <a:pt x="51" y="108"/>
                  </a:moveTo>
                  <a:lnTo>
                    <a:pt x="60" y="109"/>
                  </a:lnTo>
                  <a:moveTo>
                    <a:pt x="56" y="97"/>
                  </a:moveTo>
                  <a:lnTo>
                    <a:pt x="63" y="99"/>
                  </a:lnTo>
                  <a:moveTo>
                    <a:pt x="7" y="99"/>
                  </a:moveTo>
                  <a:lnTo>
                    <a:pt x="14" y="97"/>
                  </a:lnTo>
                  <a:moveTo>
                    <a:pt x="9" y="92"/>
                  </a:moveTo>
                  <a:lnTo>
                    <a:pt x="15" y="90"/>
                  </a:lnTo>
                  <a:moveTo>
                    <a:pt x="19" y="99"/>
                  </a:moveTo>
                  <a:lnTo>
                    <a:pt x="28" y="101"/>
                  </a:lnTo>
                  <a:moveTo>
                    <a:pt x="20" y="92"/>
                  </a:moveTo>
                  <a:lnTo>
                    <a:pt x="29" y="94"/>
                  </a:lnTo>
                  <a:moveTo>
                    <a:pt x="27" y="48"/>
                  </a:moveTo>
                  <a:cubicBezTo>
                    <a:pt x="29" y="48"/>
                    <a:pt x="30" y="47"/>
                    <a:pt x="30" y="46"/>
                  </a:cubicBezTo>
                  <a:cubicBezTo>
                    <a:pt x="31" y="44"/>
                    <a:pt x="30" y="43"/>
                    <a:pt x="28" y="42"/>
                  </a:cubicBezTo>
                  <a:cubicBezTo>
                    <a:pt x="27" y="42"/>
                    <a:pt x="25" y="43"/>
                    <a:pt x="25" y="44"/>
                  </a:cubicBezTo>
                  <a:cubicBezTo>
                    <a:pt x="25" y="46"/>
                    <a:pt x="26" y="47"/>
                    <a:pt x="27" y="48"/>
                  </a:cubicBezTo>
                  <a:close/>
                  <a:moveTo>
                    <a:pt x="30" y="16"/>
                  </a:moveTo>
                  <a:lnTo>
                    <a:pt x="28" y="30"/>
                  </a:lnTo>
                  <a:moveTo>
                    <a:pt x="29" y="52"/>
                  </a:moveTo>
                  <a:lnTo>
                    <a:pt x="46" y="75"/>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5" name="Freeform 27"/>
            <p:cNvSpPr>
              <a:spLocks noEditPoints="1"/>
            </p:cNvSpPr>
            <p:nvPr/>
          </p:nvSpPr>
          <p:spPr bwMode="auto">
            <a:xfrm>
              <a:off x="2852" y="1982"/>
              <a:ext cx="320" cy="784"/>
            </a:xfrm>
            <a:custGeom>
              <a:avLst/>
              <a:gdLst>
                <a:gd name="T0" fmla="*/ 562945448 w 73"/>
                <a:gd name="T1" fmla="*/ 1296573747 h 179"/>
                <a:gd name="T2" fmla="*/ 562945448 w 73"/>
                <a:gd name="T3" fmla="*/ 1309035331 h 179"/>
                <a:gd name="T4" fmla="*/ 746447714 w 73"/>
                <a:gd name="T5" fmla="*/ 1444336691 h 179"/>
                <a:gd name="T6" fmla="*/ 736372120 w 73"/>
                <a:gd name="T7" fmla="*/ 1444336691 h 179"/>
                <a:gd name="T8" fmla="*/ 838478624 w 73"/>
                <a:gd name="T9" fmla="*/ 1195156593 h 179"/>
                <a:gd name="T10" fmla="*/ 838478624 w 73"/>
                <a:gd name="T11" fmla="*/ 1195156593 h 179"/>
                <a:gd name="T12" fmla="*/ 780539886 w 73"/>
                <a:gd name="T13" fmla="*/ 1080721434 h 179"/>
                <a:gd name="T14" fmla="*/ 631121796 w 73"/>
                <a:gd name="T15" fmla="*/ 1013125135 h 179"/>
                <a:gd name="T16" fmla="*/ 631121796 w 73"/>
                <a:gd name="T17" fmla="*/ 1013125135 h 179"/>
                <a:gd name="T18" fmla="*/ 516330182 w 73"/>
                <a:gd name="T19" fmla="*/ 670221347 h 179"/>
                <a:gd name="T20" fmla="*/ 528859728 w 73"/>
                <a:gd name="T21" fmla="*/ 659525173 h 179"/>
                <a:gd name="T22" fmla="*/ 367033289 w 73"/>
                <a:gd name="T23" fmla="*/ 0 h 179"/>
                <a:gd name="T24" fmla="*/ 380101768 w 73"/>
                <a:gd name="T25" fmla="*/ 10695986 h 179"/>
                <a:gd name="T26" fmla="*/ 240916590 w 73"/>
                <a:gd name="T27" fmla="*/ 467356624 h 179"/>
                <a:gd name="T28" fmla="*/ 274852076 w 73"/>
                <a:gd name="T29" fmla="*/ 615650620 h 179"/>
                <a:gd name="T30" fmla="*/ 264769467 w 73"/>
                <a:gd name="T31" fmla="*/ 626346234 h 179"/>
                <a:gd name="T32" fmla="*/ 400968635 w 73"/>
                <a:gd name="T33" fmla="*/ 818514642 h 179"/>
                <a:gd name="T34" fmla="*/ 390205137 w 73"/>
                <a:gd name="T35" fmla="*/ 818514642 h 179"/>
                <a:gd name="T36" fmla="*/ 367033289 w 73"/>
                <a:gd name="T37" fmla="*/ 989970180 h 179"/>
                <a:gd name="T38" fmla="*/ 217588056 w 73"/>
                <a:gd name="T39" fmla="*/ 956112324 h 179"/>
                <a:gd name="T40" fmla="*/ 81267447 w 73"/>
                <a:gd name="T41" fmla="*/ 1013125135 h 179"/>
                <a:gd name="T42" fmla="*/ 81267447 w 73"/>
                <a:gd name="T43" fmla="*/ 1013125135 h 179"/>
                <a:gd name="T44" fmla="*/ 10763678 w 73"/>
                <a:gd name="T45" fmla="*/ 1228979130 h 179"/>
                <a:gd name="T46" fmla="*/ 172738418 w 73"/>
                <a:gd name="T47" fmla="*/ 1184580953 h 179"/>
                <a:gd name="T48" fmla="*/ 322156858 w 73"/>
                <a:gd name="T49" fmla="*/ 1205293823 h 179"/>
                <a:gd name="T50" fmla="*/ 34085641 w 73"/>
                <a:gd name="T51" fmla="*/ 1820943603 h 179"/>
                <a:gd name="T52" fmla="*/ 34085641 w 73"/>
                <a:gd name="T53" fmla="*/ 1831645944 h 179"/>
                <a:gd name="T54" fmla="*/ 322156858 w 73"/>
                <a:gd name="T55" fmla="*/ 2036952611 h 179"/>
                <a:gd name="T56" fmla="*/ 308937725 w 73"/>
                <a:gd name="T57" fmla="*/ 1912344622 h 179"/>
                <a:gd name="T58" fmla="*/ 217588056 w 73"/>
                <a:gd name="T59" fmla="*/ 1787213009 h 179"/>
                <a:gd name="T60" fmla="*/ 332947850 w 73"/>
                <a:gd name="T61" fmla="*/ 1421181736 h 179"/>
                <a:gd name="T62" fmla="*/ 471602161 w 73"/>
                <a:gd name="T63" fmla="*/ 1275854150 h 179"/>
                <a:gd name="T64" fmla="*/ 448272084 w 73"/>
                <a:gd name="T65" fmla="*/ 966285995 h 179"/>
                <a:gd name="T66" fmla="*/ 471602161 w 73"/>
                <a:gd name="T67" fmla="*/ 807819029 h 179"/>
                <a:gd name="T68" fmla="*/ 736372120 w 73"/>
                <a:gd name="T69" fmla="*/ 1296573747 h 179"/>
                <a:gd name="T70" fmla="*/ 689068950 w 73"/>
                <a:gd name="T71" fmla="*/ 1252140812 h 179"/>
                <a:gd name="T72" fmla="*/ 654976217 w 73"/>
                <a:gd name="T73" fmla="*/ 1091415926 h 179"/>
                <a:gd name="T74" fmla="*/ 172738418 w 73"/>
                <a:gd name="T75" fmla="*/ 1013125135 h 179"/>
                <a:gd name="T76" fmla="*/ 230685431 w 73"/>
                <a:gd name="T77" fmla="*/ 1127561135 h 179"/>
                <a:gd name="T78" fmla="*/ 322156858 w 73"/>
                <a:gd name="T79" fmla="*/ 535072337 h 179"/>
                <a:gd name="T80" fmla="*/ 322156858 w 73"/>
                <a:gd name="T81" fmla="*/ 545647696 h 179"/>
                <a:gd name="T82" fmla="*/ 332947850 w 73"/>
                <a:gd name="T83" fmla="*/ 535072337 h 179"/>
                <a:gd name="T84" fmla="*/ 332947850 w 73"/>
                <a:gd name="T85" fmla="*/ 558758204 h 179"/>
                <a:gd name="T86" fmla="*/ 356240894 w 73"/>
                <a:gd name="T87" fmla="*/ 511910654 h 179"/>
                <a:gd name="T88" fmla="*/ 356240894 w 73"/>
                <a:gd name="T89" fmla="*/ 521934639 h 179"/>
                <a:gd name="T90" fmla="*/ 346009596 w 73"/>
                <a:gd name="T91" fmla="*/ 501214480 h 179"/>
                <a:gd name="T92" fmla="*/ 332947850 w 73"/>
                <a:gd name="T93" fmla="*/ 478052798 h 179"/>
                <a:gd name="T94" fmla="*/ 332947850 w 73"/>
                <a:gd name="T95" fmla="*/ 488197597 h 179"/>
                <a:gd name="T96" fmla="*/ 332947850 w 73"/>
                <a:gd name="T97" fmla="*/ 467356624 h 179"/>
                <a:gd name="T98" fmla="*/ 332947850 w 73"/>
                <a:gd name="T99" fmla="*/ 488197597 h 179"/>
                <a:gd name="T100" fmla="*/ 332947850 w 73"/>
                <a:gd name="T101" fmla="*/ 467356624 h 179"/>
                <a:gd name="T102" fmla="*/ 308937725 w 73"/>
                <a:gd name="T103" fmla="*/ 511910654 h 179"/>
                <a:gd name="T104" fmla="*/ 288070788 w 73"/>
                <a:gd name="T105" fmla="*/ 501214480 h 179"/>
                <a:gd name="T106" fmla="*/ 308937725 w 73"/>
                <a:gd name="T107" fmla="*/ 521934639 h 179"/>
                <a:gd name="T108" fmla="*/ 308937725 w 73"/>
                <a:gd name="T109" fmla="*/ 521934639 h 179"/>
                <a:gd name="T110" fmla="*/ 322156858 w 73"/>
                <a:gd name="T111" fmla="*/ 545647696 h 179"/>
                <a:gd name="T112" fmla="*/ 367033289 w 73"/>
                <a:gd name="T113" fmla="*/ 182151082 h 179"/>
                <a:gd name="T114" fmla="*/ 539622946 w 73"/>
                <a:gd name="T115" fmla="*/ 865362191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27" y="178"/>
                  </a:moveTo>
                  <a:lnTo>
                    <a:pt x="48" y="114"/>
                  </a:lnTo>
                  <a:lnTo>
                    <a:pt x="50" y="115"/>
                  </a:lnTo>
                  <a:lnTo>
                    <a:pt x="28" y="178"/>
                  </a:lnTo>
                  <a:lnTo>
                    <a:pt x="27" y="178"/>
                  </a:lnTo>
                  <a:close/>
                  <a:moveTo>
                    <a:pt x="48" y="114"/>
                  </a:moveTo>
                  <a:lnTo>
                    <a:pt x="49" y="114"/>
                  </a:lnTo>
                  <a:lnTo>
                    <a:pt x="49" y="115"/>
                  </a:lnTo>
                  <a:lnTo>
                    <a:pt x="48" y="114"/>
                  </a:lnTo>
                  <a:close/>
                  <a:moveTo>
                    <a:pt x="49" y="114"/>
                  </a:moveTo>
                  <a:lnTo>
                    <a:pt x="59" y="117"/>
                  </a:lnTo>
                  <a:lnTo>
                    <a:pt x="59" y="119"/>
                  </a:lnTo>
                  <a:lnTo>
                    <a:pt x="49" y="115"/>
                  </a:lnTo>
                  <a:lnTo>
                    <a:pt x="49" y="114"/>
                  </a:lnTo>
                  <a:close/>
                  <a:moveTo>
                    <a:pt x="59" y="117"/>
                  </a:moveTo>
                  <a:lnTo>
                    <a:pt x="59" y="118"/>
                  </a:lnTo>
                  <a:lnTo>
                    <a:pt x="59" y="117"/>
                  </a:lnTo>
                  <a:close/>
                  <a:moveTo>
                    <a:pt x="59" y="118"/>
                  </a:moveTo>
                  <a:lnTo>
                    <a:pt x="65" y="127"/>
                  </a:lnTo>
                  <a:lnTo>
                    <a:pt x="63" y="128"/>
                  </a:lnTo>
                  <a:lnTo>
                    <a:pt x="58" y="118"/>
                  </a:lnTo>
                  <a:lnTo>
                    <a:pt x="59" y="118"/>
                  </a:lnTo>
                  <a:close/>
                  <a:moveTo>
                    <a:pt x="65" y="127"/>
                  </a:moveTo>
                  <a:lnTo>
                    <a:pt x="64" y="129"/>
                  </a:lnTo>
                  <a:lnTo>
                    <a:pt x="63" y="128"/>
                  </a:lnTo>
                  <a:lnTo>
                    <a:pt x="64" y="127"/>
                  </a:lnTo>
                  <a:lnTo>
                    <a:pt x="65" y="127"/>
                  </a:lnTo>
                  <a:close/>
                  <a:moveTo>
                    <a:pt x="63" y="127"/>
                  </a:moveTo>
                  <a:lnTo>
                    <a:pt x="71" y="105"/>
                  </a:lnTo>
                  <a:lnTo>
                    <a:pt x="73" y="105"/>
                  </a:lnTo>
                  <a:lnTo>
                    <a:pt x="65" y="127"/>
                  </a:lnTo>
                  <a:lnTo>
                    <a:pt x="63" y="127"/>
                  </a:lnTo>
                  <a:close/>
                  <a:moveTo>
                    <a:pt x="73" y="105"/>
                  </a:moveTo>
                  <a:lnTo>
                    <a:pt x="73" y="105"/>
                  </a:lnTo>
                  <a:lnTo>
                    <a:pt x="72" y="105"/>
                  </a:lnTo>
                  <a:lnTo>
                    <a:pt x="73" y="105"/>
                  </a:lnTo>
                  <a:close/>
                  <a:moveTo>
                    <a:pt x="71" y="105"/>
                  </a:moveTo>
                  <a:lnTo>
                    <a:pt x="68" y="95"/>
                  </a:lnTo>
                  <a:lnTo>
                    <a:pt x="69" y="94"/>
                  </a:lnTo>
                  <a:lnTo>
                    <a:pt x="73" y="105"/>
                  </a:lnTo>
                  <a:lnTo>
                    <a:pt x="71" y="105"/>
                  </a:lnTo>
                  <a:close/>
                  <a:moveTo>
                    <a:pt x="69" y="94"/>
                  </a:moveTo>
                  <a:lnTo>
                    <a:pt x="69" y="94"/>
                  </a:lnTo>
                  <a:lnTo>
                    <a:pt x="69" y="95"/>
                  </a:lnTo>
                  <a:lnTo>
                    <a:pt x="69" y="94"/>
                  </a:lnTo>
                  <a:close/>
                  <a:moveTo>
                    <a:pt x="68" y="95"/>
                  </a:moveTo>
                  <a:lnTo>
                    <a:pt x="55" y="90"/>
                  </a:lnTo>
                  <a:lnTo>
                    <a:pt x="55" y="89"/>
                  </a:lnTo>
                  <a:lnTo>
                    <a:pt x="69" y="94"/>
                  </a:lnTo>
                  <a:lnTo>
                    <a:pt x="68" y="95"/>
                  </a:lnTo>
                  <a:close/>
                  <a:moveTo>
                    <a:pt x="55" y="90"/>
                  </a:moveTo>
                  <a:lnTo>
                    <a:pt x="54" y="90"/>
                  </a:lnTo>
                  <a:lnTo>
                    <a:pt x="55" y="89"/>
                  </a:lnTo>
                  <a:lnTo>
                    <a:pt x="55" y="90"/>
                  </a:lnTo>
                  <a:close/>
                  <a:moveTo>
                    <a:pt x="55" y="89"/>
                  </a:moveTo>
                  <a:cubicBezTo>
                    <a:pt x="55" y="89"/>
                    <a:pt x="57" y="76"/>
                    <a:pt x="53" y="68"/>
                  </a:cubicBezTo>
                  <a:lnTo>
                    <a:pt x="54" y="68"/>
                  </a:lnTo>
                  <a:cubicBezTo>
                    <a:pt x="59" y="75"/>
                    <a:pt x="56" y="89"/>
                    <a:pt x="56" y="89"/>
                  </a:cubicBezTo>
                  <a:lnTo>
                    <a:pt x="55" y="89"/>
                  </a:lnTo>
                  <a:close/>
                  <a:moveTo>
                    <a:pt x="53" y="68"/>
                  </a:moveTo>
                  <a:lnTo>
                    <a:pt x="53" y="68"/>
                  </a:lnTo>
                  <a:lnTo>
                    <a:pt x="54" y="68"/>
                  </a:lnTo>
                  <a:lnTo>
                    <a:pt x="53" y="68"/>
                  </a:lnTo>
                  <a:close/>
                  <a:moveTo>
                    <a:pt x="53" y="68"/>
                  </a:moveTo>
                  <a:cubicBezTo>
                    <a:pt x="51" y="65"/>
                    <a:pt x="48" y="62"/>
                    <a:pt x="45" y="59"/>
                  </a:cubicBezTo>
                  <a:lnTo>
                    <a:pt x="46" y="58"/>
                  </a:lnTo>
                  <a:cubicBezTo>
                    <a:pt x="49" y="61"/>
                    <a:pt x="52" y="64"/>
                    <a:pt x="54" y="68"/>
                  </a:cubicBezTo>
                  <a:lnTo>
                    <a:pt x="53" y="68"/>
                  </a:lnTo>
                  <a:close/>
                  <a:moveTo>
                    <a:pt x="45" y="59"/>
                  </a:moveTo>
                  <a:cubicBezTo>
                    <a:pt x="41" y="55"/>
                    <a:pt x="37" y="52"/>
                    <a:pt x="37" y="49"/>
                  </a:cubicBezTo>
                  <a:lnTo>
                    <a:pt x="38" y="48"/>
                  </a:lnTo>
                  <a:cubicBezTo>
                    <a:pt x="39" y="51"/>
                    <a:pt x="42" y="54"/>
                    <a:pt x="46" y="58"/>
                  </a:cubicBezTo>
                  <a:lnTo>
                    <a:pt x="45" y="59"/>
                  </a:lnTo>
                  <a:close/>
                  <a:moveTo>
                    <a:pt x="37" y="49"/>
                  </a:moveTo>
                  <a:cubicBezTo>
                    <a:pt x="35" y="43"/>
                    <a:pt x="32" y="1"/>
                    <a:pt x="32" y="1"/>
                  </a:cubicBezTo>
                  <a:lnTo>
                    <a:pt x="33" y="0"/>
                  </a:lnTo>
                  <a:cubicBezTo>
                    <a:pt x="33" y="0"/>
                    <a:pt x="37" y="43"/>
                    <a:pt x="38" y="48"/>
                  </a:cubicBezTo>
                  <a:lnTo>
                    <a:pt x="37" y="49"/>
                  </a:lnTo>
                  <a:close/>
                  <a:moveTo>
                    <a:pt x="32" y="0"/>
                  </a:moveTo>
                  <a:lnTo>
                    <a:pt x="33" y="0"/>
                  </a:lnTo>
                  <a:lnTo>
                    <a:pt x="32" y="0"/>
                  </a:lnTo>
                  <a:close/>
                  <a:moveTo>
                    <a:pt x="33" y="1"/>
                  </a:moveTo>
                  <a:lnTo>
                    <a:pt x="22" y="41"/>
                  </a:lnTo>
                  <a:lnTo>
                    <a:pt x="21" y="41"/>
                  </a:lnTo>
                  <a:lnTo>
                    <a:pt x="32" y="0"/>
                  </a:lnTo>
                  <a:lnTo>
                    <a:pt x="33" y="1"/>
                  </a:lnTo>
                  <a:close/>
                  <a:moveTo>
                    <a:pt x="21" y="41"/>
                  </a:moveTo>
                  <a:lnTo>
                    <a:pt x="21" y="41"/>
                  </a:lnTo>
                  <a:close/>
                  <a:moveTo>
                    <a:pt x="22" y="41"/>
                  </a:moveTo>
                  <a:cubicBezTo>
                    <a:pt x="22" y="44"/>
                    <a:pt x="22" y="46"/>
                    <a:pt x="22" y="49"/>
                  </a:cubicBezTo>
                  <a:lnTo>
                    <a:pt x="21" y="49"/>
                  </a:lnTo>
                  <a:cubicBezTo>
                    <a:pt x="20" y="46"/>
                    <a:pt x="20" y="44"/>
                    <a:pt x="21" y="41"/>
                  </a:cubicBezTo>
                  <a:lnTo>
                    <a:pt x="22" y="41"/>
                  </a:lnTo>
                  <a:close/>
                  <a:moveTo>
                    <a:pt x="22" y="49"/>
                  </a:moveTo>
                  <a:cubicBezTo>
                    <a:pt x="22" y="51"/>
                    <a:pt x="23" y="53"/>
                    <a:pt x="24" y="54"/>
                  </a:cubicBezTo>
                  <a:lnTo>
                    <a:pt x="23" y="55"/>
                  </a:lnTo>
                  <a:cubicBezTo>
                    <a:pt x="22" y="53"/>
                    <a:pt x="21" y="51"/>
                    <a:pt x="21" y="49"/>
                  </a:cubicBezTo>
                  <a:lnTo>
                    <a:pt x="22" y="49"/>
                  </a:lnTo>
                  <a:close/>
                  <a:moveTo>
                    <a:pt x="24" y="54"/>
                  </a:moveTo>
                  <a:cubicBezTo>
                    <a:pt x="24" y="54"/>
                    <a:pt x="24" y="54"/>
                    <a:pt x="24" y="54"/>
                  </a:cubicBezTo>
                  <a:lnTo>
                    <a:pt x="23" y="55"/>
                  </a:lnTo>
                  <a:cubicBezTo>
                    <a:pt x="23" y="55"/>
                    <a:pt x="23" y="55"/>
                    <a:pt x="23" y="55"/>
                  </a:cubicBezTo>
                  <a:lnTo>
                    <a:pt x="24" y="54"/>
                  </a:lnTo>
                  <a:close/>
                  <a:moveTo>
                    <a:pt x="23" y="55"/>
                  </a:moveTo>
                  <a:lnTo>
                    <a:pt x="23" y="55"/>
                  </a:lnTo>
                  <a:close/>
                  <a:moveTo>
                    <a:pt x="24" y="54"/>
                  </a:moveTo>
                  <a:cubicBezTo>
                    <a:pt x="25" y="55"/>
                    <a:pt x="26" y="57"/>
                    <a:pt x="27" y="58"/>
                  </a:cubicBezTo>
                  <a:lnTo>
                    <a:pt x="26" y="59"/>
                  </a:lnTo>
                  <a:cubicBezTo>
                    <a:pt x="25" y="58"/>
                    <a:pt x="24" y="56"/>
                    <a:pt x="23" y="55"/>
                  </a:cubicBezTo>
                  <a:lnTo>
                    <a:pt x="24" y="54"/>
                  </a:lnTo>
                  <a:close/>
                  <a:moveTo>
                    <a:pt x="27" y="58"/>
                  </a:moveTo>
                  <a:cubicBezTo>
                    <a:pt x="30" y="63"/>
                    <a:pt x="35" y="69"/>
                    <a:pt x="35" y="72"/>
                  </a:cubicBezTo>
                  <a:lnTo>
                    <a:pt x="34" y="72"/>
                  </a:lnTo>
                  <a:cubicBezTo>
                    <a:pt x="34" y="70"/>
                    <a:pt x="29" y="64"/>
                    <a:pt x="26" y="59"/>
                  </a:cubicBezTo>
                  <a:lnTo>
                    <a:pt x="27" y="58"/>
                  </a:lnTo>
                  <a:close/>
                  <a:moveTo>
                    <a:pt x="35" y="72"/>
                  </a:moveTo>
                  <a:cubicBezTo>
                    <a:pt x="35" y="77"/>
                    <a:pt x="33" y="86"/>
                    <a:pt x="33" y="86"/>
                  </a:cubicBezTo>
                  <a:lnTo>
                    <a:pt x="31" y="86"/>
                  </a:lnTo>
                  <a:cubicBezTo>
                    <a:pt x="31" y="86"/>
                    <a:pt x="34" y="76"/>
                    <a:pt x="34" y="72"/>
                  </a:cubicBezTo>
                  <a:lnTo>
                    <a:pt x="35" y="72"/>
                  </a:lnTo>
                  <a:close/>
                  <a:moveTo>
                    <a:pt x="33" y="86"/>
                  </a:moveTo>
                  <a:lnTo>
                    <a:pt x="32" y="87"/>
                  </a:lnTo>
                  <a:lnTo>
                    <a:pt x="32" y="86"/>
                  </a:lnTo>
                  <a:lnTo>
                    <a:pt x="33" y="86"/>
                  </a:lnTo>
                  <a:close/>
                  <a:moveTo>
                    <a:pt x="32" y="87"/>
                  </a:moveTo>
                  <a:lnTo>
                    <a:pt x="19" y="84"/>
                  </a:lnTo>
                  <a:lnTo>
                    <a:pt x="19" y="83"/>
                  </a:lnTo>
                  <a:lnTo>
                    <a:pt x="32" y="85"/>
                  </a:lnTo>
                  <a:lnTo>
                    <a:pt x="32" y="87"/>
                  </a:lnTo>
                  <a:close/>
                  <a:moveTo>
                    <a:pt x="19" y="83"/>
                  </a:moveTo>
                  <a:lnTo>
                    <a:pt x="19" y="83"/>
                  </a:lnTo>
                  <a:lnTo>
                    <a:pt x="19" y="84"/>
                  </a:lnTo>
                  <a:lnTo>
                    <a:pt x="19" y="83"/>
                  </a:lnTo>
                  <a:close/>
                  <a:moveTo>
                    <a:pt x="20" y="84"/>
                  </a:moveTo>
                  <a:lnTo>
                    <a:pt x="8" y="90"/>
                  </a:lnTo>
                  <a:lnTo>
                    <a:pt x="8" y="89"/>
                  </a:lnTo>
                  <a:lnTo>
                    <a:pt x="19" y="83"/>
                  </a:lnTo>
                  <a:lnTo>
                    <a:pt x="20" y="84"/>
                  </a:lnTo>
                  <a:close/>
                  <a:moveTo>
                    <a:pt x="7" y="89"/>
                  </a:moveTo>
                  <a:lnTo>
                    <a:pt x="8" y="89"/>
                  </a:lnTo>
                  <a:lnTo>
                    <a:pt x="7" y="89"/>
                  </a:lnTo>
                  <a:close/>
                  <a:moveTo>
                    <a:pt x="9" y="90"/>
                  </a:moveTo>
                  <a:lnTo>
                    <a:pt x="2" y="109"/>
                  </a:lnTo>
                  <a:lnTo>
                    <a:pt x="1" y="108"/>
                  </a:lnTo>
                  <a:lnTo>
                    <a:pt x="7" y="89"/>
                  </a:lnTo>
                  <a:lnTo>
                    <a:pt x="9" y="90"/>
                  </a:lnTo>
                  <a:close/>
                  <a:moveTo>
                    <a:pt x="2" y="109"/>
                  </a:moveTo>
                  <a:lnTo>
                    <a:pt x="0" y="110"/>
                  </a:lnTo>
                  <a:lnTo>
                    <a:pt x="1" y="108"/>
                  </a:lnTo>
                  <a:lnTo>
                    <a:pt x="1" y="109"/>
                  </a:lnTo>
                  <a:lnTo>
                    <a:pt x="2" y="109"/>
                  </a:lnTo>
                  <a:close/>
                  <a:moveTo>
                    <a:pt x="1" y="108"/>
                  </a:moveTo>
                  <a:lnTo>
                    <a:pt x="14" y="103"/>
                  </a:lnTo>
                  <a:lnTo>
                    <a:pt x="15" y="105"/>
                  </a:lnTo>
                  <a:lnTo>
                    <a:pt x="2" y="109"/>
                  </a:lnTo>
                  <a:lnTo>
                    <a:pt x="1" y="108"/>
                  </a:lnTo>
                  <a:close/>
                  <a:moveTo>
                    <a:pt x="14" y="103"/>
                  </a:moveTo>
                  <a:lnTo>
                    <a:pt x="15" y="103"/>
                  </a:lnTo>
                  <a:lnTo>
                    <a:pt x="15" y="104"/>
                  </a:lnTo>
                  <a:lnTo>
                    <a:pt x="14" y="103"/>
                  </a:lnTo>
                  <a:close/>
                  <a:moveTo>
                    <a:pt x="15" y="103"/>
                  </a:moveTo>
                  <a:lnTo>
                    <a:pt x="28" y="106"/>
                  </a:lnTo>
                  <a:lnTo>
                    <a:pt x="28" y="108"/>
                  </a:lnTo>
                  <a:lnTo>
                    <a:pt x="14" y="105"/>
                  </a:lnTo>
                  <a:lnTo>
                    <a:pt x="15" y="103"/>
                  </a:lnTo>
                  <a:close/>
                  <a:moveTo>
                    <a:pt x="28" y="106"/>
                  </a:moveTo>
                  <a:lnTo>
                    <a:pt x="29" y="107"/>
                  </a:lnTo>
                  <a:lnTo>
                    <a:pt x="28" y="107"/>
                  </a:lnTo>
                  <a:lnTo>
                    <a:pt x="28" y="106"/>
                  </a:lnTo>
                  <a:close/>
                  <a:moveTo>
                    <a:pt x="29" y="107"/>
                  </a:moveTo>
                  <a:lnTo>
                    <a:pt x="4" y="161"/>
                  </a:lnTo>
                  <a:lnTo>
                    <a:pt x="3" y="160"/>
                  </a:lnTo>
                  <a:lnTo>
                    <a:pt x="27" y="107"/>
                  </a:lnTo>
                  <a:lnTo>
                    <a:pt x="29" y="107"/>
                  </a:lnTo>
                  <a:close/>
                  <a:moveTo>
                    <a:pt x="3" y="161"/>
                  </a:moveTo>
                  <a:lnTo>
                    <a:pt x="2" y="161"/>
                  </a:lnTo>
                  <a:lnTo>
                    <a:pt x="3" y="160"/>
                  </a:lnTo>
                  <a:lnTo>
                    <a:pt x="3" y="161"/>
                  </a:lnTo>
                  <a:close/>
                  <a:moveTo>
                    <a:pt x="4" y="160"/>
                  </a:moveTo>
                  <a:lnTo>
                    <a:pt x="28" y="177"/>
                  </a:lnTo>
                  <a:lnTo>
                    <a:pt x="27" y="178"/>
                  </a:lnTo>
                  <a:lnTo>
                    <a:pt x="3" y="161"/>
                  </a:lnTo>
                  <a:lnTo>
                    <a:pt x="4" y="160"/>
                  </a:lnTo>
                  <a:close/>
                  <a:moveTo>
                    <a:pt x="28" y="178"/>
                  </a:moveTo>
                  <a:lnTo>
                    <a:pt x="28" y="179"/>
                  </a:lnTo>
                  <a:lnTo>
                    <a:pt x="27" y="178"/>
                  </a:lnTo>
                  <a:lnTo>
                    <a:pt x="28" y="178"/>
                  </a:lnTo>
                  <a:close/>
                  <a:moveTo>
                    <a:pt x="26" y="170"/>
                  </a:moveTo>
                  <a:lnTo>
                    <a:pt x="9" y="158"/>
                  </a:lnTo>
                  <a:lnTo>
                    <a:pt x="10" y="157"/>
                  </a:lnTo>
                  <a:lnTo>
                    <a:pt x="27" y="168"/>
                  </a:lnTo>
                  <a:lnTo>
                    <a:pt x="26" y="170"/>
                  </a:lnTo>
                  <a:close/>
                  <a:moveTo>
                    <a:pt x="25" y="160"/>
                  </a:moveTo>
                  <a:lnTo>
                    <a:pt x="34" y="128"/>
                  </a:lnTo>
                  <a:lnTo>
                    <a:pt x="35" y="128"/>
                  </a:lnTo>
                  <a:lnTo>
                    <a:pt x="27" y="161"/>
                  </a:lnTo>
                  <a:lnTo>
                    <a:pt x="25" y="160"/>
                  </a:lnTo>
                  <a:close/>
                  <a:moveTo>
                    <a:pt x="19" y="157"/>
                  </a:moveTo>
                  <a:lnTo>
                    <a:pt x="31" y="127"/>
                  </a:lnTo>
                  <a:lnTo>
                    <a:pt x="32" y="127"/>
                  </a:lnTo>
                  <a:lnTo>
                    <a:pt x="20" y="157"/>
                  </a:lnTo>
                  <a:lnTo>
                    <a:pt x="19" y="157"/>
                  </a:lnTo>
                  <a:close/>
                  <a:moveTo>
                    <a:pt x="12" y="151"/>
                  </a:moveTo>
                  <a:lnTo>
                    <a:pt x="28" y="125"/>
                  </a:lnTo>
                  <a:lnTo>
                    <a:pt x="29" y="125"/>
                  </a:lnTo>
                  <a:lnTo>
                    <a:pt x="14" y="152"/>
                  </a:lnTo>
                  <a:lnTo>
                    <a:pt x="12" y="151"/>
                  </a:lnTo>
                  <a:close/>
                  <a:moveTo>
                    <a:pt x="41" y="112"/>
                  </a:moveTo>
                  <a:lnTo>
                    <a:pt x="47" y="87"/>
                  </a:lnTo>
                  <a:lnTo>
                    <a:pt x="48" y="87"/>
                  </a:lnTo>
                  <a:lnTo>
                    <a:pt x="42" y="113"/>
                  </a:lnTo>
                  <a:lnTo>
                    <a:pt x="41" y="112"/>
                  </a:lnTo>
                  <a:close/>
                  <a:moveTo>
                    <a:pt x="36" y="108"/>
                  </a:moveTo>
                  <a:lnTo>
                    <a:pt x="41" y="85"/>
                  </a:lnTo>
                  <a:lnTo>
                    <a:pt x="43" y="85"/>
                  </a:lnTo>
                  <a:lnTo>
                    <a:pt x="38" y="109"/>
                  </a:lnTo>
                  <a:lnTo>
                    <a:pt x="36" y="108"/>
                  </a:lnTo>
                  <a:close/>
                  <a:moveTo>
                    <a:pt x="31" y="106"/>
                  </a:moveTo>
                  <a:lnTo>
                    <a:pt x="39" y="85"/>
                  </a:lnTo>
                  <a:lnTo>
                    <a:pt x="40" y="85"/>
                  </a:lnTo>
                  <a:lnTo>
                    <a:pt x="32" y="107"/>
                  </a:lnTo>
                  <a:lnTo>
                    <a:pt x="31" y="106"/>
                  </a:lnTo>
                  <a:close/>
                  <a:moveTo>
                    <a:pt x="40" y="72"/>
                  </a:moveTo>
                  <a:lnTo>
                    <a:pt x="29" y="53"/>
                  </a:lnTo>
                  <a:lnTo>
                    <a:pt x="30" y="52"/>
                  </a:lnTo>
                  <a:lnTo>
                    <a:pt x="41" y="71"/>
                  </a:lnTo>
                  <a:lnTo>
                    <a:pt x="40" y="72"/>
                  </a:lnTo>
                  <a:close/>
                  <a:moveTo>
                    <a:pt x="31" y="32"/>
                  </a:moveTo>
                  <a:lnTo>
                    <a:pt x="31" y="15"/>
                  </a:lnTo>
                  <a:lnTo>
                    <a:pt x="32" y="15"/>
                  </a:lnTo>
                  <a:lnTo>
                    <a:pt x="32" y="32"/>
                  </a:lnTo>
                  <a:lnTo>
                    <a:pt x="31" y="32"/>
                  </a:lnTo>
                  <a:close/>
                  <a:moveTo>
                    <a:pt x="64" y="114"/>
                  </a:moveTo>
                  <a:lnTo>
                    <a:pt x="67" y="104"/>
                  </a:lnTo>
                  <a:lnTo>
                    <a:pt x="68" y="104"/>
                  </a:lnTo>
                  <a:lnTo>
                    <a:pt x="65" y="114"/>
                  </a:lnTo>
                  <a:lnTo>
                    <a:pt x="64" y="114"/>
                  </a:lnTo>
                  <a:close/>
                  <a:moveTo>
                    <a:pt x="52" y="107"/>
                  </a:moveTo>
                  <a:lnTo>
                    <a:pt x="61" y="108"/>
                  </a:lnTo>
                  <a:lnTo>
                    <a:pt x="60" y="110"/>
                  </a:lnTo>
                  <a:lnTo>
                    <a:pt x="52" y="109"/>
                  </a:lnTo>
                  <a:lnTo>
                    <a:pt x="52" y="107"/>
                  </a:lnTo>
                  <a:close/>
                  <a:moveTo>
                    <a:pt x="57" y="96"/>
                  </a:moveTo>
                  <a:lnTo>
                    <a:pt x="65" y="99"/>
                  </a:lnTo>
                  <a:lnTo>
                    <a:pt x="64" y="100"/>
                  </a:lnTo>
                  <a:lnTo>
                    <a:pt x="56" y="98"/>
                  </a:lnTo>
                  <a:lnTo>
                    <a:pt x="57" y="96"/>
                  </a:lnTo>
                  <a:close/>
                  <a:moveTo>
                    <a:pt x="8" y="99"/>
                  </a:moveTo>
                  <a:lnTo>
                    <a:pt x="14" y="96"/>
                  </a:lnTo>
                  <a:lnTo>
                    <a:pt x="15" y="97"/>
                  </a:lnTo>
                  <a:lnTo>
                    <a:pt x="8" y="100"/>
                  </a:lnTo>
                  <a:lnTo>
                    <a:pt x="8" y="99"/>
                  </a:lnTo>
                  <a:close/>
                  <a:moveTo>
                    <a:pt x="10" y="91"/>
                  </a:moveTo>
                  <a:lnTo>
                    <a:pt x="15" y="89"/>
                  </a:lnTo>
                  <a:lnTo>
                    <a:pt x="16" y="90"/>
                  </a:lnTo>
                  <a:lnTo>
                    <a:pt x="10" y="93"/>
                  </a:lnTo>
                  <a:lnTo>
                    <a:pt x="10" y="91"/>
                  </a:lnTo>
                  <a:close/>
                  <a:moveTo>
                    <a:pt x="20" y="98"/>
                  </a:moveTo>
                  <a:lnTo>
                    <a:pt x="29" y="100"/>
                  </a:lnTo>
                  <a:lnTo>
                    <a:pt x="29" y="101"/>
                  </a:lnTo>
                  <a:lnTo>
                    <a:pt x="20" y="99"/>
                  </a:lnTo>
                  <a:lnTo>
                    <a:pt x="20" y="98"/>
                  </a:lnTo>
                  <a:close/>
                  <a:moveTo>
                    <a:pt x="21" y="91"/>
                  </a:moveTo>
                  <a:lnTo>
                    <a:pt x="31" y="93"/>
                  </a:lnTo>
                  <a:lnTo>
                    <a:pt x="30" y="94"/>
                  </a:lnTo>
                  <a:lnTo>
                    <a:pt x="21" y="93"/>
                  </a:lnTo>
                  <a:lnTo>
                    <a:pt x="21" y="91"/>
                  </a:lnTo>
                  <a:close/>
                  <a:moveTo>
                    <a:pt x="28" y="47"/>
                  </a:moveTo>
                  <a:lnTo>
                    <a:pt x="28" y="47"/>
                  </a:lnTo>
                  <a:lnTo>
                    <a:pt x="28" y="49"/>
                  </a:lnTo>
                  <a:lnTo>
                    <a:pt x="28" y="47"/>
                  </a:lnTo>
                  <a:close/>
                  <a:moveTo>
                    <a:pt x="28" y="49"/>
                  </a:moveTo>
                  <a:lnTo>
                    <a:pt x="28" y="49"/>
                  </a:lnTo>
                  <a:lnTo>
                    <a:pt x="28" y="48"/>
                  </a:lnTo>
                  <a:lnTo>
                    <a:pt x="28" y="49"/>
                  </a:lnTo>
                  <a:close/>
                  <a:moveTo>
                    <a:pt x="28" y="47"/>
                  </a:moveTo>
                  <a:cubicBezTo>
                    <a:pt x="28" y="47"/>
                    <a:pt x="29" y="47"/>
                    <a:pt x="29" y="47"/>
                  </a:cubicBezTo>
                  <a:lnTo>
                    <a:pt x="29" y="49"/>
                  </a:lnTo>
                  <a:cubicBezTo>
                    <a:pt x="28" y="49"/>
                    <a:pt x="28" y="49"/>
                    <a:pt x="28" y="49"/>
                  </a:cubicBezTo>
                  <a:lnTo>
                    <a:pt x="28" y="47"/>
                  </a:lnTo>
                  <a:close/>
                  <a:moveTo>
                    <a:pt x="29" y="47"/>
                  </a:moveTo>
                  <a:lnTo>
                    <a:pt x="29" y="47"/>
                  </a:lnTo>
                  <a:lnTo>
                    <a:pt x="29" y="48"/>
                  </a:lnTo>
                  <a:lnTo>
                    <a:pt x="29" y="47"/>
                  </a:lnTo>
                  <a:close/>
                  <a:moveTo>
                    <a:pt x="29" y="47"/>
                  </a:moveTo>
                  <a:cubicBezTo>
                    <a:pt x="29" y="47"/>
                    <a:pt x="29" y="47"/>
                    <a:pt x="29" y="47"/>
                  </a:cubicBezTo>
                  <a:lnTo>
                    <a:pt x="30" y="48"/>
                  </a:lnTo>
                  <a:cubicBezTo>
                    <a:pt x="29" y="49"/>
                    <a:pt x="29" y="49"/>
                    <a:pt x="29" y="49"/>
                  </a:cubicBezTo>
                  <a:lnTo>
                    <a:pt x="29" y="47"/>
                  </a:lnTo>
                  <a:close/>
                  <a:moveTo>
                    <a:pt x="29" y="47"/>
                  </a:moveTo>
                  <a:cubicBezTo>
                    <a:pt x="30" y="47"/>
                    <a:pt x="31" y="46"/>
                    <a:pt x="31" y="45"/>
                  </a:cubicBezTo>
                  <a:lnTo>
                    <a:pt x="32" y="46"/>
                  </a:lnTo>
                  <a:cubicBezTo>
                    <a:pt x="32" y="47"/>
                    <a:pt x="31" y="48"/>
                    <a:pt x="30" y="48"/>
                  </a:cubicBezTo>
                  <a:lnTo>
                    <a:pt x="29" y="47"/>
                  </a:lnTo>
                  <a:close/>
                  <a:moveTo>
                    <a:pt x="31" y="45"/>
                  </a:moveTo>
                  <a:lnTo>
                    <a:pt x="31" y="45"/>
                  </a:lnTo>
                  <a:lnTo>
                    <a:pt x="32" y="46"/>
                  </a:lnTo>
                  <a:lnTo>
                    <a:pt x="31" y="45"/>
                  </a:lnTo>
                  <a:close/>
                  <a:moveTo>
                    <a:pt x="32" y="46"/>
                  </a:moveTo>
                  <a:lnTo>
                    <a:pt x="32" y="46"/>
                  </a:lnTo>
                  <a:lnTo>
                    <a:pt x="31" y="46"/>
                  </a:lnTo>
                  <a:lnTo>
                    <a:pt x="32" y="46"/>
                  </a:lnTo>
                  <a:close/>
                  <a:moveTo>
                    <a:pt x="31" y="45"/>
                  </a:moveTo>
                  <a:cubicBezTo>
                    <a:pt x="31" y="45"/>
                    <a:pt x="31" y="44"/>
                    <a:pt x="30" y="44"/>
                  </a:cubicBezTo>
                  <a:lnTo>
                    <a:pt x="32" y="43"/>
                  </a:lnTo>
                  <a:cubicBezTo>
                    <a:pt x="32" y="44"/>
                    <a:pt x="32" y="45"/>
                    <a:pt x="32" y="46"/>
                  </a:cubicBezTo>
                  <a:lnTo>
                    <a:pt x="31" y="45"/>
                  </a:lnTo>
                  <a:close/>
                  <a:moveTo>
                    <a:pt x="30" y="44"/>
                  </a:moveTo>
                  <a:cubicBezTo>
                    <a:pt x="30" y="43"/>
                    <a:pt x="30" y="43"/>
                    <a:pt x="29" y="43"/>
                  </a:cubicBezTo>
                  <a:lnTo>
                    <a:pt x="29" y="41"/>
                  </a:lnTo>
                  <a:cubicBezTo>
                    <a:pt x="30" y="42"/>
                    <a:pt x="31" y="42"/>
                    <a:pt x="32" y="43"/>
                  </a:cubicBezTo>
                  <a:lnTo>
                    <a:pt x="30" y="44"/>
                  </a:lnTo>
                  <a:close/>
                  <a:moveTo>
                    <a:pt x="29" y="43"/>
                  </a:moveTo>
                  <a:lnTo>
                    <a:pt x="29" y="43"/>
                  </a:lnTo>
                  <a:lnTo>
                    <a:pt x="29" y="42"/>
                  </a:lnTo>
                  <a:lnTo>
                    <a:pt x="29" y="43"/>
                  </a:lnTo>
                  <a:close/>
                  <a:moveTo>
                    <a:pt x="29" y="43"/>
                  </a:moveTo>
                  <a:cubicBezTo>
                    <a:pt x="29" y="43"/>
                    <a:pt x="29" y="43"/>
                    <a:pt x="29" y="43"/>
                  </a:cubicBezTo>
                  <a:lnTo>
                    <a:pt x="29" y="41"/>
                  </a:lnTo>
                  <a:cubicBezTo>
                    <a:pt x="29" y="41"/>
                    <a:pt x="29" y="41"/>
                    <a:pt x="29" y="41"/>
                  </a:cubicBezTo>
                  <a:lnTo>
                    <a:pt x="29" y="43"/>
                  </a:lnTo>
                  <a:close/>
                  <a:moveTo>
                    <a:pt x="29" y="43"/>
                  </a:moveTo>
                  <a:lnTo>
                    <a:pt x="29" y="43"/>
                  </a:lnTo>
                  <a:lnTo>
                    <a:pt x="29" y="42"/>
                  </a:lnTo>
                  <a:lnTo>
                    <a:pt x="29" y="43"/>
                  </a:lnTo>
                  <a:close/>
                  <a:moveTo>
                    <a:pt x="29" y="43"/>
                  </a:moveTo>
                  <a:lnTo>
                    <a:pt x="29" y="43"/>
                  </a:lnTo>
                  <a:lnTo>
                    <a:pt x="29" y="41"/>
                  </a:lnTo>
                  <a:lnTo>
                    <a:pt x="29" y="43"/>
                  </a:lnTo>
                  <a:close/>
                  <a:moveTo>
                    <a:pt x="29" y="41"/>
                  </a:moveTo>
                  <a:lnTo>
                    <a:pt x="29" y="41"/>
                  </a:lnTo>
                  <a:lnTo>
                    <a:pt x="29" y="42"/>
                  </a:lnTo>
                  <a:lnTo>
                    <a:pt x="29" y="41"/>
                  </a:lnTo>
                  <a:close/>
                  <a:moveTo>
                    <a:pt x="29" y="43"/>
                  </a:moveTo>
                  <a:cubicBezTo>
                    <a:pt x="29" y="43"/>
                    <a:pt x="29" y="43"/>
                    <a:pt x="29" y="43"/>
                  </a:cubicBezTo>
                  <a:lnTo>
                    <a:pt x="29" y="41"/>
                  </a:lnTo>
                  <a:cubicBezTo>
                    <a:pt x="29" y="41"/>
                    <a:pt x="29" y="41"/>
                    <a:pt x="29" y="41"/>
                  </a:cubicBezTo>
                  <a:lnTo>
                    <a:pt x="29" y="43"/>
                  </a:lnTo>
                  <a:close/>
                  <a:moveTo>
                    <a:pt x="29" y="43"/>
                  </a:moveTo>
                  <a:cubicBezTo>
                    <a:pt x="28" y="43"/>
                    <a:pt x="28" y="43"/>
                    <a:pt x="28" y="43"/>
                  </a:cubicBezTo>
                  <a:lnTo>
                    <a:pt x="28" y="42"/>
                  </a:lnTo>
                  <a:cubicBezTo>
                    <a:pt x="28" y="41"/>
                    <a:pt x="28" y="41"/>
                    <a:pt x="29" y="41"/>
                  </a:cubicBezTo>
                  <a:lnTo>
                    <a:pt x="29" y="43"/>
                  </a:lnTo>
                  <a:close/>
                  <a:moveTo>
                    <a:pt x="28" y="43"/>
                  </a:moveTo>
                  <a:cubicBezTo>
                    <a:pt x="27" y="43"/>
                    <a:pt x="27" y="44"/>
                    <a:pt x="27" y="45"/>
                  </a:cubicBezTo>
                  <a:lnTo>
                    <a:pt x="25" y="44"/>
                  </a:lnTo>
                  <a:cubicBezTo>
                    <a:pt x="26" y="43"/>
                    <a:pt x="27" y="42"/>
                    <a:pt x="28" y="42"/>
                  </a:cubicBezTo>
                  <a:lnTo>
                    <a:pt x="28" y="43"/>
                  </a:lnTo>
                  <a:close/>
                  <a:moveTo>
                    <a:pt x="27" y="45"/>
                  </a:moveTo>
                  <a:lnTo>
                    <a:pt x="27" y="45"/>
                  </a:lnTo>
                  <a:lnTo>
                    <a:pt x="26" y="44"/>
                  </a:lnTo>
                  <a:lnTo>
                    <a:pt x="27" y="45"/>
                  </a:lnTo>
                  <a:close/>
                  <a:moveTo>
                    <a:pt x="27" y="45"/>
                  </a:moveTo>
                  <a:cubicBezTo>
                    <a:pt x="27" y="45"/>
                    <a:pt x="27" y="45"/>
                    <a:pt x="27" y="45"/>
                  </a:cubicBezTo>
                  <a:lnTo>
                    <a:pt x="25" y="44"/>
                  </a:lnTo>
                  <a:cubicBezTo>
                    <a:pt x="25" y="44"/>
                    <a:pt x="25" y="44"/>
                    <a:pt x="25" y="44"/>
                  </a:cubicBezTo>
                  <a:lnTo>
                    <a:pt x="27" y="45"/>
                  </a:lnTo>
                  <a:close/>
                  <a:moveTo>
                    <a:pt x="25" y="44"/>
                  </a:moveTo>
                  <a:lnTo>
                    <a:pt x="25" y="44"/>
                  </a:lnTo>
                  <a:lnTo>
                    <a:pt x="26" y="44"/>
                  </a:lnTo>
                  <a:lnTo>
                    <a:pt x="25" y="44"/>
                  </a:lnTo>
                  <a:close/>
                  <a:moveTo>
                    <a:pt x="27" y="45"/>
                  </a:moveTo>
                  <a:cubicBezTo>
                    <a:pt x="27" y="45"/>
                    <a:pt x="27" y="46"/>
                    <a:pt x="27" y="46"/>
                  </a:cubicBezTo>
                  <a:lnTo>
                    <a:pt x="26" y="47"/>
                  </a:lnTo>
                  <a:cubicBezTo>
                    <a:pt x="25" y="46"/>
                    <a:pt x="25" y="45"/>
                    <a:pt x="25" y="44"/>
                  </a:cubicBezTo>
                  <a:lnTo>
                    <a:pt x="27" y="45"/>
                  </a:lnTo>
                  <a:close/>
                  <a:moveTo>
                    <a:pt x="26" y="47"/>
                  </a:moveTo>
                  <a:lnTo>
                    <a:pt x="26" y="47"/>
                  </a:lnTo>
                  <a:close/>
                  <a:moveTo>
                    <a:pt x="27" y="46"/>
                  </a:moveTo>
                  <a:cubicBezTo>
                    <a:pt x="27" y="47"/>
                    <a:pt x="28" y="47"/>
                    <a:pt x="28" y="47"/>
                  </a:cubicBezTo>
                  <a:lnTo>
                    <a:pt x="28" y="49"/>
                  </a:lnTo>
                  <a:cubicBezTo>
                    <a:pt x="27" y="48"/>
                    <a:pt x="26" y="48"/>
                    <a:pt x="26" y="47"/>
                  </a:cubicBezTo>
                  <a:lnTo>
                    <a:pt x="27" y="46"/>
                  </a:lnTo>
                  <a:close/>
                  <a:moveTo>
                    <a:pt x="28" y="49"/>
                  </a:moveTo>
                  <a:lnTo>
                    <a:pt x="28" y="49"/>
                  </a:lnTo>
                  <a:lnTo>
                    <a:pt x="28" y="48"/>
                  </a:lnTo>
                  <a:lnTo>
                    <a:pt x="28" y="49"/>
                  </a:lnTo>
                  <a:close/>
                  <a:moveTo>
                    <a:pt x="28" y="47"/>
                  </a:moveTo>
                  <a:lnTo>
                    <a:pt x="28" y="47"/>
                  </a:lnTo>
                  <a:lnTo>
                    <a:pt x="28" y="49"/>
                  </a:lnTo>
                  <a:lnTo>
                    <a:pt x="28" y="47"/>
                  </a:lnTo>
                  <a:close/>
                  <a:moveTo>
                    <a:pt x="32" y="16"/>
                  </a:moveTo>
                  <a:lnTo>
                    <a:pt x="30" y="30"/>
                  </a:lnTo>
                  <a:lnTo>
                    <a:pt x="28" y="30"/>
                  </a:lnTo>
                  <a:lnTo>
                    <a:pt x="31" y="15"/>
                  </a:lnTo>
                  <a:lnTo>
                    <a:pt x="32" y="16"/>
                  </a:lnTo>
                  <a:close/>
                  <a:moveTo>
                    <a:pt x="30" y="52"/>
                  </a:moveTo>
                  <a:lnTo>
                    <a:pt x="48" y="75"/>
                  </a:lnTo>
                  <a:lnTo>
                    <a:pt x="47" y="76"/>
                  </a:lnTo>
                  <a:lnTo>
                    <a:pt x="29" y="53"/>
                  </a:lnTo>
                  <a:lnTo>
                    <a:pt x="30" y="52"/>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6" name="Freeform 28"/>
            <p:cNvSpPr>
              <a:spLocks noEditPoints="1"/>
            </p:cNvSpPr>
            <p:nvPr/>
          </p:nvSpPr>
          <p:spPr bwMode="auto">
            <a:xfrm>
              <a:off x="2742" y="1417"/>
              <a:ext cx="439" cy="640"/>
            </a:xfrm>
            <a:custGeom>
              <a:avLst/>
              <a:gdLst>
                <a:gd name="T0" fmla="*/ 1167028534 w 100"/>
                <a:gd name="T1" fmla="*/ 1676404007 h 146"/>
                <a:gd name="T2" fmla="*/ 946591881 w 100"/>
                <a:gd name="T3" fmla="*/ 940747285 h 146"/>
                <a:gd name="T4" fmla="*/ 1050073913 w 100"/>
                <a:gd name="T5" fmla="*/ 906655112 h 146"/>
                <a:gd name="T6" fmla="*/ 1167028534 w 100"/>
                <a:gd name="T7" fmla="*/ 964041732 h 146"/>
                <a:gd name="T8" fmla="*/ 1097932624 w 100"/>
                <a:gd name="T9" fmla="*/ 699270792 h 146"/>
                <a:gd name="T10" fmla="*/ 991307213 w 100"/>
                <a:gd name="T11" fmla="*/ 631121796 h 146"/>
                <a:gd name="T12" fmla="*/ 829602982 w 100"/>
                <a:gd name="T13" fmla="*/ 665178619 h 146"/>
                <a:gd name="T14" fmla="*/ 664913833 w 100"/>
                <a:gd name="T15" fmla="*/ 482364256 h 146"/>
                <a:gd name="T16" fmla="*/ 372463080 w 100"/>
                <a:gd name="T17" fmla="*/ 414187768 h 146"/>
                <a:gd name="T18" fmla="*/ 0 w 100"/>
                <a:gd name="T19" fmla="*/ 0 h 146"/>
                <a:gd name="T20" fmla="*/ 175590745 w 100"/>
                <a:gd name="T21" fmla="*/ 448272084 h 146"/>
                <a:gd name="T22" fmla="*/ 279194713 w 100"/>
                <a:gd name="T23" fmla="*/ 562945448 h 146"/>
                <a:gd name="T24" fmla="*/ 512893869 w 100"/>
                <a:gd name="T25" fmla="*/ 654976217 h 146"/>
                <a:gd name="T26" fmla="*/ 581989779 w 100"/>
                <a:gd name="T27" fmla="*/ 791301701 h 146"/>
                <a:gd name="T28" fmla="*/ 443919896 w 100"/>
                <a:gd name="T29" fmla="*/ 861778121 h 146"/>
                <a:gd name="T30" fmla="*/ 372463080 w 100"/>
                <a:gd name="T31" fmla="*/ 987895030 h 146"/>
                <a:gd name="T32" fmla="*/ 443919896 w 100"/>
                <a:gd name="T33" fmla="*/ 1204831163 h 146"/>
                <a:gd name="T34" fmla="*/ 537180044 w 100"/>
                <a:gd name="T35" fmla="*/ 1079401876 h 146"/>
                <a:gd name="T36" fmla="*/ 688484684 w 100"/>
                <a:gd name="T37" fmla="*/ 1021980469 h 146"/>
                <a:gd name="T38" fmla="*/ 816374827 w 100"/>
                <a:gd name="T39" fmla="*/ 1676404007 h 146"/>
                <a:gd name="T40" fmla="*/ 1167028534 w 100"/>
                <a:gd name="T41" fmla="*/ 1676404007 h 146"/>
                <a:gd name="T42" fmla="*/ 1097932624 w 100"/>
                <a:gd name="T43" fmla="*/ 1608913177 h 146"/>
                <a:gd name="T44" fmla="*/ 864233539 w 100"/>
                <a:gd name="T45" fmla="*/ 1608913177 h 146"/>
                <a:gd name="T46" fmla="*/ 1039165925 w 100"/>
                <a:gd name="T47" fmla="*/ 1527518397 h 146"/>
                <a:gd name="T48" fmla="*/ 898734855 w 100"/>
                <a:gd name="T49" fmla="*/ 1160633378 h 146"/>
                <a:gd name="T50" fmla="*/ 956807021 w 100"/>
                <a:gd name="T51" fmla="*/ 1537749415 h 146"/>
                <a:gd name="T52" fmla="*/ 864233539 w 100"/>
                <a:gd name="T53" fmla="*/ 1183964016 h 146"/>
                <a:gd name="T54" fmla="*/ 850876705 w 100"/>
                <a:gd name="T55" fmla="*/ 1527518397 h 146"/>
                <a:gd name="T56" fmla="*/ 816374827 w 100"/>
                <a:gd name="T57" fmla="*/ 1183964016 h 146"/>
                <a:gd name="T58" fmla="*/ 850876705 w 100"/>
                <a:gd name="T59" fmla="*/ 977131532 h 146"/>
                <a:gd name="T60" fmla="*/ 736370930 w 100"/>
                <a:gd name="T61" fmla="*/ 699270792 h 146"/>
                <a:gd name="T62" fmla="*/ 781744832 w 100"/>
                <a:gd name="T63" fmla="*/ 977131532 h 146"/>
                <a:gd name="T64" fmla="*/ 677612097 w 100"/>
                <a:gd name="T65" fmla="*/ 723125773 h 146"/>
                <a:gd name="T66" fmla="*/ 723114679 w 100"/>
                <a:gd name="T67" fmla="*/ 987895030 h 146"/>
                <a:gd name="T68" fmla="*/ 640783872 w 100"/>
                <a:gd name="T69" fmla="*/ 736372120 h 146"/>
                <a:gd name="T70" fmla="*/ 560752300 w 100"/>
                <a:gd name="T71" fmla="*/ 607799294 h 146"/>
                <a:gd name="T72" fmla="*/ 327087773 w 100"/>
                <a:gd name="T73" fmla="*/ 492439571 h 146"/>
                <a:gd name="T74" fmla="*/ 210098663 w 100"/>
                <a:gd name="T75" fmla="*/ 288070788 h 146"/>
                <a:gd name="T76" fmla="*/ 93268331 w 100"/>
                <a:gd name="T77" fmla="*/ 138654276 h 146"/>
                <a:gd name="T78" fmla="*/ 1074332553 w 100"/>
                <a:gd name="T79" fmla="*/ 838478624 h 146"/>
                <a:gd name="T80" fmla="*/ 1039165925 w 100"/>
                <a:gd name="T81" fmla="*/ 723125773 h 146"/>
                <a:gd name="T82" fmla="*/ 922333240 w 100"/>
                <a:gd name="T83" fmla="*/ 861778121 h 146"/>
                <a:gd name="T84" fmla="*/ 1015565854 w 100"/>
                <a:gd name="T85" fmla="*/ 814623642 h 146"/>
                <a:gd name="T86" fmla="*/ 887833048 w 100"/>
                <a:gd name="T87" fmla="*/ 723125773 h 146"/>
                <a:gd name="T88" fmla="*/ 981099939 w 100"/>
                <a:gd name="T89" fmla="*/ 699270792 h 146"/>
                <a:gd name="T90" fmla="*/ 443919896 w 100"/>
                <a:gd name="T91" fmla="*/ 1079401876 h 146"/>
                <a:gd name="T92" fmla="*/ 489293798 w 100"/>
                <a:gd name="T93" fmla="*/ 1011223704 h 146"/>
                <a:gd name="T94" fmla="*/ 420320106 w 100"/>
                <a:gd name="T95" fmla="*/ 998126048 h 146"/>
                <a:gd name="T96" fmla="*/ 454821702 w 100"/>
                <a:gd name="T97" fmla="*/ 940747285 h 146"/>
                <a:gd name="T98" fmla="*/ 560752300 w 100"/>
                <a:gd name="T99" fmla="*/ 998126048 h 146"/>
                <a:gd name="T100" fmla="*/ 654012588 w 100"/>
                <a:gd name="T101" fmla="*/ 953810714 h 146"/>
                <a:gd name="T102" fmla="*/ 526278237 w 100"/>
                <a:gd name="T103" fmla="*/ 919752768 h 146"/>
                <a:gd name="T104" fmla="*/ 619510711 w 100"/>
                <a:gd name="T105" fmla="*/ 872570796 h 146"/>
                <a:gd name="T106" fmla="*/ 279194713 w 100"/>
                <a:gd name="T107" fmla="*/ 458383309 h 146"/>
                <a:gd name="T108" fmla="*/ 302794574 w 100"/>
                <a:gd name="T109" fmla="*/ 424297309 h 146"/>
                <a:gd name="T110" fmla="*/ 257957515 w 100"/>
                <a:gd name="T111" fmla="*/ 400968635 h 146"/>
                <a:gd name="T112" fmla="*/ 244722618 w 100"/>
                <a:gd name="T113" fmla="*/ 448272084 h 146"/>
                <a:gd name="T114" fmla="*/ 279194713 w 100"/>
                <a:gd name="T115" fmla="*/ 458383309 h 146"/>
                <a:gd name="T116" fmla="*/ 93268331 w 100"/>
                <a:gd name="T117" fmla="*/ 149416477 h 146"/>
                <a:gd name="T118" fmla="*/ 162362309 w 100"/>
                <a:gd name="T119" fmla="*/ 298861850 h 146"/>
                <a:gd name="T120" fmla="*/ 327087773 w 100"/>
                <a:gd name="T121" fmla="*/ 492439571 h 146"/>
                <a:gd name="T122" fmla="*/ 654012588 w 100"/>
                <a:gd name="T123" fmla="*/ 586926396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100" y="146"/>
                  </a:moveTo>
                  <a:lnTo>
                    <a:pt x="81" y="82"/>
                  </a:lnTo>
                  <a:lnTo>
                    <a:pt x="90" y="79"/>
                  </a:lnTo>
                  <a:lnTo>
                    <a:pt x="100" y="84"/>
                  </a:lnTo>
                  <a:lnTo>
                    <a:pt x="94" y="61"/>
                  </a:lnTo>
                  <a:lnTo>
                    <a:pt x="85" y="55"/>
                  </a:lnTo>
                  <a:lnTo>
                    <a:pt x="71" y="58"/>
                  </a:lnTo>
                  <a:cubicBezTo>
                    <a:pt x="71" y="58"/>
                    <a:pt x="65" y="45"/>
                    <a:pt x="57" y="42"/>
                  </a:cubicBezTo>
                  <a:cubicBezTo>
                    <a:pt x="48" y="39"/>
                    <a:pt x="36" y="39"/>
                    <a:pt x="32" y="36"/>
                  </a:cubicBezTo>
                  <a:cubicBezTo>
                    <a:pt x="28" y="32"/>
                    <a:pt x="0" y="0"/>
                    <a:pt x="0" y="0"/>
                  </a:cubicBezTo>
                  <a:lnTo>
                    <a:pt x="15" y="39"/>
                  </a:lnTo>
                  <a:cubicBezTo>
                    <a:pt x="18" y="44"/>
                    <a:pt x="21" y="47"/>
                    <a:pt x="24" y="49"/>
                  </a:cubicBezTo>
                  <a:cubicBezTo>
                    <a:pt x="30" y="51"/>
                    <a:pt x="42" y="54"/>
                    <a:pt x="44" y="57"/>
                  </a:cubicBezTo>
                  <a:cubicBezTo>
                    <a:pt x="46" y="60"/>
                    <a:pt x="50" y="69"/>
                    <a:pt x="50" y="69"/>
                  </a:cubicBezTo>
                  <a:lnTo>
                    <a:pt x="38" y="75"/>
                  </a:lnTo>
                  <a:lnTo>
                    <a:pt x="32" y="86"/>
                  </a:lnTo>
                  <a:lnTo>
                    <a:pt x="38" y="105"/>
                  </a:lnTo>
                  <a:lnTo>
                    <a:pt x="46" y="94"/>
                  </a:lnTo>
                  <a:lnTo>
                    <a:pt x="59" y="89"/>
                  </a:lnTo>
                  <a:lnTo>
                    <a:pt x="70" y="146"/>
                  </a:lnTo>
                  <a:lnTo>
                    <a:pt x="100" y="146"/>
                  </a:lnTo>
                  <a:close/>
                  <a:moveTo>
                    <a:pt x="94" y="140"/>
                  </a:moveTo>
                  <a:lnTo>
                    <a:pt x="74" y="140"/>
                  </a:lnTo>
                  <a:moveTo>
                    <a:pt x="89" y="133"/>
                  </a:moveTo>
                  <a:lnTo>
                    <a:pt x="77" y="101"/>
                  </a:lnTo>
                  <a:moveTo>
                    <a:pt x="82" y="134"/>
                  </a:moveTo>
                  <a:lnTo>
                    <a:pt x="74" y="103"/>
                  </a:lnTo>
                  <a:moveTo>
                    <a:pt x="73" y="133"/>
                  </a:moveTo>
                  <a:lnTo>
                    <a:pt x="70" y="103"/>
                  </a:lnTo>
                  <a:moveTo>
                    <a:pt x="73" y="85"/>
                  </a:moveTo>
                  <a:lnTo>
                    <a:pt x="63" y="61"/>
                  </a:lnTo>
                  <a:moveTo>
                    <a:pt x="67" y="85"/>
                  </a:moveTo>
                  <a:lnTo>
                    <a:pt x="58" y="63"/>
                  </a:lnTo>
                  <a:moveTo>
                    <a:pt x="62" y="86"/>
                  </a:moveTo>
                  <a:lnTo>
                    <a:pt x="55" y="64"/>
                  </a:lnTo>
                  <a:moveTo>
                    <a:pt x="48" y="53"/>
                  </a:moveTo>
                  <a:lnTo>
                    <a:pt x="28" y="43"/>
                  </a:lnTo>
                  <a:moveTo>
                    <a:pt x="18" y="25"/>
                  </a:moveTo>
                  <a:lnTo>
                    <a:pt x="8" y="12"/>
                  </a:lnTo>
                  <a:moveTo>
                    <a:pt x="92" y="73"/>
                  </a:moveTo>
                  <a:lnTo>
                    <a:pt x="89" y="63"/>
                  </a:lnTo>
                  <a:moveTo>
                    <a:pt x="79" y="75"/>
                  </a:moveTo>
                  <a:lnTo>
                    <a:pt x="87" y="71"/>
                  </a:lnTo>
                  <a:moveTo>
                    <a:pt x="76" y="63"/>
                  </a:moveTo>
                  <a:lnTo>
                    <a:pt x="84" y="61"/>
                  </a:lnTo>
                  <a:moveTo>
                    <a:pt x="38" y="94"/>
                  </a:moveTo>
                  <a:lnTo>
                    <a:pt x="42" y="88"/>
                  </a:lnTo>
                  <a:moveTo>
                    <a:pt x="36" y="87"/>
                  </a:moveTo>
                  <a:lnTo>
                    <a:pt x="39" y="82"/>
                  </a:lnTo>
                  <a:moveTo>
                    <a:pt x="48" y="87"/>
                  </a:moveTo>
                  <a:lnTo>
                    <a:pt x="56" y="83"/>
                  </a:lnTo>
                  <a:moveTo>
                    <a:pt x="45" y="80"/>
                  </a:moveTo>
                  <a:lnTo>
                    <a:pt x="53" y="76"/>
                  </a:lnTo>
                  <a:moveTo>
                    <a:pt x="24" y="40"/>
                  </a:moveTo>
                  <a:cubicBezTo>
                    <a:pt x="26" y="40"/>
                    <a:pt x="26" y="38"/>
                    <a:pt x="26" y="37"/>
                  </a:cubicBezTo>
                  <a:cubicBezTo>
                    <a:pt x="25" y="35"/>
                    <a:pt x="23" y="35"/>
                    <a:pt x="22" y="35"/>
                  </a:cubicBezTo>
                  <a:cubicBezTo>
                    <a:pt x="21" y="36"/>
                    <a:pt x="20" y="38"/>
                    <a:pt x="21" y="39"/>
                  </a:cubicBezTo>
                  <a:cubicBezTo>
                    <a:pt x="21" y="40"/>
                    <a:pt x="23" y="41"/>
                    <a:pt x="24" y="40"/>
                  </a:cubicBezTo>
                  <a:close/>
                  <a:moveTo>
                    <a:pt x="8" y="13"/>
                  </a:moveTo>
                  <a:lnTo>
                    <a:pt x="14" y="26"/>
                  </a:lnTo>
                  <a:moveTo>
                    <a:pt x="28" y="43"/>
                  </a:moveTo>
                  <a:lnTo>
                    <a:pt x="56" y="51"/>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7" name="Freeform 29"/>
            <p:cNvSpPr>
              <a:spLocks noEditPoints="1"/>
            </p:cNvSpPr>
            <p:nvPr/>
          </p:nvSpPr>
          <p:spPr bwMode="auto">
            <a:xfrm>
              <a:off x="2738" y="1412"/>
              <a:ext cx="447" cy="649"/>
            </a:xfrm>
            <a:custGeom>
              <a:avLst/>
              <a:gdLst>
                <a:gd name="T0" fmla="*/ 927632353 w 102"/>
                <a:gd name="T1" fmla="*/ 956989887 h 148"/>
                <a:gd name="T2" fmla="*/ 937719755 w 102"/>
                <a:gd name="T3" fmla="*/ 967775772 h 148"/>
                <a:gd name="T4" fmla="*/ 1157129026 w 102"/>
                <a:gd name="T5" fmla="*/ 980901704 h 148"/>
                <a:gd name="T6" fmla="*/ 1167895167 w 102"/>
                <a:gd name="T7" fmla="*/ 980901704 h 148"/>
                <a:gd name="T8" fmla="*/ 1086818997 w 102"/>
                <a:gd name="T9" fmla="*/ 715248222 h 148"/>
                <a:gd name="T10" fmla="*/ 1076724864 w 102"/>
                <a:gd name="T11" fmla="*/ 725500874 h 148"/>
                <a:gd name="T12" fmla="*/ 825752003 w 102"/>
                <a:gd name="T13" fmla="*/ 691300482 h 148"/>
                <a:gd name="T14" fmla="*/ 825752003 w 102"/>
                <a:gd name="T15" fmla="*/ 681196574 h 148"/>
                <a:gd name="T16" fmla="*/ 653375953 w 102"/>
                <a:gd name="T17" fmla="*/ 507273767 h 148"/>
                <a:gd name="T18" fmla="*/ 514490465 w 102"/>
                <a:gd name="T19" fmla="*/ 449715840 h 148"/>
                <a:gd name="T20" fmla="*/ 514490465 w 102"/>
                <a:gd name="T21" fmla="*/ 473100879 h 148"/>
                <a:gd name="T22" fmla="*/ 23247876 w 102"/>
                <a:gd name="T23" fmla="*/ 0 h 148"/>
                <a:gd name="T24" fmla="*/ 23247876 w 102"/>
                <a:gd name="T25" fmla="*/ 0 h 148"/>
                <a:gd name="T26" fmla="*/ 230177024 w 102"/>
                <a:gd name="T27" fmla="*/ 541446935 h 148"/>
                <a:gd name="T28" fmla="*/ 240235398 w 102"/>
                <a:gd name="T29" fmla="*/ 531187548 h 148"/>
                <a:gd name="T30" fmla="*/ 287324572 w 102"/>
                <a:gd name="T31" fmla="*/ 575620104 h 148"/>
                <a:gd name="T32" fmla="*/ 342143584 w 102"/>
                <a:gd name="T33" fmla="*/ 588745896 h 148"/>
                <a:gd name="T34" fmla="*/ 342143584 w 102"/>
                <a:gd name="T35" fmla="*/ 599567703 h 148"/>
                <a:gd name="T36" fmla="*/ 595574909 w 102"/>
                <a:gd name="T37" fmla="*/ 806980440 h 148"/>
                <a:gd name="T38" fmla="*/ 446475807 w 102"/>
                <a:gd name="T39" fmla="*/ 865221746 h 148"/>
                <a:gd name="T40" fmla="*/ 457221474 w 102"/>
                <a:gd name="T41" fmla="*/ 875354281 h 148"/>
                <a:gd name="T42" fmla="*/ 378589043 w 102"/>
                <a:gd name="T43" fmla="*/ 1004288707 h 148"/>
                <a:gd name="T44" fmla="*/ 446475807 w 102"/>
                <a:gd name="T45" fmla="*/ 1246556027 h 148"/>
                <a:gd name="T46" fmla="*/ 457221474 w 102"/>
                <a:gd name="T47" fmla="*/ 1233310539 h 148"/>
                <a:gd name="T48" fmla="*/ 687398708 w 102"/>
                <a:gd name="T49" fmla="*/ 1038461595 h 148"/>
                <a:gd name="T50" fmla="*/ 687398708 w 102"/>
                <a:gd name="T51" fmla="*/ 1025335663 h 148"/>
                <a:gd name="T52" fmla="*/ 812554183 w 102"/>
                <a:gd name="T53" fmla="*/ 1706375074 h 148"/>
                <a:gd name="T54" fmla="*/ 812554183 w 102"/>
                <a:gd name="T55" fmla="*/ 1706375074 h 148"/>
                <a:gd name="T56" fmla="*/ 1086818997 w 102"/>
                <a:gd name="T57" fmla="*/ 1624902805 h 148"/>
                <a:gd name="T58" fmla="*/ 893638767 w 102"/>
                <a:gd name="T59" fmla="*/ 1175189070 h 148"/>
                <a:gd name="T60" fmla="*/ 937719755 w 102"/>
                <a:gd name="T61" fmla="*/ 1556522229 h 148"/>
                <a:gd name="T62" fmla="*/ 721419780 w 102"/>
                <a:gd name="T63" fmla="*/ 715248222 h 148"/>
                <a:gd name="T64" fmla="*/ 788746725 w 102"/>
                <a:gd name="T65" fmla="*/ 980901704 h 148"/>
                <a:gd name="T66" fmla="*/ 561553977 w 102"/>
                <a:gd name="T67" fmla="*/ 622954707 h 148"/>
                <a:gd name="T68" fmla="*/ 115069861 w 102"/>
                <a:gd name="T69" fmla="*/ 149853337 h 148"/>
                <a:gd name="T70" fmla="*/ 1065985648 w 102"/>
                <a:gd name="T71" fmla="*/ 854435300 h 148"/>
                <a:gd name="T72" fmla="*/ 974723351 w 102"/>
                <a:gd name="T73" fmla="*/ 702115554 h 148"/>
                <a:gd name="T74" fmla="*/ 457221474 w 102"/>
                <a:gd name="T75" fmla="*/ 1096582222 h 148"/>
                <a:gd name="T76" fmla="*/ 548512940 w 102"/>
                <a:gd name="T77" fmla="*/ 1004288707 h 148"/>
                <a:gd name="T78" fmla="*/ 619382367 w 102"/>
                <a:gd name="T79" fmla="*/ 899394073 h 148"/>
                <a:gd name="T80" fmla="*/ 287324572 w 102"/>
                <a:gd name="T81" fmla="*/ 473100879 h 148"/>
                <a:gd name="T82" fmla="*/ 298063998 w 102"/>
                <a:gd name="T83" fmla="*/ 483889008 h 148"/>
                <a:gd name="T84" fmla="*/ 287324572 w 102"/>
                <a:gd name="T85" fmla="*/ 473100879 h 148"/>
                <a:gd name="T86" fmla="*/ 308250126 w 102"/>
                <a:gd name="T87" fmla="*/ 425640125 h 148"/>
                <a:gd name="T88" fmla="*/ 298063998 w 102"/>
                <a:gd name="T89" fmla="*/ 438892349 h 148"/>
                <a:gd name="T90" fmla="*/ 264042856 w 102"/>
                <a:gd name="T91" fmla="*/ 425640125 h 148"/>
                <a:gd name="T92" fmla="*/ 264042856 w 102"/>
                <a:gd name="T93" fmla="*/ 425640125 h 148"/>
                <a:gd name="T94" fmla="*/ 264042856 w 102"/>
                <a:gd name="T95" fmla="*/ 415507310 h 148"/>
                <a:gd name="T96" fmla="*/ 264042856 w 102"/>
                <a:gd name="T97" fmla="*/ 415507310 h 148"/>
                <a:gd name="T98" fmla="*/ 264042856 w 102"/>
                <a:gd name="T99" fmla="*/ 425640125 h 148"/>
                <a:gd name="T100" fmla="*/ 240235398 w 102"/>
                <a:gd name="T101" fmla="*/ 425640125 h 148"/>
                <a:gd name="T102" fmla="*/ 264042856 w 102"/>
                <a:gd name="T103" fmla="*/ 438892349 h 148"/>
                <a:gd name="T104" fmla="*/ 250972931 w 102"/>
                <a:gd name="T105" fmla="*/ 459819468 h 148"/>
                <a:gd name="T106" fmla="*/ 264042856 w 102"/>
                <a:gd name="T107" fmla="*/ 473100879 h 148"/>
                <a:gd name="T108" fmla="*/ 287324572 w 102"/>
                <a:gd name="T109" fmla="*/ 483889008 h 148"/>
                <a:gd name="T110" fmla="*/ 287324572 w 102"/>
                <a:gd name="T111" fmla="*/ 473100879 h 148"/>
                <a:gd name="T112" fmla="*/ 115069861 w 102"/>
                <a:gd name="T113" fmla="*/ 149853337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100" y="147"/>
                  </a:moveTo>
                  <a:lnTo>
                    <a:pt x="81" y="83"/>
                  </a:lnTo>
                  <a:lnTo>
                    <a:pt x="82" y="83"/>
                  </a:lnTo>
                  <a:lnTo>
                    <a:pt x="102" y="147"/>
                  </a:lnTo>
                  <a:lnTo>
                    <a:pt x="100" y="147"/>
                  </a:lnTo>
                  <a:close/>
                  <a:moveTo>
                    <a:pt x="81" y="83"/>
                  </a:moveTo>
                  <a:lnTo>
                    <a:pt x="81" y="83"/>
                  </a:lnTo>
                  <a:lnTo>
                    <a:pt x="82" y="83"/>
                  </a:lnTo>
                  <a:lnTo>
                    <a:pt x="81" y="83"/>
                  </a:lnTo>
                  <a:close/>
                  <a:moveTo>
                    <a:pt x="81" y="83"/>
                  </a:moveTo>
                  <a:lnTo>
                    <a:pt x="91" y="80"/>
                  </a:lnTo>
                  <a:lnTo>
                    <a:pt x="92" y="81"/>
                  </a:lnTo>
                  <a:lnTo>
                    <a:pt x="82" y="84"/>
                  </a:lnTo>
                  <a:lnTo>
                    <a:pt x="81" y="83"/>
                  </a:lnTo>
                  <a:close/>
                  <a:moveTo>
                    <a:pt x="91" y="80"/>
                  </a:moveTo>
                  <a:lnTo>
                    <a:pt x="92" y="80"/>
                  </a:lnTo>
                  <a:lnTo>
                    <a:pt x="91" y="80"/>
                  </a:lnTo>
                  <a:close/>
                  <a:moveTo>
                    <a:pt x="92" y="80"/>
                  </a:moveTo>
                  <a:lnTo>
                    <a:pt x="101" y="84"/>
                  </a:lnTo>
                  <a:lnTo>
                    <a:pt x="101" y="85"/>
                  </a:lnTo>
                  <a:lnTo>
                    <a:pt x="91" y="81"/>
                  </a:lnTo>
                  <a:lnTo>
                    <a:pt x="92" y="80"/>
                  </a:lnTo>
                  <a:close/>
                  <a:moveTo>
                    <a:pt x="102" y="85"/>
                  </a:moveTo>
                  <a:lnTo>
                    <a:pt x="102" y="86"/>
                  </a:lnTo>
                  <a:lnTo>
                    <a:pt x="101" y="85"/>
                  </a:lnTo>
                  <a:lnTo>
                    <a:pt x="102" y="85"/>
                  </a:lnTo>
                  <a:close/>
                  <a:moveTo>
                    <a:pt x="100" y="85"/>
                  </a:moveTo>
                  <a:lnTo>
                    <a:pt x="94" y="62"/>
                  </a:lnTo>
                  <a:lnTo>
                    <a:pt x="95" y="62"/>
                  </a:lnTo>
                  <a:lnTo>
                    <a:pt x="102" y="85"/>
                  </a:lnTo>
                  <a:lnTo>
                    <a:pt x="100" y="85"/>
                  </a:lnTo>
                  <a:close/>
                  <a:moveTo>
                    <a:pt x="95" y="61"/>
                  </a:moveTo>
                  <a:lnTo>
                    <a:pt x="95" y="62"/>
                  </a:lnTo>
                  <a:lnTo>
                    <a:pt x="95" y="61"/>
                  </a:lnTo>
                  <a:close/>
                  <a:moveTo>
                    <a:pt x="94" y="63"/>
                  </a:moveTo>
                  <a:lnTo>
                    <a:pt x="85" y="56"/>
                  </a:lnTo>
                  <a:lnTo>
                    <a:pt x="86" y="55"/>
                  </a:lnTo>
                  <a:lnTo>
                    <a:pt x="95" y="61"/>
                  </a:lnTo>
                  <a:lnTo>
                    <a:pt x="94" y="63"/>
                  </a:lnTo>
                  <a:close/>
                  <a:moveTo>
                    <a:pt x="85" y="55"/>
                  </a:moveTo>
                  <a:lnTo>
                    <a:pt x="86" y="55"/>
                  </a:lnTo>
                  <a:lnTo>
                    <a:pt x="86" y="56"/>
                  </a:lnTo>
                  <a:lnTo>
                    <a:pt x="85" y="55"/>
                  </a:lnTo>
                  <a:close/>
                  <a:moveTo>
                    <a:pt x="86" y="56"/>
                  </a:moveTo>
                  <a:lnTo>
                    <a:pt x="72" y="60"/>
                  </a:lnTo>
                  <a:lnTo>
                    <a:pt x="71" y="58"/>
                  </a:lnTo>
                  <a:lnTo>
                    <a:pt x="85" y="55"/>
                  </a:lnTo>
                  <a:lnTo>
                    <a:pt x="86" y="56"/>
                  </a:lnTo>
                  <a:close/>
                  <a:moveTo>
                    <a:pt x="72" y="60"/>
                  </a:moveTo>
                  <a:lnTo>
                    <a:pt x="71" y="60"/>
                  </a:lnTo>
                  <a:lnTo>
                    <a:pt x="71" y="59"/>
                  </a:lnTo>
                  <a:lnTo>
                    <a:pt x="72" y="59"/>
                  </a:lnTo>
                  <a:lnTo>
                    <a:pt x="72" y="60"/>
                  </a:lnTo>
                  <a:close/>
                  <a:moveTo>
                    <a:pt x="71" y="59"/>
                  </a:moveTo>
                  <a:cubicBezTo>
                    <a:pt x="71" y="59"/>
                    <a:pt x="65" y="47"/>
                    <a:pt x="57" y="44"/>
                  </a:cubicBezTo>
                  <a:lnTo>
                    <a:pt x="58" y="42"/>
                  </a:lnTo>
                  <a:cubicBezTo>
                    <a:pt x="66" y="46"/>
                    <a:pt x="72" y="59"/>
                    <a:pt x="72" y="59"/>
                  </a:cubicBezTo>
                  <a:lnTo>
                    <a:pt x="71" y="59"/>
                  </a:lnTo>
                  <a:close/>
                  <a:moveTo>
                    <a:pt x="57" y="44"/>
                  </a:moveTo>
                  <a:lnTo>
                    <a:pt x="57" y="44"/>
                  </a:lnTo>
                  <a:lnTo>
                    <a:pt x="58" y="42"/>
                  </a:lnTo>
                  <a:lnTo>
                    <a:pt x="57" y="44"/>
                  </a:lnTo>
                  <a:close/>
                  <a:moveTo>
                    <a:pt x="57" y="44"/>
                  </a:moveTo>
                  <a:cubicBezTo>
                    <a:pt x="54" y="42"/>
                    <a:pt x="49" y="41"/>
                    <a:pt x="45" y="41"/>
                  </a:cubicBezTo>
                  <a:lnTo>
                    <a:pt x="45" y="39"/>
                  </a:lnTo>
                  <a:cubicBezTo>
                    <a:pt x="49" y="40"/>
                    <a:pt x="54" y="41"/>
                    <a:pt x="58" y="42"/>
                  </a:cubicBezTo>
                  <a:lnTo>
                    <a:pt x="57" y="44"/>
                  </a:lnTo>
                  <a:close/>
                  <a:moveTo>
                    <a:pt x="45" y="41"/>
                  </a:moveTo>
                  <a:cubicBezTo>
                    <a:pt x="40" y="40"/>
                    <a:pt x="35" y="39"/>
                    <a:pt x="33" y="37"/>
                  </a:cubicBezTo>
                  <a:lnTo>
                    <a:pt x="34" y="36"/>
                  </a:lnTo>
                  <a:cubicBezTo>
                    <a:pt x="36" y="38"/>
                    <a:pt x="40" y="39"/>
                    <a:pt x="45" y="39"/>
                  </a:cubicBezTo>
                  <a:lnTo>
                    <a:pt x="45" y="41"/>
                  </a:lnTo>
                  <a:close/>
                  <a:moveTo>
                    <a:pt x="33" y="37"/>
                  </a:moveTo>
                  <a:cubicBezTo>
                    <a:pt x="28" y="34"/>
                    <a:pt x="1" y="1"/>
                    <a:pt x="0" y="1"/>
                  </a:cubicBezTo>
                  <a:lnTo>
                    <a:pt x="2" y="0"/>
                  </a:lnTo>
                  <a:cubicBezTo>
                    <a:pt x="2" y="0"/>
                    <a:pt x="29" y="32"/>
                    <a:pt x="34" y="36"/>
                  </a:cubicBezTo>
                  <a:lnTo>
                    <a:pt x="33" y="37"/>
                  </a:lnTo>
                  <a:close/>
                  <a:moveTo>
                    <a:pt x="0" y="1"/>
                  </a:moveTo>
                  <a:lnTo>
                    <a:pt x="2" y="0"/>
                  </a:lnTo>
                  <a:lnTo>
                    <a:pt x="1" y="1"/>
                  </a:lnTo>
                  <a:lnTo>
                    <a:pt x="0" y="1"/>
                  </a:lnTo>
                  <a:close/>
                  <a:moveTo>
                    <a:pt x="2" y="0"/>
                  </a:moveTo>
                  <a:lnTo>
                    <a:pt x="17" y="40"/>
                  </a:lnTo>
                  <a:lnTo>
                    <a:pt x="15" y="40"/>
                  </a:lnTo>
                  <a:lnTo>
                    <a:pt x="0" y="1"/>
                  </a:lnTo>
                  <a:lnTo>
                    <a:pt x="2" y="0"/>
                  </a:lnTo>
                  <a:close/>
                  <a:moveTo>
                    <a:pt x="15" y="40"/>
                  </a:moveTo>
                  <a:lnTo>
                    <a:pt x="15" y="40"/>
                  </a:lnTo>
                  <a:lnTo>
                    <a:pt x="16" y="40"/>
                  </a:lnTo>
                  <a:lnTo>
                    <a:pt x="15" y="40"/>
                  </a:lnTo>
                  <a:close/>
                  <a:moveTo>
                    <a:pt x="16" y="40"/>
                  </a:moveTo>
                  <a:cubicBezTo>
                    <a:pt x="18" y="42"/>
                    <a:pt x="19" y="44"/>
                    <a:pt x="21" y="46"/>
                  </a:cubicBezTo>
                  <a:lnTo>
                    <a:pt x="20" y="47"/>
                  </a:lnTo>
                  <a:cubicBezTo>
                    <a:pt x="18" y="45"/>
                    <a:pt x="17" y="43"/>
                    <a:pt x="15" y="40"/>
                  </a:cubicBezTo>
                  <a:lnTo>
                    <a:pt x="16" y="40"/>
                  </a:lnTo>
                  <a:close/>
                  <a:moveTo>
                    <a:pt x="21" y="46"/>
                  </a:moveTo>
                  <a:cubicBezTo>
                    <a:pt x="22" y="47"/>
                    <a:pt x="24" y="48"/>
                    <a:pt x="26" y="49"/>
                  </a:cubicBezTo>
                  <a:lnTo>
                    <a:pt x="25" y="50"/>
                  </a:lnTo>
                  <a:cubicBezTo>
                    <a:pt x="23" y="50"/>
                    <a:pt x="21" y="48"/>
                    <a:pt x="20" y="47"/>
                  </a:cubicBezTo>
                  <a:lnTo>
                    <a:pt x="21" y="46"/>
                  </a:lnTo>
                  <a:close/>
                  <a:moveTo>
                    <a:pt x="26" y="49"/>
                  </a:moveTo>
                  <a:lnTo>
                    <a:pt x="26" y="49"/>
                  </a:lnTo>
                  <a:lnTo>
                    <a:pt x="25" y="50"/>
                  </a:lnTo>
                  <a:lnTo>
                    <a:pt x="26" y="49"/>
                  </a:lnTo>
                  <a:close/>
                  <a:moveTo>
                    <a:pt x="26" y="49"/>
                  </a:moveTo>
                  <a:lnTo>
                    <a:pt x="26" y="49"/>
                  </a:lnTo>
                  <a:lnTo>
                    <a:pt x="25" y="50"/>
                  </a:lnTo>
                  <a:lnTo>
                    <a:pt x="26" y="49"/>
                  </a:lnTo>
                  <a:close/>
                  <a:moveTo>
                    <a:pt x="25" y="50"/>
                  </a:moveTo>
                  <a:lnTo>
                    <a:pt x="25" y="50"/>
                  </a:lnTo>
                  <a:close/>
                  <a:moveTo>
                    <a:pt x="26" y="49"/>
                  </a:moveTo>
                  <a:cubicBezTo>
                    <a:pt x="27" y="50"/>
                    <a:pt x="29" y="50"/>
                    <a:pt x="30" y="51"/>
                  </a:cubicBezTo>
                  <a:lnTo>
                    <a:pt x="30" y="52"/>
                  </a:lnTo>
                  <a:cubicBezTo>
                    <a:pt x="28" y="51"/>
                    <a:pt x="26" y="51"/>
                    <a:pt x="25" y="50"/>
                  </a:cubicBezTo>
                  <a:lnTo>
                    <a:pt x="26" y="49"/>
                  </a:lnTo>
                  <a:close/>
                  <a:moveTo>
                    <a:pt x="30" y="51"/>
                  </a:moveTo>
                  <a:cubicBezTo>
                    <a:pt x="36" y="53"/>
                    <a:pt x="44" y="55"/>
                    <a:pt x="45" y="57"/>
                  </a:cubicBezTo>
                  <a:lnTo>
                    <a:pt x="44" y="58"/>
                  </a:lnTo>
                  <a:cubicBezTo>
                    <a:pt x="43" y="56"/>
                    <a:pt x="36" y="54"/>
                    <a:pt x="30" y="52"/>
                  </a:cubicBezTo>
                  <a:lnTo>
                    <a:pt x="30" y="51"/>
                  </a:lnTo>
                  <a:close/>
                  <a:moveTo>
                    <a:pt x="45" y="57"/>
                  </a:moveTo>
                  <a:cubicBezTo>
                    <a:pt x="48" y="61"/>
                    <a:pt x="52" y="70"/>
                    <a:pt x="52" y="70"/>
                  </a:cubicBezTo>
                  <a:lnTo>
                    <a:pt x="50" y="71"/>
                  </a:lnTo>
                  <a:cubicBezTo>
                    <a:pt x="50" y="71"/>
                    <a:pt x="47" y="61"/>
                    <a:pt x="44" y="58"/>
                  </a:cubicBezTo>
                  <a:lnTo>
                    <a:pt x="45" y="57"/>
                  </a:lnTo>
                  <a:close/>
                  <a:moveTo>
                    <a:pt x="52" y="70"/>
                  </a:moveTo>
                  <a:lnTo>
                    <a:pt x="52" y="71"/>
                  </a:lnTo>
                  <a:lnTo>
                    <a:pt x="51" y="71"/>
                  </a:lnTo>
                  <a:lnTo>
                    <a:pt x="51" y="70"/>
                  </a:lnTo>
                  <a:lnTo>
                    <a:pt x="52" y="70"/>
                  </a:lnTo>
                  <a:close/>
                  <a:moveTo>
                    <a:pt x="51" y="71"/>
                  </a:moveTo>
                  <a:lnTo>
                    <a:pt x="39" y="76"/>
                  </a:lnTo>
                  <a:lnTo>
                    <a:pt x="39" y="75"/>
                  </a:lnTo>
                  <a:lnTo>
                    <a:pt x="51" y="70"/>
                  </a:lnTo>
                  <a:lnTo>
                    <a:pt x="51" y="71"/>
                  </a:lnTo>
                  <a:close/>
                  <a:moveTo>
                    <a:pt x="39" y="75"/>
                  </a:moveTo>
                  <a:lnTo>
                    <a:pt x="39" y="75"/>
                  </a:lnTo>
                  <a:lnTo>
                    <a:pt x="39" y="76"/>
                  </a:lnTo>
                  <a:lnTo>
                    <a:pt x="39" y="75"/>
                  </a:lnTo>
                  <a:close/>
                  <a:moveTo>
                    <a:pt x="40" y="76"/>
                  </a:moveTo>
                  <a:lnTo>
                    <a:pt x="34" y="87"/>
                  </a:lnTo>
                  <a:lnTo>
                    <a:pt x="33" y="87"/>
                  </a:lnTo>
                  <a:lnTo>
                    <a:pt x="39" y="75"/>
                  </a:lnTo>
                  <a:lnTo>
                    <a:pt x="40" y="76"/>
                  </a:lnTo>
                  <a:close/>
                  <a:moveTo>
                    <a:pt x="33" y="87"/>
                  </a:moveTo>
                  <a:lnTo>
                    <a:pt x="33" y="87"/>
                  </a:lnTo>
                  <a:close/>
                  <a:moveTo>
                    <a:pt x="34" y="87"/>
                  </a:moveTo>
                  <a:lnTo>
                    <a:pt x="40" y="106"/>
                  </a:lnTo>
                  <a:lnTo>
                    <a:pt x="39" y="107"/>
                  </a:lnTo>
                  <a:lnTo>
                    <a:pt x="33" y="87"/>
                  </a:lnTo>
                  <a:lnTo>
                    <a:pt x="34" y="87"/>
                  </a:lnTo>
                  <a:close/>
                  <a:moveTo>
                    <a:pt x="40" y="107"/>
                  </a:moveTo>
                  <a:lnTo>
                    <a:pt x="39" y="108"/>
                  </a:lnTo>
                  <a:lnTo>
                    <a:pt x="39" y="107"/>
                  </a:lnTo>
                  <a:lnTo>
                    <a:pt x="39" y="106"/>
                  </a:lnTo>
                  <a:lnTo>
                    <a:pt x="40" y="107"/>
                  </a:lnTo>
                  <a:close/>
                  <a:moveTo>
                    <a:pt x="39" y="106"/>
                  </a:moveTo>
                  <a:lnTo>
                    <a:pt x="47" y="95"/>
                  </a:lnTo>
                  <a:lnTo>
                    <a:pt x="48" y="95"/>
                  </a:lnTo>
                  <a:lnTo>
                    <a:pt x="40" y="107"/>
                  </a:lnTo>
                  <a:lnTo>
                    <a:pt x="39" y="106"/>
                  </a:lnTo>
                  <a:close/>
                  <a:moveTo>
                    <a:pt x="47" y="95"/>
                  </a:moveTo>
                  <a:lnTo>
                    <a:pt x="47" y="94"/>
                  </a:lnTo>
                  <a:lnTo>
                    <a:pt x="47" y="95"/>
                  </a:lnTo>
                  <a:close/>
                  <a:moveTo>
                    <a:pt x="47" y="94"/>
                  </a:moveTo>
                  <a:lnTo>
                    <a:pt x="60" y="89"/>
                  </a:lnTo>
                  <a:lnTo>
                    <a:pt x="60" y="90"/>
                  </a:lnTo>
                  <a:lnTo>
                    <a:pt x="48" y="96"/>
                  </a:lnTo>
                  <a:lnTo>
                    <a:pt x="47" y="94"/>
                  </a:lnTo>
                  <a:close/>
                  <a:moveTo>
                    <a:pt x="60" y="89"/>
                  </a:moveTo>
                  <a:lnTo>
                    <a:pt x="61" y="88"/>
                  </a:lnTo>
                  <a:lnTo>
                    <a:pt x="61" y="89"/>
                  </a:lnTo>
                  <a:lnTo>
                    <a:pt x="60" y="90"/>
                  </a:lnTo>
                  <a:lnTo>
                    <a:pt x="60" y="89"/>
                  </a:lnTo>
                  <a:close/>
                  <a:moveTo>
                    <a:pt x="61" y="89"/>
                  </a:moveTo>
                  <a:lnTo>
                    <a:pt x="72" y="147"/>
                  </a:lnTo>
                  <a:lnTo>
                    <a:pt x="71" y="147"/>
                  </a:lnTo>
                  <a:lnTo>
                    <a:pt x="59" y="90"/>
                  </a:lnTo>
                  <a:lnTo>
                    <a:pt x="61" y="89"/>
                  </a:lnTo>
                  <a:close/>
                  <a:moveTo>
                    <a:pt x="71" y="148"/>
                  </a:moveTo>
                  <a:lnTo>
                    <a:pt x="71" y="148"/>
                  </a:lnTo>
                  <a:lnTo>
                    <a:pt x="71" y="147"/>
                  </a:lnTo>
                  <a:lnTo>
                    <a:pt x="71" y="148"/>
                  </a:lnTo>
                  <a:close/>
                  <a:moveTo>
                    <a:pt x="71" y="146"/>
                  </a:moveTo>
                  <a:lnTo>
                    <a:pt x="101" y="146"/>
                  </a:lnTo>
                  <a:lnTo>
                    <a:pt x="101" y="148"/>
                  </a:lnTo>
                  <a:lnTo>
                    <a:pt x="71" y="148"/>
                  </a:lnTo>
                  <a:lnTo>
                    <a:pt x="71" y="146"/>
                  </a:lnTo>
                  <a:close/>
                  <a:moveTo>
                    <a:pt x="102" y="147"/>
                  </a:moveTo>
                  <a:lnTo>
                    <a:pt x="102" y="148"/>
                  </a:lnTo>
                  <a:lnTo>
                    <a:pt x="101" y="148"/>
                  </a:lnTo>
                  <a:lnTo>
                    <a:pt x="101" y="147"/>
                  </a:lnTo>
                  <a:lnTo>
                    <a:pt x="102" y="147"/>
                  </a:lnTo>
                  <a:close/>
                  <a:moveTo>
                    <a:pt x="95" y="141"/>
                  </a:moveTo>
                  <a:lnTo>
                    <a:pt x="75" y="142"/>
                  </a:lnTo>
                  <a:lnTo>
                    <a:pt x="75" y="140"/>
                  </a:lnTo>
                  <a:lnTo>
                    <a:pt x="95" y="140"/>
                  </a:lnTo>
                  <a:lnTo>
                    <a:pt x="95" y="141"/>
                  </a:lnTo>
                  <a:close/>
                  <a:moveTo>
                    <a:pt x="89" y="134"/>
                  </a:moveTo>
                  <a:lnTo>
                    <a:pt x="77" y="103"/>
                  </a:lnTo>
                  <a:lnTo>
                    <a:pt x="78" y="102"/>
                  </a:lnTo>
                  <a:lnTo>
                    <a:pt x="90" y="134"/>
                  </a:lnTo>
                  <a:lnTo>
                    <a:pt x="89" y="134"/>
                  </a:lnTo>
                  <a:close/>
                  <a:moveTo>
                    <a:pt x="82" y="135"/>
                  </a:moveTo>
                  <a:lnTo>
                    <a:pt x="74" y="104"/>
                  </a:lnTo>
                  <a:lnTo>
                    <a:pt x="75" y="103"/>
                  </a:lnTo>
                  <a:lnTo>
                    <a:pt x="83" y="135"/>
                  </a:lnTo>
                  <a:lnTo>
                    <a:pt x="82" y="135"/>
                  </a:lnTo>
                  <a:close/>
                  <a:moveTo>
                    <a:pt x="73" y="134"/>
                  </a:moveTo>
                  <a:lnTo>
                    <a:pt x="70" y="104"/>
                  </a:lnTo>
                  <a:lnTo>
                    <a:pt x="72" y="104"/>
                  </a:lnTo>
                  <a:lnTo>
                    <a:pt x="75" y="134"/>
                  </a:lnTo>
                  <a:lnTo>
                    <a:pt x="73" y="134"/>
                  </a:lnTo>
                  <a:close/>
                  <a:moveTo>
                    <a:pt x="74" y="86"/>
                  </a:moveTo>
                  <a:lnTo>
                    <a:pt x="63" y="62"/>
                  </a:lnTo>
                  <a:lnTo>
                    <a:pt x="65" y="62"/>
                  </a:lnTo>
                  <a:lnTo>
                    <a:pt x="75" y="86"/>
                  </a:lnTo>
                  <a:lnTo>
                    <a:pt x="74" y="86"/>
                  </a:lnTo>
                  <a:close/>
                  <a:moveTo>
                    <a:pt x="67" y="86"/>
                  </a:moveTo>
                  <a:lnTo>
                    <a:pt x="58" y="64"/>
                  </a:lnTo>
                  <a:lnTo>
                    <a:pt x="59" y="63"/>
                  </a:lnTo>
                  <a:lnTo>
                    <a:pt x="69" y="85"/>
                  </a:lnTo>
                  <a:lnTo>
                    <a:pt x="67" y="86"/>
                  </a:lnTo>
                  <a:close/>
                  <a:moveTo>
                    <a:pt x="62" y="87"/>
                  </a:moveTo>
                  <a:lnTo>
                    <a:pt x="56" y="65"/>
                  </a:lnTo>
                  <a:lnTo>
                    <a:pt x="57" y="65"/>
                  </a:lnTo>
                  <a:lnTo>
                    <a:pt x="63" y="87"/>
                  </a:lnTo>
                  <a:lnTo>
                    <a:pt x="62" y="87"/>
                  </a:lnTo>
                  <a:close/>
                  <a:moveTo>
                    <a:pt x="49" y="54"/>
                  </a:moveTo>
                  <a:lnTo>
                    <a:pt x="29" y="45"/>
                  </a:lnTo>
                  <a:lnTo>
                    <a:pt x="29" y="43"/>
                  </a:lnTo>
                  <a:lnTo>
                    <a:pt x="50" y="53"/>
                  </a:lnTo>
                  <a:lnTo>
                    <a:pt x="49" y="54"/>
                  </a:lnTo>
                  <a:close/>
                  <a:moveTo>
                    <a:pt x="18" y="27"/>
                  </a:moveTo>
                  <a:lnTo>
                    <a:pt x="8" y="14"/>
                  </a:lnTo>
                  <a:lnTo>
                    <a:pt x="10" y="13"/>
                  </a:lnTo>
                  <a:lnTo>
                    <a:pt x="19" y="26"/>
                  </a:lnTo>
                  <a:lnTo>
                    <a:pt x="18" y="27"/>
                  </a:lnTo>
                  <a:close/>
                  <a:moveTo>
                    <a:pt x="93" y="74"/>
                  </a:moveTo>
                  <a:lnTo>
                    <a:pt x="89" y="64"/>
                  </a:lnTo>
                  <a:lnTo>
                    <a:pt x="91" y="64"/>
                  </a:lnTo>
                  <a:lnTo>
                    <a:pt x="94" y="73"/>
                  </a:lnTo>
                  <a:lnTo>
                    <a:pt x="93" y="74"/>
                  </a:lnTo>
                  <a:close/>
                  <a:moveTo>
                    <a:pt x="80" y="76"/>
                  </a:moveTo>
                  <a:lnTo>
                    <a:pt x="87" y="71"/>
                  </a:lnTo>
                  <a:lnTo>
                    <a:pt x="88" y="73"/>
                  </a:lnTo>
                  <a:lnTo>
                    <a:pt x="80" y="77"/>
                  </a:lnTo>
                  <a:lnTo>
                    <a:pt x="80" y="76"/>
                  </a:lnTo>
                  <a:close/>
                  <a:moveTo>
                    <a:pt x="77" y="64"/>
                  </a:moveTo>
                  <a:lnTo>
                    <a:pt x="85" y="61"/>
                  </a:lnTo>
                  <a:lnTo>
                    <a:pt x="85" y="63"/>
                  </a:lnTo>
                  <a:lnTo>
                    <a:pt x="77" y="65"/>
                  </a:lnTo>
                  <a:lnTo>
                    <a:pt x="77" y="64"/>
                  </a:lnTo>
                  <a:close/>
                  <a:moveTo>
                    <a:pt x="39" y="95"/>
                  </a:moveTo>
                  <a:lnTo>
                    <a:pt x="43" y="89"/>
                  </a:lnTo>
                  <a:lnTo>
                    <a:pt x="44" y="89"/>
                  </a:lnTo>
                  <a:lnTo>
                    <a:pt x="40" y="95"/>
                  </a:lnTo>
                  <a:lnTo>
                    <a:pt x="39" y="95"/>
                  </a:lnTo>
                  <a:close/>
                  <a:moveTo>
                    <a:pt x="36" y="87"/>
                  </a:moveTo>
                  <a:lnTo>
                    <a:pt x="39" y="82"/>
                  </a:lnTo>
                  <a:lnTo>
                    <a:pt x="40" y="83"/>
                  </a:lnTo>
                  <a:lnTo>
                    <a:pt x="37" y="88"/>
                  </a:lnTo>
                  <a:lnTo>
                    <a:pt x="36" y="87"/>
                  </a:lnTo>
                  <a:close/>
                  <a:moveTo>
                    <a:pt x="48" y="87"/>
                  </a:moveTo>
                  <a:lnTo>
                    <a:pt x="57" y="83"/>
                  </a:lnTo>
                  <a:lnTo>
                    <a:pt x="57" y="84"/>
                  </a:lnTo>
                  <a:lnTo>
                    <a:pt x="49" y="88"/>
                  </a:lnTo>
                  <a:lnTo>
                    <a:pt x="48" y="87"/>
                  </a:lnTo>
                  <a:close/>
                  <a:moveTo>
                    <a:pt x="45" y="80"/>
                  </a:moveTo>
                  <a:lnTo>
                    <a:pt x="54" y="77"/>
                  </a:lnTo>
                  <a:lnTo>
                    <a:pt x="54" y="78"/>
                  </a:lnTo>
                  <a:lnTo>
                    <a:pt x="46" y="82"/>
                  </a:lnTo>
                  <a:lnTo>
                    <a:pt x="45" y="80"/>
                  </a:lnTo>
                  <a:close/>
                  <a:moveTo>
                    <a:pt x="25" y="41"/>
                  </a:moveTo>
                  <a:lnTo>
                    <a:pt x="25" y="41"/>
                  </a:lnTo>
                  <a:lnTo>
                    <a:pt x="26" y="42"/>
                  </a:lnTo>
                  <a:lnTo>
                    <a:pt x="25" y="41"/>
                  </a:lnTo>
                  <a:close/>
                  <a:moveTo>
                    <a:pt x="26" y="42"/>
                  </a:moveTo>
                  <a:lnTo>
                    <a:pt x="26" y="42"/>
                  </a:lnTo>
                  <a:lnTo>
                    <a:pt x="25" y="41"/>
                  </a:lnTo>
                  <a:lnTo>
                    <a:pt x="26" y="42"/>
                  </a:lnTo>
                  <a:close/>
                  <a:moveTo>
                    <a:pt x="25" y="41"/>
                  </a:moveTo>
                  <a:cubicBezTo>
                    <a:pt x="25" y="41"/>
                    <a:pt x="25" y="41"/>
                    <a:pt x="25" y="41"/>
                  </a:cubicBezTo>
                  <a:lnTo>
                    <a:pt x="26" y="42"/>
                  </a:lnTo>
                  <a:cubicBezTo>
                    <a:pt x="26" y="42"/>
                    <a:pt x="26" y="42"/>
                    <a:pt x="26" y="42"/>
                  </a:cubicBezTo>
                  <a:lnTo>
                    <a:pt x="25" y="41"/>
                  </a:lnTo>
                  <a:close/>
                  <a:moveTo>
                    <a:pt x="25" y="41"/>
                  </a:moveTo>
                  <a:cubicBezTo>
                    <a:pt x="25" y="40"/>
                    <a:pt x="26" y="40"/>
                    <a:pt x="26" y="40"/>
                  </a:cubicBezTo>
                  <a:lnTo>
                    <a:pt x="27" y="41"/>
                  </a:lnTo>
                  <a:cubicBezTo>
                    <a:pt x="27" y="41"/>
                    <a:pt x="26" y="42"/>
                    <a:pt x="26" y="42"/>
                  </a:cubicBezTo>
                  <a:lnTo>
                    <a:pt x="25" y="41"/>
                  </a:lnTo>
                  <a:close/>
                  <a:moveTo>
                    <a:pt x="26" y="40"/>
                  </a:moveTo>
                  <a:cubicBezTo>
                    <a:pt x="26" y="40"/>
                    <a:pt x="26" y="39"/>
                    <a:pt x="26" y="38"/>
                  </a:cubicBezTo>
                  <a:lnTo>
                    <a:pt x="27" y="37"/>
                  </a:lnTo>
                  <a:cubicBezTo>
                    <a:pt x="28" y="39"/>
                    <a:pt x="28" y="40"/>
                    <a:pt x="27" y="41"/>
                  </a:cubicBezTo>
                  <a:lnTo>
                    <a:pt x="26" y="40"/>
                  </a:lnTo>
                  <a:close/>
                  <a:moveTo>
                    <a:pt x="27" y="37"/>
                  </a:moveTo>
                  <a:lnTo>
                    <a:pt x="27" y="37"/>
                  </a:lnTo>
                  <a:lnTo>
                    <a:pt x="27" y="38"/>
                  </a:lnTo>
                  <a:lnTo>
                    <a:pt x="27" y="37"/>
                  </a:lnTo>
                  <a:close/>
                  <a:moveTo>
                    <a:pt x="26" y="38"/>
                  </a:moveTo>
                  <a:lnTo>
                    <a:pt x="26" y="38"/>
                  </a:lnTo>
                  <a:lnTo>
                    <a:pt x="27" y="37"/>
                  </a:lnTo>
                  <a:lnTo>
                    <a:pt x="26" y="38"/>
                  </a:lnTo>
                  <a:close/>
                  <a:moveTo>
                    <a:pt x="26" y="38"/>
                  </a:moveTo>
                  <a:cubicBezTo>
                    <a:pt x="26" y="38"/>
                    <a:pt x="25" y="37"/>
                    <a:pt x="25" y="37"/>
                  </a:cubicBezTo>
                  <a:lnTo>
                    <a:pt x="25" y="36"/>
                  </a:lnTo>
                  <a:cubicBezTo>
                    <a:pt x="26" y="36"/>
                    <a:pt x="27" y="37"/>
                    <a:pt x="27" y="37"/>
                  </a:cubicBezTo>
                  <a:lnTo>
                    <a:pt x="26" y="38"/>
                  </a:lnTo>
                  <a:close/>
                  <a:moveTo>
                    <a:pt x="25" y="37"/>
                  </a:moveTo>
                  <a:cubicBezTo>
                    <a:pt x="24" y="37"/>
                    <a:pt x="24" y="37"/>
                    <a:pt x="23" y="37"/>
                  </a:cubicBezTo>
                  <a:lnTo>
                    <a:pt x="23" y="36"/>
                  </a:lnTo>
                  <a:cubicBezTo>
                    <a:pt x="24" y="35"/>
                    <a:pt x="24" y="35"/>
                    <a:pt x="25" y="36"/>
                  </a:cubicBezTo>
                  <a:lnTo>
                    <a:pt x="25" y="37"/>
                  </a:lnTo>
                  <a:close/>
                  <a:moveTo>
                    <a:pt x="23" y="36"/>
                  </a:moveTo>
                  <a:lnTo>
                    <a:pt x="23" y="36"/>
                  </a:lnTo>
                  <a:close/>
                  <a:moveTo>
                    <a:pt x="23" y="37"/>
                  </a:moveTo>
                  <a:lnTo>
                    <a:pt x="23" y="37"/>
                  </a:lnTo>
                  <a:lnTo>
                    <a:pt x="23" y="36"/>
                  </a:lnTo>
                  <a:lnTo>
                    <a:pt x="23" y="37"/>
                  </a:lnTo>
                  <a:close/>
                  <a:moveTo>
                    <a:pt x="23" y="37"/>
                  </a:moveTo>
                  <a:lnTo>
                    <a:pt x="23" y="37"/>
                  </a:lnTo>
                  <a:lnTo>
                    <a:pt x="23" y="36"/>
                  </a:lnTo>
                  <a:lnTo>
                    <a:pt x="23" y="37"/>
                  </a:lnTo>
                  <a:close/>
                  <a:moveTo>
                    <a:pt x="23" y="37"/>
                  </a:moveTo>
                  <a:lnTo>
                    <a:pt x="23" y="37"/>
                  </a:lnTo>
                  <a:lnTo>
                    <a:pt x="23" y="36"/>
                  </a:lnTo>
                  <a:lnTo>
                    <a:pt x="23" y="37"/>
                  </a:lnTo>
                  <a:close/>
                  <a:moveTo>
                    <a:pt x="23" y="36"/>
                  </a:moveTo>
                  <a:lnTo>
                    <a:pt x="23" y="36"/>
                  </a:lnTo>
                  <a:close/>
                  <a:moveTo>
                    <a:pt x="23" y="37"/>
                  </a:moveTo>
                  <a:cubicBezTo>
                    <a:pt x="23" y="37"/>
                    <a:pt x="23" y="37"/>
                    <a:pt x="23" y="37"/>
                  </a:cubicBezTo>
                  <a:lnTo>
                    <a:pt x="22" y="36"/>
                  </a:lnTo>
                  <a:cubicBezTo>
                    <a:pt x="22" y="36"/>
                    <a:pt x="22" y="36"/>
                    <a:pt x="23" y="36"/>
                  </a:cubicBezTo>
                  <a:lnTo>
                    <a:pt x="23" y="37"/>
                  </a:lnTo>
                  <a:close/>
                  <a:moveTo>
                    <a:pt x="23" y="37"/>
                  </a:moveTo>
                  <a:cubicBezTo>
                    <a:pt x="23" y="37"/>
                    <a:pt x="23" y="37"/>
                    <a:pt x="23" y="38"/>
                  </a:cubicBezTo>
                  <a:lnTo>
                    <a:pt x="21" y="37"/>
                  </a:lnTo>
                  <a:cubicBezTo>
                    <a:pt x="22" y="36"/>
                    <a:pt x="22" y="36"/>
                    <a:pt x="22" y="36"/>
                  </a:cubicBezTo>
                  <a:lnTo>
                    <a:pt x="23" y="37"/>
                  </a:lnTo>
                  <a:close/>
                  <a:moveTo>
                    <a:pt x="21" y="37"/>
                  </a:moveTo>
                  <a:lnTo>
                    <a:pt x="21" y="37"/>
                  </a:lnTo>
                  <a:lnTo>
                    <a:pt x="22" y="37"/>
                  </a:lnTo>
                  <a:lnTo>
                    <a:pt x="21" y="37"/>
                  </a:lnTo>
                  <a:close/>
                  <a:moveTo>
                    <a:pt x="23" y="38"/>
                  </a:moveTo>
                  <a:cubicBezTo>
                    <a:pt x="22" y="38"/>
                    <a:pt x="22" y="39"/>
                    <a:pt x="22" y="40"/>
                  </a:cubicBezTo>
                  <a:lnTo>
                    <a:pt x="21" y="40"/>
                  </a:lnTo>
                  <a:cubicBezTo>
                    <a:pt x="20" y="39"/>
                    <a:pt x="21" y="38"/>
                    <a:pt x="21" y="37"/>
                  </a:cubicBezTo>
                  <a:lnTo>
                    <a:pt x="23" y="38"/>
                  </a:lnTo>
                  <a:close/>
                  <a:moveTo>
                    <a:pt x="22" y="40"/>
                  </a:moveTo>
                  <a:cubicBezTo>
                    <a:pt x="22" y="40"/>
                    <a:pt x="22" y="40"/>
                    <a:pt x="22" y="40"/>
                  </a:cubicBezTo>
                  <a:lnTo>
                    <a:pt x="21" y="40"/>
                  </a:lnTo>
                  <a:cubicBezTo>
                    <a:pt x="21" y="40"/>
                    <a:pt x="21" y="40"/>
                    <a:pt x="21" y="40"/>
                  </a:cubicBezTo>
                  <a:lnTo>
                    <a:pt x="22" y="40"/>
                  </a:lnTo>
                  <a:close/>
                  <a:moveTo>
                    <a:pt x="22" y="40"/>
                  </a:moveTo>
                  <a:lnTo>
                    <a:pt x="22" y="40"/>
                  </a:lnTo>
                  <a:close/>
                  <a:moveTo>
                    <a:pt x="22" y="40"/>
                  </a:moveTo>
                  <a:cubicBezTo>
                    <a:pt x="23" y="40"/>
                    <a:pt x="23" y="41"/>
                    <a:pt x="23" y="41"/>
                  </a:cubicBezTo>
                  <a:lnTo>
                    <a:pt x="23" y="42"/>
                  </a:lnTo>
                  <a:cubicBezTo>
                    <a:pt x="22" y="42"/>
                    <a:pt x="21" y="41"/>
                    <a:pt x="21" y="40"/>
                  </a:cubicBezTo>
                  <a:lnTo>
                    <a:pt x="22" y="40"/>
                  </a:lnTo>
                  <a:close/>
                  <a:moveTo>
                    <a:pt x="23" y="41"/>
                  </a:moveTo>
                  <a:cubicBezTo>
                    <a:pt x="24" y="41"/>
                    <a:pt x="24" y="41"/>
                    <a:pt x="25" y="41"/>
                  </a:cubicBezTo>
                  <a:lnTo>
                    <a:pt x="26" y="42"/>
                  </a:lnTo>
                  <a:cubicBezTo>
                    <a:pt x="25" y="43"/>
                    <a:pt x="24" y="43"/>
                    <a:pt x="23" y="42"/>
                  </a:cubicBezTo>
                  <a:lnTo>
                    <a:pt x="23" y="41"/>
                  </a:lnTo>
                  <a:close/>
                  <a:moveTo>
                    <a:pt x="26" y="42"/>
                  </a:moveTo>
                  <a:lnTo>
                    <a:pt x="26" y="42"/>
                  </a:lnTo>
                  <a:lnTo>
                    <a:pt x="25" y="42"/>
                  </a:lnTo>
                  <a:lnTo>
                    <a:pt x="26" y="42"/>
                  </a:lnTo>
                  <a:close/>
                  <a:moveTo>
                    <a:pt x="25" y="41"/>
                  </a:moveTo>
                  <a:cubicBezTo>
                    <a:pt x="25" y="41"/>
                    <a:pt x="25" y="41"/>
                    <a:pt x="25" y="41"/>
                  </a:cubicBezTo>
                  <a:lnTo>
                    <a:pt x="26" y="42"/>
                  </a:lnTo>
                  <a:cubicBezTo>
                    <a:pt x="26" y="42"/>
                    <a:pt x="26" y="42"/>
                    <a:pt x="26" y="42"/>
                  </a:cubicBezTo>
                  <a:lnTo>
                    <a:pt x="25" y="41"/>
                  </a:lnTo>
                  <a:close/>
                  <a:moveTo>
                    <a:pt x="25" y="41"/>
                  </a:moveTo>
                  <a:lnTo>
                    <a:pt x="25" y="41"/>
                  </a:lnTo>
                  <a:close/>
                  <a:moveTo>
                    <a:pt x="10" y="13"/>
                  </a:moveTo>
                  <a:lnTo>
                    <a:pt x="16" y="26"/>
                  </a:lnTo>
                  <a:lnTo>
                    <a:pt x="15" y="27"/>
                  </a:lnTo>
                  <a:lnTo>
                    <a:pt x="8" y="14"/>
                  </a:lnTo>
                  <a:lnTo>
                    <a:pt x="10" y="13"/>
                  </a:lnTo>
                  <a:close/>
                  <a:moveTo>
                    <a:pt x="29" y="43"/>
                  </a:moveTo>
                  <a:lnTo>
                    <a:pt x="57" y="52"/>
                  </a:lnTo>
                  <a:lnTo>
                    <a:pt x="57" y="53"/>
                  </a:lnTo>
                  <a:lnTo>
                    <a:pt x="29" y="45"/>
                  </a:lnTo>
                  <a:lnTo>
                    <a:pt x="29" y="43"/>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8" name="Freeform 30"/>
            <p:cNvSpPr>
              <a:spLocks noEditPoints="1"/>
            </p:cNvSpPr>
            <p:nvPr/>
          </p:nvSpPr>
          <p:spPr bwMode="auto">
            <a:xfrm>
              <a:off x="2203" y="1079"/>
              <a:ext cx="732" cy="364"/>
            </a:xfrm>
            <a:custGeom>
              <a:avLst/>
              <a:gdLst>
                <a:gd name="T0" fmla="*/ 1916593620 w 167"/>
                <a:gd name="T1" fmla="*/ 750122785 h 83"/>
                <a:gd name="T2" fmla="*/ 1309144159 w 167"/>
                <a:gd name="T3" fmla="*/ 289257695 h 83"/>
                <a:gd name="T4" fmla="*/ 1377289740 w 167"/>
                <a:gd name="T5" fmla="*/ 197440193 h 83"/>
                <a:gd name="T6" fmla="*/ 1502626889 w 167"/>
                <a:gd name="T7" fmla="*/ 173349753 h 83"/>
                <a:gd name="T8" fmla="*/ 1285308354 w 167"/>
                <a:gd name="T9" fmla="*/ 0 h 83"/>
                <a:gd name="T10" fmla="*/ 1159807657 w 167"/>
                <a:gd name="T11" fmla="*/ 0 h 83"/>
                <a:gd name="T12" fmla="*/ 1054768869 w 167"/>
                <a:gd name="T13" fmla="*/ 126580489 h 83"/>
                <a:gd name="T14" fmla="*/ 813982580 w 167"/>
                <a:gd name="T15" fmla="*/ 68419923 h 83"/>
                <a:gd name="T16" fmla="*/ 539309911 w 167"/>
                <a:gd name="T17" fmla="*/ 184178319 h 83"/>
                <a:gd name="T18" fmla="*/ 0 w 167"/>
                <a:gd name="T19" fmla="*/ 57597883 h 83"/>
                <a:gd name="T20" fmla="*/ 400724601 w 167"/>
                <a:gd name="T21" fmla="*/ 334284706 h 83"/>
                <a:gd name="T22" fmla="*/ 562592237 w 167"/>
                <a:gd name="T23" fmla="*/ 357685109 h 83"/>
                <a:gd name="T24" fmla="*/ 790698291 w 167"/>
                <a:gd name="T25" fmla="*/ 300058404 h 83"/>
                <a:gd name="T26" fmla="*/ 940034512 w 167"/>
                <a:gd name="T27" fmla="*/ 368476486 h 83"/>
                <a:gd name="T28" fmla="*/ 861264819 w 167"/>
                <a:gd name="T29" fmla="*/ 507636073 h 83"/>
                <a:gd name="T30" fmla="*/ 885107356 w 167"/>
                <a:gd name="T31" fmla="*/ 647476717 h 83"/>
                <a:gd name="T32" fmla="*/ 1067825711 w 167"/>
                <a:gd name="T33" fmla="*/ 784322984 h 83"/>
                <a:gd name="T34" fmla="*/ 1067825711 w 167"/>
                <a:gd name="T35" fmla="*/ 623543594 h 83"/>
                <a:gd name="T36" fmla="*/ 1146723324 w 167"/>
                <a:gd name="T37" fmla="*/ 497526174 h 83"/>
                <a:gd name="T38" fmla="*/ 1641204906 w 167"/>
                <a:gd name="T39" fmla="*/ 957672666 h 83"/>
                <a:gd name="T40" fmla="*/ 1916593620 w 167"/>
                <a:gd name="T41" fmla="*/ 750122785 h 83"/>
                <a:gd name="T42" fmla="*/ 1824611112 w 167"/>
                <a:gd name="T43" fmla="*/ 726161594 h 83"/>
                <a:gd name="T44" fmla="*/ 1628121134 w 167"/>
                <a:gd name="T45" fmla="*/ 865882531 h 83"/>
                <a:gd name="T46" fmla="*/ 1720102519 w 167"/>
                <a:gd name="T47" fmla="*/ 705103702 h 83"/>
                <a:gd name="T48" fmla="*/ 1400574590 w 167"/>
                <a:gd name="T49" fmla="*/ 497526174 h 83"/>
                <a:gd name="T50" fmla="*/ 1665047443 w 167"/>
                <a:gd name="T51" fmla="*/ 760232684 h 83"/>
                <a:gd name="T52" fmla="*/ 1377289740 w 167"/>
                <a:gd name="T53" fmla="*/ 518463095 h 83"/>
                <a:gd name="T54" fmla="*/ 1583852876 w 167"/>
                <a:gd name="T55" fmla="*/ 818514763 h 83"/>
                <a:gd name="T56" fmla="*/ 1353292351 w 167"/>
                <a:gd name="T57" fmla="*/ 555123969 h 83"/>
                <a:gd name="T58" fmla="*/ 1262025748 w 167"/>
                <a:gd name="T59" fmla="*/ 357685109 h 83"/>
                <a:gd name="T60" fmla="*/ 997386542 w 167"/>
                <a:gd name="T61" fmla="*/ 207577598 h 83"/>
                <a:gd name="T62" fmla="*/ 1193877923 w 167"/>
                <a:gd name="T63" fmla="*/ 402704472 h 83"/>
                <a:gd name="T64" fmla="*/ 963317118 w 167"/>
                <a:gd name="T65" fmla="*/ 252597944 h 83"/>
                <a:gd name="T66" fmla="*/ 1159807657 w 167"/>
                <a:gd name="T67" fmla="*/ 450036594 h 83"/>
                <a:gd name="T68" fmla="*/ 952559475 w 167"/>
                <a:gd name="T69" fmla="*/ 289257695 h 83"/>
                <a:gd name="T70" fmla="*/ 813982580 w 167"/>
                <a:gd name="T71" fmla="*/ 231666355 h 83"/>
                <a:gd name="T72" fmla="*/ 562592237 w 167"/>
                <a:gd name="T73" fmla="*/ 276003819 h 83"/>
                <a:gd name="T74" fmla="*/ 342812359 w 167"/>
                <a:gd name="T75" fmla="*/ 184178319 h 83"/>
                <a:gd name="T76" fmla="*/ 159406503 w 167"/>
                <a:gd name="T77" fmla="*/ 126580489 h 83"/>
                <a:gd name="T78" fmla="*/ 1353292351 w 167"/>
                <a:gd name="T79" fmla="*/ 115752203 h 83"/>
                <a:gd name="T80" fmla="*/ 1262025748 w 167"/>
                <a:gd name="T81" fmla="*/ 47332245 h 83"/>
                <a:gd name="T82" fmla="*/ 1238026116 w 167"/>
                <a:gd name="T83" fmla="*/ 231666355 h 83"/>
                <a:gd name="T84" fmla="*/ 1285308354 w 167"/>
                <a:gd name="T85" fmla="*/ 139157658 h 83"/>
                <a:gd name="T86" fmla="*/ 1135971853 w 167"/>
                <a:gd name="T87" fmla="*/ 139157658 h 83"/>
                <a:gd name="T88" fmla="*/ 1193877923 w 167"/>
                <a:gd name="T89" fmla="*/ 68419923 h 83"/>
                <a:gd name="T90" fmla="*/ 997386542 w 167"/>
                <a:gd name="T91" fmla="*/ 681704423 h 83"/>
                <a:gd name="T92" fmla="*/ 986628899 w 167"/>
                <a:gd name="T93" fmla="*/ 600144314 h 83"/>
                <a:gd name="T94" fmla="*/ 919177341 w 167"/>
                <a:gd name="T95" fmla="*/ 634336655 h 83"/>
                <a:gd name="T96" fmla="*/ 919177341 w 167"/>
                <a:gd name="T97" fmla="*/ 565944255 h 83"/>
                <a:gd name="T98" fmla="*/ 1031456527 w 167"/>
                <a:gd name="T99" fmla="*/ 555123969 h 83"/>
                <a:gd name="T100" fmla="*/ 1078613090 w 167"/>
                <a:gd name="T101" fmla="*/ 460303951 h 83"/>
                <a:gd name="T102" fmla="*/ 963317118 w 167"/>
                <a:gd name="T103" fmla="*/ 507636073 h 83"/>
                <a:gd name="T104" fmla="*/ 1010471997 w 167"/>
                <a:gd name="T105" fmla="*/ 415844253 h 83"/>
                <a:gd name="T106" fmla="*/ 505239926 w 167"/>
                <a:gd name="T107" fmla="*/ 276003819 h 83"/>
                <a:gd name="T108" fmla="*/ 492147177 w 167"/>
                <a:gd name="T109" fmla="*/ 231666355 h 83"/>
                <a:gd name="T110" fmla="*/ 447887335 w 167"/>
                <a:gd name="T111" fmla="*/ 241775974 h 83"/>
                <a:gd name="T112" fmla="*/ 458077473 w 167"/>
                <a:gd name="T113" fmla="*/ 289257695 h 83"/>
                <a:gd name="T114" fmla="*/ 505239926 w 167"/>
                <a:gd name="T115" fmla="*/ 276003819 h 83"/>
                <a:gd name="T116" fmla="*/ 159406503 w 167"/>
                <a:gd name="T117" fmla="*/ 126580489 h 83"/>
                <a:gd name="T118" fmla="*/ 308742935 w 167"/>
                <a:gd name="T119" fmla="*/ 207577598 h 83"/>
                <a:gd name="T120" fmla="*/ 562592237 w 167"/>
                <a:gd name="T121" fmla="*/ 276003819 h 83"/>
                <a:gd name="T122" fmla="*/ 872052198 w 167"/>
                <a:gd name="T123" fmla="*/ 160779179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59" name="Freeform 31"/>
            <p:cNvSpPr>
              <a:spLocks noEditPoints="1"/>
            </p:cNvSpPr>
            <p:nvPr/>
          </p:nvSpPr>
          <p:spPr bwMode="auto">
            <a:xfrm>
              <a:off x="2203" y="1079"/>
              <a:ext cx="732" cy="364"/>
            </a:xfrm>
            <a:custGeom>
              <a:avLst/>
              <a:gdLst>
                <a:gd name="T0" fmla="*/ 1916593620 w 167"/>
                <a:gd name="T1" fmla="*/ 750122785 h 83"/>
                <a:gd name="T2" fmla="*/ 1309144159 w 167"/>
                <a:gd name="T3" fmla="*/ 289257695 h 83"/>
                <a:gd name="T4" fmla="*/ 1377289740 w 167"/>
                <a:gd name="T5" fmla="*/ 197440193 h 83"/>
                <a:gd name="T6" fmla="*/ 1502626889 w 167"/>
                <a:gd name="T7" fmla="*/ 173349753 h 83"/>
                <a:gd name="T8" fmla="*/ 1285308354 w 167"/>
                <a:gd name="T9" fmla="*/ 0 h 83"/>
                <a:gd name="T10" fmla="*/ 1159807657 w 167"/>
                <a:gd name="T11" fmla="*/ 0 h 83"/>
                <a:gd name="T12" fmla="*/ 1054768869 w 167"/>
                <a:gd name="T13" fmla="*/ 126580489 h 83"/>
                <a:gd name="T14" fmla="*/ 813982580 w 167"/>
                <a:gd name="T15" fmla="*/ 68419923 h 83"/>
                <a:gd name="T16" fmla="*/ 539309911 w 167"/>
                <a:gd name="T17" fmla="*/ 184178319 h 83"/>
                <a:gd name="T18" fmla="*/ 0 w 167"/>
                <a:gd name="T19" fmla="*/ 57597883 h 83"/>
                <a:gd name="T20" fmla="*/ 400724601 w 167"/>
                <a:gd name="T21" fmla="*/ 334284706 h 83"/>
                <a:gd name="T22" fmla="*/ 562592237 w 167"/>
                <a:gd name="T23" fmla="*/ 357685109 h 83"/>
                <a:gd name="T24" fmla="*/ 790698291 w 167"/>
                <a:gd name="T25" fmla="*/ 300058404 h 83"/>
                <a:gd name="T26" fmla="*/ 940034512 w 167"/>
                <a:gd name="T27" fmla="*/ 368476486 h 83"/>
                <a:gd name="T28" fmla="*/ 861264819 w 167"/>
                <a:gd name="T29" fmla="*/ 507636073 h 83"/>
                <a:gd name="T30" fmla="*/ 885107356 w 167"/>
                <a:gd name="T31" fmla="*/ 647476717 h 83"/>
                <a:gd name="T32" fmla="*/ 1067825711 w 167"/>
                <a:gd name="T33" fmla="*/ 784322984 h 83"/>
                <a:gd name="T34" fmla="*/ 1067825711 w 167"/>
                <a:gd name="T35" fmla="*/ 623543594 h 83"/>
                <a:gd name="T36" fmla="*/ 1146723324 w 167"/>
                <a:gd name="T37" fmla="*/ 497526174 h 83"/>
                <a:gd name="T38" fmla="*/ 1641204906 w 167"/>
                <a:gd name="T39" fmla="*/ 957672666 h 83"/>
                <a:gd name="T40" fmla="*/ 1916593620 w 167"/>
                <a:gd name="T41" fmla="*/ 750122785 h 83"/>
                <a:gd name="T42" fmla="*/ 1824611112 w 167"/>
                <a:gd name="T43" fmla="*/ 726161594 h 83"/>
                <a:gd name="T44" fmla="*/ 1628121134 w 167"/>
                <a:gd name="T45" fmla="*/ 865882531 h 83"/>
                <a:gd name="T46" fmla="*/ 1720102519 w 167"/>
                <a:gd name="T47" fmla="*/ 705103702 h 83"/>
                <a:gd name="T48" fmla="*/ 1400574590 w 167"/>
                <a:gd name="T49" fmla="*/ 497526174 h 83"/>
                <a:gd name="T50" fmla="*/ 1665047443 w 167"/>
                <a:gd name="T51" fmla="*/ 760232684 h 83"/>
                <a:gd name="T52" fmla="*/ 1377289740 w 167"/>
                <a:gd name="T53" fmla="*/ 518463095 h 83"/>
                <a:gd name="T54" fmla="*/ 1583852876 w 167"/>
                <a:gd name="T55" fmla="*/ 818514763 h 83"/>
                <a:gd name="T56" fmla="*/ 1353292351 w 167"/>
                <a:gd name="T57" fmla="*/ 555123969 h 83"/>
                <a:gd name="T58" fmla="*/ 1262025748 w 167"/>
                <a:gd name="T59" fmla="*/ 357685109 h 83"/>
                <a:gd name="T60" fmla="*/ 997386542 w 167"/>
                <a:gd name="T61" fmla="*/ 207577598 h 83"/>
                <a:gd name="T62" fmla="*/ 1193877923 w 167"/>
                <a:gd name="T63" fmla="*/ 402704472 h 83"/>
                <a:gd name="T64" fmla="*/ 963317118 w 167"/>
                <a:gd name="T65" fmla="*/ 252597944 h 83"/>
                <a:gd name="T66" fmla="*/ 1159807657 w 167"/>
                <a:gd name="T67" fmla="*/ 450036594 h 83"/>
                <a:gd name="T68" fmla="*/ 952559475 w 167"/>
                <a:gd name="T69" fmla="*/ 289257695 h 83"/>
                <a:gd name="T70" fmla="*/ 813982580 w 167"/>
                <a:gd name="T71" fmla="*/ 231666355 h 83"/>
                <a:gd name="T72" fmla="*/ 562592237 w 167"/>
                <a:gd name="T73" fmla="*/ 276003819 h 83"/>
                <a:gd name="T74" fmla="*/ 342812359 w 167"/>
                <a:gd name="T75" fmla="*/ 184178319 h 83"/>
                <a:gd name="T76" fmla="*/ 159406503 w 167"/>
                <a:gd name="T77" fmla="*/ 126580489 h 83"/>
                <a:gd name="T78" fmla="*/ 1353292351 w 167"/>
                <a:gd name="T79" fmla="*/ 115752203 h 83"/>
                <a:gd name="T80" fmla="*/ 1262025748 w 167"/>
                <a:gd name="T81" fmla="*/ 47332245 h 83"/>
                <a:gd name="T82" fmla="*/ 1238026116 w 167"/>
                <a:gd name="T83" fmla="*/ 231666355 h 83"/>
                <a:gd name="T84" fmla="*/ 1285308354 w 167"/>
                <a:gd name="T85" fmla="*/ 139157658 h 83"/>
                <a:gd name="T86" fmla="*/ 1135971853 w 167"/>
                <a:gd name="T87" fmla="*/ 139157658 h 83"/>
                <a:gd name="T88" fmla="*/ 1193877923 w 167"/>
                <a:gd name="T89" fmla="*/ 68419923 h 83"/>
                <a:gd name="T90" fmla="*/ 997386542 w 167"/>
                <a:gd name="T91" fmla="*/ 681704423 h 83"/>
                <a:gd name="T92" fmla="*/ 986628899 w 167"/>
                <a:gd name="T93" fmla="*/ 600144314 h 83"/>
                <a:gd name="T94" fmla="*/ 919177341 w 167"/>
                <a:gd name="T95" fmla="*/ 634336655 h 83"/>
                <a:gd name="T96" fmla="*/ 919177341 w 167"/>
                <a:gd name="T97" fmla="*/ 565944255 h 83"/>
                <a:gd name="T98" fmla="*/ 1031456527 w 167"/>
                <a:gd name="T99" fmla="*/ 555123969 h 83"/>
                <a:gd name="T100" fmla="*/ 1078613090 w 167"/>
                <a:gd name="T101" fmla="*/ 460303951 h 83"/>
                <a:gd name="T102" fmla="*/ 963317118 w 167"/>
                <a:gd name="T103" fmla="*/ 507636073 h 83"/>
                <a:gd name="T104" fmla="*/ 1010471997 w 167"/>
                <a:gd name="T105" fmla="*/ 415844253 h 83"/>
                <a:gd name="T106" fmla="*/ 505239926 w 167"/>
                <a:gd name="T107" fmla="*/ 276003819 h 83"/>
                <a:gd name="T108" fmla="*/ 492147177 w 167"/>
                <a:gd name="T109" fmla="*/ 231666355 h 83"/>
                <a:gd name="T110" fmla="*/ 447887335 w 167"/>
                <a:gd name="T111" fmla="*/ 241775974 h 83"/>
                <a:gd name="T112" fmla="*/ 458077473 w 167"/>
                <a:gd name="T113" fmla="*/ 289257695 h 83"/>
                <a:gd name="T114" fmla="*/ 505239926 w 167"/>
                <a:gd name="T115" fmla="*/ 276003819 h 83"/>
                <a:gd name="T116" fmla="*/ 159406503 w 167"/>
                <a:gd name="T117" fmla="*/ 126580489 h 83"/>
                <a:gd name="T118" fmla="*/ 308742935 w 167"/>
                <a:gd name="T119" fmla="*/ 207577598 h 83"/>
                <a:gd name="T120" fmla="*/ 562592237 w 167"/>
                <a:gd name="T121" fmla="*/ 276003819 h 83"/>
                <a:gd name="T122" fmla="*/ 872052198 w 167"/>
                <a:gd name="T123" fmla="*/ 160779179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0" name="Freeform 32"/>
            <p:cNvSpPr>
              <a:spLocks noEditPoints="1"/>
            </p:cNvSpPr>
            <p:nvPr/>
          </p:nvSpPr>
          <p:spPr bwMode="auto">
            <a:xfrm>
              <a:off x="717" y="813"/>
              <a:ext cx="2551" cy="2548"/>
            </a:xfrm>
            <a:custGeom>
              <a:avLst/>
              <a:gdLst>
                <a:gd name="T0" fmla="*/ 0 w 582"/>
                <a:gd name="T1" fmla="*/ 2147483647 h 582"/>
                <a:gd name="T2" fmla="*/ 23308249 w 582"/>
                <a:gd name="T3" fmla="*/ 2147483647 h 582"/>
                <a:gd name="T4" fmla="*/ 0 w 582"/>
                <a:gd name="T5" fmla="*/ 2147483647 h 582"/>
                <a:gd name="T6" fmla="*/ 997275845 w 582"/>
                <a:gd name="T7" fmla="*/ 985640097 h 582"/>
                <a:gd name="T8" fmla="*/ 0 w 582"/>
                <a:gd name="T9" fmla="*/ 2147483647 h 582"/>
                <a:gd name="T10" fmla="*/ 2147483647 w 582"/>
                <a:gd name="T11" fmla="*/ 0 h 582"/>
                <a:gd name="T12" fmla="*/ 997275845 w 582"/>
                <a:gd name="T13" fmla="*/ 985640097 h 582"/>
                <a:gd name="T14" fmla="*/ 2147483647 w 582"/>
                <a:gd name="T15" fmla="*/ 0 h 582"/>
                <a:gd name="T16" fmla="*/ 2147483647 w 582"/>
                <a:gd name="T17" fmla="*/ 23087821 h 582"/>
                <a:gd name="T18" fmla="*/ 2147483647 w 582"/>
                <a:gd name="T19" fmla="*/ 0 h 582"/>
                <a:gd name="T20" fmla="*/ 2147483647 w 582"/>
                <a:gd name="T21" fmla="*/ 0 h 582"/>
                <a:gd name="T22" fmla="*/ 2147483647 w 582"/>
                <a:gd name="T23" fmla="*/ 23087821 h 582"/>
                <a:gd name="T24" fmla="*/ 2147483647 w 582"/>
                <a:gd name="T25" fmla="*/ 0 h 582"/>
                <a:gd name="T26" fmla="*/ 2147483647 w 582"/>
                <a:gd name="T27" fmla="*/ 985640097 h 582"/>
                <a:gd name="T28" fmla="*/ 2147483647 w 582"/>
                <a:gd name="T29" fmla="*/ 0 h 582"/>
                <a:gd name="T30" fmla="*/ 2147483647 w 582"/>
                <a:gd name="T31" fmla="*/ 2147483647 h 582"/>
                <a:gd name="T32" fmla="*/ 2147483647 w 582"/>
                <a:gd name="T33" fmla="*/ 985640097 h 582"/>
                <a:gd name="T34" fmla="*/ 2147483647 w 582"/>
                <a:gd name="T35" fmla="*/ 2147483647 h 582"/>
                <a:gd name="T36" fmla="*/ 2147483647 w 582"/>
                <a:gd name="T37" fmla="*/ 2147483647 h 582"/>
                <a:gd name="T38" fmla="*/ 2147483647 w 582"/>
                <a:gd name="T39" fmla="*/ 2147483647 h 582"/>
                <a:gd name="T40" fmla="*/ 2147483647 w 582"/>
                <a:gd name="T41" fmla="*/ 2147483647 h 582"/>
                <a:gd name="T42" fmla="*/ 2147483647 w 582"/>
                <a:gd name="T43" fmla="*/ 2147483647 h 582"/>
                <a:gd name="T44" fmla="*/ 2147483647 w 582"/>
                <a:gd name="T45" fmla="*/ 2147483647 h 582"/>
                <a:gd name="T46" fmla="*/ 2147483647 w 582"/>
                <a:gd name="T47" fmla="*/ 2147483647 h 582"/>
                <a:gd name="T48" fmla="*/ 2147483647 w 582"/>
                <a:gd name="T49" fmla="*/ 2147483647 h 582"/>
                <a:gd name="T50" fmla="*/ 2147483647 w 582"/>
                <a:gd name="T51" fmla="*/ 2147483647 h 582"/>
                <a:gd name="T52" fmla="*/ 2147483647 w 582"/>
                <a:gd name="T53" fmla="*/ 2147483647 h 582"/>
                <a:gd name="T54" fmla="*/ 2147483647 w 582"/>
                <a:gd name="T55" fmla="*/ 2147483647 h 582"/>
                <a:gd name="T56" fmla="*/ 2147483647 w 582"/>
                <a:gd name="T57" fmla="*/ 2147483647 h 582"/>
                <a:gd name="T58" fmla="*/ 2147483647 w 582"/>
                <a:gd name="T59" fmla="*/ 2147483647 h 582"/>
                <a:gd name="T60" fmla="*/ 2147483647 w 582"/>
                <a:gd name="T61" fmla="*/ 2147483647 h 582"/>
                <a:gd name="T62" fmla="*/ 2147483647 w 582"/>
                <a:gd name="T63" fmla="*/ 2147483647 h 582"/>
                <a:gd name="T64" fmla="*/ 2147483647 w 582"/>
                <a:gd name="T65" fmla="*/ 2147483647 h 582"/>
                <a:gd name="T66" fmla="*/ 997275845 w 582"/>
                <a:gd name="T67" fmla="*/ 2147483647 h 582"/>
                <a:gd name="T68" fmla="*/ 2147483647 w 582"/>
                <a:gd name="T69" fmla="*/ 2147483647 h 582"/>
                <a:gd name="T70" fmla="*/ 0 w 582"/>
                <a:gd name="T71" fmla="*/ 2147483647 h 582"/>
                <a:gd name="T72" fmla="*/ 997275845 w 582"/>
                <a:gd name="T73" fmla="*/ 2147483647 h 582"/>
                <a:gd name="T74" fmla="*/ 0 w 582"/>
                <a:gd name="T75" fmla="*/ 2147483647 h 582"/>
                <a:gd name="T76" fmla="*/ 23308249 w 582"/>
                <a:gd name="T77" fmla="*/ 2147483647 h 582"/>
                <a:gd name="T78" fmla="*/ 0 w 582"/>
                <a:gd name="T79" fmla="*/ 2147483647 h 5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82"/>
                <a:gd name="T122" fmla="*/ 582 w 582"/>
                <a:gd name="T123" fmla="*/ 582 h 5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82">
                  <a:moveTo>
                    <a:pt x="0" y="291"/>
                  </a:moveTo>
                  <a:lnTo>
                    <a:pt x="0" y="291"/>
                  </a:lnTo>
                  <a:lnTo>
                    <a:pt x="2" y="291"/>
                  </a:lnTo>
                  <a:lnTo>
                    <a:pt x="0" y="291"/>
                  </a:lnTo>
                  <a:close/>
                  <a:moveTo>
                    <a:pt x="0" y="291"/>
                  </a:moveTo>
                  <a:cubicBezTo>
                    <a:pt x="0" y="211"/>
                    <a:pt x="33" y="138"/>
                    <a:pt x="86" y="86"/>
                  </a:cubicBezTo>
                  <a:lnTo>
                    <a:pt x="87" y="87"/>
                  </a:lnTo>
                  <a:cubicBezTo>
                    <a:pt x="35" y="139"/>
                    <a:pt x="2" y="212"/>
                    <a:pt x="2" y="291"/>
                  </a:cubicBezTo>
                  <a:lnTo>
                    <a:pt x="0" y="291"/>
                  </a:lnTo>
                  <a:close/>
                  <a:moveTo>
                    <a:pt x="86" y="86"/>
                  </a:moveTo>
                  <a:cubicBezTo>
                    <a:pt x="138" y="33"/>
                    <a:pt x="211" y="0"/>
                    <a:pt x="291" y="0"/>
                  </a:cubicBezTo>
                  <a:lnTo>
                    <a:pt x="291" y="2"/>
                  </a:lnTo>
                  <a:cubicBezTo>
                    <a:pt x="212" y="2"/>
                    <a:pt x="139" y="35"/>
                    <a:pt x="87" y="87"/>
                  </a:cubicBezTo>
                  <a:lnTo>
                    <a:pt x="86" y="86"/>
                  </a:lnTo>
                  <a:close/>
                  <a:moveTo>
                    <a:pt x="291" y="0"/>
                  </a:moveTo>
                  <a:lnTo>
                    <a:pt x="291" y="0"/>
                  </a:lnTo>
                  <a:lnTo>
                    <a:pt x="291" y="2"/>
                  </a:lnTo>
                  <a:lnTo>
                    <a:pt x="291" y="0"/>
                  </a:lnTo>
                  <a:close/>
                  <a:moveTo>
                    <a:pt x="291" y="0"/>
                  </a:moveTo>
                  <a:lnTo>
                    <a:pt x="291" y="0"/>
                  </a:lnTo>
                  <a:lnTo>
                    <a:pt x="291" y="2"/>
                  </a:lnTo>
                  <a:lnTo>
                    <a:pt x="291" y="0"/>
                  </a:lnTo>
                  <a:close/>
                  <a:moveTo>
                    <a:pt x="291" y="0"/>
                  </a:moveTo>
                  <a:cubicBezTo>
                    <a:pt x="371" y="0"/>
                    <a:pt x="444" y="33"/>
                    <a:pt x="496" y="86"/>
                  </a:cubicBezTo>
                  <a:lnTo>
                    <a:pt x="495" y="87"/>
                  </a:lnTo>
                  <a:cubicBezTo>
                    <a:pt x="443" y="35"/>
                    <a:pt x="370" y="2"/>
                    <a:pt x="291" y="2"/>
                  </a:cubicBezTo>
                  <a:lnTo>
                    <a:pt x="291" y="0"/>
                  </a:lnTo>
                  <a:close/>
                  <a:moveTo>
                    <a:pt x="496" y="86"/>
                  </a:moveTo>
                  <a:cubicBezTo>
                    <a:pt x="549" y="138"/>
                    <a:pt x="582" y="211"/>
                    <a:pt x="582" y="291"/>
                  </a:cubicBezTo>
                  <a:lnTo>
                    <a:pt x="580" y="291"/>
                  </a:lnTo>
                  <a:cubicBezTo>
                    <a:pt x="580" y="212"/>
                    <a:pt x="547" y="139"/>
                    <a:pt x="495" y="87"/>
                  </a:cubicBezTo>
                  <a:lnTo>
                    <a:pt x="496" y="86"/>
                  </a:lnTo>
                  <a:close/>
                  <a:moveTo>
                    <a:pt x="582" y="291"/>
                  </a:moveTo>
                  <a:lnTo>
                    <a:pt x="582" y="291"/>
                  </a:lnTo>
                  <a:lnTo>
                    <a:pt x="580" y="291"/>
                  </a:lnTo>
                  <a:lnTo>
                    <a:pt x="582" y="291"/>
                  </a:lnTo>
                  <a:close/>
                  <a:moveTo>
                    <a:pt x="582" y="291"/>
                  </a:moveTo>
                  <a:lnTo>
                    <a:pt x="582" y="291"/>
                  </a:lnTo>
                  <a:lnTo>
                    <a:pt x="580" y="291"/>
                  </a:lnTo>
                  <a:lnTo>
                    <a:pt x="582" y="291"/>
                  </a:lnTo>
                  <a:close/>
                  <a:moveTo>
                    <a:pt x="582" y="291"/>
                  </a:moveTo>
                  <a:cubicBezTo>
                    <a:pt x="582" y="371"/>
                    <a:pt x="549" y="444"/>
                    <a:pt x="496" y="496"/>
                  </a:cubicBezTo>
                  <a:lnTo>
                    <a:pt x="495" y="495"/>
                  </a:lnTo>
                  <a:cubicBezTo>
                    <a:pt x="547" y="443"/>
                    <a:pt x="580" y="370"/>
                    <a:pt x="580" y="291"/>
                  </a:cubicBezTo>
                  <a:lnTo>
                    <a:pt x="582" y="291"/>
                  </a:lnTo>
                  <a:close/>
                  <a:moveTo>
                    <a:pt x="496" y="496"/>
                  </a:moveTo>
                  <a:cubicBezTo>
                    <a:pt x="444" y="549"/>
                    <a:pt x="371" y="582"/>
                    <a:pt x="291" y="582"/>
                  </a:cubicBezTo>
                  <a:lnTo>
                    <a:pt x="291" y="580"/>
                  </a:lnTo>
                  <a:cubicBezTo>
                    <a:pt x="370" y="580"/>
                    <a:pt x="443" y="547"/>
                    <a:pt x="495" y="495"/>
                  </a:cubicBezTo>
                  <a:lnTo>
                    <a:pt x="496" y="496"/>
                  </a:lnTo>
                  <a:close/>
                  <a:moveTo>
                    <a:pt x="291" y="582"/>
                  </a:moveTo>
                  <a:lnTo>
                    <a:pt x="291" y="582"/>
                  </a:lnTo>
                  <a:lnTo>
                    <a:pt x="291" y="580"/>
                  </a:lnTo>
                  <a:lnTo>
                    <a:pt x="291" y="582"/>
                  </a:lnTo>
                  <a:close/>
                  <a:moveTo>
                    <a:pt x="291" y="582"/>
                  </a:moveTo>
                  <a:lnTo>
                    <a:pt x="291" y="582"/>
                  </a:lnTo>
                  <a:lnTo>
                    <a:pt x="291" y="580"/>
                  </a:lnTo>
                  <a:lnTo>
                    <a:pt x="291" y="582"/>
                  </a:lnTo>
                  <a:close/>
                  <a:moveTo>
                    <a:pt x="291" y="582"/>
                  </a:moveTo>
                  <a:cubicBezTo>
                    <a:pt x="211" y="582"/>
                    <a:pt x="138" y="549"/>
                    <a:pt x="86" y="496"/>
                  </a:cubicBezTo>
                  <a:lnTo>
                    <a:pt x="87" y="495"/>
                  </a:lnTo>
                  <a:cubicBezTo>
                    <a:pt x="139" y="547"/>
                    <a:pt x="212" y="580"/>
                    <a:pt x="291" y="580"/>
                  </a:cubicBezTo>
                  <a:lnTo>
                    <a:pt x="291" y="582"/>
                  </a:lnTo>
                  <a:close/>
                  <a:moveTo>
                    <a:pt x="86" y="496"/>
                  </a:moveTo>
                  <a:cubicBezTo>
                    <a:pt x="33" y="444"/>
                    <a:pt x="0" y="371"/>
                    <a:pt x="0" y="291"/>
                  </a:cubicBezTo>
                  <a:lnTo>
                    <a:pt x="2" y="291"/>
                  </a:lnTo>
                  <a:cubicBezTo>
                    <a:pt x="2" y="370"/>
                    <a:pt x="35" y="443"/>
                    <a:pt x="87" y="495"/>
                  </a:cubicBezTo>
                  <a:lnTo>
                    <a:pt x="86" y="496"/>
                  </a:lnTo>
                  <a:close/>
                  <a:moveTo>
                    <a:pt x="0" y="291"/>
                  </a:moveTo>
                  <a:lnTo>
                    <a:pt x="0" y="291"/>
                  </a:lnTo>
                  <a:lnTo>
                    <a:pt x="2" y="291"/>
                  </a:lnTo>
                  <a:lnTo>
                    <a:pt x="0" y="291"/>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1" name="Freeform 33"/>
            <p:cNvSpPr>
              <a:spLocks noEditPoints="1"/>
            </p:cNvSpPr>
            <p:nvPr/>
          </p:nvSpPr>
          <p:spPr bwMode="auto">
            <a:xfrm>
              <a:off x="607" y="703"/>
              <a:ext cx="2771" cy="2768"/>
            </a:xfrm>
            <a:custGeom>
              <a:avLst/>
              <a:gdLst>
                <a:gd name="T0" fmla="*/ 2147483647 w 632"/>
                <a:gd name="T1" fmla="*/ 46831581 h 632"/>
                <a:gd name="T2" fmla="*/ 2147483647 w 632"/>
                <a:gd name="T3" fmla="*/ 114405986 h 632"/>
                <a:gd name="T4" fmla="*/ 2147483647 w 632"/>
                <a:gd name="T5" fmla="*/ 238954620 h 632"/>
                <a:gd name="T6" fmla="*/ 2002936393 w 632"/>
                <a:gd name="T7" fmla="*/ 387219225 h 632"/>
                <a:gd name="T8" fmla="*/ 1669988875 w 632"/>
                <a:gd name="T9" fmla="*/ 568643265 h 632"/>
                <a:gd name="T10" fmla="*/ 1357509990 w 632"/>
                <a:gd name="T11" fmla="*/ 797590413 h 632"/>
                <a:gd name="T12" fmla="*/ 1081348730 w 632"/>
                <a:gd name="T13" fmla="*/ 1046561195 h 632"/>
                <a:gd name="T14" fmla="*/ 816679748 w 632"/>
                <a:gd name="T15" fmla="*/ 1319403480 h 632"/>
                <a:gd name="T16" fmla="*/ 598736964 w 632"/>
                <a:gd name="T17" fmla="*/ 1625904352 h 632"/>
                <a:gd name="T18" fmla="*/ 401786006 w 632"/>
                <a:gd name="T19" fmla="*/ 1945020011 h 632"/>
                <a:gd name="T20" fmla="*/ 252114813 w 632"/>
                <a:gd name="T21" fmla="*/ 2147483647 h 632"/>
                <a:gd name="T22" fmla="*/ 125779465 w 632"/>
                <a:gd name="T23" fmla="*/ 2147483647 h 632"/>
                <a:gd name="T24" fmla="*/ 47249688 w 632"/>
                <a:gd name="T25" fmla="*/ 2147483647 h 632"/>
                <a:gd name="T26" fmla="*/ 10776542 w 632"/>
                <a:gd name="T27" fmla="*/ 2147483647 h 632"/>
                <a:gd name="T28" fmla="*/ 0 w 632"/>
                <a:gd name="T29" fmla="*/ 2147483647 h 632"/>
                <a:gd name="T30" fmla="*/ 47249688 w 632"/>
                <a:gd name="T31" fmla="*/ 2147483647 h 632"/>
                <a:gd name="T32" fmla="*/ 115529505 w 632"/>
                <a:gd name="T33" fmla="*/ 2147483647 h 632"/>
                <a:gd name="T34" fmla="*/ 241308899 w 632"/>
                <a:gd name="T35" fmla="*/ 2147483647 h 632"/>
                <a:gd name="T36" fmla="*/ 391008995 w 632"/>
                <a:gd name="T37" fmla="*/ 2147483647 h 632"/>
                <a:gd name="T38" fmla="*/ 574810265 w 632"/>
                <a:gd name="T39" fmla="*/ 2147483647 h 632"/>
                <a:gd name="T40" fmla="*/ 806031255 w 632"/>
                <a:gd name="T41" fmla="*/ 2147483647 h 632"/>
                <a:gd name="T42" fmla="*/ 1058017901 w 632"/>
                <a:gd name="T43" fmla="*/ 2147483647 h 632"/>
                <a:gd name="T44" fmla="*/ 1336482388 w 632"/>
                <a:gd name="T45" fmla="*/ 2147483647 h 632"/>
                <a:gd name="T46" fmla="*/ 1646068771 w 632"/>
                <a:gd name="T47" fmla="*/ 2147483647 h 632"/>
                <a:gd name="T48" fmla="*/ 1968799931 w 632"/>
                <a:gd name="T49" fmla="*/ 2147483647 h 632"/>
                <a:gd name="T50" fmla="*/ 2147483647 w 632"/>
                <a:gd name="T51" fmla="*/ 2147483647 h 632"/>
                <a:gd name="T52" fmla="*/ 2147483647 w 632"/>
                <a:gd name="T53" fmla="*/ 2147483647 h 632"/>
                <a:gd name="T54" fmla="*/ 2147483647 w 632"/>
                <a:gd name="T55" fmla="*/ 2147483647 h 632"/>
                <a:gd name="T56" fmla="*/ 2147483647 w 632"/>
                <a:gd name="T57" fmla="*/ 2147483647 h 632"/>
                <a:gd name="T58" fmla="*/ 2147483647 w 632"/>
                <a:gd name="T59" fmla="*/ 2147483647 h 632"/>
                <a:gd name="T60" fmla="*/ 2147483647 w 632"/>
                <a:gd name="T61" fmla="*/ 2147483647 h 632"/>
                <a:gd name="T62" fmla="*/ 2147483647 w 632"/>
                <a:gd name="T63" fmla="*/ 2147483647 h 632"/>
                <a:gd name="T64" fmla="*/ 2147483647 w 632"/>
                <a:gd name="T65" fmla="*/ 2147483647 h 632"/>
                <a:gd name="T66" fmla="*/ 2147483647 w 632"/>
                <a:gd name="T67" fmla="*/ 2147483647 h 632"/>
                <a:gd name="T68" fmla="*/ 2147483647 w 632"/>
                <a:gd name="T69" fmla="*/ 2147483647 h 632"/>
                <a:gd name="T70" fmla="*/ 2147483647 w 632"/>
                <a:gd name="T71" fmla="*/ 2147483647 h 632"/>
                <a:gd name="T72" fmla="*/ 2147483647 w 632"/>
                <a:gd name="T73" fmla="*/ 2147483647 h 632"/>
                <a:gd name="T74" fmla="*/ 2147483647 w 632"/>
                <a:gd name="T75" fmla="*/ 2147483647 h 632"/>
                <a:gd name="T76" fmla="*/ 2147483647 w 632"/>
                <a:gd name="T77" fmla="*/ 2147483647 h 632"/>
                <a:gd name="T78" fmla="*/ 2147483647 w 632"/>
                <a:gd name="T79" fmla="*/ 2147483647 h 632"/>
                <a:gd name="T80" fmla="*/ 2147483647 w 632"/>
                <a:gd name="T81" fmla="*/ 2147483647 h 632"/>
                <a:gd name="T82" fmla="*/ 2147483647 w 632"/>
                <a:gd name="T83" fmla="*/ 2147483647 h 632"/>
                <a:gd name="T84" fmla="*/ 2147483647 w 632"/>
                <a:gd name="T85" fmla="*/ 2147483647 h 632"/>
                <a:gd name="T86" fmla="*/ 2147483647 w 632"/>
                <a:gd name="T87" fmla="*/ 2147483647 h 632"/>
                <a:gd name="T88" fmla="*/ 2147483647 w 632"/>
                <a:gd name="T89" fmla="*/ 2147483647 h 632"/>
                <a:gd name="T90" fmla="*/ 2147483647 w 632"/>
                <a:gd name="T91" fmla="*/ 2147483647 h 632"/>
                <a:gd name="T92" fmla="*/ 2147483647 w 632"/>
                <a:gd name="T93" fmla="*/ 2147483647 h 632"/>
                <a:gd name="T94" fmla="*/ 2147483647 w 632"/>
                <a:gd name="T95" fmla="*/ 2147483647 h 632"/>
                <a:gd name="T96" fmla="*/ 2147483647 w 632"/>
                <a:gd name="T97" fmla="*/ 1978751757 h 632"/>
                <a:gd name="T98" fmla="*/ 2147483647 w 632"/>
                <a:gd name="T99" fmla="*/ 1649063043 h 632"/>
                <a:gd name="T100" fmla="*/ 2147483647 w 632"/>
                <a:gd name="T101" fmla="*/ 1342553201 h 632"/>
                <a:gd name="T102" fmla="*/ 2147483647 w 632"/>
                <a:gd name="T103" fmla="*/ 1069718764 h 632"/>
                <a:gd name="T104" fmla="*/ 2147483647 w 632"/>
                <a:gd name="T105" fmla="*/ 807606224 h 632"/>
                <a:gd name="T106" fmla="*/ 2147483647 w 632"/>
                <a:gd name="T107" fmla="*/ 592323461 h 632"/>
                <a:gd name="T108" fmla="*/ 2147483647 w 632"/>
                <a:gd name="T109" fmla="*/ 397235316 h 632"/>
                <a:gd name="T110" fmla="*/ 2147483647 w 632"/>
                <a:gd name="T111" fmla="*/ 248970432 h 632"/>
                <a:gd name="T112" fmla="*/ 2147483647 w 632"/>
                <a:gd name="T113" fmla="*/ 124549055 h 632"/>
                <a:gd name="T114" fmla="*/ 2147483647 w 632"/>
                <a:gd name="T115" fmla="*/ 46831581 h 632"/>
                <a:gd name="T116" fmla="*/ 2147483647 w 632"/>
                <a:gd name="T117" fmla="*/ 10692758 h 632"/>
                <a:gd name="T118" fmla="*/ 214748364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2" name="Freeform 34"/>
            <p:cNvSpPr>
              <a:spLocks noEditPoints="1"/>
            </p:cNvSpPr>
            <p:nvPr/>
          </p:nvSpPr>
          <p:spPr bwMode="auto">
            <a:xfrm>
              <a:off x="607" y="703"/>
              <a:ext cx="2771" cy="2768"/>
            </a:xfrm>
            <a:custGeom>
              <a:avLst/>
              <a:gdLst>
                <a:gd name="T0" fmla="*/ 2147483647 w 632"/>
                <a:gd name="T1" fmla="*/ 46831581 h 632"/>
                <a:gd name="T2" fmla="*/ 2147483647 w 632"/>
                <a:gd name="T3" fmla="*/ 114405986 h 632"/>
                <a:gd name="T4" fmla="*/ 2147483647 w 632"/>
                <a:gd name="T5" fmla="*/ 238954620 h 632"/>
                <a:gd name="T6" fmla="*/ 2002936393 w 632"/>
                <a:gd name="T7" fmla="*/ 387219225 h 632"/>
                <a:gd name="T8" fmla="*/ 1669988875 w 632"/>
                <a:gd name="T9" fmla="*/ 568643265 h 632"/>
                <a:gd name="T10" fmla="*/ 1357509990 w 632"/>
                <a:gd name="T11" fmla="*/ 797590413 h 632"/>
                <a:gd name="T12" fmla="*/ 1081348730 w 632"/>
                <a:gd name="T13" fmla="*/ 1046561195 h 632"/>
                <a:gd name="T14" fmla="*/ 816679748 w 632"/>
                <a:gd name="T15" fmla="*/ 1319403480 h 632"/>
                <a:gd name="T16" fmla="*/ 598736964 w 632"/>
                <a:gd name="T17" fmla="*/ 1625904352 h 632"/>
                <a:gd name="T18" fmla="*/ 401786006 w 632"/>
                <a:gd name="T19" fmla="*/ 1945020011 h 632"/>
                <a:gd name="T20" fmla="*/ 252114813 w 632"/>
                <a:gd name="T21" fmla="*/ 2147483647 h 632"/>
                <a:gd name="T22" fmla="*/ 125779465 w 632"/>
                <a:gd name="T23" fmla="*/ 2147483647 h 632"/>
                <a:gd name="T24" fmla="*/ 47249688 w 632"/>
                <a:gd name="T25" fmla="*/ 2147483647 h 632"/>
                <a:gd name="T26" fmla="*/ 10776542 w 632"/>
                <a:gd name="T27" fmla="*/ 2147483647 h 632"/>
                <a:gd name="T28" fmla="*/ 0 w 632"/>
                <a:gd name="T29" fmla="*/ 2147483647 h 632"/>
                <a:gd name="T30" fmla="*/ 47249688 w 632"/>
                <a:gd name="T31" fmla="*/ 2147483647 h 632"/>
                <a:gd name="T32" fmla="*/ 115529505 w 632"/>
                <a:gd name="T33" fmla="*/ 2147483647 h 632"/>
                <a:gd name="T34" fmla="*/ 241308899 w 632"/>
                <a:gd name="T35" fmla="*/ 2147483647 h 632"/>
                <a:gd name="T36" fmla="*/ 391008995 w 632"/>
                <a:gd name="T37" fmla="*/ 2147483647 h 632"/>
                <a:gd name="T38" fmla="*/ 574810265 w 632"/>
                <a:gd name="T39" fmla="*/ 2147483647 h 632"/>
                <a:gd name="T40" fmla="*/ 806031255 w 632"/>
                <a:gd name="T41" fmla="*/ 2147483647 h 632"/>
                <a:gd name="T42" fmla="*/ 1058017901 w 632"/>
                <a:gd name="T43" fmla="*/ 2147483647 h 632"/>
                <a:gd name="T44" fmla="*/ 1336482388 w 632"/>
                <a:gd name="T45" fmla="*/ 2147483647 h 632"/>
                <a:gd name="T46" fmla="*/ 1646068771 w 632"/>
                <a:gd name="T47" fmla="*/ 2147483647 h 632"/>
                <a:gd name="T48" fmla="*/ 1968799931 w 632"/>
                <a:gd name="T49" fmla="*/ 2147483647 h 632"/>
                <a:gd name="T50" fmla="*/ 2147483647 w 632"/>
                <a:gd name="T51" fmla="*/ 2147483647 h 632"/>
                <a:gd name="T52" fmla="*/ 2147483647 w 632"/>
                <a:gd name="T53" fmla="*/ 2147483647 h 632"/>
                <a:gd name="T54" fmla="*/ 2147483647 w 632"/>
                <a:gd name="T55" fmla="*/ 2147483647 h 632"/>
                <a:gd name="T56" fmla="*/ 2147483647 w 632"/>
                <a:gd name="T57" fmla="*/ 2147483647 h 632"/>
                <a:gd name="T58" fmla="*/ 2147483647 w 632"/>
                <a:gd name="T59" fmla="*/ 2147483647 h 632"/>
                <a:gd name="T60" fmla="*/ 2147483647 w 632"/>
                <a:gd name="T61" fmla="*/ 2147483647 h 632"/>
                <a:gd name="T62" fmla="*/ 2147483647 w 632"/>
                <a:gd name="T63" fmla="*/ 2147483647 h 632"/>
                <a:gd name="T64" fmla="*/ 2147483647 w 632"/>
                <a:gd name="T65" fmla="*/ 2147483647 h 632"/>
                <a:gd name="T66" fmla="*/ 2147483647 w 632"/>
                <a:gd name="T67" fmla="*/ 2147483647 h 632"/>
                <a:gd name="T68" fmla="*/ 2147483647 w 632"/>
                <a:gd name="T69" fmla="*/ 2147483647 h 632"/>
                <a:gd name="T70" fmla="*/ 2147483647 w 632"/>
                <a:gd name="T71" fmla="*/ 2147483647 h 632"/>
                <a:gd name="T72" fmla="*/ 2147483647 w 632"/>
                <a:gd name="T73" fmla="*/ 2147483647 h 632"/>
                <a:gd name="T74" fmla="*/ 2147483647 w 632"/>
                <a:gd name="T75" fmla="*/ 2147483647 h 632"/>
                <a:gd name="T76" fmla="*/ 2147483647 w 632"/>
                <a:gd name="T77" fmla="*/ 2147483647 h 632"/>
                <a:gd name="T78" fmla="*/ 2147483647 w 632"/>
                <a:gd name="T79" fmla="*/ 2147483647 h 632"/>
                <a:gd name="T80" fmla="*/ 2147483647 w 632"/>
                <a:gd name="T81" fmla="*/ 2147483647 h 632"/>
                <a:gd name="T82" fmla="*/ 2147483647 w 632"/>
                <a:gd name="T83" fmla="*/ 2147483647 h 632"/>
                <a:gd name="T84" fmla="*/ 2147483647 w 632"/>
                <a:gd name="T85" fmla="*/ 2147483647 h 632"/>
                <a:gd name="T86" fmla="*/ 2147483647 w 632"/>
                <a:gd name="T87" fmla="*/ 2147483647 h 632"/>
                <a:gd name="T88" fmla="*/ 2147483647 w 632"/>
                <a:gd name="T89" fmla="*/ 2147483647 h 632"/>
                <a:gd name="T90" fmla="*/ 2147483647 w 632"/>
                <a:gd name="T91" fmla="*/ 2147483647 h 632"/>
                <a:gd name="T92" fmla="*/ 2147483647 w 632"/>
                <a:gd name="T93" fmla="*/ 2147483647 h 632"/>
                <a:gd name="T94" fmla="*/ 2147483647 w 632"/>
                <a:gd name="T95" fmla="*/ 2147483647 h 632"/>
                <a:gd name="T96" fmla="*/ 2147483647 w 632"/>
                <a:gd name="T97" fmla="*/ 1978751757 h 632"/>
                <a:gd name="T98" fmla="*/ 2147483647 w 632"/>
                <a:gd name="T99" fmla="*/ 1649063043 h 632"/>
                <a:gd name="T100" fmla="*/ 2147483647 w 632"/>
                <a:gd name="T101" fmla="*/ 1342553201 h 632"/>
                <a:gd name="T102" fmla="*/ 2147483647 w 632"/>
                <a:gd name="T103" fmla="*/ 1069718764 h 632"/>
                <a:gd name="T104" fmla="*/ 2147483647 w 632"/>
                <a:gd name="T105" fmla="*/ 807606224 h 632"/>
                <a:gd name="T106" fmla="*/ 2147483647 w 632"/>
                <a:gd name="T107" fmla="*/ 592323461 h 632"/>
                <a:gd name="T108" fmla="*/ 2147483647 w 632"/>
                <a:gd name="T109" fmla="*/ 397235316 h 632"/>
                <a:gd name="T110" fmla="*/ 2147483647 w 632"/>
                <a:gd name="T111" fmla="*/ 248970432 h 632"/>
                <a:gd name="T112" fmla="*/ 2147483647 w 632"/>
                <a:gd name="T113" fmla="*/ 124549055 h 632"/>
                <a:gd name="T114" fmla="*/ 2147483647 w 632"/>
                <a:gd name="T115" fmla="*/ 46831581 h 632"/>
                <a:gd name="T116" fmla="*/ 2147483647 w 632"/>
                <a:gd name="T117" fmla="*/ 10692758 h 632"/>
                <a:gd name="T118" fmla="*/ 214748364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3" name="Freeform 35"/>
            <p:cNvSpPr>
              <a:spLocks noEditPoints="1"/>
            </p:cNvSpPr>
            <p:nvPr/>
          </p:nvSpPr>
          <p:spPr bwMode="auto">
            <a:xfrm>
              <a:off x="485" y="581"/>
              <a:ext cx="3016" cy="3013"/>
            </a:xfrm>
            <a:custGeom>
              <a:avLst/>
              <a:gdLst>
                <a:gd name="T0" fmla="*/ 2147483647 w 688"/>
                <a:gd name="T1" fmla="*/ 2147483647 h 688"/>
                <a:gd name="T2" fmla="*/ 2147483647 w 688"/>
                <a:gd name="T3" fmla="*/ 2147483647 h 688"/>
                <a:gd name="T4" fmla="*/ 2147483647 w 688"/>
                <a:gd name="T5" fmla="*/ 2147483647 h 688"/>
                <a:gd name="T6" fmla="*/ 2147483647 w 688"/>
                <a:gd name="T7" fmla="*/ 2147483647 h 688"/>
                <a:gd name="T8" fmla="*/ 2147483647 w 688"/>
                <a:gd name="T9" fmla="*/ 2147483647 h 688"/>
                <a:gd name="T10" fmla="*/ 2147483647 w 688"/>
                <a:gd name="T11" fmla="*/ 2147483647 h 688"/>
                <a:gd name="T12" fmla="*/ 2147483647 w 688"/>
                <a:gd name="T13" fmla="*/ 2147483647 h 688"/>
                <a:gd name="T14" fmla="*/ 2147483647 w 688"/>
                <a:gd name="T15" fmla="*/ 2147483647 h 688"/>
                <a:gd name="T16" fmla="*/ 2147483647 w 688"/>
                <a:gd name="T17" fmla="*/ 2147483647 h 688"/>
                <a:gd name="T18" fmla="*/ 2147483647 w 688"/>
                <a:gd name="T19" fmla="*/ 2147483647 h 688"/>
                <a:gd name="T20" fmla="*/ 2147483647 w 688"/>
                <a:gd name="T21" fmla="*/ 2147483647 h 688"/>
                <a:gd name="T22" fmla="*/ 2147483647 w 688"/>
                <a:gd name="T23" fmla="*/ 2147483647 h 688"/>
                <a:gd name="T24" fmla="*/ 2147483647 w 688"/>
                <a:gd name="T25" fmla="*/ 2147483647 h 688"/>
                <a:gd name="T26" fmla="*/ 2147483647 w 688"/>
                <a:gd name="T27" fmla="*/ 2147483647 h 688"/>
                <a:gd name="T28" fmla="*/ 2147483647 w 688"/>
                <a:gd name="T29" fmla="*/ 2147483647 h 688"/>
                <a:gd name="T30" fmla="*/ 2147483647 w 688"/>
                <a:gd name="T31" fmla="*/ 2147483647 h 688"/>
                <a:gd name="T32" fmla="*/ 2147483647 w 688"/>
                <a:gd name="T33" fmla="*/ 2147483647 h 688"/>
                <a:gd name="T34" fmla="*/ 2147483647 w 688"/>
                <a:gd name="T35" fmla="*/ 2147483647 h 688"/>
                <a:gd name="T36" fmla="*/ 2147483647 w 688"/>
                <a:gd name="T37" fmla="*/ 2147483647 h 688"/>
                <a:gd name="T38" fmla="*/ 2147483647 w 688"/>
                <a:gd name="T39" fmla="*/ 2067860686 h 688"/>
                <a:gd name="T40" fmla="*/ 2147483647 w 688"/>
                <a:gd name="T41" fmla="*/ 1819070497 h 688"/>
                <a:gd name="T42" fmla="*/ 2147483647 w 688"/>
                <a:gd name="T43" fmla="*/ 1341449346 h 688"/>
                <a:gd name="T44" fmla="*/ 2147483647 w 688"/>
                <a:gd name="T45" fmla="*/ 1113356919 h 688"/>
                <a:gd name="T46" fmla="*/ 2147483647 w 688"/>
                <a:gd name="T47" fmla="*/ 726412741 h 688"/>
                <a:gd name="T48" fmla="*/ 2147483647 w 688"/>
                <a:gd name="T49" fmla="*/ 830029074 h 688"/>
                <a:gd name="T50" fmla="*/ 2147483647 w 688"/>
                <a:gd name="T51" fmla="*/ 521430015 h 688"/>
                <a:gd name="T52" fmla="*/ 2147483647 w 688"/>
                <a:gd name="T53" fmla="*/ 376257561 h 688"/>
                <a:gd name="T54" fmla="*/ 2147483647 w 688"/>
                <a:gd name="T55" fmla="*/ 295623824 h 688"/>
                <a:gd name="T56" fmla="*/ 2147483647 w 688"/>
                <a:gd name="T57" fmla="*/ 124468282 h 688"/>
                <a:gd name="T58" fmla="*/ 2147483647 w 688"/>
                <a:gd name="T59" fmla="*/ 10687917 h 688"/>
                <a:gd name="T60" fmla="*/ 2147483647 w 688"/>
                <a:gd name="T61" fmla="*/ 23138141 h 688"/>
                <a:gd name="T62" fmla="*/ 2147483647 w 688"/>
                <a:gd name="T63" fmla="*/ 340145858 h 688"/>
                <a:gd name="T64" fmla="*/ 2147483647 w 688"/>
                <a:gd name="T65" fmla="*/ 353118009 h 688"/>
                <a:gd name="T66" fmla="*/ 2147483647 w 688"/>
                <a:gd name="T67" fmla="*/ 477593824 h 688"/>
                <a:gd name="T68" fmla="*/ 2147483647 w 688"/>
                <a:gd name="T69" fmla="*/ 601936926 h 688"/>
                <a:gd name="T70" fmla="*/ 1711669452 w 688"/>
                <a:gd name="T71" fmla="*/ 817054960 h 688"/>
                <a:gd name="T72" fmla="*/ 1470168458 w 688"/>
                <a:gd name="T73" fmla="*/ 863861548 h 688"/>
                <a:gd name="T74" fmla="*/ 1035530467 w 688"/>
                <a:gd name="T75" fmla="*/ 1271502926 h 688"/>
                <a:gd name="T76" fmla="*/ 1090467098 w 688"/>
                <a:gd name="T77" fmla="*/ 1647767354 h 688"/>
                <a:gd name="T78" fmla="*/ 736560525 w 688"/>
                <a:gd name="T79" fmla="*/ 1967088063 h 688"/>
                <a:gd name="T80" fmla="*/ 550556577 w 688"/>
                <a:gd name="T81" fmla="*/ 2147483647 h 688"/>
                <a:gd name="T82" fmla="*/ 437626635 w 688"/>
                <a:gd name="T83" fmla="*/ 2147483647 h 688"/>
                <a:gd name="T84" fmla="*/ 206882867 w 688"/>
                <a:gd name="T85" fmla="*/ 2147483647 h 688"/>
                <a:gd name="T86" fmla="*/ 57426566 w 688"/>
                <a:gd name="T87" fmla="*/ 2147483647 h 688"/>
                <a:gd name="T88" fmla="*/ 0 w 688"/>
                <a:gd name="T89" fmla="*/ 2147483647 h 688"/>
                <a:gd name="T90" fmla="*/ 298934171 w 688"/>
                <a:gd name="T91" fmla="*/ 2147483647 h 688"/>
                <a:gd name="T92" fmla="*/ 240976421 w 688"/>
                <a:gd name="T93" fmla="*/ 2147483647 h 688"/>
                <a:gd name="T94" fmla="*/ 333034317 w 688"/>
                <a:gd name="T95" fmla="*/ 2147483647 h 688"/>
                <a:gd name="T96" fmla="*/ 424405057 w 688"/>
                <a:gd name="T97" fmla="*/ 2147483647 h 688"/>
                <a:gd name="T98" fmla="*/ 587110764 w 688"/>
                <a:gd name="T99" fmla="*/ 2147483647 h 688"/>
                <a:gd name="T100" fmla="*/ 621204037 w 688"/>
                <a:gd name="T101" fmla="*/ 2147483647 h 688"/>
                <a:gd name="T102" fmla="*/ 988181248 w 688"/>
                <a:gd name="T103" fmla="*/ 2147483647 h 688"/>
                <a:gd name="T104" fmla="*/ 1354776058 w 688"/>
                <a:gd name="T105" fmla="*/ 2147483647 h 688"/>
                <a:gd name="T106" fmla="*/ 1653590571 w 688"/>
                <a:gd name="T107" fmla="*/ 2147483647 h 688"/>
                <a:gd name="T108" fmla="*/ 1975831680 w 688"/>
                <a:gd name="T109" fmla="*/ 2147483647 h 688"/>
                <a:gd name="T110" fmla="*/ 2147483647 w 688"/>
                <a:gd name="T111" fmla="*/ 2147483647 h 688"/>
                <a:gd name="T112" fmla="*/ 2147483647 w 688"/>
                <a:gd name="T113" fmla="*/ 2147483647 h 688"/>
                <a:gd name="T114" fmla="*/ 2147483647 w 688"/>
                <a:gd name="T115" fmla="*/ 2147483647 h 688"/>
                <a:gd name="T116" fmla="*/ 2147483647 w 688"/>
                <a:gd name="T117" fmla="*/ 2147483647 h 688"/>
                <a:gd name="T118" fmla="*/ 2147483647 w 688"/>
                <a:gd name="T119" fmla="*/ 2147483647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
                <a:gd name="T181" fmla="*/ 0 h 688"/>
                <a:gd name="T182" fmla="*/ 688 w 688"/>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 h="688">
                  <a:moveTo>
                    <a:pt x="349" y="688"/>
                  </a:moveTo>
                  <a:cubicBezTo>
                    <a:pt x="351" y="682"/>
                    <a:pt x="354" y="679"/>
                    <a:pt x="358" y="679"/>
                  </a:cubicBezTo>
                  <a:cubicBezTo>
                    <a:pt x="361" y="679"/>
                    <a:pt x="365" y="682"/>
                    <a:pt x="367" y="687"/>
                  </a:cubicBezTo>
                  <a:moveTo>
                    <a:pt x="347" y="688"/>
                  </a:moveTo>
                  <a:cubicBezTo>
                    <a:pt x="349" y="678"/>
                    <a:pt x="353" y="672"/>
                    <a:pt x="358" y="672"/>
                  </a:cubicBezTo>
                  <a:cubicBezTo>
                    <a:pt x="362" y="672"/>
                    <a:pt x="366" y="678"/>
                    <a:pt x="369" y="687"/>
                  </a:cubicBezTo>
                  <a:moveTo>
                    <a:pt x="342" y="688"/>
                  </a:moveTo>
                  <a:cubicBezTo>
                    <a:pt x="345" y="673"/>
                    <a:pt x="351" y="663"/>
                    <a:pt x="358" y="663"/>
                  </a:cubicBezTo>
                  <a:cubicBezTo>
                    <a:pt x="365" y="663"/>
                    <a:pt x="371" y="673"/>
                    <a:pt x="373" y="687"/>
                  </a:cubicBezTo>
                  <a:moveTo>
                    <a:pt x="370" y="671"/>
                  </a:moveTo>
                  <a:cubicBezTo>
                    <a:pt x="370" y="670"/>
                    <a:pt x="371" y="669"/>
                    <a:pt x="372" y="669"/>
                  </a:cubicBezTo>
                  <a:cubicBezTo>
                    <a:pt x="373" y="669"/>
                    <a:pt x="374" y="670"/>
                    <a:pt x="374" y="671"/>
                  </a:cubicBezTo>
                  <a:cubicBezTo>
                    <a:pt x="374" y="672"/>
                    <a:pt x="373" y="673"/>
                    <a:pt x="372" y="673"/>
                  </a:cubicBezTo>
                  <a:cubicBezTo>
                    <a:pt x="371" y="673"/>
                    <a:pt x="370" y="672"/>
                    <a:pt x="370" y="671"/>
                  </a:cubicBezTo>
                  <a:close/>
                  <a:moveTo>
                    <a:pt x="380" y="686"/>
                  </a:moveTo>
                  <a:cubicBezTo>
                    <a:pt x="381" y="680"/>
                    <a:pt x="384" y="676"/>
                    <a:pt x="388" y="676"/>
                  </a:cubicBezTo>
                  <a:cubicBezTo>
                    <a:pt x="392" y="676"/>
                    <a:pt x="395" y="679"/>
                    <a:pt x="398" y="684"/>
                  </a:cubicBezTo>
                  <a:moveTo>
                    <a:pt x="378" y="686"/>
                  </a:moveTo>
                  <a:cubicBezTo>
                    <a:pt x="379" y="676"/>
                    <a:pt x="383" y="669"/>
                    <a:pt x="387" y="669"/>
                  </a:cubicBezTo>
                  <a:cubicBezTo>
                    <a:pt x="392" y="669"/>
                    <a:pt x="397" y="674"/>
                    <a:pt x="400" y="684"/>
                  </a:cubicBezTo>
                  <a:moveTo>
                    <a:pt x="373" y="687"/>
                  </a:moveTo>
                  <a:cubicBezTo>
                    <a:pt x="375" y="672"/>
                    <a:pt x="380" y="661"/>
                    <a:pt x="387" y="660"/>
                  </a:cubicBezTo>
                  <a:cubicBezTo>
                    <a:pt x="393" y="659"/>
                    <a:pt x="400" y="669"/>
                    <a:pt x="404" y="683"/>
                  </a:cubicBezTo>
                  <a:moveTo>
                    <a:pt x="400" y="667"/>
                  </a:moveTo>
                  <a:cubicBezTo>
                    <a:pt x="400" y="666"/>
                    <a:pt x="401" y="665"/>
                    <a:pt x="402" y="665"/>
                  </a:cubicBezTo>
                  <a:cubicBezTo>
                    <a:pt x="403" y="665"/>
                    <a:pt x="404" y="666"/>
                    <a:pt x="404" y="667"/>
                  </a:cubicBezTo>
                  <a:cubicBezTo>
                    <a:pt x="404" y="668"/>
                    <a:pt x="403" y="669"/>
                    <a:pt x="402" y="669"/>
                  </a:cubicBezTo>
                  <a:cubicBezTo>
                    <a:pt x="401" y="669"/>
                    <a:pt x="400" y="668"/>
                    <a:pt x="400" y="667"/>
                  </a:cubicBezTo>
                  <a:close/>
                  <a:moveTo>
                    <a:pt x="411" y="682"/>
                  </a:moveTo>
                  <a:cubicBezTo>
                    <a:pt x="412" y="676"/>
                    <a:pt x="414" y="671"/>
                    <a:pt x="418" y="671"/>
                  </a:cubicBezTo>
                  <a:cubicBezTo>
                    <a:pt x="422" y="670"/>
                    <a:pt x="425" y="673"/>
                    <a:pt x="428" y="677"/>
                  </a:cubicBezTo>
                  <a:moveTo>
                    <a:pt x="409" y="682"/>
                  </a:moveTo>
                  <a:cubicBezTo>
                    <a:pt x="409" y="672"/>
                    <a:pt x="412" y="665"/>
                    <a:pt x="417" y="664"/>
                  </a:cubicBezTo>
                  <a:cubicBezTo>
                    <a:pt x="421" y="663"/>
                    <a:pt x="426" y="668"/>
                    <a:pt x="430" y="677"/>
                  </a:cubicBezTo>
                  <a:moveTo>
                    <a:pt x="404" y="682"/>
                  </a:moveTo>
                  <a:cubicBezTo>
                    <a:pt x="404" y="667"/>
                    <a:pt x="408" y="656"/>
                    <a:pt x="415" y="655"/>
                  </a:cubicBezTo>
                  <a:cubicBezTo>
                    <a:pt x="422" y="654"/>
                    <a:pt x="429" y="662"/>
                    <a:pt x="435" y="676"/>
                  </a:cubicBezTo>
                  <a:moveTo>
                    <a:pt x="429" y="661"/>
                  </a:moveTo>
                  <a:cubicBezTo>
                    <a:pt x="429" y="660"/>
                    <a:pt x="429" y="659"/>
                    <a:pt x="430" y="658"/>
                  </a:cubicBezTo>
                  <a:cubicBezTo>
                    <a:pt x="432" y="658"/>
                    <a:pt x="433" y="659"/>
                    <a:pt x="433" y="660"/>
                  </a:cubicBezTo>
                  <a:cubicBezTo>
                    <a:pt x="433" y="661"/>
                    <a:pt x="432" y="662"/>
                    <a:pt x="431" y="662"/>
                  </a:cubicBezTo>
                  <a:cubicBezTo>
                    <a:pt x="430" y="662"/>
                    <a:pt x="429" y="662"/>
                    <a:pt x="429" y="661"/>
                  </a:cubicBezTo>
                  <a:close/>
                  <a:moveTo>
                    <a:pt x="441" y="674"/>
                  </a:moveTo>
                  <a:cubicBezTo>
                    <a:pt x="441" y="668"/>
                    <a:pt x="444" y="664"/>
                    <a:pt x="447" y="662"/>
                  </a:cubicBezTo>
                  <a:cubicBezTo>
                    <a:pt x="451" y="662"/>
                    <a:pt x="455" y="664"/>
                    <a:pt x="458" y="668"/>
                  </a:cubicBezTo>
                  <a:moveTo>
                    <a:pt x="439" y="674"/>
                  </a:moveTo>
                  <a:cubicBezTo>
                    <a:pt x="439" y="664"/>
                    <a:pt x="441" y="657"/>
                    <a:pt x="445" y="656"/>
                  </a:cubicBezTo>
                  <a:cubicBezTo>
                    <a:pt x="450" y="655"/>
                    <a:pt x="455" y="660"/>
                    <a:pt x="460" y="668"/>
                  </a:cubicBezTo>
                  <a:moveTo>
                    <a:pt x="435" y="676"/>
                  </a:moveTo>
                  <a:cubicBezTo>
                    <a:pt x="433" y="661"/>
                    <a:pt x="436" y="649"/>
                    <a:pt x="443" y="647"/>
                  </a:cubicBezTo>
                  <a:cubicBezTo>
                    <a:pt x="450" y="645"/>
                    <a:pt x="458" y="653"/>
                    <a:pt x="464" y="666"/>
                  </a:cubicBezTo>
                  <a:moveTo>
                    <a:pt x="457" y="652"/>
                  </a:moveTo>
                  <a:cubicBezTo>
                    <a:pt x="457" y="651"/>
                    <a:pt x="458" y="649"/>
                    <a:pt x="459" y="649"/>
                  </a:cubicBezTo>
                  <a:cubicBezTo>
                    <a:pt x="460" y="649"/>
                    <a:pt x="461" y="650"/>
                    <a:pt x="461" y="651"/>
                  </a:cubicBezTo>
                  <a:cubicBezTo>
                    <a:pt x="461" y="652"/>
                    <a:pt x="461" y="653"/>
                    <a:pt x="460" y="653"/>
                  </a:cubicBezTo>
                  <a:cubicBezTo>
                    <a:pt x="459" y="653"/>
                    <a:pt x="458" y="653"/>
                    <a:pt x="457" y="652"/>
                  </a:cubicBezTo>
                  <a:close/>
                  <a:moveTo>
                    <a:pt x="470" y="664"/>
                  </a:moveTo>
                  <a:cubicBezTo>
                    <a:pt x="470" y="658"/>
                    <a:pt x="472" y="653"/>
                    <a:pt x="476" y="652"/>
                  </a:cubicBezTo>
                  <a:cubicBezTo>
                    <a:pt x="479" y="651"/>
                    <a:pt x="483" y="653"/>
                    <a:pt x="487" y="657"/>
                  </a:cubicBezTo>
                  <a:moveTo>
                    <a:pt x="469" y="664"/>
                  </a:moveTo>
                  <a:cubicBezTo>
                    <a:pt x="467" y="655"/>
                    <a:pt x="469" y="647"/>
                    <a:pt x="473" y="645"/>
                  </a:cubicBezTo>
                  <a:cubicBezTo>
                    <a:pt x="478" y="644"/>
                    <a:pt x="483" y="648"/>
                    <a:pt x="489" y="656"/>
                  </a:cubicBezTo>
                  <a:moveTo>
                    <a:pt x="464" y="666"/>
                  </a:moveTo>
                  <a:cubicBezTo>
                    <a:pt x="462" y="651"/>
                    <a:pt x="464" y="639"/>
                    <a:pt x="470" y="637"/>
                  </a:cubicBezTo>
                  <a:cubicBezTo>
                    <a:pt x="476" y="634"/>
                    <a:pt x="485" y="642"/>
                    <a:pt x="493" y="654"/>
                  </a:cubicBezTo>
                  <a:moveTo>
                    <a:pt x="485" y="640"/>
                  </a:moveTo>
                  <a:cubicBezTo>
                    <a:pt x="484" y="639"/>
                    <a:pt x="485" y="638"/>
                    <a:pt x="486" y="638"/>
                  </a:cubicBezTo>
                  <a:cubicBezTo>
                    <a:pt x="487" y="637"/>
                    <a:pt x="488" y="638"/>
                    <a:pt x="488" y="639"/>
                  </a:cubicBezTo>
                  <a:cubicBezTo>
                    <a:pt x="489" y="640"/>
                    <a:pt x="488" y="641"/>
                    <a:pt x="487" y="641"/>
                  </a:cubicBezTo>
                  <a:cubicBezTo>
                    <a:pt x="486" y="641"/>
                    <a:pt x="485" y="641"/>
                    <a:pt x="485" y="640"/>
                  </a:cubicBezTo>
                  <a:close/>
                  <a:moveTo>
                    <a:pt x="499" y="651"/>
                  </a:moveTo>
                  <a:cubicBezTo>
                    <a:pt x="498" y="645"/>
                    <a:pt x="500" y="640"/>
                    <a:pt x="503" y="639"/>
                  </a:cubicBezTo>
                  <a:cubicBezTo>
                    <a:pt x="506" y="637"/>
                    <a:pt x="511" y="639"/>
                    <a:pt x="515" y="642"/>
                  </a:cubicBezTo>
                  <a:moveTo>
                    <a:pt x="497" y="652"/>
                  </a:moveTo>
                  <a:cubicBezTo>
                    <a:pt x="495" y="642"/>
                    <a:pt x="496" y="634"/>
                    <a:pt x="500" y="632"/>
                  </a:cubicBezTo>
                  <a:cubicBezTo>
                    <a:pt x="504" y="630"/>
                    <a:pt x="510" y="634"/>
                    <a:pt x="517" y="642"/>
                  </a:cubicBezTo>
                  <a:moveTo>
                    <a:pt x="493" y="654"/>
                  </a:moveTo>
                  <a:cubicBezTo>
                    <a:pt x="489" y="639"/>
                    <a:pt x="490" y="627"/>
                    <a:pt x="496" y="624"/>
                  </a:cubicBezTo>
                  <a:cubicBezTo>
                    <a:pt x="502" y="621"/>
                    <a:pt x="512" y="628"/>
                    <a:pt x="521" y="639"/>
                  </a:cubicBezTo>
                  <a:moveTo>
                    <a:pt x="511" y="626"/>
                  </a:moveTo>
                  <a:cubicBezTo>
                    <a:pt x="511" y="625"/>
                    <a:pt x="511" y="624"/>
                    <a:pt x="512" y="624"/>
                  </a:cubicBezTo>
                  <a:cubicBezTo>
                    <a:pt x="513" y="623"/>
                    <a:pt x="514" y="623"/>
                    <a:pt x="514" y="624"/>
                  </a:cubicBezTo>
                  <a:cubicBezTo>
                    <a:pt x="515" y="625"/>
                    <a:pt x="514" y="626"/>
                    <a:pt x="514" y="627"/>
                  </a:cubicBezTo>
                  <a:cubicBezTo>
                    <a:pt x="513" y="627"/>
                    <a:pt x="511" y="627"/>
                    <a:pt x="511" y="626"/>
                  </a:cubicBezTo>
                  <a:close/>
                  <a:moveTo>
                    <a:pt x="526" y="636"/>
                  </a:moveTo>
                  <a:cubicBezTo>
                    <a:pt x="525" y="630"/>
                    <a:pt x="526" y="625"/>
                    <a:pt x="529" y="623"/>
                  </a:cubicBezTo>
                  <a:cubicBezTo>
                    <a:pt x="532" y="621"/>
                    <a:pt x="537" y="622"/>
                    <a:pt x="541" y="626"/>
                  </a:cubicBezTo>
                  <a:moveTo>
                    <a:pt x="525" y="637"/>
                  </a:moveTo>
                  <a:cubicBezTo>
                    <a:pt x="521" y="627"/>
                    <a:pt x="522" y="619"/>
                    <a:pt x="526" y="617"/>
                  </a:cubicBezTo>
                  <a:cubicBezTo>
                    <a:pt x="529" y="615"/>
                    <a:pt x="536" y="618"/>
                    <a:pt x="543" y="625"/>
                  </a:cubicBezTo>
                  <a:moveTo>
                    <a:pt x="521" y="639"/>
                  </a:moveTo>
                  <a:cubicBezTo>
                    <a:pt x="515" y="625"/>
                    <a:pt x="515" y="613"/>
                    <a:pt x="521" y="609"/>
                  </a:cubicBezTo>
                  <a:cubicBezTo>
                    <a:pt x="527" y="606"/>
                    <a:pt x="537" y="611"/>
                    <a:pt x="547" y="622"/>
                  </a:cubicBezTo>
                  <a:moveTo>
                    <a:pt x="536" y="610"/>
                  </a:moveTo>
                  <a:cubicBezTo>
                    <a:pt x="535" y="609"/>
                    <a:pt x="536" y="608"/>
                    <a:pt x="536" y="607"/>
                  </a:cubicBezTo>
                  <a:cubicBezTo>
                    <a:pt x="537" y="607"/>
                    <a:pt x="539" y="607"/>
                    <a:pt x="539" y="608"/>
                  </a:cubicBezTo>
                  <a:cubicBezTo>
                    <a:pt x="540" y="609"/>
                    <a:pt x="539" y="610"/>
                    <a:pt x="538" y="610"/>
                  </a:cubicBezTo>
                  <a:cubicBezTo>
                    <a:pt x="538" y="611"/>
                    <a:pt x="536" y="611"/>
                    <a:pt x="536" y="610"/>
                  </a:cubicBezTo>
                  <a:close/>
                  <a:moveTo>
                    <a:pt x="552" y="618"/>
                  </a:moveTo>
                  <a:cubicBezTo>
                    <a:pt x="550" y="612"/>
                    <a:pt x="551" y="607"/>
                    <a:pt x="554" y="605"/>
                  </a:cubicBezTo>
                  <a:cubicBezTo>
                    <a:pt x="557" y="603"/>
                    <a:pt x="561" y="604"/>
                    <a:pt x="566" y="607"/>
                  </a:cubicBezTo>
                  <a:moveTo>
                    <a:pt x="550" y="619"/>
                  </a:moveTo>
                  <a:cubicBezTo>
                    <a:pt x="546" y="610"/>
                    <a:pt x="546" y="602"/>
                    <a:pt x="550" y="600"/>
                  </a:cubicBezTo>
                  <a:cubicBezTo>
                    <a:pt x="553" y="597"/>
                    <a:pt x="560" y="599"/>
                    <a:pt x="567" y="606"/>
                  </a:cubicBezTo>
                  <a:moveTo>
                    <a:pt x="547" y="622"/>
                  </a:moveTo>
                  <a:cubicBezTo>
                    <a:pt x="540" y="608"/>
                    <a:pt x="539" y="596"/>
                    <a:pt x="544" y="592"/>
                  </a:cubicBezTo>
                  <a:cubicBezTo>
                    <a:pt x="550" y="588"/>
                    <a:pt x="560" y="593"/>
                    <a:pt x="571" y="603"/>
                  </a:cubicBezTo>
                  <a:moveTo>
                    <a:pt x="559" y="591"/>
                  </a:moveTo>
                  <a:cubicBezTo>
                    <a:pt x="559" y="590"/>
                    <a:pt x="559" y="589"/>
                    <a:pt x="560" y="589"/>
                  </a:cubicBezTo>
                  <a:cubicBezTo>
                    <a:pt x="560" y="588"/>
                    <a:pt x="562" y="588"/>
                    <a:pt x="562" y="589"/>
                  </a:cubicBezTo>
                  <a:cubicBezTo>
                    <a:pt x="563" y="590"/>
                    <a:pt x="563" y="591"/>
                    <a:pt x="562" y="592"/>
                  </a:cubicBezTo>
                  <a:cubicBezTo>
                    <a:pt x="561" y="592"/>
                    <a:pt x="560" y="592"/>
                    <a:pt x="559" y="591"/>
                  </a:cubicBezTo>
                  <a:close/>
                  <a:moveTo>
                    <a:pt x="576" y="598"/>
                  </a:moveTo>
                  <a:cubicBezTo>
                    <a:pt x="574" y="593"/>
                    <a:pt x="574" y="588"/>
                    <a:pt x="576" y="585"/>
                  </a:cubicBezTo>
                  <a:cubicBezTo>
                    <a:pt x="579" y="583"/>
                    <a:pt x="584" y="583"/>
                    <a:pt x="589" y="586"/>
                  </a:cubicBezTo>
                  <a:moveTo>
                    <a:pt x="574" y="599"/>
                  </a:moveTo>
                  <a:cubicBezTo>
                    <a:pt x="570" y="591"/>
                    <a:pt x="568" y="583"/>
                    <a:pt x="572" y="580"/>
                  </a:cubicBezTo>
                  <a:cubicBezTo>
                    <a:pt x="575" y="577"/>
                    <a:pt x="582" y="579"/>
                    <a:pt x="590" y="584"/>
                  </a:cubicBezTo>
                  <a:moveTo>
                    <a:pt x="571" y="602"/>
                  </a:moveTo>
                  <a:cubicBezTo>
                    <a:pt x="563" y="589"/>
                    <a:pt x="561" y="578"/>
                    <a:pt x="566" y="573"/>
                  </a:cubicBezTo>
                  <a:cubicBezTo>
                    <a:pt x="571" y="569"/>
                    <a:pt x="582" y="572"/>
                    <a:pt x="593" y="581"/>
                  </a:cubicBezTo>
                  <a:moveTo>
                    <a:pt x="581" y="571"/>
                  </a:moveTo>
                  <a:cubicBezTo>
                    <a:pt x="580" y="570"/>
                    <a:pt x="580" y="569"/>
                    <a:pt x="581" y="568"/>
                  </a:cubicBezTo>
                  <a:cubicBezTo>
                    <a:pt x="582" y="567"/>
                    <a:pt x="583" y="567"/>
                    <a:pt x="583" y="568"/>
                  </a:cubicBezTo>
                  <a:cubicBezTo>
                    <a:pt x="584" y="569"/>
                    <a:pt x="584" y="570"/>
                    <a:pt x="583" y="571"/>
                  </a:cubicBezTo>
                  <a:cubicBezTo>
                    <a:pt x="583" y="572"/>
                    <a:pt x="581" y="572"/>
                    <a:pt x="581" y="571"/>
                  </a:cubicBezTo>
                  <a:close/>
                  <a:moveTo>
                    <a:pt x="598" y="576"/>
                  </a:moveTo>
                  <a:cubicBezTo>
                    <a:pt x="595" y="571"/>
                    <a:pt x="595" y="566"/>
                    <a:pt x="597" y="563"/>
                  </a:cubicBezTo>
                  <a:cubicBezTo>
                    <a:pt x="600" y="560"/>
                    <a:pt x="604" y="560"/>
                    <a:pt x="610" y="562"/>
                  </a:cubicBezTo>
                  <a:moveTo>
                    <a:pt x="597" y="577"/>
                  </a:moveTo>
                  <a:cubicBezTo>
                    <a:pt x="591" y="569"/>
                    <a:pt x="589" y="562"/>
                    <a:pt x="592" y="558"/>
                  </a:cubicBezTo>
                  <a:cubicBezTo>
                    <a:pt x="595" y="555"/>
                    <a:pt x="603" y="556"/>
                    <a:pt x="611" y="561"/>
                  </a:cubicBezTo>
                  <a:moveTo>
                    <a:pt x="593" y="581"/>
                  </a:moveTo>
                  <a:cubicBezTo>
                    <a:pt x="584" y="569"/>
                    <a:pt x="581" y="557"/>
                    <a:pt x="586" y="552"/>
                  </a:cubicBezTo>
                  <a:cubicBezTo>
                    <a:pt x="590" y="547"/>
                    <a:pt x="602" y="550"/>
                    <a:pt x="614" y="557"/>
                  </a:cubicBezTo>
                  <a:moveTo>
                    <a:pt x="600" y="548"/>
                  </a:moveTo>
                  <a:cubicBezTo>
                    <a:pt x="599" y="548"/>
                    <a:pt x="599" y="546"/>
                    <a:pt x="600" y="546"/>
                  </a:cubicBezTo>
                  <a:cubicBezTo>
                    <a:pt x="601" y="545"/>
                    <a:pt x="602" y="545"/>
                    <a:pt x="603" y="546"/>
                  </a:cubicBezTo>
                  <a:cubicBezTo>
                    <a:pt x="604" y="546"/>
                    <a:pt x="604" y="548"/>
                    <a:pt x="603" y="548"/>
                  </a:cubicBezTo>
                  <a:cubicBezTo>
                    <a:pt x="602" y="549"/>
                    <a:pt x="601" y="549"/>
                    <a:pt x="600" y="548"/>
                  </a:cubicBezTo>
                  <a:close/>
                  <a:moveTo>
                    <a:pt x="618" y="552"/>
                  </a:moveTo>
                  <a:cubicBezTo>
                    <a:pt x="615" y="547"/>
                    <a:pt x="614" y="542"/>
                    <a:pt x="616" y="539"/>
                  </a:cubicBezTo>
                  <a:cubicBezTo>
                    <a:pt x="618" y="536"/>
                    <a:pt x="623" y="536"/>
                    <a:pt x="628" y="537"/>
                  </a:cubicBezTo>
                  <a:moveTo>
                    <a:pt x="617" y="553"/>
                  </a:moveTo>
                  <a:cubicBezTo>
                    <a:pt x="610" y="546"/>
                    <a:pt x="608" y="539"/>
                    <a:pt x="611" y="535"/>
                  </a:cubicBezTo>
                  <a:cubicBezTo>
                    <a:pt x="613" y="531"/>
                    <a:pt x="621" y="532"/>
                    <a:pt x="630" y="536"/>
                  </a:cubicBezTo>
                  <a:moveTo>
                    <a:pt x="614" y="557"/>
                  </a:moveTo>
                  <a:cubicBezTo>
                    <a:pt x="604" y="546"/>
                    <a:pt x="599" y="535"/>
                    <a:pt x="604" y="529"/>
                  </a:cubicBezTo>
                  <a:cubicBezTo>
                    <a:pt x="608" y="524"/>
                    <a:pt x="619" y="525"/>
                    <a:pt x="632" y="532"/>
                  </a:cubicBezTo>
                  <a:moveTo>
                    <a:pt x="618" y="524"/>
                  </a:moveTo>
                  <a:cubicBezTo>
                    <a:pt x="617" y="524"/>
                    <a:pt x="617" y="522"/>
                    <a:pt x="617" y="522"/>
                  </a:cubicBezTo>
                  <a:cubicBezTo>
                    <a:pt x="618" y="521"/>
                    <a:pt x="619" y="521"/>
                    <a:pt x="620" y="521"/>
                  </a:cubicBezTo>
                  <a:cubicBezTo>
                    <a:pt x="621" y="522"/>
                    <a:pt x="621" y="523"/>
                    <a:pt x="620" y="524"/>
                  </a:cubicBezTo>
                  <a:cubicBezTo>
                    <a:pt x="620" y="525"/>
                    <a:pt x="619" y="525"/>
                    <a:pt x="618" y="524"/>
                  </a:cubicBezTo>
                  <a:close/>
                  <a:moveTo>
                    <a:pt x="636" y="527"/>
                  </a:moveTo>
                  <a:cubicBezTo>
                    <a:pt x="632" y="522"/>
                    <a:pt x="631" y="517"/>
                    <a:pt x="633" y="514"/>
                  </a:cubicBezTo>
                  <a:cubicBezTo>
                    <a:pt x="635" y="511"/>
                    <a:pt x="639" y="510"/>
                    <a:pt x="645" y="511"/>
                  </a:cubicBezTo>
                  <a:moveTo>
                    <a:pt x="635" y="528"/>
                  </a:moveTo>
                  <a:cubicBezTo>
                    <a:pt x="628" y="521"/>
                    <a:pt x="624" y="514"/>
                    <a:pt x="627" y="510"/>
                  </a:cubicBezTo>
                  <a:cubicBezTo>
                    <a:pt x="629" y="506"/>
                    <a:pt x="637" y="506"/>
                    <a:pt x="646" y="509"/>
                  </a:cubicBezTo>
                  <a:moveTo>
                    <a:pt x="632" y="532"/>
                  </a:moveTo>
                  <a:cubicBezTo>
                    <a:pt x="621" y="521"/>
                    <a:pt x="615" y="511"/>
                    <a:pt x="619" y="505"/>
                  </a:cubicBezTo>
                  <a:cubicBezTo>
                    <a:pt x="623" y="499"/>
                    <a:pt x="635" y="500"/>
                    <a:pt x="648" y="505"/>
                  </a:cubicBezTo>
                  <a:moveTo>
                    <a:pt x="633" y="499"/>
                  </a:moveTo>
                  <a:cubicBezTo>
                    <a:pt x="632" y="498"/>
                    <a:pt x="632" y="497"/>
                    <a:pt x="632" y="496"/>
                  </a:cubicBezTo>
                  <a:cubicBezTo>
                    <a:pt x="633" y="495"/>
                    <a:pt x="634" y="495"/>
                    <a:pt x="635" y="496"/>
                  </a:cubicBezTo>
                  <a:cubicBezTo>
                    <a:pt x="636" y="496"/>
                    <a:pt x="636" y="497"/>
                    <a:pt x="636" y="498"/>
                  </a:cubicBezTo>
                  <a:cubicBezTo>
                    <a:pt x="635" y="499"/>
                    <a:pt x="634" y="499"/>
                    <a:pt x="633" y="499"/>
                  </a:cubicBezTo>
                  <a:close/>
                  <a:moveTo>
                    <a:pt x="651" y="499"/>
                  </a:moveTo>
                  <a:cubicBezTo>
                    <a:pt x="647" y="495"/>
                    <a:pt x="645" y="490"/>
                    <a:pt x="647" y="487"/>
                  </a:cubicBezTo>
                  <a:cubicBezTo>
                    <a:pt x="649" y="484"/>
                    <a:pt x="653" y="482"/>
                    <a:pt x="659" y="483"/>
                  </a:cubicBezTo>
                  <a:moveTo>
                    <a:pt x="650" y="501"/>
                  </a:moveTo>
                  <a:cubicBezTo>
                    <a:pt x="642" y="494"/>
                    <a:pt x="639" y="488"/>
                    <a:pt x="641" y="484"/>
                  </a:cubicBezTo>
                  <a:cubicBezTo>
                    <a:pt x="643" y="480"/>
                    <a:pt x="650" y="479"/>
                    <a:pt x="659" y="481"/>
                  </a:cubicBezTo>
                  <a:moveTo>
                    <a:pt x="648" y="505"/>
                  </a:moveTo>
                  <a:cubicBezTo>
                    <a:pt x="636" y="496"/>
                    <a:pt x="629" y="486"/>
                    <a:pt x="633" y="479"/>
                  </a:cubicBezTo>
                  <a:cubicBezTo>
                    <a:pt x="636" y="473"/>
                    <a:pt x="647" y="473"/>
                    <a:pt x="661" y="477"/>
                  </a:cubicBezTo>
                  <a:moveTo>
                    <a:pt x="646" y="472"/>
                  </a:moveTo>
                  <a:cubicBezTo>
                    <a:pt x="645" y="471"/>
                    <a:pt x="644" y="470"/>
                    <a:pt x="645" y="469"/>
                  </a:cubicBezTo>
                  <a:cubicBezTo>
                    <a:pt x="645" y="468"/>
                    <a:pt x="647" y="468"/>
                    <a:pt x="648" y="469"/>
                  </a:cubicBezTo>
                  <a:cubicBezTo>
                    <a:pt x="648" y="469"/>
                    <a:pt x="649" y="470"/>
                    <a:pt x="648" y="471"/>
                  </a:cubicBezTo>
                  <a:cubicBezTo>
                    <a:pt x="648" y="472"/>
                    <a:pt x="647" y="472"/>
                    <a:pt x="646" y="472"/>
                  </a:cubicBezTo>
                  <a:close/>
                  <a:moveTo>
                    <a:pt x="664" y="471"/>
                  </a:moveTo>
                  <a:cubicBezTo>
                    <a:pt x="659" y="467"/>
                    <a:pt x="657" y="462"/>
                    <a:pt x="659" y="459"/>
                  </a:cubicBezTo>
                  <a:cubicBezTo>
                    <a:pt x="660" y="455"/>
                    <a:pt x="664" y="454"/>
                    <a:pt x="670" y="454"/>
                  </a:cubicBezTo>
                  <a:moveTo>
                    <a:pt x="663" y="472"/>
                  </a:moveTo>
                  <a:cubicBezTo>
                    <a:pt x="655" y="467"/>
                    <a:pt x="650" y="460"/>
                    <a:pt x="652" y="456"/>
                  </a:cubicBezTo>
                  <a:cubicBezTo>
                    <a:pt x="654" y="452"/>
                    <a:pt x="661" y="451"/>
                    <a:pt x="671" y="452"/>
                  </a:cubicBezTo>
                  <a:moveTo>
                    <a:pt x="661" y="477"/>
                  </a:moveTo>
                  <a:cubicBezTo>
                    <a:pt x="648" y="469"/>
                    <a:pt x="641" y="459"/>
                    <a:pt x="644" y="453"/>
                  </a:cubicBezTo>
                  <a:cubicBezTo>
                    <a:pt x="646" y="446"/>
                    <a:pt x="658" y="445"/>
                    <a:pt x="672" y="448"/>
                  </a:cubicBezTo>
                  <a:moveTo>
                    <a:pt x="656" y="444"/>
                  </a:moveTo>
                  <a:cubicBezTo>
                    <a:pt x="655" y="444"/>
                    <a:pt x="655" y="443"/>
                    <a:pt x="655" y="442"/>
                  </a:cubicBezTo>
                  <a:cubicBezTo>
                    <a:pt x="655" y="441"/>
                    <a:pt x="657" y="440"/>
                    <a:pt x="658" y="441"/>
                  </a:cubicBezTo>
                  <a:cubicBezTo>
                    <a:pt x="659" y="441"/>
                    <a:pt x="659" y="442"/>
                    <a:pt x="659" y="443"/>
                  </a:cubicBezTo>
                  <a:cubicBezTo>
                    <a:pt x="658" y="444"/>
                    <a:pt x="657" y="444"/>
                    <a:pt x="656" y="444"/>
                  </a:cubicBezTo>
                  <a:close/>
                  <a:moveTo>
                    <a:pt x="674" y="441"/>
                  </a:moveTo>
                  <a:cubicBezTo>
                    <a:pt x="669" y="438"/>
                    <a:pt x="667" y="433"/>
                    <a:pt x="668" y="430"/>
                  </a:cubicBezTo>
                  <a:cubicBezTo>
                    <a:pt x="669" y="426"/>
                    <a:pt x="673" y="424"/>
                    <a:pt x="679" y="424"/>
                  </a:cubicBezTo>
                  <a:moveTo>
                    <a:pt x="673" y="443"/>
                  </a:moveTo>
                  <a:cubicBezTo>
                    <a:pt x="665" y="438"/>
                    <a:pt x="660" y="432"/>
                    <a:pt x="661" y="428"/>
                  </a:cubicBezTo>
                  <a:cubicBezTo>
                    <a:pt x="662" y="423"/>
                    <a:pt x="670" y="421"/>
                    <a:pt x="679" y="422"/>
                  </a:cubicBezTo>
                  <a:moveTo>
                    <a:pt x="672" y="447"/>
                  </a:moveTo>
                  <a:cubicBezTo>
                    <a:pt x="659" y="440"/>
                    <a:pt x="650" y="432"/>
                    <a:pt x="652" y="425"/>
                  </a:cubicBezTo>
                  <a:cubicBezTo>
                    <a:pt x="654" y="419"/>
                    <a:pt x="666" y="416"/>
                    <a:pt x="680" y="418"/>
                  </a:cubicBezTo>
                  <a:moveTo>
                    <a:pt x="664" y="415"/>
                  </a:moveTo>
                  <a:cubicBezTo>
                    <a:pt x="663" y="415"/>
                    <a:pt x="662" y="414"/>
                    <a:pt x="663" y="413"/>
                  </a:cubicBezTo>
                  <a:cubicBezTo>
                    <a:pt x="663" y="412"/>
                    <a:pt x="664" y="411"/>
                    <a:pt x="665" y="412"/>
                  </a:cubicBezTo>
                  <a:cubicBezTo>
                    <a:pt x="666" y="412"/>
                    <a:pt x="667" y="413"/>
                    <a:pt x="666" y="414"/>
                  </a:cubicBezTo>
                  <a:cubicBezTo>
                    <a:pt x="666" y="415"/>
                    <a:pt x="665" y="416"/>
                    <a:pt x="664" y="415"/>
                  </a:cubicBezTo>
                  <a:close/>
                  <a:moveTo>
                    <a:pt x="682" y="411"/>
                  </a:moveTo>
                  <a:cubicBezTo>
                    <a:pt x="676" y="408"/>
                    <a:pt x="673" y="404"/>
                    <a:pt x="674" y="400"/>
                  </a:cubicBezTo>
                  <a:cubicBezTo>
                    <a:pt x="675" y="397"/>
                    <a:pt x="679" y="394"/>
                    <a:pt x="684" y="393"/>
                  </a:cubicBezTo>
                  <a:moveTo>
                    <a:pt x="681" y="413"/>
                  </a:moveTo>
                  <a:cubicBezTo>
                    <a:pt x="672" y="409"/>
                    <a:pt x="666" y="403"/>
                    <a:pt x="667" y="399"/>
                  </a:cubicBezTo>
                  <a:cubicBezTo>
                    <a:pt x="668" y="394"/>
                    <a:pt x="675" y="392"/>
                    <a:pt x="685" y="391"/>
                  </a:cubicBezTo>
                  <a:moveTo>
                    <a:pt x="680" y="417"/>
                  </a:moveTo>
                  <a:cubicBezTo>
                    <a:pt x="666" y="412"/>
                    <a:pt x="657" y="404"/>
                    <a:pt x="658" y="397"/>
                  </a:cubicBezTo>
                  <a:cubicBezTo>
                    <a:pt x="660" y="390"/>
                    <a:pt x="671" y="386"/>
                    <a:pt x="685" y="387"/>
                  </a:cubicBezTo>
                  <a:moveTo>
                    <a:pt x="669" y="386"/>
                  </a:moveTo>
                  <a:cubicBezTo>
                    <a:pt x="668" y="386"/>
                    <a:pt x="667" y="385"/>
                    <a:pt x="668" y="384"/>
                  </a:cubicBezTo>
                  <a:cubicBezTo>
                    <a:pt x="668" y="383"/>
                    <a:pt x="669" y="382"/>
                    <a:pt x="670" y="382"/>
                  </a:cubicBezTo>
                  <a:cubicBezTo>
                    <a:pt x="671" y="383"/>
                    <a:pt x="672" y="384"/>
                    <a:pt x="671" y="385"/>
                  </a:cubicBezTo>
                  <a:cubicBezTo>
                    <a:pt x="671" y="386"/>
                    <a:pt x="670" y="386"/>
                    <a:pt x="669" y="386"/>
                  </a:cubicBezTo>
                  <a:close/>
                  <a:moveTo>
                    <a:pt x="686" y="380"/>
                  </a:moveTo>
                  <a:cubicBezTo>
                    <a:pt x="681" y="377"/>
                    <a:pt x="677" y="374"/>
                    <a:pt x="678" y="370"/>
                  </a:cubicBezTo>
                  <a:cubicBezTo>
                    <a:pt x="678" y="366"/>
                    <a:pt x="682" y="364"/>
                    <a:pt x="687" y="362"/>
                  </a:cubicBezTo>
                  <a:moveTo>
                    <a:pt x="686" y="382"/>
                  </a:moveTo>
                  <a:cubicBezTo>
                    <a:pt x="676" y="379"/>
                    <a:pt x="670" y="374"/>
                    <a:pt x="671" y="369"/>
                  </a:cubicBezTo>
                  <a:cubicBezTo>
                    <a:pt x="671" y="365"/>
                    <a:pt x="678" y="361"/>
                    <a:pt x="688" y="360"/>
                  </a:cubicBezTo>
                  <a:moveTo>
                    <a:pt x="685" y="386"/>
                  </a:moveTo>
                  <a:cubicBezTo>
                    <a:pt x="671" y="382"/>
                    <a:pt x="661" y="375"/>
                    <a:pt x="662" y="368"/>
                  </a:cubicBezTo>
                  <a:cubicBezTo>
                    <a:pt x="663" y="361"/>
                    <a:pt x="673" y="357"/>
                    <a:pt x="688" y="356"/>
                  </a:cubicBezTo>
                  <a:moveTo>
                    <a:pt x="672" y="356"/>
                  </a:moveTo>
                  <a:cubicBezTo>
                    <a:pt x="670" y="356"/>
                    <a:pt x="670" y="355"/>
                    <a:pt x="670" y="354"/>
                  </a:cubicBezTo>
                  <a:cubicBezTo>
                    <a:pt x="670" y="353"/>
                    <a:pt x="671" y="353"/>
                    <a:pt x="672" y="353"/>
                  </a:cubicBezTo>
                  <a:cubicBezTo>
                    <a:pt x="673" y="353"/>
                    <a:pt x="674" y="354"/>
                    <a:pt x="674" y="355"/>
                  </a:cubicBezTo>
                  <a:cubicBezTo>
                    <a:pt x="674" y="356"/>
                    <a:pt x="673" y="357"/>
                    <a:pt x="672" y="356"/>
                  </a:cubicBezTo>
                  <a:close/>
                  <a:moveTo>
                    <a:pt x="688" y="349"/>
                  </a:moveTo>
                  <a:cubicBezTo>
                    <a:pt x="682" y="347"/>
                    <a:pt x="679" y="343"/>
                    <a:pt x="679" y="340"/>
                  </a:cubicBezTo>
                  <a:cubicBezTo>
                    <a:pt x="679" y="336"/>
                    <a:pt x="682" y="333"/>
                    <a:pt x="688" y="331"/>
                  </a:cubicBezTo>
                  <a:moveTo>
                    <a:pt x="688" y="351"/>
                  </a:moveTo>
                  <a:cubicBezTo>
                    <a:pt x="678" y="348"/>
                    <a:pt x="672" y="344"/>
                    <a:pt x="672" y="339"/>
                  </a:cubicBezTo>
                  <a:cubicBezTo>
                    <a:pt x="672" y="335"/>
                    <a:pt x="678" y="331"/>
                    <a:pt x="688" y="329"/>
                  </a:cubicBezTo>
                  <a:moveTo>
                    <a:pt x="688" y="355"/>
                  </a:moveTo>
                  <a:cubicBezTo>
                    <a:pt x="673" y="352"/>
                    <a:pt x="663" y="346"/>
                    <a:pt x="663" y="339"/>
                  </a:cubicBezTo>
                  <a:cubicBezTo>
                    <a:pt x="663" y="332"/>
                    <a:pt x="673" y="327"/>
                    <a:pt x="688" y="324"/>
                  </a:cubicBezTo>
                  <a:moveTo>
                    <a:pt x="671" y="327"/>
                  </a:moveTo>
                  <a:cubicBezTo>
                    <a:pt x="670" y="327"/>
                    <a:pt x="669" y="326"/>
                    <a:pt x="669" y="325"/>
                  </a:cubicBezTo>
                  <a:cubicBezTo>
                    <a:pt x="669" y="324"/>
                    <a:pt x="670" y="323"/>
                    <a:pt x="671" y="323"/>
                  </a:cubicBezTo>
                  <a:cubicBezTo>
                    <a:pt x="672" y="323"/>
                    <a:pt x="673" y="324"/>
                    <a:pt x="673" y="325"/>
                  </a:cubicBezTo>
                  <a:cubicBezTo>
                    <a:pt x="673" y="326"/>
                    <a:pt x="672" y="327"/>
                    <a:pt x="671" y="327"/>
                  </a:cubicBezTo>
                  <a:close/>
                  <a:moveTo>
                    <a:pt x="687" y="318"/>
                  </a:moveTo>
                  <a:cubicBezTo>
                    <a:pt x="681" y="316"/>
                    <a:pt x="677" y="313"/>
                    <a:pt x="677" y="309"/>
                  </a:cubicBezTo>
                  <a:cubicBezTo>
                    <a:pt x="677" y="306"/>
                    <a:pt x="680" y="302"/>
                    <a:pt x="685" y="300"/>
                  </a:cubicBezTo>
                  <a:moveTo>
                    <a:pt x="687" y="320"/>
                  </a:moveTo>
                  <a:cubicBezTo>
                    <a:pt x="677" y="318"/>
                    <a:pt x="670" y="314"/>
                    <a:pt x="670" y="310"/>
                  </a:cubicBezTo>
                  <a:cubicBezTo>
                    <a:pt x="670" y="305"/>
                    <a:pt x="676" y="301"/>
                    <a:pt x="685" y="298"/>
                  </a:cubicBezTo>
                  <a:moveTo>
                    <a:pt x="687" y="324"/>
                  </a:moveTo>
                  <a:cubicBezTo>
                    <a:pt x="672" y="322"/>
                    <a:pt x="662" y="317"/>
                    <a:pt x="661" y="310"/>
                  </a:cubicBezTo>
                  <a:cubicBezTo>
                    <a:pt x="661" y="303"/>
                    <a:pt x="670" y="297"/>
                    <a:pt x="684" y="293"/>
                  </a:cubicBezTo>
                  <a:moveTo>
                    <a:pt x="668" y="297"/>
                  </a:moveTo>
                  <a:cubicBezTo>
                    <a:pt x="667" y="297"/>
                    <a:pt x="666" y="296"/>
                    <a:pt x="666" y="295"/>
                  </a:cubicBezTo>
                  <a:cubicBezTo>
                    <a:pt x="666" y="294"/>
                    <a:pt x="667" y="293"/>
                    <a:pt x="668" y="293"/>
                  </a:cubicBezTo>
                  <a:cubicBezTo>
                    <a:pt x="669" y="293"/>
                    <a:pt x="670" y="294"/>
                    <a:pt x="670" y="295"/>
                  </a:cubicBezTo>
                  <a:cubicBezTo>
                    <a:pt x="670" y="296"/>
                    <a:pt x="669" y="297"/>
                    <a:pt x="668" y="297"/>
                  </a:cubicBezTo>
                  <a:close/>
                  <a:moveTo>
                    <a:pt x="683" y="287"/>
                  </a:moveTo>
                  <a:cubicBezTo>
                    <a:pt x="677" y="286"/>
                    <a:pt x="673" y="283"/>
                    <a:pt x="672" y="279"/>
                  </a:cubicBezTo>
                  <a:cubicBezTo>
                    <a:pt x="672" y="276"/>
                    <a:pt x="675" y="272"/>
                    <a:pt x="680" y="269"/>
                  </a:cubicBezTo>
                  <a:moveTo>
                    <a:pt x="683" y="289"/>
                  </a:moveTo>
                  <a:cubicBezTo>
                    <a:pt x="673" y="288"/>
                    <a:pt x="666" y="285"/>
                    <a:pt x="666" y="280"/>
                  </a:cubicBezTo>
                  <a:cubicBezTo>
                    <a:pt x="665" y="276"/>
                    <a:pt x="670" y="271"/>
                    <a:pt x="679" y="267"/>
                  </a:cubicBezTo>
                  <a:moveTo>
                    <a:pt x="684" y="293"/>
                  </a:moveTo>
                  <a:cubicBezTo>
                    <a:pt x="669" y="293"/>
                    <a:pt x="658" y="288"/>
                    <a:pt x="657" y="282"/>
                  </a:cubicBezTo>
                  <a:cubicBezTo>
                    <a:pt x="656" y="275"/>
                    <a:pt x="665" y="268"/>
                    <a:pt x="678" y="263"/>
                  </a:cubicBezTo>
                  <a:moveTo>
                    <a:pt x="663" y="268"/>
                  </a:moveTo>
                  <a:cubicBezTo>
                    <a:pt x="662" y="268"/>
                    <a:pt x="661" y="267"/>
                    <a:pt x="661" y="266"/>
                  </a:cubicBezTo>
                  <a:cubicBezTo>
                    <a:pt x="660" y="265"/>
                    <a:pt x="661" y="264"/>
                    <a:pt x="662" y="264"/>
                  </a:cubicBezTo>
                  <a:cubicBezTo>
                    <a:pt x="663" y="264"/>
                    <a:pt x="664" y="265"/>
                    <a:pt x="664" y="266"/>
                  </a:cubicBezTo>
                  <a:cubicBezTo>
                    <a:pt x="665" y="267"/>
                    <a:pt x="664" y="268"/>
                    <a:pt x="663" y="268"/>
                  </a:cubicBezTo>
                  <a:close/>
                  <a:moveTo>
                    <a:pt x="677" y="256"/>
                  </a:moveTo>
                  <a:cubicBezTo>
                    <a:pt x="671" y="256"/>
                    <a:pt x="666" y="253"/>
                    <a:pt x="665" y="250"/>
                  </a:cubicBezTo>
                  <a:cubicBezTo>
                    <a:pt x="664" y="246"/>
                    <a:pt x="667" y="242"/>
                    <a:pt x="671" y="239"/>
                  </a:cubicBezTo>
                  <a:moveTo>
                    <a:pt x="677" y="258"/>
                  </a:moveTo>
                  <a:cubicBezTo>
                    <a:pt x="667" y="258"/>
                    <a:pt x="660" y="256"/>
                    <a:pt x="659" y="251"/>
                  </a:cubicBezTo>
                  <a:cubicBezTo>
                    <a:pt x="657" y="247"/>
                    <a:pt x="663" y="242"/>
                    <a:pt x="671" y="237"/>
                  </a:cubicBezTo>
                  <a:moveTo>
                    <a:pt x="678" y="262"/>
                  </a:moveTo>
                  <a:cubicBezTo>
                    <a:pt x="663" y="264"/>
                    <a:pt x="651" y="260"/>
                    <a:pt x="650" y="254"/>
                  </a:cubicBezTo>
                  <a:cubicBezTo>
                    <a:pt x="648" y="247"/>
                    <a:pt x="656" y="239"/>
                    <a:pt x="670" y="233"/>
                  </a:cubicBezTo>
                  <a:moveTo>
                    <a:pt x="655" y="239"/>
                  </a:moveTo>
                  <a:cubicBezTo>
                    <a:pt x="654" y="240"/>
                    <a:pt x="653" y="239"/>
                    <a:pt x="652" y="238"/>
                  </a:cubicBezTo>
                  <a:cubicBezTo>
                    <a:pt x="652" y="237"/>
                    <a:pt x="653" y="236"/>
                    <a:pt x="654" y="236"/>
                  </a:cubicBezTo>
                  <a:cubicBezTo>
                    <a:pt x="655" y="235"/>
                    <a:pt x="656" y="236"/>
                    <a:pt x="656" y="237"/>
                  </a:cubicBezTo>
                  <a:cubicBezTo>
                    <a:pt x="656" y="238"/>
                    <a:pt x="656" y="239"/>
                    <a:pt x="655" y="239"/>
                  </a:cubicBezTo>
                  <a:close/>
                  <a:moveTo>
                    <a:pt x="667" y="227"/>
                  </a:moveTo>
                  <a:cubicBezTo>
                    <a:pt x="661" y="226"/>
                    <a:pt x="657" y="225"/>
                    <a:pt x="655" y="221"/>
                  </a:cubicBezTo>
                  <a:cubicBezTo>
                    <a:pt x="654" y="218"/>
                    <a:pt x="656" y="213"/>
                    <a:pt x="661" y="210"/>
                  </a:cubicBezTo>
                  <a:moveTo>
                    <a:pt x="668" y="228"/>
                  </a:moveTo>
                  <a:cubicBezTo>
                    <a:pt x="658" y="229"/>
                    <a:pt x="650" y="228"/>
                    <a:pt x="649" y="223"/>
                  </a:cubicBezTo>
                  <a:cubicBezTo>
                    <a:pt x="647" y="219"/>
                    <a:pt x="652" y="213"/>
                    <a:pt x="660" y="208"/>
                  </a:cubicBezTo>
                  <a:moveTo>
                    <a:pt x="669" y="233"/>
                  </a:moveTo>
                  <a:cubicBezTo>
                    <a:pt x="654" y="235"/>
                    <a:pt x="643" y="233"/>
                    <a:pt x="640" y="226"/>
                  </a:cubicBezTo>
                  <a:cubicBezTo>
                    <a:pt x="638" y="220"/>
                    <a:pt x="646" y="211"/>
                    <a:pt x="658" y="204"/>
                  </a:cubicBezTo>
                  <a:moveTo>
                    <a:pt x="644" y="212"/>
                  </a:moveTo>
                  <a:cubicBezTo>
                    <a:pt x="643" y="212"/>
                    <a:pt x="642" y="211"/>
                    <a:pt x="641" y="210"/>
                  </a:cubicBezTo>
                  <a:cubicBezTo>
                    <a:pt x="641" y="209"/>
                    <a:pt x="642" y="208"/>
                    <a:pt x="643" y="208"/>
                  </a:cubicBezTo>
                  <a:cubicBezTo>
                    <a:pt x="644" y="208"/>
                    <a:pt x="645" y="208"/>
                    <a:pt x="645" y="209"/>
                  </a:cubicBezTo>
                  <a:cubicBezTo>
                    <a:pt x="645" y="210"/>
                    <a:pt x="645" y="211"/>
                    <a:pt x="644" y="212"/>
                  </a:cubicBezTo>
                  <a:close/>
                  <a:moveTo>
                    <a:pt x="656" y="198"/>
                  </a:moveTo>
                  <a:cubicBezTo>
                    <a:pt x="649" y="198"/>
                    <a:pt x="645" y="197"/>
                    <a:pt x="643" y="193"/>
                  </a:cubicBezTo>
                  <a:cubicBezTo>
                    <a:pt x="641" y="190"/>
                    <a:pt x="643" y="186"/>
                    <a:pt x="647" y="181"/>
                  </a:cubicBezTo>
                  <a:moveTo>
                    <a:pt x="656" y="199"/>
                  </a:moveTo>
                  <a:cubicBezTo>
                    <a:pt x="646" y="201"/>
                    <a:pt x="639" y="200"/>
                    <a:pt x="637" y="196"/>
                  </a:cubicBezTo>
                  <a:cubicBezTo>
                    <a:pt x="635" y="192"/>
                    <a:pt x="639" y="186"/>
                    <a:pt x="646" y="180"/>
                  </a:cubicBezTo>
                  <a:moveTo>
                    <a:pt x="658" y="204"/>
                  </a:moveTo>
                  <a:cubicBezTo>
                    <a:pt x="643" y="207"/>
                    <a:pt x="631" y="206"/>
                    <a:pt x="628" y="200"/>
                  </a:cubicBezTo>
                  <a:cubicBezTo>
                    <a:pt x="626" y="194"/>
                    <a:pt x="632" y="184"/>
                    <a:pt x="644" y="176"/>
                  </a:cubicBezTo>
                  <a:moveTo>
                    <a:pt x="631" y="185"/>
                  </a:moveTo>
                  <a:cubicBezTo>
                    <a:pt x="630" y="185"/>
                    <a:pt x="629" y="185"/>
                    <a:pt x="628" y="184"/>
                  </a:cubicBezTo>
                  <a:cubicBezTo>
                    <a:pt x="628" y="183"/>
                    <a:pt x="628" y="182"/>
                    <a:pt x="629" y="182"/>
                  </a:cubicBezTo>
                  <a:cubicBezTo>
                    <a:pt x="630" y="181"/>
                    <a:pt x="631" y="182"/>
                    <a:pt x="632" y="182"/>
                  </a:cubicBezTo>
                  <a:cubicBezTo>
                    <a:pt x="632" y="183"/>
                    <a:pt x="632" y="185"/>
                    <a:pt x="631" y="185"/>
                  </a:cubicBezTo>
                  <a:close/>
                  <a:moveTo>
                    <a:pt x="641" y="170"/>
                  </a:moveTo>
                  <a:cubicBezTo>
                    <a:pt x="635" y="171"/>
                    <a:pt x="630" y="170"/>
                    <a:pt x="628" y="167"/>
                  </a:cubicBezTo>
                  <a:cubicBezTo>
                    <a:pt x="626" y="164"/>
                    <a:pt x="628" y="159"/>
                    <a:pt x="631" y="155"/>
                  </a:cubicBezTo>
                  <a:moveTo>
                    <a:pt x="642" y="172"/>
                  </a:moveTo>
                  <a:cubicBezTo>
                    <a:pt x="632" y="175"/>
                    <a:pt x="624" y="174"/>
                    <a:pt x="622" y="170"/>
                  </a:cubicBezTo>
                  <a:cubicBezTo>
                    <a:pt x="620" y="166"/>
                    <a:pt x="623" y="160"/>
                    <a:pt x="630" y="153"/>
                  </a:cubicBezTo>
                  <a:moveTo>
                    <a:pt x="644" y="176"/>
                  </a:moveTo>
                  <a:cubicBezTo>
                    <a:pt x="630" y="181"/>
                    <a:pt x="618" y="181"/>
                    <a:pt x="614" y="175"/>
                  </a:cubicBezTo>
                  <a:cubicBezTo>
                    <a:pt x="611" y="169"/>
                    <a:pt x="617" y="159"/>
                    <a:pt x="628" y="149"/>
                  </a:cubicBezTo>
                  <a:moveTo>
                    <a:pt x="615" y="160"/>
                  </a:moveTo>
                  <a:cubicBezTo>
                    <a:pt x="614" y="160"/>
                    <a:pt x="613" y="160"/>
                    <a:pt x="612" y="159"/>
                  </a:cubicBezTo>
                  <a:cubicBezTo>
                    <a:pt x="612" y="158"/>
                    <a:pt x="612" y="157"/>
                    <a:pt x="613" y="156"/>
                  </a:cubicBezTo>
                  <a:cubicBezTo>
                    <a:pt x="614" y="156"/>
                    <a:pt x="615" y="156"/>
                    <a:pt x="616" y="157"/>
                  </a:cubicBezTo>
                  <a:cubicBezTo>
                    <a:pt x="616" y="158"/>
                    <a:pt x="616" y="159"/>
                    <a:pt x="615" y="160"/>
                  </a:cubicBezTo>
                  <a:close/>
                  <a:moveTo>
                    <a:pt x="624" y="144"/>
                  </a:moveTo>
                  <a:cubicBezTo>
                    <a:pt x="618" y="145"/>
                    <a:pt x="613" y="145"/>
                    <a:pt x="611" y="142"/>
                  </a:cubicBezTo>
                  <a:cubicBezTo>
                    <a:pt x="609" y="139"/>
                    <a:pt x="610" y="134"/>
                    <a:pt x="613" y="129"/>
                  </a:cubicBezTo>
                  <a:moveTo>
                    <a:pt x="625" y="145"/>
                  </a:moveTo>
                  <a:cubicBezTo>
                    <a:pt x="616" y="149"/>
                    <a:pt x="608" y="150"/>
                    <a:pt x="605" y="146"/>
                  </a:cubicBezTo>
                  <a:cubicBezTo>
                    <a:pt x="603" y="142"/>
                    <a:pt x="605" y="135"/>
                    <a:pt x="612" y="128"/>
                  </a:cubicBezTo>
                  <a:moveTo>
                    <a:pt x="627" y="149"/>
                  </a:moveTo>
                  <a:cubicBezTo>
                    <a:pt x="614" y="156"/>
                    <a:pt x="602" y="157"/>
                    <a:pt x="598" y="151"/>
                  </a:cubicBezTo>
                  <a:cubicBezTo>
                    <a:pt x="594" y="145"/>
                    <a:pt x="599" y="135"/>
                    <a:pt x="609" y="124"/>
                  </a:cubicBezTo>
                  <a:moveTo>
                    <a:pt x="597" y="136"/>
                  </a:moveTo>
                  <a:cubicBezTo>
                    <a:pt x="596" y="136"/>
                    <a:pt x="595" y="136"/>
                    <a:pt x="595" y="135"/>
                  </a:cubicBezTo>
                  <a:cubicBezTo>
                    <a:pt x="594" y="135"/>
                    <a:pt x="594" y="133"/>
                    <a:pt x="595" y="133"/>
                  </a:cubicBezTo>
                  <a:cubicBezTo>
                    <a:pt x="596" y="132"/>
                    <a:pt x="597" y="132"/>
                    <a:pt x="598" y="133"/>
                  </a:cubicBezTo>
                  <a:cubicBezTo>
                    <a:pt x="598" y="134"/>
                    <a:pt x="598" y="135"/>
                    <a:pt x="597" y="136"/>
                  </a:cubicBezTo>
                  <a:close/>
                  <a:moveTo>
                    <a:pt x="605" y="119"/>
                  </a:moveTo>
                  <a:cubicBezTo>
                    <a:pt x="599" y="121"/>
                    <a:pt x="594" y="121"/>
                    <a:pt x="591" y="118"/>
                  </a:cubicBezTo>
                  <a:cubicBezTo>
                    <a:pt x="589" y="116"/>
                    <a:pt x="590" y="111"/>
                    <a:pt x="592" y="106"/>
                  </a:cubicBezTo>
                  <a:moveTo>
                    <a:pt x="606" y="121"/>
                  </a:moveTo>
                  <a:cubicBezTo>
                    <a:pt x="597" y="125"/>
                    <a:pt x="589" y="126"/>
                    <a:pt x="586" y="123"/>
                  </a:cubicBezTo>
                  <a:cubicBezTo>
                    <a:pt x="583" y="119"/>
                    <a:pt x="585" y="112"/>
                    <a:pt x="591" y="105"/>
                  </a:cubicBezTo>
                  <a:moveTo>
                    <a:pt x="608" y="124"/>
                  </a:moveTo>
                  <a:cubicBezTo>
                    <a:pt x="595" y="132"/>
                    <a:pt x="584" y="134"/>
                    <a:pt x="579" y="129"/>
                  </a:cubicBezTo>
                  <a:cubicBezTo>
                    <a:pt x="575" y="123"/>
                    <a:pt x="579" y="112"/>
                    <a:pt x="588" y="101"/>
                  </a:cubicBezTo>
                  <a:moveTo>
                    <a:pt x="577" y="114"/>
                  </a:moveTo>
                  <a:cubicBezTo>
                    <a:pt x="576" y="114"/>
                    <a:pt x="575" y="114"/>
                    <a:pt x="575" y="114"/>
                  </a:cubicBezTo>
                  <a:cubicBezTo>
                    <a:pt x="574" y="113"/>
                    <a:pt x="574" y="112"/>
                    <a:pt x="575" y="111"/>
                  </a:cubicBezTo>
                  <a:cubicBezTo>
                    <a:pt x="576" y="110"/>
                    <a:pt x="577" y="110"/>
                    <a:pt x="578" y="111"/>
                  </a:cubicBezTo>
                  <a:cubicBezTo>
                    <a:pt x="578" y="112"/>
                    <a:pt x="578" y="113"/>
                    <a:pt x="577" y="114"/>
                  </a:cubicBezTo>
                  <a:close/>
                  <a:moveTo>
                    <a:pt x="583" y="97"/>
                  </a:moveTo>
                  <a:cubicBezTo>
                    <a:pt x="578" y="99"/>
                    <a:pt x="573" y="100"/>
                    <a:pt x="570" y="97"/>
                  </a:cubicBezTo>
                  <a:cubicBezTo>
                    <a:pt x="567" y="94"/>
                    <a:pt x="567" y="90"/>
                    <a:pt x="570" y="84"/>
                  </a:cubicBezTo>
                  <a:moveTo>
                    <a:pt x="584" y="98"/>
                  </a:moveTo>
                  <a:cubicBezTo>
                    <a:pt x="576" y="103"/>
                    <a:pt x="568" y="105"/>
                    <a:pt x="565" y="102"/>
                  </a:cubicBezTo>
                  <a:cubicBezTo>
                    <a:pt x="562" y="99"/>
                    <a:pt x="563" y="91"/>
                    <a:pt x="568" y="83"/>
                  </a:cubicBezTo>
                  <a:moveTo>
                    <a:pt x="587" y="101"/>
                  </a:moveTo>
                  <a:cubicBezTo>
                    <a:pt x="575" y="110"/>
                    <a:pt x="564" y="113"/>
                    <a:pt x="559" y="108"/>
                  </a:cubicBezTo>
                  <a:cubicBezTo>
                    <a:pt x="554" y="103"/>
                    <a:pt x="557" y="92"/>
                    <a:pt x="565" y="80"/>
                  </a:cubicBezTo>
                  <a:moveTo>
                    <a:pt x="555" y="94"/>
                  </a:moveTo>
                  <a:cubicBezTo>
                    <a:pt x="555" y="94"/>
                    <a:pt x="554" y="94"/>
                    <a:pt x="553" y="94"/>
                  </a:cubicBezTo>
                  <a:cubicBezTo>
                    <a:pt x="552" y="93"/>
                    <a:pt x="552" y="92"/>
                    <a:pt x="553" y="91"/>
                  </a:cubicBezTo>
                  <a:cubicBezTo>
                    <a:pt x="553" y="90"/>
                    <a:pt x="555" y="90"/>
                    <a:pt x="555" y="91"/>
                  </a:cubicBezTo>
                  <a:cubicBezTo>
                    <a:pt x="556" y="92"/>
                    <a:pt x="556" y="93"/>
                    <a:pt x="555" y="94"/>
                  </a:cubicBezTo>
                  <a:close/>
                  <a:moveTo>
                    <a:pt x="560" y="76"/>
                  </a:moveTo>
                  <a:cubicBezTo>
                    <a:pt x="555" y="79"/>
                    <a:pt x="550" y="80"/>
                    <a:pt x="547" y="77"/>
                  </a:cubicBezTo>
                  <a:cubicBezTo>
                    <a:pt x="544" y="75"/>
                    <a:pt x="543" y="70"/>
                    <a:pt x="545" y="65"/>
                  </a:cubicBezTo>
                  <a:moveTo>
                    <a:pt x="561" y="77"/>
                  </a:moveTo>
                  <a:cubicBezTo>
                    <a:pt x="553" y="83"/>
                    <a:pt x="546" y="86"/>
                    <a:pt x="542" y="83"/>
                  </a:cubicBezTo>
                  <a:cubicBezTo>
                    <a:pt x="539" y="80"/>
                    <a:pt x="540" y="73"/>
                    <a:pt x="544" y="64"/>
                  </a:cubicBezTo>
                  <a:moveTo>
                    <a:pt x="564" y="80"/>
                  </a:moveTo>
                  <a:cubicBezTo>
                    <a:pt x="553" y="90"/>
                    <a:pt x="542" y="94"/>
                    <a:pt x="536" y="90"/>
                  </a:cubicBezTo>
                  <a:cubicBezTo>
                    <a:pt x="531" y="85"/>
                    <a:pt x="533" y="74"/>
                    <a:pt x="540" y="61"/>
                  </a:cubicBezTo>
                  <a:moveTo>
                    <a:pt x="532" y="75"/>
                  </a:moveTo>
                  <a:cubicBezTo>
                    <a:pt x="531" y="76"/>
                    <a:pt x="530" y="76"/>
                    <a:pt x="529" y="76"/>
                  </a:cubicBezTo>
                  <a:cubicBezTo>
                    <a:pt x="528" y="75"/>
                    <a:pt x="528" y="74"/>
                    <a:pt x="529" y="73"/>
                  </a:cubicBezTo>
                  <a:cubicBezTo>
                    <a:pt x="530" y="72"/>
                    <a:pt x="531" y="72"/>
                    <a:pt x="532" y="73"/>
                  </a:cubicBezTo>
                  <a:cubicBezTo>
                    <a:pt x="532" y="73"/>
                    <a:pt x="533" y="75"/>
                    <a:pt x="532" y="75"/>
                  </a:cubicBezTo>
                  <a:close/>
                  <a:moveTo>
                    <a:pt x="535" y="58"/>
                  </a:moveTo>
                  <a:cubicBezTo>
                    <a:pt x="530" y="61"/>
                    <a:pt x="525" y="62"/>
                    <a:pt x="522" y="60"/>
                  </a:cubicBezTo>
                  <a:cubicBezTo>
                    <a:pt x="519" y="58"/>
                    <a:pt x="518" y="54"/>
                    <a:pt x="519" y="48"/>
                  </a:cubicBezTo>
                  <a:moveTo>
                    <a:pt x="536" y="59"/>
                  </a:moveTo>
                  <a:cubicBezTo>
                    <a:pt x="529" y="65"/>
                    <a:pt x="522" y="69"/>
                    <a:pt x="518" y="66"/>
                  </a:cubicBezTo>
                  <a:cubicBezTo>
                    <a:pt x="514" y="63"/>
                    <a:pt x="514" y="56"/>
                    <a:pt x="518" y="47"/>
                  </a:cubicBezTo>
                  <a:moveTo>
                    <a:pt x="540" y="61"/>
                  </a:moveTo>
                  <a:cubicBezTo>
                    <a:pt x="529" y="72"/>
                    <a:pt x="518" y="77"/>
                    <a:pt x="513" y="73"/>
                  </a:cubicBezTo>
                  <a:cubicBezTo>
                    <a:pt x="507" y="69"/>
                    <a:pt x="508" y="58"/>
                    <a:pt x="514" y="45"/>
                  </a:cubicBezTo>
                  <a:moveTo>
                    <a:pt x="507" y="60"/>
                  </a:moveTo>
                  <a:cubicBezTo>
                    <a:pt x="506" y="60"/>
                    <a:pt x="505" y="61"/>
                    <a:pt x="504" y="60"/>
                  </a:cubicBezTo>
                  <a:cubicBezTo>
                    <a:pt x="503" y="59"/>
                    <a:pt x="503" y="58"/>
                    <a:pt x="504" y="57"/>
                  </a:cubicBezTo>
                  <a:cubicBezTo>
                    <a:pt x="504" y="57"/>
                    <a:pt x="505" y="56"/>
                    <a:pt x="506" y="57"/>
                  </a:cubicBezTo>
                  <a:cubicBezTo>
                    <a:pt x="507" y="57"/>
                    <a:pt x="507" y="59"/>
                    <a:pt x="507" y="60"/>
                  </a:cubicBezTo>
                  <a:close/>
                  <a:moveTo>
                    <a:pt x="508" y="41"/>
                  </a:moveTo>
                  <a:cubicBezTo>
                    <a:pt x="503" y="45"/>
                    <a:pt x="498" y="47"/>
                    <a:pt x="495" y="45"/>
                  </a:cubicBezTo>
                  <a:cubicBezTo>
                    <a:pt x="492" y="43"/>
                    <a:pt x="491" y="39"/>
                    <a:pt x="492" y="33"/>
                  </a:cubicBezTo>
                  <a:moveTo>
                    <a:pt x="509" y="42"/>
                  </a:moveTo>
                  <a:cubicBezTo>
                    <a:pt x="503" y="50"/>
                    <a:pt x="496" y="54"/>
                    <a:pt x="492" y="51"/>
                  </a:cubicBezTo>
                  <a:cubicBezTo>
                    <a:pt x="488" y="49"/>
                    <a:pt x="487" y="42"/>
                    <a:pt x="490" y="32"/>
                  </a:cubicBezTo>
                  <a:moveTo>
                    <a:pt x="513" y="45"/>
                  </a:moveTo>
                  <a:cubicBezTo>
                    <a:pt x="504" y="56"/>
                    <a:pt x="493" y="63"/>
                    <a:pt x="487" y="59"/>
                  </a:cubicBezTo>
                  <a:cubicBezTo>
                    <a:pt x="481" y="56"/>
                    <a:pt x="481" y="44"/>
                    <a:pt x="486" y="30"/>
                  </a:cubicBezTo>
                  <a:moveTo>
                    <a:pt x="480" y="46"/>
                  </a:moveTo>
                  <a:cubicBezTo>
                    <a:pt x="480" y="47"/>
                    <a:pt x="479" y="47"/>
                    <a:pt x="478" y="47"/>
                  </a:cubicBezTo>
                  <a:cubicBezTo>
                    <a:pt x="477" y="46"/>
                    <a:pt x="476" y="45"/>
                    <a:pt x="477" y="44"/>
                  </a:cubicBezTo>
                  <a:cubicBezTo>
                    <a:pt x="478" y="43"/>
                    <a:pt x="479" y="43"/>
                    <a:pt x="480" y="43"/>
                  </a:cubicBezTo>
                  <a:cubicBezTo>
                    <a:pt x="480" y="44"/>
                    <a:pt x="481" y="45"/>
                    <a:pt x="480" y="46"/>
                  </a:cubicBezTo>
                  <a:close/>
                  <a:moveTo>
                    <a:pt x="480" y="28"/>
                  </a:moveTo>
                  <a:cubicBezTo>
                    <a:pt x="476" y="32"/>
                    <a:pt x="471" y="34"/>
                    <a:pt x="467" y="33"/>
                  </a:cubicBezTo>
                  <a:cubicBezTo>
                    <a:pt x="464" y="31"/>
                    <a:pt x="463" y="27"/>
                    <a:pt x="463" y="21"/>
                  </a:cubicBezTo>
                  <a:moveTo>
                    <a:pt x="481" y="29"/>
                  </a:moveTo>
                  <a:cubicBezTo>
                    <a:pt x="475" y="37"/>
                    <a:pt x="469" y="41"/>
                    <a:pt x="465" y="39"/>
                  </a:cubicBezTo>
                  <a:cubicBezTo>
                    <a:pt x="460" y="37"/>
                    <a:pt x="459" y="30"/>
                    <a:pt x="461" y="21"/>
                  </a:cubicBezTo>
                  <a:moveTo>
                    <a:pt x="485" y="31"/>
                  </a:moveTo>
                  <a:cubicBezTo>
                    <a:pt x="477" y="43"/>
                    <a:pt x="467" y="50"/>
                    <a:pt x="461" y="47"/>
                  </a:cubicBezTo>
                  <a:cubicBezTo>
                    <a:pt x="455" y="45"/>
                    <a:pt x="453" y="33"/>
                    <a:pt x="457" y="19"/>
                  </a:cubicBezTo>
                  <a:moveTo>
                    <a:pt x="453" y="35"/>
                  </a:moveTo>
                  <a:cubicBezTo>
                    <a:pt x="452" y="36"/>
                    <a:pt x="451" y="36"/>
                    <a:pt x="450" y="36"/>
                  </a:cubicBezTo>
                  <a:cubicBezTo>
                    <a:pt x="449" y="35"/>
                    <a:pt x="449" y="34"/>
                    <a:pt x="449" y="33"/>
                  </a:cubicBezTo>
                  <a:cubicBezTo>
                    <a:pt x="450" y="32"/>
                    <a:pt x="451" y="32"/>
                    <a:pt x="452" y="32"/>
                  </a:cubicBezTo>
                  <a:cubicBezTo>
                    <a:pt x="453" y="33"/>
                    <a:pt x="453" y="34"/>
                    <a:pt x="453" y="35"/>
                  </a:cubicBezTo>
                  <a:close/>
                  <a:moveTo>
                    <a:pt x="451" y="17"/>
                  </a:moveTo>
                  <a:cubicBezTo>
                    <a:pt x="447" y="22"/>
                    <a:pt x="442" y="24"/>
                    <a:pt x="439" y="23"/>
                  </a:cubicBezTo>
                  <a:cubicBezTo>
                    <a:pt x="435" y="22"/>
                    <a:pt x="433" y="17"/>
                    <a:pt x="433" y="12"/>
                  </a:cubicBezTo>
                  <a:moveTo>
                    <a:pt x="452" y="18"/>
                  </a:moveTo>
                  <a:cubicBezTo>
                    <a:pt x="447" y="26"/>
                    <a:pt x="441" y="31"/>
                    <a:pt x="437" y="29"/>
                  </a:cubicBezTo>
                  <a:cubicBezTo>
                    <a:pt x="432" y="28"/>
                    <a:pt x="430" y="21"/>
                    <a:pt x="431" y="11"/>
                  </a:cubicBezTo>
                  <a:moveTo>
                    <a:pt x="456" y="19"/>
                  </a:moveTo>
                  <a:cubicBezTo>
                    <a:pt x="449" y="32"/>
                    <a:pt x="440" y="40"/>
                    <a:pt x="434" y="38"/>
                  </a:cubicBezTo>
                  <a:cubicBezTo>
                    <a:pt x="427" y="36"/>
                    <a:pt x="425" y="24"/>
                    <a:pt x="427" y="10"/>
                  </a:cubicBezTo>
                  <a:moveTo>
                    <a:pt x="424" y="26"/>
                  </a:moveTo>
                  <a:cubicBezTo>
                    <a:pt x="424" y="27"/>
                    <a:pt x="423" y="28"/>
                    <a:pt x="422" y="27"/>
                  </a:cubicBezTo>
                  <a:cubicBezTo>
                    <a:pt x="421" y="27"/>
                    <a:pt x="420" y="26"/>
                    <a:pt x="421" y="25"/>
                  </a:cubicBezTo>
                  <a:cubicBezTo>
                    <a:pt x="421" y="24"/>
                    <a:pt x="422" y="23"/>
                    <a:pt x="423" y="24"/>
                  </a:cubicBezTo>
                  <a:cubicBezTo>
                    <a:pt x="424" y="24"/>
                    <a:pt x="425" y="25"/>
                    <a:pt x="424" y="26"/>
                  </a:cubicBezTo>
                  <a:close/>
                  <a:moveTo>
                    <a:pt x="421" y="8"/>
                  </a:moveTo>
                  <a:cubicBezTo>
                    <a:pt x="417" y="14"/>
                    <a:pt x="413" y="16"/>
                    <a:pt x="409" y="16"/>
                  </a:cubicBezTo>
                  <a:cubicBezTo>
                    <a:pt x="406" y="15"/>
                    <a:pt x="403" y="11"/>
                    <a:pt x="403" y="5"/>
                  </a:cubicBezTo>
                  <a:moveTo>
                    <a:pt x="422" y="9"/>
                  </a:moveTo>
                  <a:cubicBezTo>
                    <a:pt x="418" y="18"/>
                    <a:pt x="412" y="23"/>
                    <a:pt x="408" y="22"/>
                  </a:cubicBezTo>
                  <a:cubicBezTo>
                    <a:pt x="403" y="21"/>
                    <a:pt x="401" y="14"/>
                    <a:pt x="401" y="5"/>
                  </a:cubicBezTo>
                  <a:moveTo>
                    <a:pt x="427" y="10"/>
                  </a:moveTo>
                  <a:cubicBezTo>
                    <a:pt x="421" y="24"/>
                    <a:pt x="412" y="33"/>
                    <a:pt x="405" y="31"/>
                  </a:cubicBezTo>
                  <a:cubicBezTo>
                    <a:pt x="399" y="30"/>
                    <a:pt x="395" y="18"/>
                    <a:pt x="396" y="4"/>
                  </a:cubicBezTo>
                  <a:moveTo>
                    <a:pt x="395" y="20"/>
                  </a:moveTo>
                  <a:cubicBezTo>
                    <a:pt x="395" y="21"/>
                    <a:pt x="394" y="22"/>
                    <a:pt x="393" y="22"/>
                  </a:cubicBezTo>
                  <a:cubicBezTo>
                    <a:pt x="392" y="21"/>
                    <a:pt x="391" y="20"/>
                    <a:pt x="391" y="19"/>
                  </a:cubicBezTo>
                  <a:cubicBezTo>
                    <a:pt x="392" y="18"/>
                    <a:pt x="393" y="18"/>
                    <a:pt x="394" y="18"/>
                  </a:cubicBezTo>
                  <a:cubicBezTo>
                    <a:pt x="395" y="18"/>
                    <a:pt x="395" y="19"/>
                    <a:pt x="395" y="20"/>
                  </a:cubicBezTo>
                  <a:close/>
                  <a:moveTo>
                    <a:pt x="390" y="3"/>
                  </a:moveTo>
                  <a:cubicBezTo>
                    <a:pt x="387" y="8"/>
                    <a:pt x="383" y="12"/>
                    <a:pt x="379" y="11"/>
                  </a:cubicBezTo>
                  <a:cubicBezTo>
                    <a:pt x="376" y="11"/>
                    <a:pt x="373" y="7"/>
                    <a:pt x="372" y="1"/>
                  </a:cubicBezTo>
                  <a:moveTo>
                    <a:pt x="391" y="3"/>
                  </a:moveTo>
                  <a:cubicBezTo>
                    <a:pt x="388" y="13"/>
                    <a:pt x="383" y="19"/>
                    <a:pt x="378" y="18"/>
                  </a:cubicBezTo>
                  <a:cubicBezTo>
                    <a:pt x="374" y="17"/>
                    <a:pt x="371" y="10"/>
                    <a:pt x="370" y="1"/>
                  </a:cubicBezTo>
                  <a:moveTo>
                    <a:pt x="396" y="4"/>
                  </a:moveTo>
                  <a:cubicBezTo>
                    <a:pt x="391" y="18"/>
                    <a:pt x="384" y="28"/>
                    <a:pt x="377" y="27"/>
                  </a:cubicBezTo>
                  <a:cubicBezTo>
                    <a:pt x="370" y="26"/>
                    <a:pt x="366" y="15"/>
                    <a:pt x="365" y="1"/>
                  </a:cubicBezTo>
                  <a:moveTo>
                    <a:pt x="366" y="17"/>
                  </a:moveTo>
                  <a:cubicBezTo>
                    <a:pt x="365" y="18"/>
                    <a:pt x="364" y="19"/>
                    <a:pt x="363" y="19"/>
                  </a:cubicBezTo>
                  <a:cubicBezTo>
                    <a:pt x="362" y="18"/>
                    <a:pt x="362" y="17"/>
                    <a:pt x="362" y="16"/>
                  </a:cubicBezTo>
                  <a:cubicBezTo>
                    <a:pt x="362" y="15"/>
                    <a:pt x="363" y="15"/>
                    <a:pt x="364" y="15"/>
                  </a:cubicBezTo>
                  <a:cubicBezTo>
                    <a:pt x="365" y="15"/>
                    <a:pt x="366" y="16"/>
                    <a:pt x="366" y="17"/>
                  </a:cubicBezTo>
                  <a:close/>
                  <a:moveTo>
                    <a:pt x="359" y="0"/>
                  </a:moveTo>
                  <a:cubicBezTo>
                    <a:pt x="356" y="6"/>
                    <a:pt x="353" y="9"/>
                    <a:pt x="349" y="9"/>
                  </a:cubicBezTo>
                  <a:cubicBezTo>
                    <a:pt x="345" y="9"/>
                    <a:pt x="342" y="5"/>
                    <a:pt x="340" y="0"/>
                  </a:cubicBezTo>
                  <a:moveTo>
                    <a:pt x="360" y="1"/>
                  </a:moveTo>
                  <a:cubicBezTo>
                    <a:pt x="358" y="10"/>
                    <a:pt x="353" y="16"/>
                    <a:pt x="349" y="16"/>
                  </a:cubicBezTo>
                  <a:cubicBezTo>
                    <a:pt x="344" y="16"/>
                    <a:pt x="340" y="9"/>
                    <a:pt x="339" y="0"/>
                  </a:cubicBezTo>
                  <a:moveTo>
                    <a:pt x="365" y="1"/>
                  </a:moveTo>
                  <a:cubicBezTo>
                    <a:pt x="362" y="15"/>
                    <a:pt x="355" y="26"/>
                    <a:pt x="348" y="25"/>
                  </a:cubicBezTo>
                  <a:cubicBezTo>
                    <a:pt x="341" y="25"/>
                    <a:pt x="336" y="14"/>
                    <a:pt x="334" y="0"/>
                  </a:cubicBezTo>
                  <a:moveTo>
                    <a:pt x="336" y="16"/>
                  </a:moveTo>
                  <a:cubicBezTo>
                    <a:pt x="336" y="17"/>
                    <a:pt x="335" y="18"/>
                    <a:pt x="334" y="18"/>
                  </a:cubicBezTo>
                  <a:cubicBezTo>
                    <a:pt x="333" y="18"/>
                    <a:pt x="332" y="17"/>
                    <a:pt x="332" y="16"/>
                  </a:cubicBezTo>
                  <a:cubicBezTo>
                    <a:pt x="332" y="15"/>
                    <a:pt x="333" y="14"/>
                    <a:pt x="334" y="14"/>
                  </a:cubicBezTo>
                  <a:cubicBezTo>
                    <a:pt x="335" y="14"/>
                    <a:pt x="336" y="15"/>
                    <a:pt x="336" y="16"/>
                  </a:cubicBezTo>
                  <a:close/>
                  <a:moveTo>
                    <a:pt x="327" y="0"/>
                  </a:moveTo>
                  <a:cubicBezTo>
                    <a:pt x="326" y="6"/>
                    <a:pt x="322" y="10"/>
                    <a:pt x="319" y="10"/>
                  </a:cubicBezTo>
                  <a:cubicBezTo>
                    <a:pt x="315" y="10"/>
                    <a:pt x="312" y="7"/>
                    <a:pt x="309" y="2"/>
                  </a:cubicBezTo>
                  <a:moveTo>
                    <a:pt x="329" y="0"/>
                  </a:moveTo>
                  <a:cubicBezTo>
                    <a:pt x="327" y="10"/>
                    <a:pt x="323" y="17"/>
                    <a:pt x="319" y="17"/>
                  </a:cubicBezTo>
                  <a:cubicBezTo>
                    <a:pt x="314" y="17"/>
                    <a:pt x="310" y="11"/>
                    <a:pt x="307" y="2"/>
                  </a:cubicBezTo>
                  <a:moveTo>
                    <a:pt x="334" y="0"/>
                  </a:moveTo>
                  <a:cubicBezTo>
                    <a:pt x="332" y="15"/>
                    <a:pt x="326" y="26"/>
                    <a:pt x="319" y="26"/>
                  </a:cubicBezTo>
                  <a:cubicBezTo>
                    <a:pt x="312" y="26"/>
                    <a:pt x="306" y="17"/>
                    <a:pt x="303" y="2"/>
                  </a:cubicBezTo>
                  <a:moveTo>
                    <a:pt x="306" y="18"/>
                  </a:moveTo>
                  <a:cubicBezTo>
                    <a:pt x="306" y="19"/>
                    <a:pt x="305" y="20"/>
                    <a:pt x="304" y="20"/>
                  </a:cubicBezTo>
                  <a:cubicBezTo>
                    <a:pt x="303" y="20"/>
                    <a:pt x="302" y="20"/>
                    <a:pt x="302" y="19"/>
                  </a:cubicBezTo>
                  <a:cubicBezTo>
                    <a:pt x="302" y="18"/>
                    <a:pt x="303" y="17"/>
                    <a:pt x="304" y="17"/>
                  </a:cubicBezTo>
                  <a:cubicBezTo>
                    <a:pt x="305" y="17"/>
                    <a:pt x="306" y="17"/>
                    <a:pt x="306" y="18"/>
                  </a:cubicBezTo>
                  <a:close/>
                  <a:moveTo>
                    <a:pt x="296" y="3"/>
                  </a:moveTo>
                  <a:cubicBezTo>
                    <a:pt x="295" y="9"/>
                    <a:pt x="292" y="13"/>
                    <a:pt x="288" y="14"/>
                  </a:cubicBezTo>
                  <a:cubicBezTo>
                    <a:pt x="285" y="14"/>
                    <a:pt x="281" y="11"/>
                    <a:pt x="278" y="6"/>
                  </a:cubicBezTo>
                  <a:moveTo>
                    <a:pt x="298" y="3"/>
                  </a:moveTo>
                  <a:cubicBezTo>
                    <a:pt x="297" y="13"/>
                    <a:pt x="294" y="20"/>
                    <a:pt x="289" y="21"/>
                  </a:cubicBezTo>
                  <a:cubicBezTo>
                    <a:pt x="285" y="21"/>
                    <a:pt x="280" y="16"/>
                    <a:pt x="277" y="7"/>
                  </a:cubicBezTo>
                  <a:moveTo>
                    <a:pt x="303" y="3"/>
                  </a:moveTo>
                  <a:cubicBezTo>
                    <a:pt x="302" y="18"/>
                    <a:pt x="297" y="29"/>
                    <a:pt x="290" y="30"/>
                  </a:cubicBezTo>
                  <a:cubicBezTo>
                    <a:pt x="284" y="31"/>
                    <a:pt x="277" y="21"/>
                    <a:pt x="272" y="7"/>
                  </a:cubicBezTo>
                  <a:moveTo>
                    <a:pt x="277" y="23"/>
                  </a:moveTo>
                  <a:cubicBezTo>
                    <a:pt x="277" y="24"/>
                    <a:pt x="276" y="25"/>
                    <a:pt x="275" y="25"/>
                  </a:cubicBezTo>
                  <a:cubicBezTo>
                    <a:pt x="274" y="25"/>
                    <a:pt x="273" y="25"/>
                    <a:pt x="273" y="24"/>
                  </a:cubicBezTo>
                  <a:cubicBezTo>
                    <a:pt x="273" y="23"/>
                    <a:pt x="274" y="22"/>
                    <a:pt x="275" y="22"/>
                  </a:cubicBezTo>
                  <a:cubicBezTo>
                    <a:pt x="276" y="21"/>
                    <a:pt x="277" y="22"/>
                    <a:pt x="277" y="23"/>
                  </a:cubicBezTo>
                  <a:close/>
                  <a:moveTo>
                    <a:pt x="266" y="9"/>
                  </a:moveTo>
                  <a:cubicBezTo>
                    <a:pt x="265" y="15"/>
                    <a:pt x="262" y="19"/>
                    <a:pt x="259" y="20"/>
                  </a:cubicBezTo>
                  <a:cubicBezTo>
                    <a:pt x="255" y="21"/>
                    <a:pt x="251" y="18"/>
                    <a:pt x="248" y="14"/>
                  </a:cubicBezTo>
                  <a:moveTo>
                    <a:pt x="267" y="9"/>
                  </a:moveTo>
                  <a:cubicBezTo>
                    <a:pt x="267" y="19"/>
                    <a:pt x="265" y="26"/>
                    <a:pt x="260" y="27"/>
                  </a:cubicBezTo>
                  <a:cubicBezTo>
                    <a:pt x="256" y="28"/>
                    <a:pt x="250" y="23"/>
                    <a:pt x="246" y="14"/>
                  </a:cubicBezTo>
                  <a:moveTo>
                    <a:pt x="272" y="8"/>
                  </a:moveTo>
                  <a:cubicBezTo>
                    <a:pt x="273" y="23"/>
                    <a:pt x="269" y="34"/>
                    <a:pt x="262" y="36"/>
                  </a:cubicBezTo>
                  <a:cubicBezTo>
                    <a:pt x="255" y="37"/>
                    <a:pt x="248" y="29"/>
                    <a:pt x="242" y="15"/>
                  </a:cubicBezTo>
                  <a:moveTo>
                    <a:pt x="248" y="31"/>
                  </a:moveTo>
                  <a:cubicBezTo>
                    <a:pt x="248" y="32"/>
                    <a:pt x="248" y="33"/>
                    <a:pt x="247" y="33"/>
                  </a:cubicBezTo>
                  <a:cubicBezTo>
                    <a:pt x="246" y="33"/>
                    <a:pt x="245" y="32"/>
                    <a:pt x="244" y="31"/>
                  </a:cubicBezTo>
                  <a:cubicBezTo>
                    <a:pt x="244" y="30"/>
                    <a:pt x="245" y="29"/>
                    <a:pt x="246" y="29"/>
                  </a:cubicBezTo>
                  <a:cubicBezTo>
                    <a:pt x="247" y="29"/>
                    <a:pt x="248" y="30"/>
                    <a:pt x="248" y="31"/>
                  </a:cubicBezTo>
                  <a:close/>
                  <a:moveTo>
                    <a:pt x="236" y="17"/>
                  </a:moveTo>
                  <a:cubicBezTo>
                    <a:pt x="235" y="24"/>
                    <a:pt x="233" y="28"/>
                    <a:pt x="230" y="29"/>
                  </a:cubicBezTo>
                  <a:cubicBezTo>
                    <a:pt x="226" y="30"/>
                    <a:pt x="222" y="28"/>
                    <a:pt x="219" y="24"/>
                  </a:cubicBezTo>
                  <a:moveTo>
                    <a:pt x="237" y="17"/>
                  </a:moveTo>
                  <a:cubicBezTo>
                    <a:pt x="238" y="27"/>
                    <a:pt x="236" y="34"/>
                    <a:pt x="232" y="36"/>
                  </a:cubicBezTo>
                  <a:cubicBezTo>
                    <a:pt x="227" y="37"/>
                    <a:pt x="222" y="33"/>
                    <a:pt x="217" y="24"/>
                  </a:cubicBezTo>
                  <a:moveTo>
                    <a:pt x="242" y="16"/>
                  </a:moveTo>
                  <a:cubicBezTo>
                    <a:pt x="244" y="31"/>
                    <a:pt x="241" y="42"/>
                    <a:pt x="235" y="45"/>
                  </a:cubicBezTo>
                  <a:cubicBezTo>
                    <a:pt x="228" y="47"/>
                    <a:pt x="219" y="39"/>
                    <a:pt x="213" y="26"/>
                  </a:cubicBezTo>
                  <a:moveTo>
                    <a:pt x="220" y="41"/>
                  </a:moveTo>
                  <a:cubicBezTo>
                    <a:pt x="220" y="42"/>
                    <a:pt x="220" y="43"/>
                    <a:pt x="219" y="43"/>
                  </a:cubicBezTo>
                  <a:cubicBezTo>
                    <a:pt x="218" y="43"/>
                    <a:pt x="217" y="43"/>
                    <a:pt x="216" y="42"/>
                  </a:cubicBezTo>
                  <a:cubicBezTo>
                    <a:pt x="216" y="41"/>
                    <a:pt x="217" y="40"/>
                    <a:pt x="218" y="39"/>
                  </a:cubicBezTo>
                  <a:cubicBezTo>
                    <a:pt x="219" y="39"/>
                    <a:pt x="220" y="40"/>
                    <a:pt x="220" y="41"/>
                  </a:cubicBezTo>
                  <a:close/>
                  <a:moveTo>
                    <a:pt x="207" y="29"/>
                  </a:moveTo>
                  <a:cubicBezTo>
                    <a:pt x="207" y="35"/>
                    <a:pt x="205" y="39"/>
                    <a:pt x="202" y="41"/>
                  </a:cubicBezTo>
                  <a:cubicBezTo>
                    <a:pt x="198" y="42"/>
                    <a:pt x="194" y="40"/>
                    <a:pt x="190" y="36"/>
                  </a:cubicBezTo>
                  <a:moveTo>
                    <a:pt x="208" y="28"/>
                  </a:moveTo>
                  <a:cubicBezTo>
                    <a:pt x="210" y="38"/>
                    <a:pt x="209" y="46"/>
                    <a:pt x="204" y="47"/>
                  </a:cubicBezTo>
                  <a:cubicBezTo>
                    <a:pt x="200" y="49"/>
                    <a:pt x="194" y="45"/>
                    <a:pt x="188" y="37"/>
                  </a:cubicBezTo>
                  <a:moveTo>
                    <a:pt x="212" y="26"/>
                  </a:moveTo>
                  <a:cubicBezTo>
                    <a:pt x="216" y="41"/>
                    <a:pt x="214" y="53"/>
                    <a:pt x="208" y="56"/>
                  </a:cubicBezTo>
                  <a:cubicBezTo>
                    <a:pt x="202" y="58"/>
                    <a:pt x="192" y="51"/>
                    <a:pt x="184" y="39"/>
                  </a:cubicBezTo>
                  <a:moveTo>
                    <a:pt x="193" y="53"/>
                  </a:moveTo>
                  <a:cubicBezTo>
                    <a:pt x="193" y="54"/>
                    <a:pt x="193" y="55"/>
                    <a:pt x="192" y="56"/>
                  </a:cubicBezTo>
                  <a:cubicBezTo>
                    <a:pt x="191" y="56"/>
                    <a:pt x="190" y="56"/>
                    <a:pt x="190" y="55"/>
                  </a:cubicBezTo>
                  <a:cubicBezTo>
                    <a:pt x="189" y="54"/>
                    <a:pt x="190" y="52"/>
                    <a:pt x="191" y="52"/>
                  </a:cubicBezTo>
                  <a:cubicBezTo>
                    <a:pt x="192" y="52"/>
                    <a:pt x="193" y="52"/>
                    <a:pt x="193" y="53"/>
                  </a:cubicBezTo>
                  <a:close/>
                  <a:moveTo>
                    <a:pt x="178" y="42"/>
                  </a:moveTo>
                  <a:cubicBezTo>
                    <a:pt x="179" y="48"/>
                    <a:pt x="178" y="53"/>
                    <a:pt x="175" y="55"/>
                  </a:cubicBezTo>
                  <a:cubicBezTo>
                    <a:pt x="172" y="57"/>
                    <a:pt x="167" y="55"/>
                    <a:pt x="163" y="52"/>
                  </a:cubicBezTo>
                  <a:moveTo>
                    <a:pt x="180" y="42"/>
                  </a:moveTo>
                  <a:cubicBezTo>
                    <a:pt x="183" y="51"/>
                    <a:pt x="182" y="59"/>
                    <a:pt x="178" y="61"/>
                  </a:cubicBezTo>
                  <a:cubicBezTo>
                    <a:pt x="174" y="63"/>
                    <a:pt x="168" y="60"/>
                    <a:pt x="161" y="53"/>
                  </a:cubicBezTo>
                  <a:moveTo>
                    <a:pt x="184" y="40"/>
                  </a:moveTo>
                  <a:cubicBezTo>
                    <a:pt x="189" y="54"/>
                    <a:pt x="188" y="66"/>
                    <a:pt x="182" y="69"/>
                  </a:cubicBezTo>
                  <a:cubicBezTo>
                    <a:pt x="176" y="72"/>
                    <a:pt x="166" y="66"/>
                    <a:pt x="157" y="55"/>
                  </a:cubicBezTo>
                  <a:moveTo>
                    <a:pt x="167" y="68"/>
                  </a:moveTo>
                  <a:cubicBezTo>
                    <a:pt x="168" y="69"/>
                    <a:pt x="167" y="70"/>
                    <a:pt x="167" y="71"/>
                  </a:cubicBezTo>
                  <a:cubicBezTo>
                    <a:pt x="166" y="71"/>
                    <a:pt x="164" y="71"/>
                    <a:pt x="164" y="70"/>
                  </a:cubicBezTo>
                  <a:cubicBezTo>
                    <a:pt x="163" y="69"/>
                    <a:pt x="164" y="68"/>
                    <a:pt x="165" y="67"/>
                  </a:cubicBezTo>
                  <a:cubicBezTo>
                    <a:pt x="166" y="67"/>
                    <a:pt x="167" y="67"/>
                    <a:pt x="167" y="68"/>
                  </a:cubicBezTo>
                  <a:close/>
                  <a:moveTo>
                    <a:pt x="152" y="59"/>
                  </a:moveTo>
                  <a:cubicBezTo>
                    <a:pt x="153" y="65"/>
                    <a:pt x="152" y="70"/>
                    <a:pt x="149" y="72"/>
                  </a:cubicBezTo>
                  <a:cubicBezTo>
                    <a:pt x="146" y="74"/>
                    <a:pt x="142" y="73"/>
                    <a:pt x="137" y="69"/>
                  </a:cubicBezTo>
                  <a:moveTo>
                    <a:pt x="153" y="58"/>
                  </a:moveTo>
                  <a:cubicBezTo>
                    <a:pt x="157" y="67"/>
                    <a:pt x="157" y="75"/>
                    <a:pt x="153" y="77"/>
                  </a:cubicBezTo>
                  <a:cubicBezTo>
                    <a:pt x="149" y="80"/>
                    <a:pt x="142" y="77"/>
                    <a:pt x="136" y="70"/>
                  </a:cubicBezTo>
                  <a:moveTo>
                    <a:pt x="157" y="55"/>
                  </a:moveTo>
                  <a:cubicBezTo>
                    <a:pt x="163" y="69"/>
                    <a:pt x="164" y="81"/>
                    <a:pt x="158" y="85"/>
                  </a:cubicBezTo>
                  <a:cubicBezTo>
                    <a:pt x="152" y="89"/>
                    <a:pt x="142" y="84"/>
                    <a:pt x="132" y="73"/>
                  </a:cubicBezTo>
                  <a:moveTo>
                    <a:pt x="143" y="85"/>
                  </a:moveTo>
                  <a:cubicBezTo>
                    <a:pt x="144" y="86"/>
                    <a:pt x="143" y="87"/>
                    <a:pt x="142" y="88"/>
                  </a:cubicBezTo>
                  <a:cubicBezTo>
                    <a:pt x="142" y="88"/>
                    <a:pt x="140" y="88"/>
                    <a:pt x="140" y="87"/>
                  </a:cubicBezTo>
                  <a:cubicBezTo>
                    <a:pt x="139" y="86"/>
                    <a:pt x="140" y="85"/>
                    <a:pt x="140" y="85"/>
                  </a:cubicBezTo>
                  <a:cubicBezTo>
                    <a:pt x="141" y="84"/>
                    <a:pt x="142" y="84"/>
                    <a:pt x="143" y="85"/>
                  </a:cubicBezTo>
                  <a:close/>
                  <a:moveTo>
                    <a:pt x="127" y="77"/>
                  </a:moveTo>
                  <a:cubicBezTo>
                    <a:pt x="129" y="83"/>
                    <a:pt x="128" y="88"/>
                    <a:pt x="125" y="90"/>
                  </a:cubicBezTo>
                  <a:cubicBezTo>
                    <a:pt x="123" y="93"/>
                    <a:pt x="118" y="92"/>
                    <a:pt x="113" y="89"/>
                  </a:cubicBezTo>
                  <a:moveTo>
                    <a:pt x="128" y="76"/>
                  </a:moveTo>
                  <a:cubicBezTo>
                    <a:pt x="132" y="85"/>
                    <a:pt x="133" y="93"/>
                    <a:pt x="130" y="96"/>
                  </a:cubicBezTo>
                  <a:cubicBezTo>
                    <a:pt x="126" y="99"/>
                    <a:pt x="119" y="96"/>
                    <a:pt x="112" y="90"/>
                  </a:cubicBezTo>
                  <a:moveTo>
                    <a:pt x="132" y="74"/>
                  </a:moveTo>
                  <a:cubicBezTo>
                    <a:pt x="139" y="87"/>
                    <a:pt x="141" y="99"/>
                    <a:pt x="135" y="103"/>
                  </a:cubicBezTo>
                  <a:cubicBezTo>
                    <a:pt x="130" y="107"/>
                    <a:pt x="119" y="103"/>
                    <a:pt x="108" y="93"/>
                  </a:cubicBezTo>
                  <a:moveTo>
                    <a:pt x="120" y="104"/>
                  </a:moveTo>
                  <a:cubicBezTo>
                    <a:pt x="121" y="105"/>
                    <a:pt x="121" y="106"/>
                    <a:pt x="120" y="107"/>
                  </a:cubicBezTo>
                  <a:cubicBezTo>
                    <a:pt x="119" y="108"/>
                    <a:pt x="118" y="108"/>
                    <a:pt x="117" y="107"/>
                  </a:cubicBezTo>
                  <a:cubicBezTo>
                    <a:pt x="117" y="106"/>
                    <a:pt x="117" y="105"/>
                    <a:pt x="118" y="104"/>
                  </a:cubicBezTo>
                  <a:cubicBezTo>
                    <a:pt x="119" y="103"/>
                    <a:pt x="120" y="104"/>
                    <a:pt x="120" y="104"/>
                  </a:cubicBezTo>
                  <a:close/>
                  <a:moveTo>
                    <a:pt x="103" y="98"/>
                  </a:moveTo>
                  <a:cubicBezTo>
                    <a:pt x="106" y="104"/>
                    <a:pt x="106" y="109"/>
                    <a:pt x="103" y="111"/>
                  </a:cubicBezTo>
                  <a:cubicBezTo>
                    <a:pt x="101" y="114"/>
                    <a:pt x="96" y="114"/>
                    <a:pt x="91" y="111"/>
                  </a:cubicBezTo>
                  <a:moveTo>
                    <a:pt x="105" y="97"/>
                  </a:moveTo>
                  <a:cubicBezTo>
                    <a:pt x="110" y="106"/>
                    <a:pt x="111" y="113"/>
                    <a:pt x="108" y="116"/>
                  </a:cubicBezTo>
                  <a:cubicBezTo>
                    <a:pt x="105" y="119"/>
                    <a:pt x="98" y="118"/>
                    <a:pt x="90" y="112"/>
                  </a:cubicBezTo>
                  <a:moveTo>
                    <a:pt x="108" y="94"/>
                  </a:moveTo>
                  <a:cubicBezTo>
                    <a:pt x="117" y="106"/>
                    <a:pt x="119" y="118"/>
                    <a:pt x="114" y="123"/>
                  </a:cubicBezTo>
                  <a:cubicBezTo>
                    <a:pt x="109" y="128"/>
                    <a:pt x="98" y="124"/>
                    <a:pt x="86" y="116"/>
                  </a:cubicBezTo>
                  <a:moveTo>
                    <a:pt x="100" y="126"/>
                  </a:moveTo>
                  <a:cubicBezTo>
                    <a:pt x="100" y="126"/>
                    <a:pt x="100" y="128"/>
                    <a:pt x="100" y="128"/>
                  </a:cubicBezTo>
                  <a:cubicBezTo>
                    <a:pt x="99" y="129"/>
                    <a:pt x="98" y="129"/>
                    <a:pt x="97" y="128"/>
                  </a:cubicBezTo>
                  <a:cubicBezTo>
                    <a:pt x="96" y="128"/>
                    <a:pt x="96" y="126"/>
                    <a:pt x="97" y="126"/>
                  </a:cubicBezTo>
                  <a:cubicBezTo>
                    <a:pt x="98" y="125"/>
                    <a:pt x="99" y="125"/>
                    <a:pt x="100" y="126"/>
                  </a:cubicBezTo>
                  <a:close/>
                  <a:moveTo>
                    <a:pt x="82" y="121"/>
                  </a:moveTo>
                  <a:cubicBezTo>
                    <a:pt x="85" y="126"/>
                    <a:pt x="86" y="131"/>
                    <a:pt x="83" y="134"/>
                  </a:cubicBezTo>
                  <a:cubicBezTo>
                    <a:pt x="81" y="137"/>
                    <a:pt x="76" y="137"/>
                    <a:pt x="71" y="135"/>
                  </a:cubicBezTo>
                  <a:moveTo>
                    <a:pt x="83" y="120"/>
                  </a:moveTo>
                  <a:cubicBezTo>
                    <a:pt x="89" y="128"/>
                    <a:pt x="91" y="135"/>
                    <a:pt x="88" y="139"/>
                  </a:cubicBezTo>
                  <a:cubicBezTo>
                    <a:pt x="85" y="142"/>
                    <a:pt x="78" y="141"/>
                    <a:pt x="70" y="136"/>
                  </a:cubicBezTo>
                  <a:moveTo>
                    <a:pt x="86" y="116"/>
                  </a:moveTo>
                  <a:cubicBezTo>
                    <a:pt x="96" y="128"/>
                    <a:pt x="100" y="139"/>
                    <a:pt x="95" y="145"/>
                  </a:cubicBezTo>
                  <a:cubicBezTo>
                    <a:pt x="91" y="150"/>
                    <a:pt x="79" y="148"/>
                    <a:pt x="67" y="140"/>
                  </a:cubicBezTo>
                  <a:moveTo>
                    <a:pt x="81" y="149"/>
                  </a:moveTo>
                  <a:cubicBezTo>
                    <a:pt x="82" y="149"/>
                    <a:pt x="82" y="151"/>
                    <a:pt x="81" y="151"/>
                  </a:cubicBezTo>
                  <a:cubicBezTo>
                    <a:pt x="80" y="152"/>
                    <a:pt x="79" y="152"/>
                    <a:pt x="78" y="152"/>
                  </a:cubicBezTo>
                  <a:cubicBezTo>
                    <a:pt x="77" y="151"/>
                    <a:pt x="77" y="150"/>
                    <a:pt x="78" y="149"/>
                  </a:cubicBezTo>
                  <a:cubicBezTo>
                    <a:pt x="79" y="148"/>
                    <a:pt x="80" y="148"/>
                    <a:pt x="81" y="149"/>
                  </a:cubicBezTo>
                  <a:close/>
                  <a:moveTo>
                    <a:pt x="63" y="145"/>
                  </a:moveTo>
                  <a:cubicBezTo>
                    <a:pt x="66" y="151"/>
                    <a:pt x="67" y="155"/>
                    <a:pt x="65" y="159"/>
                  </a:cubicBezTo>
                  <a:cubicBezTo>
                    <a:pt x="63" y="161"/>
                    <a:pt x="58" y="162"/>
                    <a:pt x="53" y="161"/>
                  </a:cubicBezTo>
                  <a:moveTo>
                    <a:pt x="64" y="144"/>
                  </a:moveTo>
                  <a:cubicBezTo>
                    <a:pt x="71" y="152"/>
                    <a:pt x="74" y="159"/>
                    <a:pt x="71" y="163"/>
                  </a:cubicBezTo>
                  <a:cubicBezTo>
                    <a:pt x="68" y="166"/>
                    <a:pt x="61" y="166"/>
                    <a:pt x="52" y="162"/>
                  </a:cubicBezTo>
                  <a:moveTo>
                    <a:pt x="67" y="141"/>
                  </a:moveTo>
                  <a:cubicBezTo>
                    <a:pt x="77" y="151"/>
                    <a:pt x="82" y="162"/>
                    <a:pt x="78" y="168"/>
                  </a:cubicBezTo>
                  <a:cubicBezTo>
                    <a:pt x="74" y="173"/>
                    <a:pt x="63" y="172"/>
                    <a:pt x="49" y="166"/>
                  </a:cubicBezTo>
                  <a:moveTo>
                    <a:pt x="64" y="173"/>
                  </a:moveTo>
                  <a:cubicBezTo>
                    <a:pt x="65" y="174"/>
                    <a:pt x="65" y="175"/>
                    <a:pt x="65" y="176"/>
                  </a:cubicBezTo>
                  <a:cubicBezTo>
                    <a:pt x="64" y="177"/>
                    <a:pt x="63" y="177"/>
                    <a:pt x="62" y="176"/>
                  </a:cubicBezTo>
                  <a:cubicBezTo>
                    <a:pt x="61" y="176"/>
                    <a:pt x="61" y="175"/>
                    <a:pt x="62" y="174"/>
                  </a:cubicBezTo>
                  <a:cubicBezTo>
                    <a:pt x="62" y="173"/>
                    <a:pt x="63" y="173"/>
                    <a:pt x="64" y="173"/>
                  </a:cubicBezTo>
                  <a:close/>
                  <a:moveTo>
                    <a:pt x="46" y="172"/>
                  </a:moveTo>
                  <a:cubicBezTo>
                    <a:pt x="50" y="176"/>
                    <a:pt x="52" y="181"/>
                    <a:pt x="50" y="185"/>
                  </a:cubicBezTo>
                  <a:cubicBezTo>
                    <a:pt x="48" y="188"/>
                    <a:pt x="43" y="189"/>
                    <a:pt x="38" y="188"/>
                  </a:cubicBezTo>
                  <a:moveTo>
                    <a:pt x="47" y="170"/>
                  </a:moveTo>
                  <a:cubicBezTo>
                    <a:pt x="54" y="177"/>
                    <a:pt x="58" y="184"/>
                    <a:pt x="56" y="188"/>
                  </a:cubicBezTo>
                  <a:cubicBezTo>
                    <a:pt x="53" y="192"/>
                    <a:pt x="46" y="192"/>
                    <a:pt x="37" y="189"/>
                  </a:cubicBezTo>
                  <a:moveTo>
                    <a:pt x="50" y="166"/>
                  </a:moveTo>
                  <a:cubicBezTo>
                    <a:pt x="61" y="176"/>
                    <a:pt x="67" y="187"/>
                    <a:pt x="63" y="193"/>
                  </a:cubicBezTo>
                  <a:cubicBezTo>
                    <a:pt x="60" y="199"/>
                    <a:pt x="48" y="199"/>
                    <a:pt x="35" y="193"/>
                  </a:cubicBezTo>
                  <a:moveTo>
                    <a:pt x="50" y="199"/>
                  </a:moveTo>
                  <a:cubicBezTo>
                    <a:pt x="51" y="200"/>
                    <a:pt x="51" y="201"/>
                    <a:pt x="51" y="202"/>
                  </a:cubicBezTo>
                  <a:cubicBezTo>
                    <a:pt x="50" y="203"/>
                    <a:pt x="49" y="203"/>
                    <a:pt x="48" y="203"/>
                  </a:cubicBezTo>
                  <a:cubicBezTo>
                    <a:pt x="47" y="202"/>
                    <a:pt x="47" y="201"/>
                    <a:pt x="47" y="200"/>
                  </a:cubicBezTo>
                  <a:cubicBezTo>
                    <a:pt x="48" y="199"/>
                    <a:pt x="49" y="199"/>
                    <a:pt x="50" y="199"/>
                  </a:cubicBezTo>
                  <a:close/>
                  <a:moveTo>
                    <a:pt x="32" y="199"/>
                  </a:moveTo>
                  <a:cubicBezTo>
                    <a:pt x="36" y="204"/>
                    <a:pt x="38" y="208"/>
                    <a:pt x="36" y="212"/>
                  </a:cubicBezTo>
                  <a:cubicBezTo>
                    <a:pt x="35" y="215"/>
                    <a:pt x="30" y="217"/>
                    <a:pt x="25" y="216"/>
                  </a:cubicBezTo>
                  <a:moveTo>
                    <a:pt x="33" y="198"/>
                  </a:moveTo>
                  <a:cubicBezTo>
                    <a:pt x="40" y="204"/>
                    <a:pt x="45" y="211"/>
                    <a:pt x="43" y="215"/>
                  </a:cubicBezTo>
                  <a:cubicBezTo>
                    <a:pt x="41" y="219"/>
                    <a:pt x="33" y="220"/>
                    <a:pt x="24" y="218"/>
                  </a:cubicBezTo>
                  <a:moveTo>
                    <a:pt x="35" y="194"/>
                  </a:moveTo>
                  <a:cubicBezTo>
                    <a:pt x="47" y="203"/>
                    <a:pt x="54" y="213"/>
                    <a:pt x="51" y="219"/>
                  </a:cubicBezTo>
                  <a:cubicBezTo>
                    <a:pt x="48" y="225"/>
                    <a:pt x="36" y="226"/>
                    <a:pt x="22" y="222"/>
                  </a:cubicBezTo>
                  <a:moveTo>
                    <a:pt x="38" y="227"/>
                  </a:moveTo>
                  <a:cubicBezTo>
                    <a:pt x="39" y="227"/>
                    <a:pt x="39" y="228"/>
                    <a:pt x="39" y="229"/>
                  </a:cubicBezTo>
                  <a:cubicBezTo>
                    <a:pt x="38" y="230"/>
                    <a:pt x="37" y="231"/>
                    <a:pt x="36" y="230"/>
                  </a:cubicBezTo>
                  <a:cubicBezTo>
                    <a:pt x="35" y="230"/>
                    <a:pt x="35" y="229"/>
                    <a:pt x="35" y="228"/>
                  </a:cubicBezTo>
                  <a:cubicBezTo>
                    <a:pt x="36" y="227"/>
                    <a:pt x="37" y="226"/>
                    <a:pt x="38" y="227"/>
                  </a:cubicBezTo>
                  <a:close/>
                  <a:moveTo>
                    <a:pt x="20" y="228"/>
                  </a:moveTo>
                  <a:cubicBezTo>
                    <a:pt x="25" y="232"/>
                    <a:pt x="27" y="237"/>
                    <a:pt x="26" y="240"/>
                  </a:cubicBezTo>
                  <a:cubicBezTo>
                    <a:pt x="24" y="244"/>
                    <a:pt x="20" y="246"/>
                    <a:pt x="14" y="246"/>
                  </a:cubicBezTo>
                  <a:moveTo>
                    <a:pt x="21" y="227"/>
                  </a:moveTo>
                  <a:cubicBezTo>
                    <a:pt x="29" y="232"/>
                    <a:pt x="34" y="238"/>
                    <a:pt x="32" y="243"/>
                  </a:cubicBezTo>
                  <a:cubicBezTo>
                    <a:pt x="31" y="247"/>
                    <a:pt x="23" y="249"/>
                    <a:pt x="14" y="247"/>
                  </a:cubicBezTo>
                  <a:moveTo>
                    <a:pt x="22" y="223"/>
                  </a:moveTo>
                  <a:cubicBezTo>
                    <a:pt x="35" y="230"/>
                    <a:pt x="43" y="239"/>
                    <a:pt x="41" y="246"/>
                  </a:cubicBezTo>
                  <a:cubicBezTo>
                    <a:pt x="38" y="252"/>
                    <a:pt x="27" y="254"/>
                    <a:pt x="12" y="252"/>
                  </a:cubicBezTo>
                  <a:moveTo>
                    <a:pt x="29" y="255"/>
                  </a:moveTo>
                  <a:cubicBezTo>
                    <a:pt x="30" y="255"/>
                    <a:pt x="30" y="256"/>
                    <a:pt x="30" y="257"/>
                  </a:cubicBezTo>
                  <a:cubicBezTo>
                    <a:pt x="29" y="258"/>
                    <a:pt x="28" y="259"/>
                    <a:pt x="27" y="258"/>
                  </a:cubicBezTo>
                  <a:cubicBezTo>
                    <a:pt x="26" y="258"/>
                    <a:pt x="26" y="257"/>
                    <a:pt x="26" y="256"/>
                  </a:cubicBezTo>
                  <a:cubicBezTo>
                    <a:pt x="27" y="255"/>
                    <a:pt x="28" y="255"/>
                    <a:pt x="29" y="255"/>
                  </a:cubicBezTo>
                  <a:close/>
                  <a:moveTo>
                    <a:pt x="11" y="258"/>
                  </a:moveTo>
                  <a:cubicBezTo>
                    <a:pt x="16" y="262"/>
                    <a:pt x="19" y="266"/>
                    <a:pt x="18" y="270"/>
                  </a:cubicBezTo>
                  <a:cubicBezTo>
                    <a:pt x="17" y="273"/>
                    <a:pt x="13" y="275"/>
                    <a:pt x="7" y="276"/>
                  </a:cubicBezTo>
                  <a:moveTo>
                    <a:pt x="11" y="257"/>
                  </a:moveTo>
                  <a:cubicBezTo>
                    <a:pt x="20" y="261"/>
                    <a:pt x="25" y="267"/>
                    <a:pt x="24" y="271"/>
                  </a:cubicBezTo>
                  <a:cubicBezTo>
                    <a:pt x="23" y="276"/>
                    <a:pt x="16" y="278"/>
                    <a:pt x="6" y="278"/>
                  </a:cubicBezTo>
                  <a:moveTo>
                    <a:pt x="13" y="252"/>
                  </a:moveTo>
                  <a:cubicBezTo>
                    <a:pt x="26" y="259"/>
                    <a:pt x="35" y="267"/>
                    <a:pt x="33" y="274"/>
                  </a:cubicBezTo>
                  <a:cubicBezTo>
                    <a:pt x="31" y="280"/>
                    <a:pt x="20" y="283"/>
                    <a:pt x="5" y="282"/>
                  </a:cubicBezTo>
                  <a:moveTo>
                    <a:pt x="22" y="284"/>
                  </a:moveTo>
                  <a:cubicBezTo>
                    <a:pt x="23" y="284"/>
                    <a:pt x="23" y="285"/>
                    <a:pt x="23" y="286"/>
                  </a:cubicBezTo>
                  <a:cubicBezTo>
                    <a:pt x="23" y="287"/>
                    <a:pt x="22" y="288"/>
                    <a:pt x="21" y="288"/>
                  </a:cubicBezTo>
                  <a:cubicBezTo>
                    <a:pt x="20" y="287"/>
                    <a:pt x="19" y="286"/>
                    <a:pt x="19" y="285"/>
                  </a:cubicBezTo>
                  <a:cubicBezTo>
                    <a:pt x="20" y="284"/>
                    <a:pt x="21" y="284"/>
                    <a:pt x="22" y="284"/>
                  </a:cubicBezTo>
                  <a:close/>
                  <a:moveTo>
                    <a:pt x="4" y="289"/>
                  </a:moveTo>
                  <a:cubicBezTo>
                    <a:pt x="10" y="292"/>
                    <a:pt x="13" y="296"/>
                    <a:pt x="12" y="300"/>
                  </a:cubicBezTo>
                  <a:cubicBezTo>
                    <a:pt x="12" y="303"/>
                    <a:pt x="8" y="306"/>
                    <a:pt x="2" y="307"/>
                  </a:cubicBezTo>
                  <a:moveTo>
                    <a:pt x="5" y="287"/>
                  </a:moveTo>
                  <a:cubicBezTo>
                    <a:pt x="14" y="291"/>
                    <a:pt x="20" y="296"/>
                    <a:pt x="19" y="301"/>
                  </a:cubicBezTo>
                  <a:cubicBezTo>
                    <a:pt x="18" y="305"/>
                    <a:pt x="11" y="308"/>
                    <a:pt x="2" y="309"/>
                  </a:cubicBezTo>
                  <a:moveTo>
                    <a:pt x="6" y="283"/>
                  </a:moveTo>
                  <a:cubicBezTo>
                    <a:pt x="20" y="288"/>
                    <a:pt x="29" y="295"/>
                    <a:pt x="28" y="302"/>
                  </a:cubicBezTo>
                  <a:cubicBezTo>
                    <a:pt x="27" y="309"/>
                    <a:pt x="16" y="313"/>
                    <a:pt x="1" y="313"/>
                  </a:cubicBezTo>
                  <a:moveTo>
                    <a:pt x="18" y="313"/>
                  </a:moveTo>
                  <a:cubicBezTo>
                    <a:pt x="19" y="313"/>
                    <a:pt x="19" y="314"/>
                    <a:pt x="19" y="315"/>
                  </a:cubicBezTo>
                  <a:cubicBezTo>
                    <a:pt x="19" y="317"/>
                    <a:pt x="18" y="317"/>
                    <a:pt x="17" y="317"/>
                  </a:cubicBezTo>
                  <a:cubicBezTo>
                    <a:pt x="16" y="317"/>
                    <a:pt x="15" y="316"/>
                    <a:pt x="15" y="315"/>
                  </a:cubicBezTo>
                  <a:cubicBezTo>
                    <a:pt x="16" y="314"/>
                    <a:pt x="17" y="313"/>
                    <a:pt x="18" y="313"/>
                  </a:cubicBezTo>
                  <a:close/>
                  <a:moveTo>
                    <a:pt x="1" y="320"/>
                  </a:moveTo>
                  <a:cubicBezTo>
                    <a:pt x="6" y="322"/>
                    <a:pt x="10" y="326"/>
                    <a:pt x="9" y="330"/>
                  </a:cubicBezTo>
                  <a:cubicBezTo>
                    <a:pt x="9" y="333"/>
                    <a:pt x="6" y="336"/>
                    <a:pt x="0" y="338"/>
                  </a:cubicBezTo>
                  <a:moveTo>
                    <a:pt x="1" y="318"/>
                  </a:moveTo>
                  <a:cubicBezTo>
                    <a:pt x="11" y="321"/>
                    <a:pt x="17" y="326"/>
                    <a:pt x="16" y="330"/>
                  </a:cubicBezTo>
                  <a:cubicBezTo>
                    <a:pt x="16" y="335"/>
                    <a:pt x="9" y="338"/>
                    <a:pt x="0" y="340"/>
                  </a:cubicBezTo>
                  <a:moveTo>
                    <a:pt x="2" y="314"/>
                  </a:moveTo>
                  <a:cubicBezTo>
                    <a:pt x="16" y="317"/>
                    <a:pt x="26" y="324"/>
                    <a:pt x="25" y="331"/>
                  </a:cubicBezTo>
                  <a:cubicBezTo>
                    <a:pt x="25" y="338"/>
                    <a:pt x="14" y="343"/>
                    <a:pt x="0" y="344"/>
                  </a:cubicBezTo>
                  <a:moveTo>
                    <a:pt x="16" y="343"/>
                  </a:moveTo>
                  <a:cubicBezTo>
                    <a:pt x="17" y="343"/>
                    <a:pt x="18" y="344"/>
                    <a:pt x="18" y="345"/>
                  </a:cubicBezTo>
                  <a:cubicBezTo>
                    <a:pt x="18" y="346"/>
                    <a:pt x="17" y="347"/>
                    <a:pt x="16" y="347"/>
                  </a:cubicBezTo>
                  <a:cubicBezTo>
                    <a:pt x="15" y="347"/>
                    <a:pt x="14" y="346"/>
                    <a:pt x="14" y="345"/>
                  </a:cubicBezTo>
                  <a:cubicBezTo>
                    <a:pt x="14" y="344"/>
                    <a:pt x="15" y="343"/>
                    <a:pt x="16" y="343"/>
                  </a:cubicBezTo>
                  <a:close/>
                  <a:moveTo>
                    <a:pt x="0" y="351"/>
                  </a:moveTo>
                  <a:cubicBezTo>
                    <a:pt x="6" y="353"/>
                    <a:pt x="10" y="356"/>
                    <a:pt x="10" y="360"/>
                  </a:cubicBezTo>
                  <a:cubicBezTo>
                    <a:pt x="10" y="364"/>
                    <a:pt x="6" y="367"/>
                    <a:pt x="1" y="369"/>
                  </a:cubicBezTo>
                  <a:moveTo>
                    <a:pt x="0" y="349"/>
                  </a:moveTo>
                  <a:cubicBezTo>
                    <a:pt x="10" y="351"/>
                    <a:pt x="16" y="355"/>
                    <a:pt x="16" y="360"/>
                  </a:cubicBezTo>
                  <a:cubicBezTo>
                    <a:pt x="17" y="365"/>
                    <a:pt x="10" y="369"/>
                    <a:pt x="1" y="371"/>
                  </a:cubicBezTo>
                  <a:moveTo>
                    <a:pt x="0" y="345"/>
                  </a:moveTo>
                  <a:cubicBezTo>
                    <a:pt x="15" y="347"/>
                    <a:pt x="25" y="353"/>
                    <a:pt x="26" y="360"/>
                  </a:cubicBezTo>
                  <a:cubicBezTo>
                    <a:pt x="26" y="367"/>
                    <a:pt x="16" y="373"/>
                    <a:pt x="1" y="376"/>
                  </a:cubicBezTo>
                  <a:moveTo>
                    <a:pt x="18" y="373"/>
                  </a:moveTo>
                  <a:cubicBezTo>
                    <a:pt x="19" y="373"/>
                    <a:pt x="19" y="374"/>
                    <a:pt x="19" y="375"/>
                  </a:cubicBezTo>
                  <a:cubicBezTo>
                    <a:pt x="19" y="376"/>
                    <a:pt x="19" y="376"/>
                    <a:pt x="18" y="377"/>
                  </a:cubicBezTo>
                  <a:cubicBezTo>
                    <a:pt x="16" y="377"/>
                    <a:pt x="16" y="376"/>
                    <a:pt x="16" y="375"/>
                  </a:cubicBezTo>
                  <a:cubicBezTo>
                    <a:pt x="16" y="374"/>
                    <a:pt x="16" y="373"/>
                    <a:pt x="18" y="373"/>
                  </a:cubicBezTo>
                  <a:close/>
                  <a:moveTo>
                    <a:pt x="2" y="382"/>
                  </a:moveTo>
                  <a:cubicBezTo>
                    <a:pt x="8" y="384"/>
                    <a:pt x="12" y="387"/>
                    <a:pt x="12" y="390"/>
                  </a:cubicBezTo>
                  <a:cubicBezTo>
                    <a:pt x="13" y="394"/>
                    <a:pt x="10" y="398"/>
                    <a:pt x="5" y="400"/>
                  </a:cubicBezTo>
                  <a:moveTo>
                    <a:pt x="2" y="380"/>
                  </a:moveTo>
                  <a:cubicBezTo>
                    <a:pt x="12" y="382"/>
                    <a:pt x="19" y="385"/>
                    <a:pt x="19" y="390"/>
                  </a:cubicBezTo>
                  <a:cubicBezTo>
                    <a:pt x="20" y="394"/>
                    <a:pt x="14" y="399"/>
                    <a:pt x="5" y="402"/>
                  </a:cubicBezTo>
                  <a:moveTo>
                    <a:pt x="2" y="376"/>
                  </a:moveTo>
                  <a:cubicBezTo>
                    <a:pt x="17" y="377"/>
                    <a:pt x="28" y="382"/>
                    <a:pt x="28" y="389"/>
                  </a:cubicBezTo>
                  <a:cubicBezTo>
                    <a:pt x="29" y="396"/>
                    <a:pt x="20" y="402"/>
                    <a:pt x="6" y="406"/>
                  </a:cubicBezTo>
                  <a:moveTo>
                    <a:pt x="21" y="402"/>
                  </a:moveTo>
                  <a:cubicBezTo>
                    <a:pt x="22" y="402"/>
                    <a:pt x="23" y="403"/>
                    <a:pt x="24" y="404"/>
                  </a:cubicBezTo>
                  <a:cubicBezTo>
                    <a:pt x="24" y="405"/>
                    <a:pt x="23" y="406"/>
                    <a:pt x="22" y="406"/>
                  </a:cubicBezTo>
                  <a:cubicBezTo>
                    <a:pt x="21" y="406"/>
                    <a:pt x="20" y="405"/>
                    <a:pt x="20" y="404"/>
                  </a:cubicBezTo>
                  <a:cubicBezTo>
                    <a:pt x="20" y="403"/>
                    <a:pt x="20" y="402"/>
                    <a:pt x="21" y="402"/>
                  </a:cubicBezTo>
                  <a:close/>
                  <a:moveTo>
                    <a:pt x="7" y="413"/>
                  </a:moveTo>
                  <a:cubicBezTo>
                    <a:pt x="13" y="414"/>
                    <a:pt x="17" y="417"/>
                    <a:pt x="18" y="420"/>
                  </a:cubicBezTo>
                  <a:cubicBezTo>
                    <a:pt x="19" y="424"/>
                    <a:pt x="16" y="428"/>
                    <a:pt x="11" y="431"/>
                  </a:cubicBezTo>
                  <a:moveTo>
                    <a:pt x="7" y="411"/>
                  </a:moveTo>
                  <a:cubicBezTo>
                    <a:pt x="17" y="412"/>
                    <a:pt x="24" y="414"/>
                    <a:pt x="25" y="419"/>
                  </a:cubicBezTo>
                  <a:cubicBezTo>
                    <a:pt x="26" y="423"/>
                    <a:pt x="20" y="429"/>
                    <a:pt x="12" y="432"/>
                  </a:cubicBezTo>
                  <a:moveTo>
                    <a:pt x="6" y="407"/>
                  </a:moveTo>
                  <a:cubicBezTo>
                    <a:pt x="21" y="406"/>
                    <a:pt x="32" y="410"/>
                    <a:pt x="34" y="417"/>
                  </a:cubicBezTo>
                  <a:cubicBezTo>
                    <a:pt x="35" y="424"/>
                    <a:pt x="26" y="432"/>
                    <a:pt x="13" y="437"/>
                  </a:cubicBezTo>
                  <a:moveTo>
                    <a:pt x="28" y="431"/>
                  </a:moveTo>
                  <a:cubicBezTo>
                    <a:pt x="29" y="431"/>
                    <a:pt x="30" y="432"/>
                    <a:pt x="30" y="433"/>
                  </a:cubicBezTo>
                  <a:cubicBezTo>
                    <a:pt x="30" y="434"/>
                    <a:pt x="30" y="435"/>
                    <a:pt x="29" y="435"/>
                  </a:cubicBezTo>
                  <a:cubicBezTo>
                    <a:pt x="28" y="435"/>
                    <a:pt x="27" y="434"/>
                    <a:pt x="27" y="433"/>
                  </a:cubicBezTo>
                  <a:cubicBezTo>
                    <a:pt x="26" y="432"/>
                    <a:pt x="27" y="431"/>
                    <a:pt x="28" y="431"/>
                  </a:cubicBezTo>
                  <a:close/>
                  <a:moveTo>
                    <a:pt x="14" y="443"/>
                  </a:moveTo>
                  <a:cubicBezTo>
                    <a:pt x="21" y="444"/>
                    <a:pt x="25" y="446"/>
                    <a:pt x="26" y="449"/>
                  </a:cubicBezTo>
                  <a:cubicBezTo>
                    <a:pt x="27" y="453"/>
                    <a:pt x="25" y="457"/>
                    <a:pt x="20" y="460"/>
                  </a:cubicBezTo>
                  <a:moveTo>
                    <a:pt x="14" y="442"/>
                  </a:moveTo>
                  <a:cubicBezTo>
                    <a:pt x="24" y="441"/>
                    <a:pt x="32" y="443"/>
                    <a:pt x="33" y="448"/>
                  </a:cubicBezTo>
                  <a:cubicBezTo>
                    <a:pt x="34" y="452"/>
                    <a:pt x="29" y="458"/>
                    <a:pt x="21" y="462"/>
                  </a:cubicBezTo>
                  <a:moveTo>
                    <a:pt x="13" y="437"/>
                  </a:moveTo>
                  <a:cubicBezTo>
                    <a:pt x="28" y="436"/>
                    <a:pt x="40" y="438"/>
                    <a:pt x="42" y="445"/>
                  </a:cubicBezTo>
                  <a:cubicBezTo>
                    <a:pt x="43" y="452"/>
                    <a:pt x="35" y="460"/>
                    <a:pt x="22" y="467"/>
                  </a:cubicBezTo>
                  <a:moveTo>
                    <a:pt x="37" y="459"/>
                  </a:moveTo>
                  <a:cubicBezTo>
                    <a:pt x="38" y="459"/>
                    <a:pt x="39" y="460"/>
                    <a:pt x="40" y="461"/>
                  </a:cubicBezTo>
                  <a:cubicBezTo>
                    <a:pt x="40" y="462"/>
                    <a:pt x="39" y="463"/>
                    <a:pt x="38" y="463"/>
                  </a:cubicBezTo>
                  <a:cubicBezTo>
                    <a:pt x="37" y="463"/>
                    <a:pt x="36" y="463"/>
                    <a:pt x="36" y="462"/>
                  </a:cubicBezTo>
                  <a:cubicBezTo>
                    <a:pt x="36" y="461"/>
                    <a:pt x="36" y="460"/>
                    <a:pt x="37" y="459"/>
                  </a:cubicBezTo>
                  <a:close/>
                  <a:moveTo>
                    <a:pt x="25" y="473"/>
                  </a:moveTo>
                  <a:cubicBezTo>
                    <a:pt x="31" y="473"/>
                    <a:pt x="36" y="475"/>
                    <a:pt x="37" y="478"/>
                  </a:cubicBezTo>
                  <a:cubicBezTo>
                    <a:pt x="39" y="482"/>
                    <a:pt x="37" y="486"/>
                    <a:pt x="33" y="490"/>
                  </a:cubicBezTo>
                  <a:moveTo>
                    <a:pt x="25" y="472"/>
                  </a:moveTo>
                  <a:cubicBezTo>
                    <a:pt x="35" y="470"/>
                    <a:pt x="42" y="472"/>
                    <a:pt x="44" y="476"/>
                  </a:cubicBezTo>
                  <a:cubicBezTo>
                    <a:pt x="45" y="480"/>
                    <a:pt x="41" y="486"/>
                    <a:pt x="33" y="492"/>
                  </a:cubicBezTo>
                  <a:moveTo>
                    <a:pt x="23" y="467"/>
                  </a:moveTo>
                  <a:cubicBezTo>
                    <a:pt x="38" y="464"/>
                    <a:pt x="50" y="466"/>
                    <a:pt x="52" y="473"/>
                  </a:cubicBezTo>
                  <a:cubicBezTo>
                    <a:pt x="55" y="479"/>
                    <a:pt x="48" y="488"/>
                    <a:pt x="35" y="496"/>
                  </a:cubicBezTo>
                  <a:moveTo>
                    <a:pt x="49" y="487"/>
                  </a:moveTo>
                  <a:cubicBezTo>
                    <a:pt x="50" y="487"/>
                    <a:pt x="51" y="487"/>
                    <a:pt x="52" y="488"/>
                  </a:cubicBezTo>
                  <a:cubicBezTo>
                    <a:pt x="52" y="489"/>
                    <a:pt x="52" y="490"/>
                    <a:pt x="51" y="491"/>
                  </a:cubicBezTo>
                  <a:cubicBezTo>
                    <a:pt x="50" y="491"/>
                    <a:pt x="49" y="491"/>
                    <a:pt x="48" y="490"/>
                  </a:cubicBezTo>
                  <a:cubicBezTo>
                    <a:pt x="48" y="489"/>
                    <a:pt x="48" y="488"/>
                    <a:pt x="49" y="487"/>
                  </a:cubicBezTo>
                  <a:close/>
                  <a:moveTo>
                    <a:pt x="38" y="502"/>
                  </a:moveTo>
                  <a:cubicBezTo>
                    <a:pt x="44" y="501"/>
                    <a:pt x="49" y="503"/>
                    <a:pt x="51" y="506"/>
                  </a:cubicBezTo>
                  <a:cubicBezTo>
                    <a:pt x="53" y="509"/>
                    <a:pt x="51" y="514"/>
                    <a:pt x="47" y="518"/>
                  </a:cubicBezTo>
                  <a:moveTo>
                    <a:pt x="38" y="501"/>
                  </a:moveTo>
                  <a:cubicBezTo>
                    <a:pt x="47" y="498"/>
                    <a:pt x="55" y="499"/>
                    <a:pt x="57" y="503"/>
                  </a:cubicBezTo>
                  <a:cubicBezTo>
                    <a:pt x="59" y="507"/>
                    <a:pt x="56" y="513"/>
                    <a:pt x="48" y="520"/>
                  </a:cubicBezTo>
                  <a:moveTo>
                    <a:pt x="36" y="496"/>
                  </a:moveTo>
                  <a:cubicBezTo>
                    <a:pt x="50" y="492"/>
                    <a:pt x="62" y="493"/>
                    <a:pt x="65" y="499"/>
                  </a:cubicBezTo>
                  <a:cubicBezTo>
                    <a:pt x="68" y="505"/>
                    <a:pt x="62" y="515"/>
                    <a:pt x="50" y="524"/>
                  </a:cubicBezTo>
                  <a:moveTo>
                    <a:pt x="64" y="514"/>
                  </a:moveTo>
                  <a:cubicBezTo>
                    <a:pt x="65" y="513"/>
                    <a:pt x="66" y="514"/>
                    <a:pt x="66" y="515"/>
                  </a:cubicBezTo>
                  <a:cubicBezTo>
                    <a:pt x="67" y="516"/>
                    <a:pt x="66" y="517"/>
                    <a:pt x="65" y="517"/>
                  </a:cubicBezTo>
                  <a:cubicBezTo>
                    <a:pt x="64" y="518"/>
                    <a:pt x="63" y="517"/>
                    <a:pt x="63" y="516"/>
                  </a:cubicBezTo>
                  <a:cubicBezTo>
                    <a:pt x="62" y="516"/>
                    <a:pt x="63" y="514"/>
                    <a:pt x="64" y="514"/>
                  </a:cubicBezTo>
                  <a:close/>
                  <a:moveTo>
                    <a:pt x="54" y="530"/>
                  </a:moveTo>
                  <a:cubicBezTo>
                    <a:pt x="60" y="528"/>
                    <a:pt x="65" y="529"/>
                    <a:pt x="67" y="533"/>
                  </a:cubicBezTo>
                  <a:cubicBezTo>
                    <a:pt x="69" y="536"/>
                    <a:pt x="68" y="540"/>
                    <a:pt x="65" y="545"/>
                  </a:cubicBezTo>
                  <a:moveTo>
                    <a:pt x="54" y="528"/>
                  </a:moveTo>
                  <a:cubicBezTo>
                    <a:pt x="63" y="525"/>
                    <a:pt x="71" y="525"/>
                    <a:pt x="73" y="529"/>
                  </a:cubicBezTo>
                  <a:cubicBezTo>
                    <a:pt x="76" y="533"/>
                    <a:pt x="72" y="539"/>
                    <a:pt x="66" y="546"/>
                  </a:cubicBezTo>
                  <a:moveTo>
                    <a:pt x="51" y="524"/>
                  </a:moveTo>
                  <a:cubicBezTo>
                    <a:pt x="65" y="519"/>
                    <a:pt x="77" y="518"/>
                    <a:pt x="81" y="524"/>
                  </a:cubicBezTo>
                  <a:cubicBezTo>
                    <a:pt x="84" y="530"/>
                    <a:pt x="79" y="540"/>
                    <a:pt x="68" y="550"/>
                  </a:cubicBezTo>
                  <a:moveTo>
                    <a:pt x="81" y="539"/>
                  </a:moveTo>
                  <a:cubicBezTo>
                    <a:pt x="82" y="539"/>
                    <a:pt x="83" y="539"/>
                    <a:pt x="83" y="540"/>
                  </a:cubicBezTo>
                  <a:cubicBezTo>
                    <a:pt x="84" y="541"/>
                    <a:pt x="84" y="542"/>
                    <a:pt x="83" y="542"/>
                  </a:cubicBezTo>
                  <a:cubicBezTo>
                    <a:pt x="82" y="543"/>
                    <a:pt x="81" y="543"/>
                    <a:pt x="80" y="542"/>
                  </a:cubicBezTo>
                  <a:cubicBezTo>
                    <a:pt x="79" y="541"/>
                    <a:pt x="80" y="540"/>
                    <a:pt x="81" y="539"/>
                  </a:cubicBezTo>
                  <a:close/>
                  <a:moveTo>
                    <a:pt x="73" y="556"/>
                  </a:moveTo>
                  <a:cubicBezTo>
                    <a:pt x="79" y="554"/>
                    <a:pt x="84" y="554"/>
                    <a:pt x="86" y="557"/>
                  </a:cubicBezTo>
                  <a:cubicBezTo>
                    <a:pt x="88" y="560"/>
                    <a:pt x="87" y="565"/>
                    <a:pt x="84" y="570"/>
                  </a:cubicBezTo>
                  <a:moveTo>
                    <a:pt x="72" y="554"/>
                  </a:moveTo>
                  <a:cubicBezTo>
                    <a:pt x="81" y="550"/>
                    <a:pt x="89" y="549"/>
                    <a:pt x="91" y="553"/>
                  </a:cubicBezTo>
                  <a:cubicBezTo>
                    <a:pt x="94" y="557"/>
                    <a:pt x="92" y="564"/>
                    <a:pt x="86" y="571"/>
                  </a:cubicBezTo>
                  <a:moveTo>
                    <a:pt x="69" y="550"/>
                  </a:moveTo>
                  <a:cubicBezTo>
                    <a:pt x="82" y="544"/>
                    <a:pt x="94" y="542"/>
                    <a:pt x="99" y="548"/>
                  </a:cubicBezTo>
                  <a:cubicBezTo>
                    <a:pt x="103" y="553"/>
                    <a:pt x="98" y="564"/>
                    <a:pt x="89" y="575"/>
                  </a:cubicBezTo>
                  <a:moveTo>
                    <a:pt x="100" y="563"/>
                  </a:moveTo>
                  <a:cubicBezTo>
                    <a:pt x="101" y="562"/>
                    <a:pt x="102" y="562"/>
                    <a:pt x="102" y="563"/>
                  </a:cubicBezTo>
                  <a:cubicBezTo>
                    <a:pt x="103" y="564"/>
                    <a:pt x="103" y="565"/>
                    <a:pt x="102" y="566"/>
                  </a:cubicBezTo>
                  <a:cubicBezTo>
                    <a:pt x="101" y="566"/>
                    <a:pt x="100" y="566"/>
                    <a:pt x="99" y="565"/>
                  </a:cubicBezTo>
                  <a:cubicBezTo>
                    <a:pt x="99" y="564"/>
                    <a:pt x="99" y="563"/>
                    <a:pt x="100" y="563"/>
                  </a:cubicBezTo>
                  <a:close/>
                  <a:moveTo>
                    <a:pt x="93" y="580"/>
                  </a:moveTo>
                  <a:cubicBezTo>
                    <a:pt x="99" y="577"/>
                    <a:pt x="104" y="577"/>
                    <a:pt x="107" y="580"/>
                  </a:cubicBezTo>
                  <a:cubicBezTo>
                    <a:pt x="109" y="583"/>
                    <a:pt x="109" y="588"/>
                    <a:pt x="106" y="593"/>
                  </a:cubicBezTo>
                  <a:moveTo>
                    <a:pt x="92" y="578"/>
                  </a:moveTo>
                  <a:cubicBezTo>
                    <a:pt x="101" y="573"/>
                    <a:pt x="109" y="572"/>
                    <a:pt x="112" y="576"/>
                  </a:cubicBezTo>
                  <a:cubicBezTo>
                    <a:pt x="115" y="579"/>
                    <a:pt x="113" y="586"/>
                    <a:pt x="108" y="594"/>
                  </a:cubicBezTo>
                  <a:moveTo>
                    <a:pt x="89" y="575"/>
                  </a:moveTo>
                  <a:cubicBezTo>
                    <a:pt x="102" y="567"/>
                    <a:pt x="114" y="564"/>
                    <a:pt x="118" y="569"/>
                  </a:cubicBezTo>
                  <a:cubicBezTo>
                    <a:pt x="123" y="574"/>
                    <a:pt x="120" y="586"/>
                    <a:pt x="111" y="597"/>
                  </a:cubicBezTo>
                  <a:moveTo>
                    <a:pt x="121" y="584"/>
                  </a:moveTo>
                  <a:cubicBezTo>
                    <a:pt x="122" y="583"/>
                    <a:pt x="123" y="584"/>
                    <a:pt x="124" y="584"/>
                  </a:cubicBezTo>
                  <a:cubicBezTo>
                    <a:pt x="124" y="585"/>
                    <a:pt x="124" y="586"/>
                    <a:pt x="124" y="587"/>
                  </a:cubicBezTo>
                  <a:cubicBezTo>
                    <a:pt x="123" y="588"/>
                    <a:pt x="122" y="588"/>
                    <a:pt x="121" y="587"/>
                  </a:cubicBezTo>
                  <a:cubicBezTo>
                    <a:pt x="120" y="586"/>
                    <a:pt x="120" y="585"/>
                    <a:pt x="121" y="584"/>
                  </a:cubicBezTo>
                  <a:close/>
                  <a:moveTo>
                    <a:pt x="116" y="602"/>
                  </a:moveTo>
                  <a:cubicBezTo>
                    <a:pt x="122" y="599"/>
                    <a:pt x="127" y="599"/>
                    <a:pt x="130" y="601"/>
                  </a:cubicBezTo>
                  <a:cubicBezTo>
                    <a:pt x="132" y="604"/>
                    <a:pt x="132" y="608"/>
                    <a:pt x="130" y="614"/>
                  </a:cubicBezTo>
                  <a:moveTo>
                    <a:pt x="115" y="601"/>
                  </a:moveTo>
                  <a:cubicBezTo>
                    <a:pt x="123" y="595"/>
                    <a:pt x="131" y="593"/>
                    <a:pt x="134" y="596"/>
                  </a:cubicBezTo>
                  <a:cubicBezTo>
                    <a:pt x="138" y="599"/>
                    <a:pt x="136" y="606"/>
                    <a:pt x="132" y="615"/>
                  </a:cubicBezTo>
                  <a:moveTo>
                    <a:pt x="112" y="598"/>
                  </a:moveTo>
                  <a:cubicBezTo>
                    <a:pt x="124" y="588"/>
                    <a:pt x="135" y="585"/>
                    <a:pt x="140" y="589"/>
                  </a:cubicBezTo>
                  <a:cubicBezTo>
                    <a:pt x="145" y="594"/>
                    <a:pt x="143" y="605"/>
                    <a:pt x="135" y="618"/>
                  </a:cubicBezTo>
                  <a:moveTo>
                    <a:pt x="144" y="604"/>
                  </a:moveTo>
                  <a:cubicBezTo>
                    <a:pt x="145" y="603"/>
                    <a:pt x="146" y="603"/>
                    <a:pt x="147" y="604"/>
                  </a:cubicBezTo>
                  <a:cubicBezTo>
                    <a:pt x="148" y="604"/>
                    <a:pt x="148" y="606"/>
                    <a:pt x="147" y="606"/>
                  </a:cubicBezTo>
                  <a:cubicBezTo>
                    <a:pt x="146" y="607"/>
                    <a:pt x="145" y="607"/>
                    <a:pt x="144" y="606"/>
                  </a:cubicBezTo>
                  <a:cubicBezTo>
                    <a:pt x="143" y="606"/>
                    <a:pt x="143" y="605"/>
                    <a:pt x="144" y="604"/>
                  </a:cubicBezTo>
                  <a:close/>
                  <a:moveTo>
                    <a:pt x="141" y="622"/>
                  </a:moveTo>
                  <a:cubicBezTo>
                    <a:pt x="146" y="619"/>
                    <a:pt x="151" y="618"/>
                    <a:pt x="154" y="620"/>
                  </a:cubicBezTo>
                  <a:cubicBezTo>
                    <a:pt x="157" y="622"/>
                    <a:pt x="158" y="627"/>
                    <a:pt x="156" y="632"/>
                  </a:cubicBezTo>
                  <a:moveTo>
                    <a:pt x="140" y="621"/>
                  </a:moveTo>
                  <a:cubicBezTo>
                    <a:pt x="147" y="614"/>
                    <a:pt x="155" y="611"/>
                    <a:pt x="158" y="614"/>
                  </a:cubicBezTo>
                  <a:cubicBezTo>
                    <a:pt x="162" y="617"/>
                    <a:pt x="161" y="624"/>
                    <a:pt x="158" y="633"/>
                  </a:cubicBezTo>
                  <a:moveTo>
                    <a:pt x="136" y="618"/>
                  </a:moveTo>
                  <a:cubicBezTo>
                    <a:pt x="147" y="608"/>
                    <a:pt x="158" y="603"/>
                    <a:pt x="164" y="607"/>
                  </a:cubicBezTo>
                  <a:cubicBezTo>
                    <a:pt x="169" y="611"/>
                    <a:pt x="168" y="623"/>
                    <a:pt x="161" y="636"/>
                  </a:cubicBezTo>
                  <a:moveTo>
                    <a:pt x="169" y="621"/>
                  </a:moveTo>
                  <a:cubicBezTo>
                    <a:pt x="170" y="620"/>
                    <a:pt x="171" y="620"/>
                    <a:pt x="172" y="621"/>
                  </a:cubicBezTo>
                  <a:cubicBezTo>
                    <a:pt x="172" y="621"/>
                    <a:pt x="173" y="623"/>
                    <a:pt x="172" y="623"/>
                  </a:cubicBezTo>
                  <a:cubicBezTo>
                    <a:pt x="171" y="624"/>
                    <a:pt x="170" y="624"/>
                    <a:pt x="169" y="624"/>
                  </a:cubicBezTo>
                  <a:cubicBezTo>
                    <a:pt x="169" y="623"/>
                    <a:pt x="168" y="622"/>
                    <a:pt x="169" y="621"/>
                  </a:cubicBezTo>
                  <a:close/>
                  <a:moveTo>
                    <a:pt x="168" y="639"/>
                  </a:moveTo>
                  <a:cubicBezTo>
                    <a:pt x="172" y="636"/>
                    <a:pt x="177" y="634"/>
                    <a:pt x="180" y="636"/>
                  </a:cubicBezTo>
                  <a:cubicBezTo>
                    <a:pt x="184" y="638"/>
                    <a:pt x="185" y="643"/>
                    <a:pt x="184" y="648"/>
                  </a:cubicBezTo>
                  <a:moveTo>
                    <a:pt x="166" y="638"/>
                  </a:moveTo>
                  <a:cubicBezTo>
                    <a:pt x="173" y="631"/>
                    <a:pt x="180" y="628"/>
                    <a:pt x="184" y="630"/>
                  </a:cubicBezTo>
                  <a:cubicBezTo>
                    <a:pt x="188" y="633"/>
                    <a:pt x="188" y="640"/>
                    <a:pt x="185" y="649"/>
                  </a:cubicBezTo>
                  <a:moveTo>
                    <a:pt x="162" y="636"/>
                  </a:moveTo>
                  <a:cubicBezTo>
                    <a:pt x="172" y="625"/>
                    <a:pt x="183" y="619"/>
                    <a:pt x="189" y="623"/>
                  </a:cubicBezTo>
                  <a:cubicBezTo>
                    <a:pt x="195" y="626"/>
                    <a:pt x="194" y="638"/>
                    <a:pt x="189" y="651"/>
                  </a:cubicBezTo>
                  <a:moveTo>
                    <a:pt x="195" y="636"/>
                  </a:moveTo>
                  <a:cubicBezTo>
                    <a:pt x="196" y="635"/>
                    <a:pt x="197" y="635"/>
                    <a:pt x="198" y="635"/>
                  </a:cubicBezTo>
                  <a:cubicBezTo>
                    <a:pt x="199" y="636"/>
                    <a:pt x="199" y="637"/>
                    <a:pt x="199" y="638"/>
                  </a:cubicBezTo>
                  <a:cubicBezTo>
                    <a:pt x="198" y="639"/>
                    <a:pt x="197" y="639"/>
                    <a:pt x="196" y="639"/>
                  </a:cubicBezTo>
                  <a:cubicBezTo>
                    <a:pt x="195" y="638"/>
                    <a:pt x="195" y="637"/>
                    <a:pt x="195" y="636"/>
                  </a:cubicBezTo>
                  <a:close/>
                  <a:moveTo>
                    <a:pt x="196" y="654"/>
                  </a:moveTo>
                  <a:cubicBezTo>
                    <a:pt x="200" y="650"/>
                    <a:pt x="205" y="648"/>
                    <a:pt x="208" y="650"/>
                  </a:cubicBezTo>
                  <a:cubicBezTo>
                    <a:pt x="211" y="652"/>
                    <a:pt x="213" y="656"/>
                    <a:pt x="212" y="662"/>
                  </a:cubicBezTo>
                  <a:moveTo>
                    <a:pt x="194" y="653"/>
                  </a:moveTo>
                  <a:cubicBezTo>
                    <a:pt x="200" y="646"/>
                    <a:pt x="207" y="642"/>
                    <a:pt x="211" y="644"/>
                  </a:cubicBezTo>
                  <a:cubicBezTo>
                    <a:pt x="215" y="646"/>
                    <a:pt x="216" y="653"/>
                    <a:pt x="214" y="663"/>
                  </a:cubicBezTo>
                  <a:moveTo>
                    <a:pt x="190" y="651"/>
                  </a:moveTo>
                  <a:cubicBezTo>
                    <a:pt x="199" y="639"/>
                    <a:pt x="209" y="633"/>
                    <a:pt x="215" y="636"/>
                  </a:cubicBezTo>
                  <a:cubicBezTo>
                    <a:pt x="221" y="639"/>
                    <a:pt x="222" y="650"/>
                    <a:pt x="218" y="664"/>
                  </a:cubicBezTo>
                  <a:moveTo>
                    <a:pt x="223" y="649"/>
                  </a:moveTo>
                  <a:cubicBezTo>
                    <a:pt x="223" y="648"/>
                    <a:pt x="225" y="647"/>
                    <a:pt x="225" y="648"/>
                  </a:cubicBezTo>
                  <a:cubicBezTo>
                    <a:pt x="226" y="648"/>
                    <a:pt x="227" y="649"/>
                    <a:pt x="226" y="650"/>
                  </a:cubicBezTo>
                  <a:cubicBezTo>
                    <a:pt x="226" y="651"/>
                    <a:pt x="225" y="652"/>
                    <a:pt x="224" y="651"/>
                  </a:cubicBezTo>
                  <a:cubicBezTo>
                    <a:pt x="223" y="651"/>
                    <a:pt x="222" y="650"/>
                    <a:pt x="223" y="649"/>
                  </a:cubicBezTo>
                  <a:close/>
                  <a:moveTo>
                    <a:pt x="225" y="667"/>
                  </a:moveTo>
                  <a:cubicBezTo>
                    <a:pt x="229" y="662"/>
                    <a:pt x="233" y="660"/>
                    <a:pt x="237" y="661"/>
                  </a:cubicBezTo>
                  <a:cubicBezTo>
                    <a:pt x="240" y="663"/>
                    <a:pt x="242" y="667"/>
                    <a:pt x="242" y="673"/>
                  </a:cubicBezTo>
                  <a:moveTo>
                    <a:pt x="223" y="666"/>
                  </a:moveTo>
                  <a:cubicBezTo>
                    <a:pt x="229" y="658"/>
                    <a:pt x="235" y="653"/>
                    <a:pt x="239" y="655"/>
                  </a:cubicBezTo>
                  <a:cubicBezTo>
                    <a:pt x="244" y="656"/>
                    <a:pt x="245" y="664"/>
                    <a:pt x="244" y="673"/>
                  </a:cubicBezTo>
                  <a:moveTo>
                    <a:pt x="219" y="664"/>
                  </a:moveTo>
                  <a:cubicBezTo>
                    <a:pt x="227" y="651"/>
                    <a:pt x="236" y="644"/>
                    <a:pt x="243" y="646"/>
                  </a:cubicBezTo>
                  <a:cubicBezTo>
                    <a:pt x="249" y="649"/>
                    <a:pt x="251" y="660"/>
                    <a:pt x="248" y="675"/>
                  </a:cubicBezTo>
                  <a:moveTo>
                    <a:pt x="252" y="658"/>
                  </a:moveTo>
                  <a:cubicBezTo>
                    <a:pt x="252" y="657"/>
                    <a:pt x="253" y="657"/>
                    <a:pt x="254" y="657"/>
                  </a:cubicBezTo>
                  <a:cubicBezTo>
                    <a:pt x="255" y="658"/>
                    <a:pt x="256" y="659"/>
                    <a:pt x="255" y="660"/>
                  </a:cubicBezTo>
                  <a:cubicBezTo>
                    <a:pt x="255" y="661"/>
                    <a:pt x="254" y="661"/>
                    <a:pt x="253" y="661"/>
                  </a:cubicBezTo>
                  <a:cubicBezTo>
                    <a:pt x="252" y="661"/>
                    <a:pt x="251" y="659"/>
                    <a:pt x="252" y="658"/>
                  </a:cubicBezTo>
                  <a:close/>
                  <a:moveTo>
                    <a:pt x="255" y="676"/>
                  </a:moveTo>
                  <a:cubicBezTo>
                    <a:pt x="259" y="671"/>
                    <a:pt x="263" y="669"/>
                    <a:pt x="267" y="670"/>
                  </a:cubicBezTo>
                  <a:cubicBezTo>
                    <a:pt x="270" y="671"/>
                    <a:pt x="272" y="675"/>
                    <a:pt x="273" y="681"/>
                  </a:cubicBezTo>
                  <a:moveTo>
                    <a:pt x="254" y="676"/>
                  </a:moveTo>
                  <a:cubicBezTo>
                    <a:pt x="258" y="667"/>
                    <a:pt x="264" y="662"/>
                    <a:pt x="269" y="663"/>
                  </a:cubicBezTo>
                  <a:cubicBezTo>
                    <a:pt x="273" y="664"/>
                    <a:pt x="275" y="671"/>
                    <a:pt x="275" y="681"/>
                  </a:cubicBezTo>
                  <a:moveTo>
                    <a:pt x="249" y="675"/>
                  </a:moveTo>
                  <a:cubicBezTo>
                    <a:pt x="256" y="661"/>
                    <a:pt x="264" y="653"/>
                    <a:pt x="271" y="654"/>
                  </a:cubicBezTo>
                  <a:cubicBezTo>
                    <a:pt x="278" y="656"/>
                    <a:pt x="281" y="667"/>
                    <a:pt x="279" y="682"/>
                  </a:cubicBezTo>
                  <a:moveTo>
                    <a:pt x="281" y="666"/>
                  </a:moveTo>
                  <a:cubicBezTo>
                    <a:pt x="281" y="665"/>
                    <a:pt x="282" y="664"/>
                    <a:pt x="283" y="664"/>
                  </a:cubicBezTo>
                  <a:cubicBezTo>
                    <a:pt x="284" y="665"/>
                    <a:pt x="285" y="666"/>
                    <a:pt x="285" y="667"/>
                  </a:cubicBezTo>
                  <a:cubicBezTo>
                    <a:pt x="284" y="668"/>
                    <a:pt x="283" y="668"/>
                    <a:pt x="282" y="668"/>
                  </a:cubicBezTo>
                  <a:cubicBezTo>
                    <a:pt x="281" y="668"/>
                    <a:pt x="281" y="667"/>
                    <a:pt x="281" y="666"/>
                  </a:cubicBezTo>
                  <a:close/>
                  <a:moveTo>
                    <a:pt x="286" y="683"/>
                  </a:moveTo>
                  <a:cubicBezTo>
                    <a:pt x="289" y="678"/>
                    <a:pt x="293" y="675"/>
                    <a:pt x="297" y="676"/>
                  </a:cubicBezTo>
                  <a:cubicBezTo>
                    <a:pt x="301" y="676"/>
                    <a:pt x="303" y="680"/>
                    <a:pt x="304" y="686"/>
                  </a:cubicBezTo>
                  <a:moveTo>
                    <a:pt x="285" y="683"/>
                  </a:moveTo>
                  <a:cubicBezTo>
                    <a:pt x="289" y="674"/>
                    <a:pt x="294" y="668"/>
                    <a:pt x="298" y="669"/>
                  </a:cubicBezTo>
                  <a:cubicBezTo>
                    <a:pt x="303" y="670"/>
                    <a:pt x="306" y="676"/>
                    <a:pt x="306" y="686"/>
                  </a:cubicBezTo>
                  <a:moveTo>
                    <a:pt x="280" y="682"/>
                  </a:moveTo>
                  <a:cubicBezTo>
                    <a:pt x="285" y="668"/>
                    <a:pt x="293" y="659"/>
                    <a:pt x="300" y="660"/>
                  </a:cubicBezTo>
                  <a:cubicBezTo>
                    <a:pt x="307" y="661"/>
                    <a:pt x="311" y="672"/>
                    <a:pt x="311" y="687"/>
                  </a:cubicBezTo>
                  <a:moveTo>
                    <a:pt x="311" y="670"/>
                  </a:moveTo>
                  <a:cubicBezTo>
                    <a:pt x="311" y="669"/>
                    <a:pt x="312" y="668"/>
                    <a:pt x="313" y="669"/>
                  </a:cubicBezTo>
                  <a:cubicBezTo>
                    <a:pt x="314" y="669"/>
                    <a:pt x="315" y="670"/>
                    <a:pt x="315" y="671"/>
                  </a:cubicBezTo>
                  <a:cubicBezTo>
                    <a:pt x="315" y="672"/>
                    <a:pt x="314" y="672"/>
                    <a:pt x="313" y="672"/>
                  </a:cubicBezTo>
                  <a:cubicBezTo>
                    <a:pt x="312" y="672"/>
                    <a:pt x="311" y="671"/>
                    <a:pt x="311" y="670"/>
                  </a:cubicBezTo>
                  <a:close/>
                  <a:moveTo>
                    <a:pt x="318" y="687"/>
                  </a:moveTo>
                  <a:cubicBezTo>
                    <a:pt x="321" y="682"/>
                    <a:pt x="324" y="678"/>
                    <a:pt x="328" y="678"/>
                  </a:cubicBezTo>
                  <a:cubicBezTo>
                    <a:pt x="332" y="679"/>
                    <a:pt x="335" y="682"/>
                    <a:pt x="336" y="688"/>
                  </a:cubicBezTo>
                  <a:moveTo>
                    <a:pt x="316" y="687"/>
                  </a:moveTo>
                  <a:cubicBezTo>
                    <a:pt x="319" y="677"/>
                    <a:pt x="324" y="671"/>
                    <a:pt x="329" y="672"/>
                  </a:cubicBezTo>
                  <a:cubicBezTo>
                    <a:pt x="333" y="672"/>
                    <a:pt x="337" y="679"/>
                    <a:pt x="338" y="688"/>
                  </a:cubicBezTo>
                  <a:moveTo>
                    <a:pt x="312" y="686"/>
                  </a:moveTo>
                  <a:cubicBezTo>
                    <a:pt x="316" y="672"/>
                    <a:pt x="323" y="662"/>
                    <a:pt x="329" y="663"/>
                  </a:cubicBezTo>
                  <a:cubicBezTo>
                    <a:pt x="336" y="663"/>
                    <a:pt x="341" y="674"/>
                    <a:pt x="343" y="688"/>
                  </a:cubicBezTo>
                  <a:moveTo>
                    <a:pt x="341" y="672"/>
                  </a:moveTo>
                  <a:cubicBezTo>
                    <a:pt x="341" y="671"/>
                    <a:pt x="342" y="670"/>
                    <a:pt x="343" y="670"/>
                  </a:cubicBezTo>
                  <a:cubicBezTo>
                    <a:pt x="344" y="670"/>
                    <a:pt x="345" y="671"/>
                    <a:pt x="345" y="672"/>
                  </a:cubicBezTo>
                  <a:cubicBezTo>
                    <a:pt x="345" y="673"/>
                    <a:pt x="344" y="674"/>
                    <a:pt x="343" y="674"/>
                  </a:cubicBezTo>
                  <a:cubicBezTo>
                    <a:pt x="342" y="674"/>
                    <a:pt x="341" y="673"/>
                    <a:pt x="341" y="672"/>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4" name="Freeform 36"/>
            <p:cNvSpPr>
              <a:spLocks noEditPoints="1"/>
            </p:cNvSpPr>
            <p:nvPr/>
          </p:nvSpPr>
          <p:spPr bwMode="auto">
            <a:xfrm>
              <a:off x="1287" y="1382"/>
              <a:ext cx="1411" cy="1410"/>
            </a:xfrm>
            <a:custGeom>
              <a:avLst/>
              <a:gdLst>
                <a:gd name="T0" fmla="*/ 0 w 322"/>
                <a:gd name="T1" fmla="*/ 1827347537 h 322"/>
                <a:gd name="T2" fmla="*/ 23236839 w 322"/>
                <a:gd name="T3" fmla="*/ 1827347537 h 322"/>
                <a:gd name="T4" fmla="*/ 0 w 322"/>
                <a:gd name="T5" fmla="*/ 1827347537 h 322"/>
                <a:gd name="T6" fmla="*/ 561195538 w 322"/>
                <a:gd name="T7" fmla="*/ 557056774 h 322"/>
                <a:gd name="T8" fmla="*/ 0 w 322"/>
                <a:gd name="T9" fmla="*/ 1827347537 h 322"/>
                <a:gd name="T10" fmla="*/ 1843165079 w 322"/>
                <a:gd name="T11" fmla="*/ 0 h 322"/>
                <a:gd name="T12" fmla="*/ 561195538 w 322"/>
                <a:gd name="T13" fmla="*/ 557056774 h 322"/>
                <a:gd name="T14" fmla="*/ 1843165079 w 322"/>
                <a:gd name="T15" fmla="*/ 0 h 322"/>
                <a:gd name="T16" fmla="*/ 1843165079 w 322"/>
                <a:gd name="T17" fmla="*/ 23123912 h 322"/>
                <a:gd name="T18" fmla="*/ 1843165079 w 322"/>
                <a:gd name="T19" fmla="*/ 0 h 322"/>
                <a:gd name="T20" fmla="*/ 1843165079 w 322"/>
                <a:gd name="T21" fmla="*/ 0 h 322"/>
                <a:gd name="T22" fmla="*/ 1843165079 w 322"/>
                <a:gd name="T23" fmla="*/ 23123912 h 322"/>
                <a:gd name="T24" fmla="*/ 1843165079 w 322"/>
                <a:gd name="T25" fmla="*/ 0 h 322"/>
                <a:gd name="T26" fmla="*/ 2147483647 w 322"/>
                <a:gd name="T27" fmla="*/ 557056774 h 322"/>
                <a:gd name="T28" fmla="*/ 1843165079 w 322"/>
                <a:gd name="T29" fmla="*/ 0 h 322"/>
                <a:gd name="T30" fmla="*/ 2147483647 w 322"/>
                <a:gd name="T31" fmla="*/ 1827347537 h 322"/>
                <a:gd name="T32" fmla="*/ 2147483647 w 322"/>
                <a:gd name="T33" fmla="*/ 557056774 h 322"/>
                <a:gd name="T34" fmla="*/ 2147483647 w 322"/>
                <a:gd name="T35" fmla="*/ 1827347537 h 322"/>
                <a:gd name="T36" fmla="*/ 2147483647 w 322"/>
                <a:gd name="T37" fmla="*/ 1827347537 h 322"/>
                <a:gd name="T38" fmla="*/ 2147483647 w 322"/>
                <a:gd name="T39" fmla="*/ 1827347537 h 322"/>
                <a:gd name="T40" fmla="*/ 2147483647 w 322"/>
                <a:gd name="T41" fmla="*/ 1827347537 h 322"/>
                <a:gd name="T42" fmla="*/ 2147483647 w 322"/>
                <a:gd name="T43" fmla="*/ 1827347537 h 322"/>
                <a:gd name="T44" fmla="*/ 2147483647 w 322"/>
                <a:gd name="T45" fmla="*/ 1827347537 h 322"/>
                <a:gd name="T46" fmla="*/ 2147483647 w 322"/>
                <a:gd name="T47" fmla="*/ 2147483647 h 322"/>
                <a:gd name="T48" fmla="*/ 2147483647 w 322"/>
                <a:gd name="T49" fmla="*/ 1827347537 h 322"/>
                <a:gd name="T50" fmla="*/ 1843165079 w 322"/>
                <a:gd name="T51" fmla="*/ 2147483647 h 322"/>
                <a:gd name="T52" fmla="*/ 2147483647 w 322"/>
                <a:gd name="T53" fmla="*/ 2147483647 h 322"/>
                <a:gd name="T54" fmla="*/ 1843165079 w 322"/>
                <a:gd name="T55" fmla="*/ 2147483647 h 322"/>
                <a:gd name="T56" fmla="*/ 1843165079 w 322"/>
                <a:gd name="T57" fmla="*/ 2147483647 h 322"/>
                <a:gd name="T58" fmla="*/ 1843165079 w 322"/>
                <a:gd name="T59" fmla="*/ 2147483647 h 322"/>
                <a:gd name="T60" fmla="*/ 1843165079 w 322"/>
                <a:gd name="T61" fmla="*/ 2147483647 h 322"/>
                <a:gd name="T62" fmla="*/ 1843165079 w 322"/>
                <a:gd name="T63" fmla="*/ 2147483647 h 322"/>
                <a:gd name="T64" fmla="*/ 1843165079 w 322"/>
                <a:gd name="T65" fmla="*/ 2147483647 h 322"/>
                <a:gd name="T66" fmla="*/ 561195538 w 322"/>
                <a:gd name="T67" fmla="*/ 2147483647 h 322"/>
                <a:gd name="T68" fmla="*/ 1843165079 w 322"/>
                <a:gd name="T69" fmla="*/ 2147483647 h 322"/>
                <a:gd name="T70" fmla="*/ 0 w 322"/>
                <a:gd name="T71" fmla="*/ 1827347537 h 322"/>
                <a:gd name="T72" fmla="*/ 561195538 w 322"/>
                <a:gd name="T73" fmla="*/ 2147483647 h 322"/>
                <a:gd name="T74" fmla="*/ 0 w 322"/>
                <a:gd name="T75" fmla="*/ 1827347537 h 322"/>
                <a:gd name="T76" fmla="*/ 23236839 w 322"/>
                <a:gd name="T77" fmla="*/ 1827347537 h 322"/>
                <a:gd name="T78" fmla="*/ 0 w 322"/>
                <a:gd name="T79" fmla="*/ 1827347537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2"/>
                <a:gd name="T121" fmla="*/ 0 h 322"/>
                <a:gd name="T122" fmla="*/ 322 w 322"/>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2" h="322">
                  <a:moveTo>
                    <a:pt x="0" y="161"/>
                  </a:moveTo>
                  <a:lnTo>
                    <a:pt x="0" y="161"/>
                  </a:lnTo>
                  <a:lnTo>
                    <a:pt x="2" y="161"/>
                  </a:lnTo>
                  <a:lnTo>
                    <a:pt x="0" y="161"/>
                  </a:lnTo>
                  <a:close/>
                  <a:moveTo>
                    <a:pt x="0" y="161"/>
                  </a:moveTo>
                  <a:cubicBezTo>
                    <a:pt x="0" y="117"/>
                    <a:pt x="18" y="76"/>
                    <a:pt x="47" y="47"/>
                  </a:cubicBezTo>
                  <a:lnTo>
                    <a:pt x="49" y="49"/>
                  </a:lnTo>
                  <a:cubicBezTo>
                    <a:pt x="20" y="77"/>
                    <a:pt x="2" y="117"/>
                    <a:pt x="2" y="161"/>
                  </a:cubicBezTo>
                  <a:lnTo>
                    <a:pt x="0" y="161"/>
                  </a:lnTo>
                  <a:close/>
                  <a:moveTo>
                    <a:pt x="47" y="47"/>
                  </a:moveTo>
                  <a:cubicBezTo>
                    <a:pt x="76" y="18"/>
                    <a:pt x="117" y="0"/>
                    <a:pt x="161" y="0"/>
                  </a:cubicBezTo>
                  <a:lnTo>
                    <a:pt x="161" y="2"/>
                  </a:lnTo>
                  <a:cubicBezTo>
                    <a:pt x="117" y="2"/>
                    <a:pt x="77" y="20"/>
                    <a:pt x="49" y="49"/>
                  </a:cubicBezTo>
                  <a:lnTo>
                    <a:pt x="47" y="47"/>
                  </a:lnTo>
                  <a:close/>
                  <a:moveTo>
                    <a:pt x="161" y="0"/>
                  </a:moveTo>
                  <a:lnTo>
                    <a:pt x="161" y="0"/>
                  </a:lnTo>
                  <a:lnTo>
                    <a:pt x="161" y="2"/>
                  </a:lnTo>
                  <a:lnTo>
                    <a:pt x="161" y="0"/>
                  </a:lnTo>
                  <a:close/>
                  <a:moveTo>
                    <a:pt x="161" y="0"/>
                  </a:moveTo>
                  <a:lnTo>
                    <a:pt x="161" y="0"/>
                  </a:lnTo>
                  <a:lnTo>
                    <a:pt x="161" y="2"/>
                  </a:lnTo>
                  <a:lnTo>
                    <a:pt x="161" y="0"/>
                  </a:lnTo>
                  <a:close/>
                  <a:moveTo>
                    <a:pt x="161" y="0"/>
                  </a:moveTo>
                  <a:cubicBezTo>
                    <a:pt x="205" y="0"/>
                    <a:pt x="246" y="18"/>
                    <a:pt x="275" y="47"/>
                  </a:cubicBezTo>
                  <a:lnTo>
                    <a:pt x="273" y="49"/>
                  </a:lnTo>
                  <a:cubicBezTo>
                    <a:pt x="245" y="20"/>
                    <a:pt x="205" y="2"/>
                    <a:pt x="161" y="2"/>
                  </a:cubicBezTo>
                  <a:lnTo>
                    <a:pt x="161" y="0"/>
                  </a:lnTo>
                  <a:close/>
                  <a:moveTo>
                    <a:pt x="275" y="47"/>
                  </a:moveTo>
                  <a:cubicBezTo>
                    <a:pt x="304" y="76"/>
                    <a:pt x="322" y="117"/>
                    <a:pt x="322" y="161"/>
                  </a:cubicBezTo>
                  <a:lnTo>
                    <a:pt x="320" y="161"/>
                  </a:lnTo>
                  <a:cubicBezTo>
                    <a:pt x="320" y="117"/>
                    <a:pt x="302" y="77"/>
                    <a:pt x="273" y="49"/>
                  </a:cubicBezTo>
                  <a:lnTo>
                    <a:pt x="275" y="47"/>
                  </a:lnTo>
                  <a:close/>
                  <a:moveTo>
                    <a:pt x="322" y="161"/>
                  </a:moveTo>
                  <a:lnTo>
                    <a:pt x="322" y="161"/>
                  </a:lnTo>
                  <a:lnTo>
                    <a:pt x="320" y="161"/>
                  </a:lnTo>
                  <a:lnTo>
                    <a:pt x="322" y="161"/>
                  </a:lnTo>
                  <a:close/>
                  <a:moveTo>
                    <a:pt x="322" y="161"/>
                  </a:moveTo>
                  <a:lnTo>
                    <a:pt x="322" y="161"/>
                  </a:lnTo>
                  <a:lnTo>
                    <a:pt x="320" y="161"/>
                  </a:lnTo>
                  <a:lnTo>
                    <a:pt x="322" y="161"/>
                  </a:lnTo>
                  <a:close/>
                  <a:moveTo>
                    <a:pt x="322" y="161"/>
                  </a:moveTo>
                  <a:cubicBezTo>
                    <a:pt x="322" y="205"/>
                    <a:pt x="304" y="246"/>
                    <a:pt x="275" y="275"/>
                  </a:cubicBezTo>
                  <a:lnTo>
                    <a:pt x="273" y="273"/>
                  </a:lnTo>
                  <a:cubicBezTo>
                    <a:pt x="302" y="245"/>
                    <a:pt x="320" y="205"/>
                    <a:pt x="320" y="161"/>
                  </a:cubicBezTo>
                  <a:lnTo>
                    <a:pt x="322" y="161"/>
                  </a:lnTo>
                  <a:close/>
                  <a:moveTo>
                    <a:pt x="275" y="275"/>
                  </a:moveTo>
                  <a:cubicBezTo>
                    <a:pt x="246" y="304"/>
                    <a:pt x="205" y="322"/>
                    <a:pt x="161" y="322"/>
                  </a:cubicBezTo>
                  <a:lnTo>
                    <a:pt x="161" y="320"/>
                  </a:lnTo>
                  <a:cubicBezTo>
                    <a:pt x="205" y="320"/>
                    <a:pt x="245" y="302"/>
                    <a:pt x="273" y="273"/>
                  </a:cubicBezTo>
                  <a:lnTo>
                    <a:pt x="275" y="275"/>
                  </a:lnTo>
                  <a:close/>
                  <a:moveTo>
                    <a:pt x="161" y="322"/>
                  </a:moveTo>
                  <a:lnTo>
                    <a:pt x="161" y="322"/>
                  </a:lnTo>
                  <a:lnTo>
                    <a:pt x="161" y="320"/>
                  </a:lnTo>
                  <a:lnTo>
                    <a:pt x="161" y="322"/>
                  </a:lnTo>
                  <a:close/>
                  <a:moveTo>
                    <a:pt x="161" y="322"/>
                  </a:moveTo>
                  <a:lnTo>
                    <a:pt x="161" y="322"/>
                  </a:lnTo>
                  <a:lnTo>
                    <a:pt x="161" y="320"/>
                  </a:lnTo>
                  <a:lnTo>
                    <a:pt x="161" y="322"/>
                  </a:lnTo>
                  <a:close/>
                  <a:moveTo>
                    <a:pt x="161" y="322"/>
                  </a:moveTo>
                  <a:cubicBezTo>
                    <a:pt x="117" y="322"/>
                    <a:pt x="76" y="304"/>
                    <a:pt x="47" y="275"/>
                  </a:cubicBezTo>
                  <a:lnTo>
                    <a:pt x="49" y="273"/>
                  </a:lnTo>
                  <a:cubicBezTo>
                    <a:pt x="77" y="302"/>
                    <a:pt x="117" y="320"/>
                    <a:pt x="161" y="320"/>
                  </a:cubicBezTo>
                  <a:lnTo>
                    <a:pt x="161" y="322"/>
                  </a:lnTo>
                  <a:close/>
                  <a:moveTo>
                    <a:pt x="47" y="275"/>
                  </a:moveTo>
                  <a:cubicBezTo>
                    <a:pt x="18" y="246"/>
                    <a:pt x="0" y="205"/>
                    <a:pt x="0" y="161"/>
                  </a:cubicBezTo>
                  <a:lnTo>
                    <a:pt x="2" y="161"/>
                  </a:lnTo>
                  <a:cubicBezTo>
                    <a:pt x="2" y="205"/>
                    <a:pt x="20" y="245"/>
                    <a:pt x="49" y="273"/>
                  </a:cubicBezTo>
                  <a:lnTo>
                    <a:pt x="47" y="275"/>
                  </a:lnTo>
                  <a:close/>
                  <a:moveTo>
                    <a:pt x="0" y="161"/>
                  </a:moveTo>
                  <a:lnTo>
                    <a:pt x="0" y="161"/>
                  </a:lnTo>
                  <a:lnTo>
                    <a:pt x="2" y="161"/>
                  </a:lnTo>
                  <a:lnTo>
                    <a:pt x="0" y="161"/>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5" name="Oval 37"/>
            <p:cNvSpPr>
              <a:spLocks noChangeArrowheads="1"/>
            </p:cNvSpPr>
            <p:nvPr/>
          </p:nvSpPr>
          <p:spPr bwMode="auto">
            <a:xfrm>
              <a:off x="1313" y="1408"/>
              <a:ext cx="1359" cy="1358"/>
            </a:xfrm>
            <a:prstGeom prst="ellipse">
              <a:avLst/>
            </a:pr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6" name="Freeform 38"/>
            <p:cNvSpPr>
              <a:spLocks/>
            </p:cNvSpPr>
            <p:nvPr/>
          </p:nvSpPr>
          <p:spPr bwMode="auto">
            <a:xfrm>
              <a:off x="1331" y="1426"/>
              <a:ext cx="1323" cy="1322"/>
            </a:xfrm>
            <a:custGeom>
              <a:avLst/>
              <a:gdLst>
                <a:gd name="T0" fmla="*/ 2147483647 w 302"/>
                <a:gd name="T1" fmla="*/ 1708065053 h 302"/>
                <a:gd name="T2" fmla="*/ 1723324033 w 302"/>
                <a:gd name="T3" fmla="*/ 2147483647 h 302"/>
                <a:gd name="T4" fmla="*/ 10715152 w 302"/>
                <a:gd name="T5" fmla="*/ 1708065053 h 302"/>
                <a:gd name="T6" fmla="*/ 1723324033 w 302"/>
                <a:gd name="T7" fmla="*/ 10660100 h 302"/>
                <a:gd name="T8" fmla="*/ 2147483647 w 302"/>
                <a:gd name="T9" fmla="*/ 1708065053 h 302"/>
                <a:gd name="T10" fmla="*/ 0 60000 65536"/>
                <a:gd name="T11" fmla="*/ 0 60000 65536"/>
                <a:gd name="T12" fmla="*/ 0 60000 65536"/>
                <a:gd name="T13" fmla="*/ 0 60000 65536"/>
                <a:gd name="T14" fmla="*/ 0 60000 65536"/>
                <a:gd name="T15" fmla="*/ 0 w 302"/>
                <a:gd name="T16" fmla="*/ 0 h 302"/>
                <a:gd name="T17" fmla="*/ 302 w 302"/>
                <a:gd name="T18" fmla="*/ 302 h 302"/>
              </a:gdLst>
              <a:ahLst/>
              <a:cxnLst>
                <a:cxn ang="T10">
                  <a:pos x="T0" y="T1"/>
                </a:cxn>
                <a:cxn ang="T11">
                  <a:pos x="T2" y="T3"/>
                </a:cxn>
                <a:cxn ang="T12">
                  <a:pos x="T4" y="T5"/>
                </a:cxn>
                <a:cxn ang="T13">
                  <a:pos x="T6" y="T7"/>
                </a:cxn>
                <a:cxn ang="T14">
                  <a:pos x="T8" y="T9"/>
                </a:cxn>
              </a:cxnLst>
              <a:rect l="T15" t="T16" r="T17" b="T18"/>
              <a:pathLst>
                <a:path w="302" h="302">
                  <a:moveTo>
                    <a:pt x="301" y="151"/>
                  </a:moveTo>
                  <a:cubicBezTo>
                    <a:pt x="301" y="234"/>
                    <a:pt x="234" y="302"/>
                    <a:pt x="151" y="301"/>
                  </a:cubicBezTo>
                  <a:cubicBezTo>
                    <a:pt x="68" y="301"/>
                    <a:pt x="0" y="234"/>
                    <a:pt x="1" y="151"/>
                  </a:cubicBezTo>
                  <a:cubicBezTo>
                    <a:pt x="1" y="68"/>
                    <a:pt x="68" y="0"/>
                    <a:pt x="151" y="1"/>
                  </a:cubicBezTo>
                  <a:cubicBezTo>
                    <a:pt x="234" y="1"/>
                    <a:pt x="302" y="68"/>
                    <a:pt x="301" y="151"/>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7" name="Freeform 39"/>
            <p:cNvSpPr>
              <a:spLocks noEditPoints="1"/>
            </p:cNvSpPr>
            <p:nvPr/>
          </p:nvSpPr>
          <p:spPr bwMode="auto">
            <a:xfrm>
              <a:off x="1475" y="1570"/>
              <a:ext cx="1035" cy="1034"/>
            </a:xfrm>
            <a:custGeom>
              <a:avLst/>
              <a:gdLst>
                <a:gd name="T0" fmla="*/ 0 w 236"/>
                <a:gd name="T1" fmla="*/ 1347597060 h 236"/>
                <a:gd name="T2" fmla="*/ 23400704 w 236"/>
                <a:gd name="T3" fmla="*/ 1347597060 h 236"/>
                <a:gd name="T4" fmla="*/ 0 w 236"/>
                <a:gd name="T5" fmla="*/ 1347597060 h 236"/>
                <a:gd name="T6" fmla="*/ 415873839 w 236"/>
                <a:gd name="T7" fmla="*/ 411708129 h 236"/>
                <a:gd name="T8" fmla="*/ 0 w 236"/>
                <a:gd name="T9" fmla="*/ 1347597060 h 236"/>
                <a:gd name="T10" fmla="*/ 1363518050 w 236"/>
                <a:gd name="T11" fmla="*/ 0 h 236"/>
                <a:gd name="T12" fmla="*/ 415873839 w 236"/>
                <a:gd name="T13" fmla="*/ 411708129 h 236"/>
                <a:gd name="T14" fmla="*/ 1363518050 w 236"/>
                <a:gd name="T15" fmla="*/ 0 h 236"/>
                <a:gd name="T16" fmla="*/ 1363518050 w 236"/>
                <a:gd name="T17" fmla="*/ 23216808 h 236"/>
                <a:gd name="T18" fmla="*/ 1363518050 w 236"/>
                <a:gd name="T19" fmla="*/ 0 h 236"/>
                <a:gd name="T20" fmla="*/ 1363518050 w 236"/>
                <a:gd name="T21" fmla="*/ 0 h 236"/>
                <a:gd name="T22" fmla="*/ 1363518050 w 236"/>
                <a:gd name="T23" fmla="*/ 23216808 h 236"/>
                <a:gd name="T24" fmla="*/ 1363518050 w 236"/>
                <a:gd name="T25" fmla="*/ 0 h 236"/>
                <a:gd name="T26" fmla="*/ 2147483647 w 236"/>
                <a:gd name="T27" fmla="*/ 411708129 h 236"/>
                <a:gd name="T28" fmla="*/ 1363518050 w 236"/>
                <a:gd name="T29" fmla="*/ 0 h 236"/>
                <a:gd name="T30" fmla="*/ 2147483647 w 236"/>
                <a:gd name="T31" fmla="*/ 1347597060 h 236"/>
                <a:gd name="T32" fmla="*/ 2147483647 w 236"/>
                <a:gd name="T33" fmla="*/ 411708129 h 236"/>
                <a:gd name="T34" fmla="*/ 2147483647 w 236"/>
                <a:gd name="T35" fmla="*/ 1347597060 h 236"/>
                <a:gd name="T36" fmla="*/ 2147483647 w 236"/>
                <a:gd name="T37" fmla="*/ 1347597060 h 236"/>
                <a:gd name="T38" fmla="*/ 2147483647 w 236"/>
                <a:gd name="T39" fmla="*/ 1347597060 h 236"/>
                <a:gd name="T40" fmla="*/ 2147483647 w 236"/>
                <a:gd name="T41" fmla="*/ 1347597060 h 236"/>
                <a:gd name="T42" fmla="*/ 2147483647 w 236"/>
                <a:gd name="T43" fmla="*/ 1347597060 h 236"/>
                <a:gd name="T44" fmla="*/ 2147483647 w 236"/>
                <a:gd name="T45" fmla="*/ 1347597060 h 236"/>
                <a:gd name="T46" fmla="*/ 2147483647 w 236"/>
                <a:gd name="T47" fmla="*/ 2147483647 h 236"/>
                <a:gd name="T48" fmla="*/ 2147483647 w 236"/>
                <a:gd name="T49" fmla="*/ 1347597060 h 236"/>
                <a:gd name="T50" fmla="*/ 1363518050 w 236"/>
                <a:gd name="T51" fmla="*/ 2147483647 h 236"/>
                <a:gd name="T52" fmla="*/ 2147483647 w 236"/>
                <a:gd name="T53" fmla="*/ 2147483647 h 236"/>
                <a:gd name="T54" fmla="*/ 1363518050 w 236"/>
                <a:gd name="T55" fmla="*/ 2147483647 h 236"/>
                <a:gd name="T56" fmla="*/ 1363518050 w 236"/>
                <a:gd name="T57" fmla="*/ 2147483647 h 236"/>
                <a:gd name="T58" fmla="*/ 1363518050 w 236"/>
                <a:gd name="T59" fmla="*/ 2147483647 h 236"/>
                <a:gd name="T60" fmla="*/ 1363518050 w 236"/>
                <a:gd name="T61" fmla="*/ 2147483647 h 236"/>
                <a:gd name="T62" fmla="*/ 1363518050 w 236"/>
                <a:gd name="T63" fmla="*/ 2147483647 h 236"/>
                <a:gd name="T64" fmla="*/ 1363518050 w 236"/>
                <a:gd name="T65" fmla="*/ 2147483647 h 236"/>
                <a:gd name="T66" fmla="*/ 415873839 w 236"/>
                <a:gd name="T67" fmla="*/ 2147483647 h 236"/>
                <a:gd name="T68" fmla="*/ 1363518050 w 236"/>
                <a:gd name="T69" fmla="*/ 2147483647 h 236"/>
                <a:gd name="T70" fmla="*/ 0 w 236"/>
                <a:gd name="T71" fmla="*/ 1347597060 h 236"/>
                <a:gd name="T72" fmla="*/ 415873839 w 236"/>
                <a:gd name="T73" fmla="*/ 2147483647 h 236"/>
                <a:gd name="T74" fmla="*/ 0 w 236"/>
                <a:gd name="T75" fmla="*/ 1347597060 h 236"/>
                <a:gd name="T76" fmla="*/ 23400704 w 236"/>
                <a:gd name="T77" fmla="*/ 1347597060 h 236"/>
                <a:gd name="T78" fmla="*/ 0 w 236"/>
                <a:gd name="T79" fmla="*/ 1347597060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236"/>
                <a:gd name="T122" fmla="*/ 236 w 236"/>
                <a:gd name="T123" fmla="*/ 236 h 2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236">
                  <a:moveTo>
                    <a:pt x="0" y="118"/>
                  </a:moveTo>
                  <a:lnTo>
                    <a:pt x="0" y="118"/>
                  </a:lnTo>
                  <a:lnTo>
                    <a:pt x="2" y="118"/>
                  </a:lnTo>
                  <a:lnTo>
                    <a:pt x="0" y="118"/>
                  </a:lnTo>
                  <a:close/>
                  <a:moveTo>
                    <a:pt x="0" y="118"/>
                  </a:moveTo>
                  <a:cubicBezTo>
                    <a:pt x="0" y="86"/>
                    <a:pt x="13" y="56"/>
                    <a:pt x="35" y="35"/>
                  </a:cubicBezTo>
                  <a:lnTo>
                    <a:pt x="36" y="36"/>
                  </a:lnTo>
                  <a:cubicBezTo>
                    <a:pt x="15" y="57"/>
                    <a:pt x="2" y="86"/>
                    <a:pt x="2" y="118"/>
                  </a:cubicBezTo>
                  <a:lnTo>
                    <a:pt x="0" y="118"/>
                  </a:lnTo>
                  <a:close/>
                  <a:moveTo>
                    <a:pt x="35" y="35"/>
                  </a:moveTo>
                  <a:cubicBezTo>
                    <a:pt x="56" y="13"/>
                    <a:pt x="86" y="0"/>
                    <a:pt x="118" y="0"/>
                  </a:cubicBezTo>
                  <a:lnTo>
                    <a:pt x="118" y="2"/>
                  </a:lnTo>
                  <a:cubicBezTo>
                    <a:pt x="86" y="2"/>
                    <a:pt x="57" y="15"/>
                    <a:pt x="36" y="36"/>
                  </a:cubicBezTo>
                  <a:lnTo>
                    <a:pt x="35" y="35"/>
                  </a:lnTo>
                  <a:close/>
                  <a:moveTo>
                    <a:pt x="118" y="0"/>
                  </a:moveTo>
                  <a:lnTo>
                    <a:pt x="118" y="0"/>
                  </a:lnTo>
                  <a:lnTo>
                    <a:pt x="118" y="2"/>
                  </a:lnTo>
                  <a:lnTo>
                    <a:pt x="118" y="0"/>
                  </a:lnTo>
                  <a:close/>
                  <a:moveTo>
                    <a:pt x="118" y="0"/>
                  </a:moveTo>
                  <a:lnTo>
                    <a:pt x="118" y="0"/>
                  </a:lnTo>
                  <a:lnTo>
                    <a:pt x="118" y="2"/>
                  </a:lnTo>
                  <a:lnTo>
                    <a:pt x="118" y="0"/>
                  </a:lnTo>
                  <a:close/>
                  <a:moveTo>
                    <a:pt x="118" y="0"/>
                  </a:moveTo>
                  <a:cubicBezTo>
                    <a:pt x="150" y="0"/>
                    <a:pt x="180" y="13"/>
                    <a:pt x="201" y="35"/>
                  </a:cubicBezTo>
                  <a:lnTo>
                    <a:pt x="200" y="36"/>
                  </a:lnTo>
                  <a:cubicBezTo>
                    <a:pt x="179" y="15"/>
                    <a:pt x="150" y="2"/>
                    <a:pt x="118" y="2"/>
                  </a:cubicBezTo>
                  <a:lnTo>
                    <a:pt x="118" y="0"/>
                  </a:lnTo>
                  <a:close/>
                  <a:moveTo>
                    <a:pt x="201" y="35"/>
                  </a:moveTo>
                  <a:cubicBezTo>
                    <a:pt x="223" y="56"/>
                    <a:pt x="236" y="86"/>
                    <a:pt x="236" y="118"/>
                  </a:cubicBezTo>
                  <a:lnTo>
                    <a:pt x="234" y="118"/>
                  </a:lnTo>
                  <a:cubicBezTo>
                    <a:pt x="234" y="86"/>
                    <a:pt x="221" y="57"/>
                    <a:pt x="200" y="36"/>
                  </a:cubicBezTo>
                  <a:lnTo>
                    <a:pt x="201" y="35"/>
                  </a:lnTo>
                  <a:close/>
                  <a:moveTo>
                    <a:pt x="236" y="118"/>
                  </a:moveTo>
                  <a:lnTo>
                    <a:pt x="236" y="118"/>
                  </a:lnTo>
                  <a:lnTo>
                    <a:pt x="234" y="118"/>
                  </a:lnTo>
                  <a:lnTo>
                    <a:pt x="236" y="118"/>
                  </a:lnTo>
                  <a:close/>
                  <a:moveTo>
                    <a:pt x="236" y="118"/>
                  </a:moveTo>
                  <a:lnTo>
                    <a:pt x="236" y="118"/>
                  </a:lnTo>
                  <a:lnTo>
                    <a:pt x="234" y="118"/>
                  </a:lnTo>
                  <a:lnTo>
                    <a:pt x="236" y="118"/>
                  </a:lnTo>
                  <a:close/>
                  <a:moveTo>
                    <a:pt x="236" y="118"/>
                  </a:moveTo>
                  <a:cubicBezTo>
                    <a:pt x="236" y="150"/>
                    <a:pt x="223" y="180"/>
                    <a:pt x="201" y="201"/>
                  </a:cubicBezTo>
                  <a:lnTo>
                    <a:pt x="200" y="200"/>
                  </a:lnTo>
                  <a:cubicBezTo>
                    <a:pt x="221" y="179"/>
                    <a:pt x="234" y="150"/>
                    <a:pt x="234" y="118"/>
                  </a:cubicBezTo>
                  <a:lnTo>
                    <a:pt x="236" y="118"/>
                  </a:lnTo>
                  <a:close/>
                  <a:moveTo>
                    <a:pt x="201" y="201"/>
                  </a:moveTo>
                  <a:cubicBezTo>
                    <a:pt x="180" y="223"/>
                    <a:pt x="150" y="236"/>
                    <a:pt x="118" y="236"/>
                  </a:cubicBezTo>
                  <a:lnTo>
                    <a:pt x="118" y="234"/>
                  </a:lnTo>
                  <a:cubicBezTo>
                    <a:pt x="150" y="234"/>
                    <a:pt x="179" y="221"/>
                    <a:pt x="200" y="200"/>
                  </a:cubicBezTo>
                  <a:lnTo>
                    <a:pt x="201" y="201"/>
                  </a:lnTo>
                  <a:close/>
                  <a:moveTo>
                    <a:pt x="118" y="236"/>
                  </a:moveTo>
                  <a:lnTo>
                    <a:pt x="118" y="236"/>
                  </a:lnTo>
                  <a:lnTo>
                    <a:pt x="118" y="234"/>
                  </a:lnTo>
                  <a:lnTo>
                    <a:pt x="118" y="236"/>
                  </a:lnTo>
                  <a:close/>
                  <a:moveTo>
                    <a:pt x="118" y="236"/>
                  </a:moveTo>
                  <a:lnTo>
                    <a:pt x="118" y="236"/>
                  </a:lnTo>
                  <a:lnTo>
                    <a:pt x="118" y="234"/>
                  </a:lnTo>
                  <a:lnTo>
                    <a:pt x="118" y="236"/>
                  </a:lnTo>
                  <a:close/>
                  <a:moveTo>
                    <a:pt x="118" y="236"/>
                  </a:moveTo>
                  <a:cubicBezTo>
                    <a:pt x="86" y="236"/>
                    <a:pt x="56" y="223"/>
                    <a:pt x="35" y="201"/>
                  </a:cubicBezTo>
                  <a:lnTo>
                    <a:pt x="36" y="200"/>
                  </a:lnTo>
                  <a:cubicBezTo>
                    <a:pt x="57" y="221"/>
                    <a:pt x="86" y="234"/>
                    <a:pt x="118" y="234"/>
                  </a:cubicBezTo>
                  <a:lnTo>
                    <a:pt x="118" y="236"/>
                  </a:lnTo>
                  <a:close/>
                  <a:moveTo>
                    <a:pt x="35" y="201"/>
                  </a:moveTo>
                  <a:cubicBezTo>
                    <a:pt x="13" y="180"/>
                    <a:pt x="0" y="150"/>
                    <a:pt x="0" y="118"/>
                  </a:cubicBezTo>
                  <a:lnTo>
                    <a:pt x="2" y="118"/>
                  </a:lnTo>
                  <a:cubicBezTo>
                    <a:pt x="2" y="150"/>
                    <a:pt x="15" y="179"/>
                    <a:pt x="36" y="200"/>
                  </a:cubicBezTo>
                  <a:lnTo>
                    <a:pt x="35" y="201"/>
                  </a:lnTo>
                  <a:close/>
                  <a:moveTo>
                    <a:pt x="0" y="118"/>
                  </a:moveTo>
                  <a:lnTo>
                    <a:pt x="0" y="118"/>
                  </a:lnTo>
                  <a:lnTo>
                    <a:pt x="2" y="118"/>
                  </a:lnTo>
                  <a:lnTo>
                    <a:pt x="0" y="118"/>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8" name="Freeform 40"/>
            <p:cNvSpPr>
              <a:spLocks noEditPoints="1"/>
            </p:cNvSpPr>
            <p:nvPr/>
          </p:nvSpPr>
          <p:spPr bwMode="auto">
            <a:xfrm>
              <a:off x="1493" y="1588"/>
              <a:ext cx="999" cy="998"/>
            </a:xfrm>
            <a:custGeom>
              <a:avLst/>
              <a:gdLst>
                <a:gd name="T0" fmla="*/ 0 w 228"/>
                <a:gd name="T1" fmla="*/ 1288319746 h 228"/>
                <a:gd name="T2" fmla="*/ 23222616 w 228"/>
                <a:gd name="T3" fmla="*/ 1288319746 h 228"/>
                <a:gd name="T4" fmla="*/ 0 w 228"/>
                <a:gd name="T5" fmla="*/ 1288319746 h 228"/>
                <a:gd name="T6" fmla="*/ 398835606 w 228"/>
                <a:gd name="T7" fmla="*/ 395242772 h 228"/>
                <a:gd name="T8" fmla="*/ 0 w 228"/>
                <a:gd name="T9" fmla="*/ 1288319746 h 228"/>
                <a:gd name="T10" fmla="*/ 1304109534 w 228"/>
                <a:gd name="T11" fmla="*/ 0 h 228"/>
                <a:gd name="T12" fmla="*/ 398835606 w 228"/>
                <a:gd name="T13" fmla="*/ 395242772 h 228"/>
                <a:gd name="T14" fmla="*/ 1304109534 w 228"/>
                <a:gd name="T15" fmla="*/ 0 h 228"/>
                <a:gd name="T16" fmla="*/ 1304109534 w 228"/>
                <a:gd name="T17" fmla="*/ 23063380 h 228"/>
                <a:gd name="T18" fmla="*/ 1304109534 w 228"/>
                <a:gd name="T19" fmla="*/ 0 h 228"/>
                <a:gd name="T20" fmla="*/ 1304109534 w 228"/>
                <a:gd name="T21" fmla="*/ 0 h 228"/>
                <a:gd name="T22" fmla="*/ 1304109534 w 228"/>
                <a:gd name="T23" fmla="*/ 23063380 h 228"/>
                <a:gd name="T24" fmla="*/ 1304109534 w 228"/>
                <a:gd name="T25" fmla="*/ 0 h 228"/>
                <a:gd name="T26" fmla="*/ 2147483647 w 228"/>
                <a:gd name="T27" fmla="*/ 395242772 h 228"/>
                <a:gd name="T28" fmla="*/ 1304109534 w 228"/>
                <a:gd name="T29" fmla="*/ 0 h 228"/>
                <a:gd name="T30" fmla="*/ 2147483647 w 228"/>
                <a:gd name="T31" fmla="*/ 1288319746 h 228"/>
                <a:gd name="T32" fmla="*/ 2147483647 w 228"/>
                <a:gd name="T33" fmla="*/ 395242772 h 228"/>
                <a:gd name="T34" fmla="*/ 2147483647 w 228"/>
                <a:gd name="T35" fmla="*/ 1288319746 h 228"/>
                <a:gd name="T36" fmla="*/ 2147483647 w 228"/>
                <a:gd name="T37" fmla="*/ 1288319746 h 228"/>
                <a:gd name="T38" fmla="*/ 2147483647 w 228"/>
                <a:gd name="T39" fmla="*/ 1288319746 h 228"/>
                <a:gd name="T40" fmla="*/ 2147483647 w 228"/>
                <a:gd name="T41" fmla="*/ 1288319746 h 228"/>
                <a:gd name="T42" fmla="*/ 2147483647 w 228"/>
                <a:gd name="T43" fmla="*/ 1288319746 h 228"/>
                <a:gd name="T44" fmla="*/ 2147483647 w 228"/>
                <a:gd name="T45" fmla="*/ 1288319746 h 228"/>
                <a:gd name="T46" fmla="*/ 2147483647 w 228"/>
                <a:gd name="T47" fmla="*/ 2147483647 h 228"/>
                <a:gd name="T48" fmla="*/ 2147483647 w 228"/>
                <a:gd name="T49" fmla="*/ 1288319746 h 228"/>
                <a:gd name="T50" fmla="*/ 1304109534 w 228"/>
                <a:gd name="T51" fmla="*/ 2147483647 h 228"/>
                <a:gd name="T52" fmla="*/ 2147483647 w 228"/>
                <a:gd name="T53" fmla="*/ 2147483647 h 228"/>
                <a:gd name="T54" fmla="*/ 1304109534 w 228"/>
                <a:gd name="T55" fmla="*/ 2147483647 h 228"/>
                <a:gd name="T56" fmla="*/ 1304109534 w 228"/>
                <a:gd name="T57" fmla="*/ 2147483647 h 228"/>
                <a:gd name="T58" fmla="*/ 1304109534 w 228"/>
                <a:gd name="T59" fmla="*/ 2147483647 h 228"/>
                <a:gd name="T60" fmla="*/ 1304109534 w 228"/>
                <a:gd name="T61" fmla="*/ 2147483647 h 228"/>
                <a:gd name="T62" fmla="*/ 1304109534 w 228"/>
                <a:gd name="T63" fmla="*/ 2147483647 h 228"/>
                <a:gd name="T64" fmla="*/ 1304109534 w 228"/>
                <a:gd name="T65" fmla="*/ 2147483647 h 228"/>
                <a:gd name="T66" fmla="*/ 398835606 w 228"/>
                <a:gd name="T67" fmla="*/ 2147483647 h 228"/>
                <a:gd name="T68" fmla="*/ 1304109534 w 228"/>
                <a:gd name="T69" fmla="*/ 2147483647 h 228"/>
                <a:gd name="T70" fmla="*/ 0 w 228"/>
                <a:gd name="T71" fmla="*/ 1288319746 h 228"/>
                <a:gd name="T72" fmla="*/ 398835606 w 228"/>
                <a:gd name="T73" fmla="*/ 2147483647 h 228"/>
                <a:gd name="T74" fmla="*/ 0 w 228"/>
                <a:gd name="T75" fmla="*/ 1288319746 h 228"/>
                <a:gd name="T76" fmla="*/ 23222616 w 228"/>
                <a:gd name="T77" fmla="*/ 1288319746 h 228"/>
                <a:gd name="T78" fmla="*/ 0 w 228"/>
                <a:gd name="T79" fmla="*/ 1288319746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28"/>
                <a:gd name="T122" fmla="*/ 228 w 22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28">
                  <a:moveTo>
                    <a:pt x="0" y="114"/>
                  </a:moveTo>
                  <a:lnTo>
                    <a:pt x="0" y="114"/>
                  </a:lnTo>
                  <a:lnTo>
                    <a:pt x="2" y="114"/>
                  </a:lnTo>
                  <a:lnTo>
                    <a:pt x="0" y="114"/>
                  </a:lnTo>
                  <a:close/>
                  <a:moveTo>
                    <a:pt x="0" y="114"/>
                  </a:moveTo>
                  <a:cubicBezTo>
                    <a:pt x="0" y="83"/>
                    <a:pt x="13" y="54"/>
                    <a:pt x="34" y="34"/>
                  </a:cubicBezTo>
                  <a:lnTo>
                    <a:pt x="35" y="35"/>
                  </a:lnTo>
                  <a:cubicBezTo>
                    <a:pt x="15" y="55"/>
                    <a:pt x="2" y="83"/>
                    <a:pt x="2" y="114"/>
                  </a:cubicBezTo>
                  <a:lnTo>
                    <a:pt x="0" y="114"/>
                  </a:lnTo>
                  <a:close/>
                  <a:moveTo>
                    <a:pt x="34" y="34"/>
                  </a:moveTo>
                  <a:cubicBezTo>
                    <a:pt x="54" y="13"/>
                    <a:pt x="83" y="0"/>
                    <a:pt x="114" y="0"/>
                  </a:cubicBezTo>
                  <a:lnTo>
                    <a:pt x="114" y="2"/>
                  </a:lnTo>
                  <a:cubicBezTo>
                    <a:pt x="83" y="2"/>
                    <a:pt x="55" y="15"/>
                    <a:pt x="35" y="35"/>
                  </a:cubicBezTo>
                  <a:lnTo>
                    <a:pt x="34" y="34"/>
                  </a:lnTo>
                  <a:close/>
                  <a:moveTo>
                    <a:pt x="114" y="0"/>
                  </a:moveTo>
                  <a:lnTo>
                    <a:pt x="114" y="0"/>
                  </a:lnTo>
                  <a:lnTo>
                    <a:pt x="114" y="2"/>
                  </a:lnTo>
                  <a:lnTo>
                    <a:pt x="114" y="0"/>
                  </a:lnTo>
                  <a:close/>
                  <a:moveTo>
                    <a:pt x="114" y="0"/>
                  </a:moveTo>
                  <a:lnTo>
                    <a:pt x="114" y="0"/>
                  </a:lnTo>
                  <a:lnTo>
                    <a:pt x="114" y="2"/>
                  </a:lnTo>
                  <a:lnTo>
                    <a:pt x="114" y="0"/>
                  </a:lnTo>
                  <a:close/>
                  <a:moveTo>
                    <a:pt x="114" y="0"/>
                  </a:moveTo>
                  <a:cubicBezTo>
                    <a:pt x="145" y="0"/>
                    <a:pt x="174" y="13"/>
                    <a:pt x="194" y="34"/>
                  </a:cubicBezTo>
                  <a:lnTo>
                    <a:pt x="193" y="35"/>
                  </a:lnTo>
                  <a:cubicBezTo>
                    <a:pt x="173" y="15"/>
                    <a:pt x="145" y="2"/>
                    <a:pt x="114" y="2"/>
                  </a:cubicBezTo>
                  <a:lnTo>
                    <a:pt x="114" y="0"/>
                  </a:lnTo>
                  <a:close/>
                  <a:moveTo>
                    <a:pt x="194" y="34"/>
                  </a:moveTo>
                  <a:cubicBezTo>
                    <a:pt x="215" y="54"/>
                    <a:pt x="228" y="83"/>
                    <a:pt x="228" y="114"/>
                  </a:cubicBezTo>
                  <a:lnTo>
                    <a:pt x="226" y="114"/>
                  </a:lnTo>
                  <a:cubicBezTo>
                    <a:pt x="226" y="83"/>
                    <a:pt x="213" y="55"/>
                    <a:pt x="193" y="35"/>
                  </a:cubicBezTo>
                  <a:lnTo>
                    <a:pt x="194" y="34"/>
                  </a:lnTo>
                  <a:close/>
                  <a:moveTo>
                    <a:pt x="228" y="114"/>
                  </a:moveTo>
                  <a:lnTo>
                    <a:pt x="228" y="114"/>
                  </a:lnTo>
                  <a:lnTo>
                    <a:pt x="226" y="114"/>
                  </a:lnTo>
                  <a:lnTo>
                    <a:pt x="228" y="114"/>
                  </a:lnTo>
                  <a:close/>
                  <a:moveTo>
                    <a:pt x="228" y="114"/>
                  </a:moveTo>
                  <a:lnTo>
                    <a:pt x="228" y="114"/>
                  </a:lnTo>
                  <a:lnTo>
                    <a:pt x="226" y="114"/>
                  </a:lnTo>
                  <a:lnTo>
                    <a:pt x="228" y="114"/>
                  </a:lnTo>
                  <a:close/>
                  <a:moveTo>
                    <a:pt x="228" y="114"/>
                  </a:moveTo>
                  <a:cubicBezTo>
                    <a:pt x="228" y="145"/>
                    <a:pt x="215" y="174"/>
                    <a:pt x="194" y="194"/>
                  </a:cubicBezTo>
                  <a:lnTo>
                    <a:pt x="193" y="193"/>
                  </a:lnTo>
                  <a:cubicBezTo>
                    <a:pt x="213" y="173"/>
                    <a:pt x="226" y="145"/>
                    <a:pt x="226" y="114"/>
                  </a:cubicBezTo>
                  <a:lnTo>
                    <a:pt x="228" y="114"/>
                  </a:lnTo>
                  <a:close/>
                  <a:moveTo>
                    <a:pt x="194" y="194"/>
                  </a:moveTo>
                  <a:cubicBezTo>
                    <a:pt x="174" y="215"/>
                    <a:pt x="145" y="228"/>
                    <a:pt x="114" y="228"/>
                  </a:cubicBezTo>
                  <a:lnTo>
                    <a:pt x="114" y="226"/>
                  </a:lnTo>
                  <a:cubicBezTo>
                    <a:pt x="145" y="226"/>
                    <a:pt x="173" y="213"/>
                    <a:pt x="193" y="193"/>
                  </a:cubicBezTo>
                  <a:lnTo>
                    <a:pt x="194" y="194"/>
                  </a:lnTo>
                  <a:close/>
                  <a:moveTo>
                    <a:pt x="114" y="228"/>
                  </a:moveTo>
                  <a:lnTo>
                    <a:pt x="114" y="228"/>
                  </a:lnTo>
                  <a:lnTo>
                    <a:pt x="114" y="226"/>
                  </a:lnTo>
                  <a:lnTo>
                    <a:pt x="114" y="228"/>
                  </a:lnTo>
                  <a:close/>
                  <a:moveTo>
                    <a:pt x="114" y="228"/>
                  </a:moveTo>
                  <a:lnTo>
                    <a:pt x="114" y="228"/>
                  </a:lnTo>
                  <a:lnTo>
                    <a:pt x="114" y="226"/>
                  </a:lnTo>
                  <a:lnTo>
                    <a:pt x="114" y="228"/>
                  </a:lnTo>
                  <a:close/>
                  <a:moveTo>
                    <a:pt x="114" y="228"/>
                  </a:moveTo>
                  <a:cubicBezTo>
                    <a:pt x="83" y="228"/>
                    <a:pt x="54" y="215"/>
                    <a:pt x="34" y="194"/>
                  </a:cubicBezTo>
                  <a:lnTo>
                    <a:pt x="35" y="193"/>
                  </a:lnTo>
                  <a:cubicBezTo>
                    <a:pt x="55" y="213"/>
                    <a:pt x="83" y="226"/>
                    <a:pt x="114" y="226"/>
                  </a:cubicBezTo>
                  <a:lnTo>
                    <a:pt x="114" y="228"/>
                  </a:lnTo>
                  <a:close/>
                  <a:moveTo>
                    <a:pt x="34" y="194"/>
                  </a:moveTo>
                  <a:cubicBezTo>
                    <a:pt x="13" y="174"/>
                    <a:pt x="0" y="145"/>
                    <a:pt x="0" y="114"/>
                  </a:cubicBezTo>
                  <a:lnTo>
                    <a:pt x="2" y="114"/>
                  </a:lnTo>
                  <a:cubicBezTo>
                    <a:pt x="2" y="145"/>
                    <a:pt x="15" y="173"/>
                    <a:pt x="35" y="193"/>
                  </a:cubicBezTo>
                  <a:lnTo>
                    <a:pt x="34" y="194"/>
                  </a:lnTo>
                  <a:close/>
                  <a:moveTo>
                    <a:pt x="0" y="114"/>
                  </a:moveTo>
                  <a:lnTo>
                    <a:pt x="0" y="114"/>
                  </a:lnTo>
                  <a:lnTo>
                    <a:pt x="2" y="114"/>
                  </a:lnTo>
                  <a:lnTo>
                    <a:pt x="0" y="114"/>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69" name="Freeform 41"/>
            <p:cNvSpPr>
              <a:spLocks noEditPoints="1"/>
            </p:cNvSpPr>
            <p:nvPr/>
          </p:nvSpPr>
          <p:spPr bwMode="auto">
            <a:xfrm>
              <a:off x="1839" y="1439"/>
              <a:ext cx="307" cy="127"/>
            </a:xfrm>
            <a:custGeom>
              <a:avLst/>
              <a:gdLst>
                <a:gd name="T0" fmla="*/ 0 w 70"/>
                <a:gd name="T1" fmla="*/ 148126385 h 29"/>
                <a:gd name="T2" fmla="*/ 310965813 w 70"/>
                <a:gd name="T3" fmla="*/ 101322675 h 29"/>
                <a:gd name="T4" fmla="*/ 300170645 w 70"/>
                <a:gd name="T5" fmla="*/ 56812901 h 29"/>
                <a:gd name="T6" fmla="*/ 265936336 w 70"/>
                <a:gd name="T7" fmla="*/ 23136670 h 29"/>
                <a:gd name="T8" fmla="*/ 368613862 w 70"/>
                <a:gd name="T9" fmla="*/ 0 h 29"/>
                <a:gd name="T10" fmla="*/ 415957101 w 70"/>
                <a:gd name="T11" fmla="*/ 33824129 h 29"/>
                <a:gd name="T12" fmla="*/ 426225983 w 70"/>
                <a:gd name="T13" fmla="*/ 101322675 h 29"/>
                <a:gd name="T14" fmla="*/ 518600173 w 70"/>
                <a:gd name="T15" fmla="*/ 124461193 h 29"/>
                <a:gd name="T16" fmla="*/ 600341852 w 70"/>
                <a:gd name="T17" fmla="*/ 228105043 h 29"/>
                <a:gd name="T18" fmla="*/ 807976212 w 70"/>
                <a:gd name="T19" fmla="*/ 282596682 h 29"/>
                <a:gd name="T20" fmla="*/ 576246818 w 70"/>
                <a:gd name="T21" fmla="*/ 295603651 h 29"/>
                <a:gd name="T22" fmla="*/ 484399756 w 70"/>
                <a:gd name="T23" fmla="*/ 204967996 h 29"/>
                <a:gd name="T24" fmla="*/ 426225983 w 70"/>
                <a:gd name="T25" fmla="*/ 204967996 h 29"/>
                <a:gd name="T26" fmla="*/ 426225983 w 70"/>
                <a:gd name="T27" fmla="*/ 272466534 h 29"/>
                <a:gd name="T28" fmla="*/ 392019392 w 70"/>
                <a:gd name="T29" fmla="*/ 319263692 h 29"/>
                <a:gd name="T30" fmla="*/ 289340322 w 70"/>
                <a:gd name="T31" fmla="*/ 329427893 h 29"/>
                <a:gd name="T32" fmla="*/ 323576175 w 70"/>
                <a:gd name="T33" fmla="*/ 272466534 h 29"/>
                <a:gd name="T34" fmla="*/ 323576175 w 70"/>
                <a:gd name="T35" fmla="*/ 204967996 h 29"/>
                <a:gd name="T36" fmla="*/ 57612490 w 70"/>
                <a:gd name="T37" fmla="*/ 272466534 h 29"/>
                <a:gd name="T38" fmla="*/ 0 w 70"/>
                <a:gd name="T39" fmla="*/ 148126385 h 29"/>
                <a:gd name="T40" fmla="*/ 47342976 w 70"/>
                <a:gd name="T41" fmla="*/ 158135594 h 29"/>
                <a:gd name="T42" fmla="*/ 81579197 w 70"/>
                <a:gd name="T43" fmla="*/ 238763371 h 29"/>
                <a:gd name="T44" fmla="*/ 81579197 w 70"/>
                <a:gd name="T45" fmla="*/ 158135594 h 29"/>
                <a:gd name="T46" fmla="*/ 231727779 w 70"/>
                <a:gd name="T47" fmla="*/ 158135594 h 29"/>
                <a:gd name="T48" fmla="*/ 92380751 w 70"/>
                <a:gd name="T49" fmla="*/ 191959696 h 29"/>
                <a:gd name="T50" fmla="*/ 231727779 w 70"/>
                <a:gd name="T51" fmla="*/ 171263011 h 29"/>
                <a:gd name="T52" fmla="*/ 102649914 w 70"/>
                <a:gd name="T53" fmla="*/ 238763371 h 29"/>
                <a:gd name="T54" fmla="*/ 241868950 w 70"/>
                <a:gd name="T55" fmla="*/ 181829548 h 29"/>
                <a:gd name="T56" fmla="*/ 323576175 w 70"/>
                <a:gd name="T57" fmla="*/ 124461193 h 29"/>
                <a:gd name="T58" fmla="*/ 426225983 w 70"/>
                <a:gd name="T59" fmla="*/ 124461193 h 29"/>
                <a:gd name="T60" fmla="*/ 323576175 w 70"/>
                <a:gd name="T61" fmla="*/ 158135594 h 29"/>
                <a:gd name="T62" fmla="*/ 426225983 w 70"/>
                <a:gd name="T63" fmla="*/ 158135594 h 29"/>
                <a:gd name="T64" fmla="*/ 323576175 w 70"/>
                <a:gd name="T65" fmla="*/ 171263011 h 29"/>
                <a:gd name="T66" fmla="*/ 426225983 w 70"/>
                <a:gd name="T67" fmla="*/ 171263011 h 29"/>
                <a:gd name="T68" fmla="*/ 473596729 w 70"/>
                <a:gd name="T69" fmla="*/ 158135594 h 29"/>
                <a:gd name="T70" fmla="*/ 555304024 w 70"/>
                <a:gd name="T71" fmla="*/ 238763371 h 29"/>
                <a:gd name="T72" fmla="*/ 657953693 w 70"/>
                <a:gd name="T73" fmla="*/ 261900137 h 29"/>
                <a:gd name="T74" fmla="*/ 797828866 w 70"/>
                <a:gd name="T75" fmla="*/ 282596682 h 29"/>
                <a:gd name="T76" fmla="*/ 323576175 w 70"/>
                <a:gd name="T77" fmla="*/ 33824129 h 29"/>
                <a:gd name="T78" fmla="*/ 368613862 w 70"/>
                <a:gd name="T79" fmla="*/ 33824129 h 29"/>
                <a:gd name="T80" fmla="*/ 347514165 w 70"/>
                <a:gd name="T81" fmla="*/ 90637021 h 29"/>
                <a:gd name="T82" fmla="*/ 347514165 w 70"/>
                <a:gd name="T83" fmla="*/ 56812901 h 29"/>
                <a:gd name="T84" fmla="*/ 392019392 w 70"/>
                <a:gd name="T85" fmla="*/ 80627882 h 29"/>
                <a:gd name="T86" fmla="*/ 392019392 w 70"/>
                <a:gd name="T87" fmla="*/ 46803727 h 29"/>
                <a:gd name="T88" fmla="*/ 347514165 w 70"/>
                <a:gd name="T89" fmla="*/ 306290567 h 29"/>
                <a:gd name="T90" fmla="*/ 357783047 w 70"/>
                <a:gd name="T91" fmla="*/ 272466534 h 29"/>
                <a:gd name="T92" fmla="*/ 381749948 w 70"/>
                <a:gd name="T93" fmla="*/ 306290567 h 29"/>
                <a:gd name="T94" fmla="*/ 392019392 w 70"/>
                <a:gd name="T95" fmla="*/ 282596682 h 29"/>
                <a:gd name="T96" fmla="*/ 357783047 w 70"/>
                <a:gd name="T97" fmla="*/ 248801308 h 29"/>
                <a:gd name="T98" fmla="*/ 357783047 w 70"/>
                <a:gd name="T99" fmla="*/ 204967996 h 29"/>
                <a:gd name="T100" fmla="*/ 392019392 w 70"/>
                <a:gd name="T101" fmla="*/ 248801308 h 29"/>
                <a:gd name="T102" fmla="*/ 392019392 w 70"/>
                <a:gd name="T103" fmla="*/ 204967996 h 29"/>
                <a:gd name="T104" fmla="*/ 589511318 w 70"/>
                <a:gd name="T105" fmla="*/ 261900137 h 29"/>
                <a:gd name="T106" fmla="*/ 600341852 w 70"/>
                <a:gd name="T107" fmla="*/ 248801308 h 29"/>
                <a:gd name="T108" fmla="*/ 610454954 w 70"/>
                <a:gd name="T109" fmla="*/ 261900137 h 29"/>
                <a:gd name="T110" fmla="*/ 600341852 w 70"/>
                <a:gd name="T111" fmla="*/ 272466534 h 29"/>
                <a:gd name="T112" fmla="*/ 589511318 w 70"/>
                <a:gd name="T113" fmla="*/ 261900137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0" y="13"/>
                  </a:moveTo>
                  <a:lnTo>
                    <a:pt x="27" y="9"/>
                  </a:lnTo>
                  <a:lnTo>
                    <a:pt x="26" y="5"/>
                  </a:lnTo>
                  <a:lnTo>
                    <a:pt x="23" y="2"/>
                  </a:lnTo>
                  <a:lnTo>
                    <a:pt x="32" y="0"/>
                  </a:lnTo>
                  <a:lnTo>
                    <a:pt x="36" y="3"/>
                  </a:lnTo>
                  <a:lnTo>
                    <a:pt x="37" y="9"/>
                  </a:lnTo>
                  <a:cubicBezTo>
                    <a:pt x="37" y="9"/>
                    <a:pt x="42" y="9"/>
                    <a:pt x="45" y="11"/>
                  </a:cubicBezTo>
                  <a:cubicBezTo>
                    <a:pt x="48" y="14"/>
                    <a:pt x="51" y="20"/>
                    <a:pt x="52" y="20"/>
                  </a:cubicBezTo>
                  <a:cubicBezTo>
                    <a:pt x="53" y="20"/>
                    <a:pt x="70" y="25"/>
                    <a:pt x="70" y="25"/>
                  </a:cubicBezTo>
                  <a:lnTo>
                    <a:pt x="50" y="26"/>
                  </a:lnTo>
                  <a:cubicBezTo>
                    <a:pt x="50" y="26"/>
                    <a:pt x="44" y="19"/>
                    <a:pt x="42" y="18"/>
                  </a:cubicBezTo>
                  <a:cubicBezTo>
                    <a:pt x="41" y="18"/>
                    <a:pt x="37" y="18"/>
                    <a:pt x="37" y="18"/>
                  </a:cubicBezTo>
                  <a:lnTo>
                    <a:pt x="37" y="24"/>
                  </a:lnTo>
                  <a:lnTo>
                    <a:pt x="34" y="28"/>
                  </a:lnTo>
                  <a:lnTo>
                    <a:pt x="25" y="29"/>
                  </a:lnTo>
                  <a:lnTo>
                    <a:pt x="28" y="24"/>
                  </a:lnTo>
                  <a:lnTo>
                    <a:pt x="28" y="18"/>
                  </a:lnTo>
                  <a:lnTo>
                    <a:pt x="5" y="24"/>
                  </a:lnTo>
                  <a:lnTo>
                    <a:pt x="0" y="13"/>
                  </a:lnTo>
                  <a:close/>
                  <a:moveTo>
                    <a:pt x="4" y="14"/>
                  </a:moveTo>
                  <a:lnTo>
                    <a:pt x="7" y="21"/>
                  </a:lnTo>
                  <a:moveTo>
                    <a:pt x="7" y="14"/>
                  </a:moveTo>
                  <a:lnTo>
                    <a:pt x="20" y="14"/>
                  </a:lnTo>
                  <a:moveTo>
                    <a:pt x="8" y="17"/>
                  </a:moveTo>
                  <a:lnTo>
                    <a:pt x="20" y="15"/>
                  </a:lnTo>
                  <a:moveTo>
                    <a:pt x="9" y="21"/>
                  </a:moveTo>
                  <a:lnTo>
                    <a:pt x="21" y="16"/>
                  </a:lnTo>
                  <a:moveTo>
                    <a:pt x="28" y="11"/>
                  </a:moveTo>
                  <a:lnTo>
                    <a:pt x="37" y="11"/>
                  </a:lnTo>
                  <a:moveTo>
                    <a:pt x="28" y="14"/>
                  </a:moveTo>
                  <a:lnTo>
                    <a:pt x="37" y="14"/>
                  </a:lnTo>
                  <a:moveTo>
                    <a:pt x="28" y="15"/>
                  </a:moveTo>
                  <a:lnTo>
                    <a:pt x="37" y="15"/>
                  </a:lnTo>
                  <a:moveTo>
                    <a:pt x="41" y="14"/>
                  </a:moveTo>
                  <a:lnTo>
                    <a:pt x="48" y="21"/>
                  </a:lnTo>
                  <a:moveTo>
                    <a:pt x="57" y="23"/>
                  </a:moveTo>
                  <a:lnTo>
                    <a:pt x="69" y="25"/>
                  </a:lnTo>
                  <a:moveTo>
                    <a:pt x="28" y="3"/>
                  </a:moveTo>
                  <a:lnTo>
                    <a:pt x="32" y="3"/>
                  </a:lnTo>
                  <a:moveTo>
                    <a:pt x="30" y="8"/>
                  </a:moveTo>
                  <a:lnTo>
                    <a:pt x="30" y="5"/>
                  </a:lnTo>
                  <a:moveTo>
                    <a:pt x="34" y="7"/>
                  </a:moveTo>
                  <a:lnTo>
                    <a:pt x="34" y="4"/>
                  </a:lnTo>
                  <a:moveTo>
                    <a:pt x="30" y="27"/>
                  </a:moveTo>
                  <a:lnTo>
                    <a:pt x="31" y="24"/>
                  </a:lnTo>
                  <a:moveTo>
                    <a:pt x="33" y="27"/>
                  </a:moveTo>
                  <a:lnTo>
                    <a:pt x="34" y="25"/>
                  </a:lnTo>
                  <a:moveTo>
                    <a:pt x="31" y="22"/>
                  </a:moveTo>
                  <a:lnTo>
                    <a:pt x="31" y="18"/>
                  </a:lnTo>
                  <a:moveTo>
                    <a:pt x="34" y="22"/>
                  </a:moveTo>
                  <a:lnTo>
                    <a:pt x="34" y="18"/>
                  </a:lnTo>
                  <a:moveTo>
                    <a:pt x="51" y="23"/>
                  </a:moveTo>
                  <a:cubicBezTo>
                    <a:pt x="51" y="22"/>
                    <a:pt x="51" y="22"/>
                    <a:pt x="52" y="22"/>
                  </a:cubicBezTo>
                  <a:cubicBezTo>
                    <a:pt x="53" y="22"/>
                    <a:pt x="53" y="22"/>
                    <a:pt x="53" y="23"/>
                  </a:cubicBezTo>
                  <a:cubicBezTo>
                    <a:pt x="53" y="24"/>
                    <a:pt x="53" y="24"/>
                    <a:pt x="52" y="24"/>
                  </a:cubicBezTo>
                  <a:cubicBezTo>
                    <a:pt x="51" y="24"/>
                    <a:pt x="51" y="24"/>
                    <a:pt x="51" y="23"/>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0" name="Freeform 42"/>
            <p:cNvSpPr>
              <a:spLocks noEditPoints="1"/>
            </p:cNvSpPr>
            <p:nvPr/>
          </p:nvSpPr>
          <p:spPr bwMode="auto">
            <a:xfrm>
              <a:off x="2150" y="1496"/>
              <a:ext cx="246" cy="201"/>
            </a:xfrm>
            <a:custGeom>
              <a:avLst/>
              <a:gdLst>
                <a:gd name="T0" fmla="*/ 24403290 w 56"/>
                <a:gd name="T1" fmla="*/ 0 h 46"/>
                <a:gd name="T2" fmla="*/ 305222519 w 56"/>
                <a:gd name="T3" fmla="*/ 111497250 h 46"/>
                <a:gd name="T4" fmla="*/ 328928760 w 56"/>
                <a:gd name="T5" fmla="*/ 78407697 h 46"/>
                <a:gd name="T6" fmla="*/ 318508765 w 56"/>
                <a:gd name="T7" fmla="*/ 22600039 h 46"/>
                <a:gd name="T8" fmla="*/ 412385150 w 56"/>
                <a:gd name="T9" fmla="*/ 66179018 h 46"/>
                <a:gd name="T10" fmla="*/ 447079013 w 56"/>
                <a:gd name="T11" fmla="*/ 111497250 h 46"/>
                <a:gd name="T12" fmla="*/ 422805427 w 56"/>
                <a:gd name="T13" fmla="*/ 167186851 h 46"/>
                <a:gd name="T14" fmla="*/ 481866496 w 56"/>
                <a:gd name="T15" fmla="*/ 243339049 h 46"/>
                <a:gd name="T16" fmla="*/ 505572737 w 56"/>
                <a:gd name="T17" fmla="*/ 355352641 h 46"/>
                <a:gd name="T18" fmla="*/ 658546319 w 56"/>
                <a:gd name="T19" fmla="*/ 509794698 h 46"/>
                <a:gd name="T20" fmla="*/ 447079013 w 56"/>
                <a:gd name="T21" fmla="*/ 398415146 h 46"/>
                <a:gd name="T22" fmla="*/ 412385150 w 56"/>
                <a:gd name="T23" fmla="*/ 299663005 h 46"/>
                <a:gd name="T24" fmla="*/ 353323800 w 56"/>
                <a:gd name="T25" fmla="*/ 256084052 h 46"/>
                <a:gd name="T26" fmla="*/ 328928760 w 56"/>
                <a:gd name="T27" fmla="*/ 309517945 h 46"/>
                <a:gd name="T28" fmla="*/ 270399261 w 56"/>
                <a:gd name="T29" fmla="*/ 342607497 h 46"/>
                <a:gd name="T30" fmla="*/ 176679893 w 56"/>
                <a:gd name="T31" fmla="*/ 299663005 h 46"/>
                <a:gd name="T32" fmla="*/ 235740963 w 56"/>
                <a:gd name="T33" fmla="*/ 266573383 h 46"/>
                <a:gd name="T34" fmla="*/ 270399261 w 56"/>
                <a:gd name="T35" fmla="*/ 210765734 h 46"/>
                <a:gd name="T36" fmla="*/ 0 w 56"/>
                <a:gd name="T37" fmla="*/ 144586733 h 46"/>
                <a:gd name="T38" fmla="*/ 24403290 w 56"/>
                <a:gd name="T39" fmla="*/ 0 h 46"/>
                <a:gd name="T40" fmla="*/ 48109486 w 56"/>
                <a:gd name="T41" fmla="*/ 33089492 h 46"/>
                <a:gd name="T42" fmla="*/ 34657973 w 56"/>
                <a:gd name="T43" fmla="*/ 121986650 h 46"/>
                <a:gd name="T44" fmla="*/ 82796795 w 56"/>
                <a:gd name="T45" fmla="*/ 55689548 h 46"/>
                <a:gd name="T46" fmla="*/ 222296574 w 56"/>
                <a:gd name="T47" fmla="*/ 121986650 h 46"/>
                <a:gd name="T48" fmla="*/ 69481539 w 56"/>
                <a:gd name="T49" fmla="*/ 88897167 h 46"/>
                <a:gd name="T50" fmla="*/ 211338191 w 56"/>
                <a:gd name="T51" fmla="*/ 144586733 h 46"/>
                <a:gd name="T52" fmla="*/ 69481539 w 56"/>
                <a:gd name="T53" fmla="*/ 131841869 h 46"/>
                <a:gd name="T54" fmla="*/ 211338191 w 56"/>
                <a:gd name="T55" fmla="*/ 155076238 h 46"/>
                <a:gd name="T56" fmla="*/ 305222519 w 56"/>
                <a:gd name="T57" fmla="*/ 144586733 h 46"/>
                <a:gd name="T58" fmla="*/ 398940340 w 56"/>
                <a:gd name="T59" fmla="*/ 200394417 h 46"/>
                <a:gd name="T60" fmla="*/ 294264066 w 56"/>
                <a:gd name="T61" fmla="*/ 167186851 h 46"/>
                <a:gd name="T62" fmla="*/ 387990110 w 56"/>
                <a:gd name="T63" fmla="*/ 210765734 h 46"/>
                <a:gd name="T64" fmla="*/ 280817850 w 56"/>
                <a:gd name="T65" fmla="*/ 187496443 h 46"/>
                <a:gd name="T66" fmla="*/ 377030040 w 56"/>
                <a:gd name="T67" fmla="*/ 233483830 h 46"/>
                <a:gd name="T68" fmla="*/ 436127377 w 56"/>
                <a:gd name="T69" fmla="*/ 243339049 h 46"/>
                <a:gd name="T70" fmla="*/ 457463303 w 56"/>
                <a:gd name="T71" fmla="*/ 355352641 h 46"/>
                <a:gd name="T72" fmla="*/ 530005450 w 56"/>
                <a:gd name="T73" fmla="*/ 421015229 h 46"/>
                <a:gd name="T74" fmla="*/ 647587936 w 56"/>
                <a:gd name="T75" fmla="*/ 499939199 h 46"/>
                <a:gd name="T76" fmla="*/ 363714275 w 56"/>
                <a:gd name="T77" fmla="*/ 66179018 h 46"/>
                <a:gd name="T78" fmla="*/ 398940340 w 56"/>
                <a:gd name="T79" fmla="*/ 88897167 h 46"/>
                <a:gd name="T80" fmla="*/ 339878990 w 56"/>
                <a:gd name="T81" fmla="*/ 121986650 h 46"/>
                <a:gd name="T82" fmla="*/ 363714275 w 56"/>
                <a:gd name="T83" fmla="*/ 88897167 h 46"/>
                <a:gd name="T84" fmla="*/ 398940340 w 56"/>
                <a:gd name="T85" fmla="*/ 144586733 h 46"/>
                <a:gd name="T86" fmla="*/ 412385150 w 56"/>
                <a:gd name="T87" fmla="*/ 111497250 h 46"/>
                <a:gd name="T88" fmla="*/ 235740963 w 56"/>
                <a:gd name="T89" fmla="*/ 299663005 h 46"/>
                <a:gd name="T90" fmla="*/ 259447484 w 56"/>
                <a:gd name="T91" fmla="*/ 289173465 h 46"/>
                <a:gd name="T92" fmla="*/ 270399261 w 56"/>
                <a:gd name="T93" fmla="*/ 322263088 h 46"/>
                <a:gd name="T94" fmla="*/ 294264066 w 56"/>
                <a:gd name="T95" fmla="*/ 309517945 h 46"/>
                <a:gd name="T96" fmla="*/ 270399261 w 56"/>
                <a:gd name="T97" fmla="*/ 266573383 h 46"/>
                <a:gd name="T98" fmla="*/ 294264066 w 56"/>
                <a:gd name="T99" fmla="*/ 233483830 h 46"/>
                <a:gd name="T100" fmla="*/ 305222519 w 56"/>
                <a:gd name="T101" fmla="*/ 276428602 h 46"/>
                <a:gd name="T102" fmla="*/ 328928760 w 56"/>
                <a:gd name="T103" fmla="*/ 243339049 h 46"/>
                <a:gd name="T104" fmla="*/ 470914860 w 56"/>
                <a:gd name="T105" fmla="*/ 388441914 h 46"/>
                <a:gd name="T106" fmla="*/ 495188728 w 56"/>
                <a:gd name="T107" fmla="*/ 378070737 h 46"/>
                <a:gd name="T108" fmla="*/ 495188728 w 56"/>
                <a:gd name="T109" fmla="*/ 398415146 h 46"/>
                <a:gd name="T110" fmla="*/ 481866496 w 56"/>
                <a:gd name="T111" fmla="*/ 398415146 h 46"/>
                <a:gd name="T112" fmla="*/ 470914860 w 56"/>
                <a:gd name="T113" fmla="*/ 38844191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2" y="0"/>
                  </a:moveTo>
                  <a:lnTo>
                    <a:pt x="26" y="10"/>
                  </a:lnTo>
                  <a:lnTo>
                    <a:pt x="28" y="7"/>
                  </a:lnTo>
                  <a:lnTo>
                    <a:pt x="27" y="2"/>
                  </a:lnTo>
                  <a:lnTo>
                    <a:pt x="35" y="6"/>
                  </a:lnTo>
                  <a:lnTo>
                    <a:pt x="38" y="10"/>
                  </a:lnTo>
                  <a:lnTo>
                    <a:pt x="36" y="15"/>
                  </a:lnTo>
                  <a:cubicBezTo>
                    <a:pt x="36" y="15"/>
                    <a:pt x="40" y="18"/>
                    <a:pt x="41" y="22"/>
                  </a:cubicBezTo>
                  <a:cubicBezTo>
                    <a:pt x="42" y="25"/>
                    <a:pt x="42" y="32"/>
                    <a:pt x="43" y="32"/>
                  </a:cubicBezTo>
                  <a:cubicBezTo>
                    <a:pt x="44" y="33"/>
                    <a:pt x="56" y="46"/>
                    <a:pt x="56" y="46"/>
                  </a:cubicBezTo>
                  <a:lnTo>
                    <a:pt x="38" y="36"/>
                  </a:lnTo>
                  <a:cubicBezTo>
                    <a:pt x="38" y="36"/>
                    <a:pt x="36" y="28"/>
                    <a:pt x="35" y="27"/>
                  </a:cubicBezTo>
                  <a:cubicBezTo>
                    <a:pt x="34" y="25"/>
                    <a:pt x="30" y="23"/>
                    <a:pt x="30" y="23"/>
                  </a:cubicBezTo>
                  <a:lnTo>
                    <a:pt x="28" y="28"/>
                  </a:lnTo>
                  <a:lnTo>
                    <a:pt x="23" y="31"/>
                  </a:lnTo>
                  <a:lnTo>
                    <a:pt x="15" y="27"/>
                  </a:lnTo>
                  <a:lnTo>
                    <a:pt x="20" y="24"/>
                  </a:lnTo>
                  <a:lnTo>
                    <a:pt x="23" y="19"/>
                  </a:lnTo>
                  <a:lnTo>
                    <a:pt x="0" y="13"/>
                  </a:lnTo>
                  <a:lnTo>
                    <a:pt x="2" y="0"/>
                  </a:lnTo>
                  <a:close/>
                  <a:moveTo>
                    <a:pt x="4" y="3"/>
                  </a:moveTo>
                  <a:lnTo>
                    <a:pt x="3" y="11"/>
                  </a:lnTo>
                  <a:moveTo>
                    <a:pt x="7" y="5"/>
                  </a:moveTo>
                  <a:lnTo>
                    <a:pt x="19" y="11"/>
                  </a:lnTo>
                  <a:moveTo>
                    <a:pt x="6" y="8"/>
                  </a:moveTo>
                  <a:lnTo>
                    <a:pt x="18" y="13"/>
                  </a:lnTo>
                  <a:moveTo>
                    <a:pt x="6" y="12"/>
                  </a:moveTo>
                  <a:lnTo>
                    <a:pt x="18" y="14"/>
                  </a:lnTo>
                  <a:moveTo>
                    <a:pt x="26" y="13"/>
                  </a:moveTo>
                  <a:lnTo>
                    <a:pt x="34" y="18"/>
                  </a:lnTo>
                  <a:moveTo>
                    <a:pt x="25" y="15"/>
                  </a:moveTo>
                  <a:lnTo>
                    <a:pt x="33" y="19"/>
                  </a:lnTo>
                  <a:moveTo>
                    <a:pt x="24" y="17"/>
                  </a:moveTo>
                  <a:lnTo>
                    <a:pt x="32" y="21"/>
                  </a:lnTo>
                  <a:moveTo>
                    <a:pt x="37" y="22"/>
                  </a:moveTo>
                  <a:lnTo>
                    <a:pt x="39" y="32"/>
                  </a:lnTo>
                  <a:moveTo>
                    <a:pt x="45" y="38"/>
                  </a:moveTo>
                  <a:lnTo>
                    <a:pt x="55" y="45"/>
                  </a:lnTo>
                  <a:moveTo>
                    <a:pt x="31" y="6"/>
                  </a:moveTo>
                  <a:lnTo>
                    <a:pt x="34" y="8"/>
                  </a:lnTo>
                  <a:moveTo>
                    <a:pt x="29" y="11"/>
                  </a:moveTo>
                  <a:lnTo>
                    <a:pt x="31" y="8"/>
                  </a:lnTo>
                  <a:moveTo>
                    <a:pt x="34" y="13"/>
                  </a:moveTo>
                  <a:lnTo>
                    <a:pt x="35" y="10"/>
                  </a:lnTo>
                  <a:moveTo>
                    <a:pt x="20" y="27"/>
                  </a:moveTo>
                  <a:lnTo>
                    <a:pt x="22" y="26"/>
                  </a:lnTo>
                  <a:moveTo>
                    <a:pt x="23" y="29"/>
                  </a:moveTo>
                  <a:lnTo>
                    <a:pt x="25" y="28"/>
                  </a:lnTo>
                  <a:moveTo>
                    <a:pt x="23" y="24"/>
                  </a:moveTo>
                  <a:lnTo>
                    <a:pt x="25" y="21"/>
                  </a:lnTo>
                  <a:moveTo>
                    <a:pt x="26" y="25"/>
                  </a:moveTo>
                  <a:lnTo>
                    <a:pt x="28" y="22"/>
                  </a:lnTo>
                  <a:moveTo>
                    <a:pt x="40" y="35"/>
                  </a:moveTo>
                  <a:cubicBezTo>
                    <a:pt x="41" y="34"/>
                    <a:pt x="41" y="34"/>
                    <a:pt x="42" y="34"/>
                  </a:cubicBezTo>
                  <a:cubicBezTo>
                    <a:pt x="42" y="35"/>
                    <a:pt x="43" y="35"/>
                    <a:pt x="42" y="36"/>
                  </a:cubicBezTo>
                  <a:cubicBezTo>
                    <a:pt x="42" y="36"/>
                    <a:pt x="41" y="37"/>
                    <a:pt x="41" y="36"/>
                  </a:cubicBezTo>
                  <a:cubicBezTo>
                    <a:pt x="40" y="36"/>
                    <a:pt x="40" y="35"/>
                    <a:pt x="40" y="35"/>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1" name="Freeform 43"/>
            <p:cNvSpPr>
              <a:spLocks noEditPoints="1"/>
            </p:cNvSpPr>
            <p:nvPr/>
          </p:nvSpPr>
          <p:spPr bwMode="auto">
            <a:xfrm>
              <a:off x="2396" y="1658"/>
              <a:ext cx="149" cy="294"/>
            </a:xfrm>
            <a:custGeom>
              <a:avLst/>
              <a:gdLst>
                <a:gd name="T0" fmla="*/ 91298219 w 34"/>
                <a:gd name="T1" fmla="*/ 0 h 67"/>
                <a:gd name="T2" fmla="*/ 274256429 w 34"/>
                <a:gd name="T3" fmla="*/ 243717148 h 67"/>
                <a:gd name="T4" fmla="*/ 321318321 w 34"/>
                <a:gd name="T5" fmla="*/ 219538037 h 67"/>
                <a:gd name="T6" fmla="*/ 321318321 w 34"/>
                <a:gd name="T7" fmla="*/ 174990054 h 67"/>
                <a:gd name="T8" fmla="*/ 389326238 w 34"/>
                <a:gd name="T9" fmla="*/ 256903086 h 67"/>
                <a:gd name="T10" fmla="*/ 389326238 w 34"/>
                <a:gd name="T11" fmla="*/ 301577796 h 67"/>
                <a:gd name="T12" fmla="*/ 342143533 w 34"/>
                <a:gd name="T13" fmla="*/ 349288410 h 67"/>
                <a:gd name="T14" fmla="*/ 355341071 w 34"/>
                <a:gd name="T15" fmla="*/ 442072591 h 67"/>
                <a:gd name="T16" fmla="*/ 321318321 w 34"/>
                <a:gd name="T17" fmla="*/ 568818514 h 67"/>
                <a:gd name="T18" fmla="*/ 366078602 w 34"/>
                <a:gd name="T19" fmla="*/ 778175204 h 67"/>
                <a:gd name="T20" fmla="*/ 240235362 w 34"/>
                <a:gd name="T21" fmla="*/ 568818514 h 67"/>
                <a:gd name="T22" fmla="*/ 274256429 w 34"/>
                <a:gd name="T23" fmla="*/ 465724854 h 67"/>
                <a:gd name="T24" fmla="*/ 240235362 w 34"/>
                <a:gd name="T25" fmla="*/ 407712344 h 67"/>
                <a:gd name="T26" fmla="*/ 196154380 w 34"/>
                <a:gd name="T27" fmla="*/ 428886794 h 67"/>
                <a:gd name="T28" fmla="*/ 125164046 w 34"/>
                <a:gd name="T29" fmla="*/ 428886794 h 67"/>
                <a:gd name="T30" fmla="*/ 68014595 w 34"/>
                <a:gd name="T31" fmla="*/ 349288410 h 67"/>
                <a:gd name="T32" fmla="*/ 138353520 w 34"/>
                <a:gd name="T33" fmla="*/ 349288410 h 67"/>
                <a:gd name="T34" fmla="*/ 196154380 w 34"/>
                <a:gd name="T35" fmla="*/ 312450631 h 67"/>
                <a:gd name="T36" fmla="*/ 0 w 34"/>
                <a:gd name="T37" fmla="*/ 116436058 h 67"/>
                <a:gd name="T38" fmla="*/ 91298219 w 34"/>
                <a:gd name="T39" fmla="*/ 0 h 67"/>
                <a:gd name="T40" fmla="*/ 101880370 w 34"/>
                <a:gd name="T41" fmla="*/ 47709122 h 67"/>
                <a:gd name="T42" fmla="*/ 47061909 w 34"/>
                <a:gd name="T43" fmla="*/ 116436058 h 67"/>
                <a:gd name="T44" fmla="*/ 115069844 w 34"/>
                <a:gd name="T45" fmla="*/ 82077566 h 67"/>
                <a:gd name="T46" fmla="*/ 196154380 w 34"/>
                <a:gd name="T47" fmla="*/ 209350442 h 67"/>
                <a:gd name="T48" fmla="*/ 91298219 w 34"/>
                <a:gd name="T49" fmla="*/ 103093905 h 67"/>
                <a:gd name="T50" fmla="*/ 182964976 w 34"/>
                <a:gd name="T51" fmla="*/ 219538037 h 67"/>
                <a:gd name="T52" fmla="*/ 68014595 w 34"/>
                <a:gd name="T53" fmla="*/ 140494831 h 67"/>
                <a:gd name="T54" fmla="*/ 172346925 w 34"/>
                <a:gd name="T55" fmla="*/ 232844173 h 67"/>
                <a:gd name="T56" fmla="*/ 264042817 w 34"/>
                <a:gd name="T57" fmla="*/ 278083714 h 67"/>
                <a:gd name="T58" fmla="*/ 308250080 w 34"/>
                <a:gd name="T59" fmla="*/ 360161245 h 67"/>
                <a:gd name="T60" fmla="*/ 240235362 w 34"/>
                <a:gd name="T61" fmla="*/ 291269652 h 67"/>
                <a:gd name="T62" fmla="*/ 287324529 w 34"/>
                <a:gd name="T63" fmla="*/ 370304749 h 67"/>
                <a:gd name="T64" fmla="*/ 216987586 w 34"/>
                <a:gd name="T65" fmla="*/ 301577796 h 67"/>
                <a:gd name="T66" fmla="*/ 274256429 w 34"/>
                <a:gd name="T67" fmla="*/ 383655397 h 67"/>
                <a:gd name="T68" fmla="*/ 308250080 w 34"/>
                <a:gd name="T69" fmla="*/ 418013959 h 67"/>
                <a:gd name="T70" fmla="*/ 287324529 w 34"/>
                <a:gd name="T71" fmla="*/ 534457986 h 67"/>
                <a:gd name="T72" fmla="*/ 308250080 w 34"/>
                <a:gd name="T73" fmla="*/ 627372615 h 67"/>
                <a:gd name="T74" fmla="*/ 355341071 w 34"/>
                <a:gd name="T75" fmla="*/ 767866849 h 67"/>
                <a:gd name="T76" fmla="*/ 342143533 w 34"/>
                <a:gd name="T77" fmla="*/ 232844173 h 67"/>
                <a:gd name="T78" fmla="*/ 378588987 w 34"/>
                <a:gd name="T79" fmla="*/ 267211160 h 67"/>
                <a:gd name="T80" fmla="*/ 298063954 w 34"/>
                <a:gd name="T81" fmla="*/ 278083714 h 67"/>
                <a:gd name="T82" fmla="*/ 332057254 w 34"/>
                <a:gd name="T83" fmla="*/ 256903086 h 67"/>
                <a:gd name="T84" fmla="*/ 332057254 w 34"/>
                <a:gd name="T85" fmla="*/ 312450631 h 67"/>
                <a:gd name="T86" fmla="*/ 366078602 w 34"/>
                <a:gd name="T87" fmla="*/ 291269652 h 67"/>
                <a:gd name="T88" fmla="*/ 115069844 w 34"/>
                <a:gd name="T89" fmla="*/ 383655397 h 67"/>
                <a:gd name="T90" fmla="*/ 149092418 w 34"/>
                <a:gd name="T91" fmla="*/ 383655397 h 67"/>
                <a:gd name="T92" fmla="*/ 138353520 w 34"/>
                <a:gd name="T93" fmla="*/ 407712344 h 67"/>
                <a:gd name="T94" fmla="*/ 159151211 w 34"/>
                <a:gd name="T95" fmla="*/ 407712344 h 67"/>
                <a:gd name="T96" fmla="*/ 172346925 w 34"/>
                <a:gd name="T97" fmla="*/ 360161245 h 67"/>
                <a:gd name="T98" fmla="*/ 206241921 w 34"/>
                <a:gd name="T99" fmla="*/ 335944783 h 67"/>
                <a:gd name="T100" fmla="*/ 182964976 w 34"/>
                <a:gd name="T101" fmla="*/ 394519807 h 67"/>
                <a:gd name="T102" fmla="*/ 230176990 w 34"/>
                <a:gd name="T103" fmla="*/ 370304749 h 67"/>
                <a:gd name="T104" fmla="*/ 274256429 w 34"/>
                <a:gd name="T105" fmla="*/ 568818514 h 67"/>
                <a:gd name="T106" fmla="*/ 298063954 w 34"/>
                <a:gd name="T107" fmla="*/ 579661861 h 67"/>
                <a:gd name="T108" fmla="*/ 287324529 w 34"/>
                <a:gd name="T109" fmla="*/ 592877006 h 67"/>
                <a:gd name="T110" fmla="*/ 274256429 w 34"/>
                <a:gd name="T111" fmla="*/ 592877006 h 67"/>
                <a:gd name="T112" fmla="*/ 274256429 w 34"/>
                <a:gd name="T113" fmla="*/ 568818514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8" y="0"/>
                  </a:moveTo>
                  <a:lnTo>
                    <a:pt x="24" y="21"/>
                  </a:lnTo>
                  <a:lnTo>
                    <a:pt x="28" y="19"/>
                  </a:lnTo>
                  <a:lnTo>
                    <a:pt x="28" y="15"/>
                  </a:lnTo>
                  <a:lnTo>
                    <a:pt x="34" y="22"/>
                  </a:lnTo>
                  <a:lnTo>
                    <a:pt x="34" y="26"/>
                  </a:lnTo>
                  <a:lnTo>
                    <a:pt x="30" y="30"/>
                  </a:lnTo>
                  <a:cubicBezTo>
                    <a:pt x="30" y="30"/>
                    <a:pt x="32" y="35"/>
                    <a:pt x="31" y="38"/>
                  </a:cubicBezTo>
                  <a:cubicBezTo>
                    <a:pt x="31" y="42"/>
                    <a:pt x="27" y="47"/>
                    <a:pt x="28" y="49"/>
                  </a:cubicBezTo>
                  <a:cubicBezTo>
                    <a:pt x="28" y="50"/>
                    <a:pt x="32" y="67"/>
                    <a:pt x="32" y="67"/>
                  </a:cubicBezTo>
                  <a:lnTo>
                    <a:pt x="21" y="49"/>
                  </a:lnTo>
                  <a:cubicBezTo>
                    <a:pt x="21" y="49"/>
                    <a:pt x="24" y="41"/>
                    <a:pt x="24" y="40"/>
                  </a:cubicBezTo>
                  <a:cubicBezTo>
                    <a:pt x="23" y="38"/>
                    <a:pt x="21" y="35"/>
                    <a:pt x="21" y="35"/>
                  </a:cubicBezTo>
                  <a:lnTo>
                    <a:pt x="17" y="37"/>
                  </a:lnTo>
                  <a:lnTo>
                    <a:pt x="11" y="37"/>
                  </a:lnTo>
                  <a:lnTo>
                    <a:pt x="6" y="30"/>
                  </a:lnTo>
                  <a:lnTo>
                    <a:pt x="12" y="30"/>
                  </a:lnTo>
                  <a:lnTo>
                    <a:pt x="17" y="27"/>
                  </a:lnTo>
                  <a:lnTo>
                    <a:pt x="0" y="10"/>
                  </a:lnTo>
                  <a:lnTo>
                    <a:pt x="8" y="0"/>
                  </a:lnTo>
                  <a:close/>
                  <a:moveTo>
                    <a:pt x="9" y="4"/>
                  </a:moveTo>
                  <a:lnTo>
                    <a:pt x="4" y="10"/>
                  </a:lnTo>
                  <a:moveTo>
                    <a:pt x="10" y="7"/>
                  </a:moveTo>
                  <a:lnTo>
                    <a:pt x="17" y="18"/>
                  </a:lnTo>
                  <a:moveTo>
                    <a:pt x="8" y="9"/>
                  </a:moveTo>
                  <a:lnTo>
                    <a:pt x="16" y="19"/>
                  </a:lnTo>
                  <a:moveTo>
                    <a:pt x="6" y="12"/>
                  </a:moveTo>
                  <a:lnTo>
                    <a:pt x="15" y="20"/>
                  </a:lnTo>
                  <a:moveTo>
                    <a:pt x="23" y="24"/>
                  </a:moveTo>
                  <a:lnTo>
                    <a:pt x="27" y="31"/>
                  </a:lnTo>
                  <a:moveTo>
                    <a:pt x="21" y="25"/>
                  </a:moveTo>
                  <a:lnTo>
                    <a:pt x="25" y="32"/>
                  </a:lnTo>
                  <a:moveTo>
                    <a:pt x="19" y="26"/>
                  </a:moveTo>
                  <a:lnTo>
                    <a:pt x="24" y="33"/>
                  </a:lnTo>
                  <a:moveTo>
                    <a:pt x="27" y="36"/>
                  </a:moveTo>
                  <a:lnTo>
                    <a:pt x="25" y="46"/>
                  </a:lnTo>
                  <a:moveTo>
                    <a:pt x="27" y="54"/>
                  </a:moveTo>
                  <a:lnTo>
                    <a:pt x="31" y="66"/>
                  </a:lnTo>
                  <a:moveTo>
                    <a:pt x="30" y="20"/>
                  </a:moveTo>
                  <a:lnTo>
                    <a:pt x="33" y="23"/>
                  </a:lnTo>
                  <a:moveTo>
                    <a:pt x="26" y="24"/>
                  </a:moveTo>
                  <a:lnTo>
                    <a:pt x="29" y="22"/>
                  </a:lnTo>
                  <a:moveTo>
                    <a:pt x="29" y="27"/>
                  </a:moveTo>
                  <a:lnTo>
                    <a:pt x="32" y="25"/>
                  </a:lnTo>
                  <a:moveTo>
                    <a:pt x="10" y="33"/>
                  </a:moveTo>
                  <a:lnTo>
                    <a:pt x="13" y="33"/>
                  </a:lnTo>
                  <a:moveTo>
                    <a:pt x="12" y="35"/>
                  </a:moveTo>
                  <a:lnTo>
                    <a:pt x="14" y="35"/>
                  </a:lnTo>
                  <a:moveTo>
                    <a:pt x="15" y="31"/>
                  </a:moveTo>
                  <a:lnTo>
                    <a:pt x="18" y="29"/>
                  </a:lnTo>
                  <a:moveTo>
                    <a:pt x="16" y="34"/>
                  </a:moveTo>
                  <a:lnTo>
                    <a:pt x="20" y="32"/>
                  </a:lnTo>
                  <a:moveTo>
                    <a:pt x="24" y="49"/>
                  </a:moveTo>
                  <a:cubicBezTo>
                    <a:pt x="25" y="49"/>
                    <a:pt x="25" y="49"/>
                    <a:pt x="26" y="50"/>
                  </a:cubicBezTo>
                  <a:cubicBezTo>
                    <a:pt x="26" y="50"/>
                    <a:pt x="26" y="51"/>
                    <a:pt x="25" y="51"/>
                  </a:cubicBezTo>
                  <a:cubicBezTo>
                    <a:pt x="25" y="52"/>
                    <a:pt x="24" y="51"/>
                    <a:pt x="24" y="51"/>
                  </a:cubicBezTo>
                  <a:cubicBezTo>
                    <a:pt x="23" y="50"/>
                    <a:pt x="24" y="50"/>
                    <a:pt x="24" y="49"/>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2" name="Freeform 44"/>
            <p:cNvSpPr>
              <a:spLocks noEditPoints="1"/>
            </p:cNvSpPr>
            <p:nvPr/>
          </p:nvSpPr>
          <p:spPr bwMode="auto">
            <a:xfrm>
              <a:off x="2514" y="1934"/>
              <a:ext cx="127" cy="306"/>
            </a:xfrm>
            <a:custGeom>
              <a:avLst/>
              <a:gdLst>
                <a:gd name="T0" fmla="*/ 181829548 w 29"/>
                <a:gd name="T1" fmla="*/ 0 h 70"/>
                <a:gd name="T2" fmla="*/ 228105043 w 29"/>
                <a:gd name="T3" fmla="*/ 300835428 h 70"/>
                <a:gd name="T4" fmla="*/ 272466534 w 29"/>
                <a:gd name="T5" fmla="*/ 290312600 h 70"/>
                <a:gd name="T6" fmla="*/ 306290567 w 29"/>
                <a:gd name="T7" fmla="*/ 257641047 h 70"/>
                <a:gd name="T8" fmla="*/ 329427893 w 29"/>
                <a:gd name="T9" fmla="*/ 356716110 h 70"/>
                <a:gd name="T10" fmla="*/ 295603651 w 29"/>
                <a:gd name="T11" fmla="*/ 399910281 h 70"/>
                <a:gd name="T12" fmla="*/ 228105043 w 29"/>
                <a:gd name="T13" fmla="*/ 412722129 h 70"/>
                <a:gd name="T14" fmla="*/ 204967996 w 29"/>
                <a:gd name="T15" fmla="*/ 501917698 h 70"/>
                <a:gd name="T16" fmla="*/ 101322675 w 29"/>
                <a:gd name="T17" fmla="*/ 578209934 h 70"/>
                <a:gd name="T18" fmla="*/ 46803727 w 29"/>
                <a:gd name="T19" fmla="*/ 779940014 h 70"/>
                <a:gd name="T20" fmla="*/ 33824129 w 29"/>
                <a:gd name="T21" fmla="*/ 557805933 h 70"/>
                <a:gd name="T22" fmla="*/ 124461193 w 29"/>
                <a:gd name="T23" fmla="*/ 468728987 h 70"/>
                <a:gd name="T24" fmla="*/ 124461193 w 29"/>
                <a:gd name="T25" fmla="*/ 412722129 h 70"/>
                <a:gd name="T26" fmla="*/ 56812901 w 29"/>
                <a:gd name="T27" fmla="*/ 412722129 h 70"/>
                <a:gd name="T28" fmla="*/ 10687463 w 29"/>
                <a:gd name="T29" fmla="*/ 379506280 h 70"/>
                <a:gd name="T30" fmla="*/ 0 w 29"/>
                <a:gd name="T31" fmla="*/ 277500753 h 70"/>
                <a:gd name="T32" fmla="*/ 56812901 w 29"/>
                <a:gd name="T33" fmla="*/ 310687854 h 70"/>
                <a:gd name="T34" fmla="*/ 124461193 w 29"/>
                <a:gd name="T35" fmla="*/ 310687854 h 70"/>
                <a:gd name="T36" fmla="*/ 56812901 w 29"/>
                <a:gd name="T37" fmla="*/ 56006666 h 70"/>
                <a:gd name="T38" fmla="*/ 181829548 w 29"/>
                <a:gd name="T39" fmla="*/ 0 h 70"/>
                <a:gd name="T40" fmla="*/ 171263011 w 29"/>
                <a:gd name="T41" fmla="*/ 43068362 h 70"/>
                <a:gd name="T42" fmla="*/ 90637021 w 29"/>
                <a:gd name="T43" fmla="*/ 79341219 h 70"/>
                <a:gd name="T44" fmla="*/ 171263011 w 29"/>
                <a:gd name="T45" fmla="*/ 79341219 h 70"/>
                <a:gd name="T46" fmla="*/ 171263011 w 29"/>
                <a:gd name="T47" fmla="*/ 221494034 h 70"/>
                <a:gd name="T48" fmla="*/ 137439013 w 29"/>
                <a:gd name="T49" fmla="*/ 89195324 h 70"/>
                <a:gd name="T50" fmla="*/ 158135594 w 29"/>
                <a:gd name="T51" fmla="*/ 221494034 h 70"/>
                <a:gd name="T52" fmla="*/ 90637021 w 29"/>
                <a:gd name="T53" fmla="*/ 99076427 h 70"/>
                <a:gd name="T54" fmla="*/ 148126385 w 29"/>
                <a:gd name="T55" fmla="*/ 234304483 h 70"/>
                <a:gd name="T56" fmla="*/ 204967996 w 29"/>
                <a:gd name="T57" fmla="*/ 310687854 h 70"/>
                <a:gd name="T58" fmla="*/ 204967996 w 29"/>
                <a:gd name="T59" fmla="*/ 412722129 h 70"/>
                <a:gd name="T60" fmla="*/ 171263011 w 29"/>
                <a:gd name="T61" fmla="*/ 310687854 h 70"/>
                <a:gd name="T62" fmla="*/ 171263011 w 29"/>
                <a:gd name="T63" fmla="*/ 412722129 h 70"/>
                <a:gd name="T64" fmla="*/ 158135594 w 29"/>
                <a:gd name="T65" fmla="*/ 310687854 h 70"/>
                <a:gd name="T66" fmla="*/ 158135594 w 29"/>
                <a:gd name="T67" fmla="*/ 412722129 h 70"/>
                <a:gd name="T68" fmla="*/ 171263011 w 29"/>
                <a:gd name="T69" fmla="*/ 455798517 h 70"/>
                <a:gd name="T70" fmla="*/ 90637021 w 29"/>
                <a:gd name="T71" fmla="*/ 535139981 h 70"/>
                <a:gd name="T72" fmla="*/ 67500027 w 29"/>
                <a:gd name="T73" fmla="*/ 634216093 h 70"/>
                <a:gd name="T74" fmla="*/ 46803727 w 29"/>
                <a:gd name="T75" fmla="*/ 769417255 h 70"/>
                <a:gd name="T76" fmla="*/ 295603651 w 29"/>
                <a:gd name="T77" fmla="*/ 310687854 h 70"/>
                <a:gd name="T78" fmla="*/ 295603651 w 29"/>
                <a:gd name="T79" fmla="*/ 356716110 h 70"/>
                <a:gd name="T80" fmla="*/ 238763371 w 29"/>
                <a:gd name="T81" fmla="*/ 334022740 h 70"/>
                <a:gd name="T82" fmla="*/ 272466534 w 29"/>
                <a:gd name="T83" fmla="*/ 334022740 h 70"/>
                <a:gd name="T84" fmla="*/ 248801308 w 29"/>
                <a:gd name="T85" fmla="*/ 379506280 h 70"/>
                <a:gd name="T86" fmla="*/ 282596682 w 29"/>
                <a:gd name="T87" fmla="*/ 379506280 h 70"/>
                <a:gd name="T88" fmla="*/ 23136670 w 29"/>
                <a:gd name="T89" fmla="*/ 334022740 h 70"/>
                <a:gd name="T90" fmla="*/ 56812901 w 29"/>
                <a:gd name="T91" fmla="*/ 346834587 h 70"/>
                <a:gd name="T92" fmla="*/ 23136670 w 29"/>
                <a:gd name="T93" fmla="*/ 366694153 h 70"/>
                <a:gd name="T94" fmla="*/ 46803727 w 29"/>
                <a:gd name="T95" fmla="*/ 379506280 h 70"/>
                <a:gd name="T96" fmla="*/ 80627882 w 29"/>
                <a:gd name="T97" fmla="*/ 346834587 h 70"/>
                <a:gd name="T98" fmla="*/ 124461193 w 29"/>
                <a:gd name="T99" fmla="*/ 346834587 h 70"/>
                <a:gd name="T100" fmla="*/ 80627882 w 29"/>
                <a:gd name="T101" fmla="*/ 379506280 h 70"/>
                <a:gd name="T102" fmla="*/ 124461193 w 29"/>
                <a:gd name="T103" fmla="*/ 379506280 h 70"/>
                <a:gd name="T104" fmla="*/ 67500027 w 29"/>
                <a:gd name="T105" fmla="*/ 568328971 h 70"/>
                <a:gd name="T106" fmla="*/ 80627882 w 29"/>
                <a:gd name="T107" fmla="*/ 578209934 h 70"/>
                <a:gd name="T108" fmla="*/ 67500027 w 29"/>
                <a:gd name="T109" fmla="*/ 591146419 h 70"/>
                <a:gd name="T110" fmla="*/ 56812901 w 29"/>
                <a:gd name="T111" fmla="*/ 578209934 h 70"/>
                <a:gd name="T112" fmla="*/ 67500027 w 29"/>
                <a:gd name="T113" fmla="*/ 568328971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6" y="0"/>
                  </a:moveTo>
                  <a:lnTo>
                    <a:pt x="20" y="27"/>
                  </a:lnTo>
                  <a:lnTo>
                    <a:pt x="24" y="26"/>
                  </a:lnTo>
                  <a:lnTo>
                    <a:pt x="27" y="23"/>
                  </a:lnTo>
                  <a:lnTo>
                    <a:pt x="29" y="32"/>
                  </a:lnTo>
                  <a:lnTo>
                    <a:pt x="26" y="36"/>
                  </a:lnTo>
                  <a:lnTo>
                    <a:pt x="20" y="37"/>
                  </a:lnTo>
                  <a:cubicBezTo>
                    <a:pt x="20" y="37"/>
                    <a:pt x="20" y="42"/>
                    <a:pt x="18" y="45"/>
                  </a:cubicBezTo>
                  <a:cubicBezTo>
                    <a:pt x="15" y="48"/>
                    <a:pt x="9" y="51"/>
                    <a:pt x="9" y="52"/>
                  </a:cubicBezTo>
                  <a:cubicBezTo>
                    <a:pt x="9" y="53"/>
                    <a:pt x="4" y="70"/>
                    <a:pt x="4" y="70"/>
                  </a:cubicBezTo>
                  <a:lnTo>
                    <a:pt x="3" y="50"/>
                  </a:lnTo>
                  <a:cubicBezTo>
                    <a:pt x="3" y="50"/>
                    <a:pt x="10" y="44"/>
                    <a:pt x="11" y="42"/>
                  </a:cubicBezTo>
                  <a:cubicBezTo>
                    <a:pt x="11" y="41"/>
                    <a:pt x="11" y="37"/>
                    <a:pt x="11" y="37"/>
                  </a:cubicBezTo>
                  <a:lnTo>
                    <a:pt x="5" y="37"/>
                  </a:lnTo>
                  <a:lnTo>
                    <a:pt x="1" y="34"/>
                  </a:lnTo>
                  <a:lnTo>
                    <a:pt x="0" y="25"/>
                  </a:lnTo>
                  <a:lnTo>
                    <a:pt x="5" y="28"/>
                  </a:lnTo>
                  <a:lnTo>
                    <a:pt x="11" y="28"/>
                  </a:lnTo>
                  <a:lnTo>
                    <a:pt x="5" y="5"/>
                  </a:lnTo>
                  <a:lnTo>
                    <a:pt x="16" y="0"/>
                  </a:lnTo>
                  <a:close/>
                  <a:moveTo>
                    <a:pt x="15" y="4"/>
                  </a:moveTo>
                  <a:lnTo>
                    <a:pt x="8" y="7"/>
                  </a:lnTo>
                  <a:moveTo>
                    <a:pt x="15" y="7"/>
                  </a:moveTo>
                  <a:lnTo>
                    <a:pt x="15" y="20"/>
                  </a:lnTo>
                  <a:moveTo>
                    <a:pt x="12" y="8"/>
                  </a:moveTo>
                  <a:lnTo>
                    <a:pt x="14" y="20"/>
                  </a:lnTo>
                  <a:moveTo>
                    <a:pt x="8" y="9"/>
                  </a:moveTo>
                  <a:lnTo>
                    <a:pt x="13" y="21"/>
                  </a:lnTo>
                  <a:moveTo>
                    <a:pt x="18" y="28"/>
                  </a:moveTo>
                  <a:lnTo>
                    <a:pt x="18" y="37"/>
                  </a:lnTo>
                  <a:moveTo>
                    <a:pt x="15" y="28"/>
                  </a:moveTo>
                  <a:lnTo>
                    <a:pt x="15" y="37"/>
                  </a:lnTo>
                  <a:moveTo>
                    <a:pt x="14" y="28"/>
                  </a:moveTo>
                  <a:lnTo>
                    <a:pt x="14" y="37"/>
                  </a:lnTo>
                  <a:moveTo>
                    <a:pt x="15" y="41"/>
                  </a:moveTo>
                  <a:lnTo>
                    <a:pt x="8" y="48"/>
                  </a:lnTo>
                  <a:moveTo>
                    <a:pt x="6" y="57"/>
                  </a:moveTo>
                  <a:lnTo>
                    <a:pt x="4" y="69"/>
                  </a:lnTo>
                  <a:moveTo>
                    <a:pt x="26" y="28"/>
                  </a:moveTo>
                  <a:lnTo>
                    <a:pt x="26" y="32"/>
                  </a:lnTo>
                  <a:moveTo>
                    <a:pt x="21" y="30"/>
                  </a:moveTo>
                  <a:lnTo>
                    <a:pt x="24" y="30"/>
                  </a:lnTo>
                  <a:moveTo>
                    <a:pt x="22" y="34"/>
                  </a:moveTo>
                  <a:lnTo>
                    <a:pt x="25" y="34"/>
                  </a:lnTo>
                  <a:moveTo>
                    <a:pt x="2" y="30"/>
                  </a:moveTo>
                  <a:lnTo>
                    <a:pt x="5" y="31"/>
                  </a:lnTo>
                  <a:moveTo>
                    <a:pt x="2" y="33"/>
                  </a:moveTo>
                  <a:lnTo>
                    <a:pt x="4" y="34"/>
                  </a:lnTo>
                  <a:moveTo>
                    <a:pt x="7" y="31"/>
                  </a:moveTo>
                  <a:lnTo>
                    <a:pt x="11" y="31"/>
                  </a:lnTo>
                  <a:moveTo>
                    <a:pt x="7" y="34"/>
                  </a:moveTo>
                  <a:lnTo>
                    <a:pt x="11" y="34"/>
                  </a:lnTo>
                  <a:moveTo>
                    <a:pt x="6" y="51"/>
                  </a:moveTo>
                  <a:cubicBezTo>
                    <a:pt x="7" y="51"/>
                    <a:pt x="7" y="51"/>
                    <a:pt x="7" y="52"/>
                  </a:cubicBezTo>
                  <a:cubicBezTo>
                    <a:pt x="7" y="53"/>
                    <a:pt x="7" y="53"/>
                    <a:pt x="6" y="53"/>
                  </a:cubicBezTo>
                  <a:cubicBezTo>
                    <a:pt x="5" y="53"/>
                    <a:pt x="5" y="53"/>
                    <a:pt x="5" y="52"/>
                  </a:cubicBezTo>
                  <a:cubicBezTo>
                    <a:pt x="5" y="51"/>
                    <a:pt x="5" y="51"/>
                    <a:pt x="6" y="51"/>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3" name="Freeform 45"/>
            <p:cNvSpPr>
              <a:spLocks noEditPoints="1"/>
            </p:cNvSpPr>
            <p:nvPr/>
          </p:nvSpPr>
          <p:spPr bwMode="auto">
            <a:xfrm>
              <a:off x="2383" y="2244"/>
              <a:ext cx="201" cy="246"/>
            </a:xfrm>
            <a:custGeom>
              <a:avLst/>
              <a:gdLst>
                <a:gd name="T0" fmla="*/ 509794698 w 46"/>
                <a:gd name="T1" fmla="*/ 24403290 h 56"/>
                <a:gd name="T2" fmla="*/ 398415146 w 46"/>
                <a:gd name="T3" fmla="*/ 305222519 h 56"/>
                <a:gd name="T4" fmla="*/ 431504699 w 46"/>
                <a:gd name="T5" fmla="*/ 328928760 h 56"/>
                <a:gd name="T6" fmla="*/ 487194335 w 46"/>
                <a:gd name="T7" fmla="*/ 318508765 h 56"/>
                <a:gd name="T8" fmla="*/ 444249563 w 46"/>
                <a:gd name="T9" fmla="*/ 412385150 h 56"/>
                <a:gd name="T10" fmla="*/ 398415146 w 46"/>
                <a:gd name="T11" fmla="*/ 447079013 h 56"/>
                <a:gd name="T12" fmla="*/ 342607497 w 46"/>
                <a:gd name="T13" fmla="*/ 422805427 h 56"/>
                <a:gd name="T14" fmla="*/ 266573383 w 46"/>
                <a:gd name="T15" fmla="*/ 481866496 h 56"/>
                <a:gd name="T16" fmla="*/ 155076238 w 46"/>
                <a:gd name="T17" fmla="*/ 505572737 h 56"/>
                <a:gd name="T18" fmla="*/ 0 w 46"/>
                <a:gd name="T19" fmla="*/ 658546319 h 56"/>
                <a:gd name="T20" fmla="*/ 111497250 w 46"/>
                <a:gd name="T21" fmla="*/ 447079013 h 56"/>
                <a:gd name="T22" fmla="*/ 210765734 w 46"/>
                <a:gd name="T23" fmla="*/ 412385150 h 56"/>
                <a:gd name="T24" fmla="*/ 256084052 w 46"/>
                <a:gd name="T25" fmla="*/ 353323800 h 56"/>
                <a:gd name="T26" fmla="*/ 200394417 w 46"/>
                <a:gd name="T27" fmla="*/ 328928760 h 56"/>
                <a:gd name="T28" fmla="*/ 167186851 w 46"/>
                <a:gd name="T29" fmla="*/ 270399261 h 56"/>
                <a:gd name="T30" fmla="*/ 210765734 w 46"/>
                <a:gd name="T31" fmla="*/ 176679893 h 56"/>
                <a:gd name="T32" fmla="*/ 243339049 w 46"/>
                <a:gd name="T33" fmla="*/ 235740963 h 56"/>
                <a:gd name="T34" fmla="*/ 299663005 w 46"/>
                <a:gd name="T35" fmla="*/ 270399261 h 56"/>
                <a:gd name="T36" fmla="*/ 365208140 w 46"/>
                <a:gd name="T37" fmla="*/ 0 h 56"/>
                <a:gd name="T38" fmla="*/ 509794698 w 46"/>
                <a:gd name="T39" fmla="*/ 24403290 h 56"/>
                <a:gd name="T40" fmla="*/ 476705145 w 46"/>
                <a:gd name="T41" fmla="*/ 48109486 h 56"/>
                <a:gd name="T42" fmla="*/ 388441914 w 46"/>
                <a:gd name="T43" fmla="*/ 34657973 h 56"/>
                <a:gd name="T44" fmla="*/ 454104782 w 46"/>
                <a:gd name="T45" fmla="*/ 82796795 h 56"/>
                <a:gd name="T46" fmla="*/ 388441914 w 46"/>
                <a:gd name="T47" fmla="*/ 222296574 h 56"/>
                <a:gd name="T48" fmla="*/ 421015229 w 46"/>
                <a:gd name="T49" fmla="*/ 69481539 h 56"/>
                <a:gd name="T50" fmla="*/ 365208140 w 46"/>
                <a:gd name="T51" fmla="*/ 211338191 h 56"/>
                <a:gd name="T52" fmla="*/ 378070737 w 46"/>
                <a:gd name="T53" fmla="*/ 69481539 h 56"/>
                <a:gd name="T54" fmla="*/ 355352641 w 46"/>
                <a:gd name="T55" fmla="*/ 211338191 h 56"/>
                <a:gd name="T56" fmla="*/ 365208140 w 46"/>
                <a:gd name="T57" fmla="*/ 305222519 h 56"/>
                <a:gd name="T58" fmla="*/ 309517945 w 46"/>
                <a:gd name="T59" fmla="*/ 398940340 h 56"/>
                <a:gd name="T60" fmla="*/ 342607497 w 46"/>
                <a:gd name="T61" fmla="*/ 294264066 h 56"/>
                <a:gd name="T62" fmla="*/ 299663005 w 46"/>
                <a:gd name="T63" fmla="*/ 387990110 h 56"/>
                <a:gd name="T64" fmla="*/ 322263088 w 46"/>
                <a:gd name="T65" fmla="*/ 280817850 h 56"/>
                <a:gd name="T66" fmla="*/ 276428602 w 46"/>
                <a:gd name="T67" fmla="*/ 377030040 h 56"/>
                <a:gd name="T68" fmla="*/ 266573383 w 46"/>
                <a:gd name="T69" fmla="*/ 436127377 h 56"/>
                <a:gd name="T70" fmla="*/ 155076238 w 46"/>
                <a:gd name="T71" fmla="*/ 457463303 h 56"/>
                <a:gd name="T72" fmla="*/ 88897167 w 46"/>
                <a:gd name="T73" fmla="*/ 530005450 h 56"/>
                <a:gd name="T74" fmla="*/ 9820118 w 46"/>
                <a:gd name="T75" fmla="*/ 647587936 h 56"/>
                <a:gd name="T76" fmla="*/ 444249563 w 46"/>
                <a:gd name="T77" fmla="*/ 363714275 h 56"/>
                <a:gd name="T78" fmla="*/ 421015229 w 46"/>
                <a:gd name="T79" fmla="*/ 398940340 h 56"/>
                <a:gd name="T80" fmla="*/ 388441914 w 46"/>
                <a:gd name="T81" fmla="*/ 339878990 h 56"/>
                <a:gd name="T82" fmla="*/ 421015229 w 46"/>
                <a:gd name="T83" fmla="*/ 363714275 h 56"/>
                <a:gd name="T84" fmla="*/ 365208140 w 46"/>
                <a:gd name="T85" fmla="*/ 398940340 h 56"/>
                <a:gd name="T86" fmla="*/ 398415146 w 46"/>
                <a:gd name="T87" fmla="*/ 412385150 h 56"/>
                <a:gd name="T88" fmla="*/ 210765734 w 46"/>
                <a:gd name="T89" fmla="*/ 235740963 h 56"/>
                <a:gd name="T90" fmla="*/ 220585996 w 46"/>
                <a:gd name="T91" fmla="*/ 259447484 h 56"/>
                <a:gd name="T92" fmla="*/ 187496443 w 46"/>
                <a:gd name="T93" fmla="*/ 270399261 h 56"/>
                <a:gd name="T94" fmla="*/ 200394417 w 46"/>
                <a:gd name="T95" fmla="*/ 294264066 h 56"/>
                <a:gd name="T96" fmla="*/ 243339049 w 46"/>
                <a:gd name="T97" fmla="*/ 270399261 h 56"/>
                <a:gd name="T98" fmla="*/ 276428602 w 46"/>
                <a:gd name="T99" fmla="*/ 294264066 h 56"/>
                <a:gd name="T100" fmla="*/ 233483830 w 46"/>
                <a:gd name="T101" fmla="*/ 305222519 h 56"/>
                <a:gd name="T102" fmla="*/ 266573383 w 46"/>
                <a:gd name="T103" fmla="*/ 328928760 h 56"/>
                <a:gd name="T104" fmla="*/ 121986650 w 46"/>
                <a:gd name="T105" fmla="*/ 470914860 h 56"/>
                <a:gd name="T106" fmla="*/ 131841869 w 46"/>
                <a:gd name="T107" fmla="*/ 495188728 h 56"/>
                <a:gd name="T108" fmla="*/ 111497250 w 46"/>
                <a:gd name="T109" fmla="*/ 495188728 h 56"/>
                <a:gd name="T110" fmla="*/ 111497250 w 46"/>
                <a:gd name="T111" fmla="*/ 481866496 h 56"/>
                <a:gd name="T112" fmla="*/ 121986650 w 46"/>
                <a:gd name="T113" fmla="*/ 470914860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46" y="2"/>
                  </a:moveTo>
                  <a:lnTo>
                    <a:pt x="36" y="26"/>
                  </a:lnTo>
                  <a:lnTo>
                    <a:pt x="39" y="28"/>
                  </a:lnTo>
                  <a:lnTo>
                    <a:pt x="44" y="27"/>
                  </a:lnTo>
                  <a:lnTo>
                    <a:pt x="40" y="35"/>
                  </a:lnTo>
                  <a:lnTo>
                    <a:pt x="36" y="38"/>
                  </a:lnTo>
                  <a:lnTo>
                    <a:pt x="31" y="36"/>
                  </a:lnTo>
                  <a:cubicBezTo>
                    <a:pt x="31" y="36"/>
                    <a:pt x="28" y="40"/>
                    <a:pt x="24" y="41"/>
                  </a:cubicBezTo>
                  <a:cubicBezTo>
                    <a:pt x="21" y="42"/>
                    <a:pt x="14" y="42"/>
                    <a:pt x="14" y="43"/>
                  </a:cubicBezTo>
                  <a:cubicBezTo>
                    <a:pt x="13" y="44"/>
                    <a:pt x="0" y="56"/>
                    <a:pt x="0" y="56"/>
                  </a:cubicBezTo>
                  <a:lnTo>
                    <a:pt x="10" y="38"/>
                  </a:lnTo>
                  <a:cubicBezTo>
                    <a:pt x="10" y="38"/>
                    <a:pt x="18" y="36"/>
                    <a:pt x="19" y="35"/>
                  </a:cubicBezTo>
                  <a:cubicBezTo>
                    <a:pt x="21" y="34"/>
                    <a:pt x="23" y="30"/>
                    <a:pt x="23" y="30"/>
                  </a:cubicBezTo>
                  <a:lnTo>
                    <a:pt x="18" y="28"/>
                  </a:lnTo>
                  <a:lnTo>
                    <a:pt x="15" y="23"/>
                  </a:lnTo>
                  <a:lnTo>
                    <a:pt x="19" y="15"/>
                  </a:lnTo>
                  <a:lnTo>
                    <a:pt x="22" y="20"/>
                  </a:lnTo>
                  <a:lnTo>
                    <a:pt x="27" y="23"/>
                  </a:lnTo>
                  <a:lnTo>
                    <a:pt x="33" y="0"/>
                  </a:lnTo>
                  <a:lnTo>
                    <a:pt x="46" y="2"/>
                  </a:lnTo>
                  <a:close/>
                  <a:moveTo>
                    <a:pt x="43" y="4"/>
                  </a:moveTo>
                  <a:lnTo>
                    <a:pt x="35" y="3"/>
                  </a:lnTo>
                  <a:moveTo>
                    <a:pt x="41" y="7"/>
                  </a:moveTo>
                  <a:lnTo>
                    <a:pt x="35" y="19"/>
                  </a:lnTo>
                  <a:moveTo>
                    <a:pt x="38" y="6"/>
                  </a:moveTo>
                  <a:lnTo>
                    <a:pt x="33" y="18"/>
                  </a:lnTo>
                  <a:moveTo>
                    <a:pt x="34" y="6"/>
                  </a:moveTo>
                  <a:lnTo>
                    <a:pt x="32" y="18"/>
                  </a:lnTo>
                  <a:moveTo>
                    <a:pt x="33" y="26"/>
                  </a:moveTo>
                  <a:lnTo>
                    <a:pt x="28" y="34"/>
                  </a:lnTo>
                  <a:moveTo>
                    <a:pt x="31" y="25"/>
                  </a:moveTo>
                  <a:lnTo>
                    <a:pt x="27" y="33"/>
                  </a:lnTo>
                  <a:moveTo>
                    <a:pt x="29" y="24"/>
                  </a:moveTo>
                  <a:lnTo>
                    <a:pt x="25" y="32"/>
                  </a:lnTo>
                  <a:moveTo>
                    <a:pt x="24" y="37"/>
                  </a:moveTo>
                  <a:lnTo>
                    <a:pt x="14" y="39"/>
                  </a:lnTo>
                  <a:moveTo>
                    <a:pt x="8" y="45"/>
                  </a:moveTo>
                  <a:lnTo>
                    <a:pt x="1" y="55"/>
                  </a:lnTo>
                  <a:moveTo>
                    <a:pt x="40" y="31"/>
                  </a:moveTo>
                  <a:lnTo>
                    <a:pt x="38" y="34"/>
                  </a:lnTo>
                  <a:moveTo>
                    <a:pt x="35" y="29"/>
                  </a:moveTo>
                  <a:lnTo>
                    <a:pt x="38" y="31"/>
                  </a:lnTo>
                  <a:moveTo>
                    <a:pt x="33" y="34"/>
                  </a:moveTo>
                  <a:lnTo>
                    <a:pt x="36" y="35"/>
                  </a:lnTo>
                  <a:moveTo>
                    <a:pt x="19" y="20"/>
                  </a:moveTo>
                  <a:lnTo>
                    <a:pt x="20" y="22"/>
                  </a:lnTo>
                  <a:moveTo>
                    <a:pt x="17" y="23"/>
                  </a:moveTo>
                  <a:lnTo>
                    <a:pt x="18" y="25"/>
                  </a:lnTo>
                  <a:moveTo>
                    <a:pt x="22" y="23"/>
                  </a:moveTo>
                  <a:lnTo>
                    <a:pt x="25" y="25"/>
                  </a:lnTo>
                  <a:moveTo>
                    <a:pt x="21" y="26"/>
                  </a:moveTo>
                  <a:lnTo>
                    <a:pt x="24" y="28"/>
                  </a:lnTo>
                  <a:moveTo>
                    <a:pt x="11" y="40"/>
                  </a:moveTo>
                  <a:cubicBezTo>
                    <a:pt x="12" y="41"/>
                    <a:pt x="12" y="41"/>
                    <a:pt x="12" y="42"/>
                  </a:cubicBezTo>
                  <a:cubicBezTo>
                    <a:pt x="11" y="42"/>
                    <a:pt x="11" y="43"/>
                    <a:pt x="10" y="42"/>
                  </a:cubicBezTo>
                  <a:cubicBezTo>
                    <a:pt x="10" y="42"/>
                    <a:pt x="9" y="41"/>
                    <a:pt x="10" y="41"/>
                  </a:cubicBezTo>
                  <a:cubicBezTo>
                    <a:pt x="10" y="40"/>
                    <a:pt x="11" y="40"/>
                    <a:pt x="11" y="40"/>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4" name="Freeform 46"/>
            <p:cNvSpPr>
              <a:spLocks noEditPoints="1"/>
            </p:cNvSpPr>
            <p:nvPr/>
          </p:nvSpPr>
          <p:spPr bwMode="auto">
            <a:xfrm>
              <a:off x="2128" y="2490"/>
              <a:ext cx="294" cy="149"/>
            </a:xfrm>
            <a:custGeom>
              <a:avLst/>
              <a:gdLst>
                <a:gd name="T0" fmla="*/ 778175204 w 67"/>
                <a:gd name="T1" fmla="*/ 91298219 h 34"/>
                <a:gd name="T2" fmla="*/ 534457986 w 67"/>
                <a:gd name="T3" fmla="*/ 274256429 h 34"/>
                <a:gd name="T4" fmla="*/ 558516899 w 67"/>
                <a:gd name="T5" fmla="*/ 321318321 h 34"/>
                <a:gd name="T6" fmla="*/ 603184799 w 67"/>
                <a:gd name="T7" fmla="*/ 321318321 h 34"/>
                <a:gd name="T8" fmla="*/ 521107619 w 67"/>
                <a:gd name="T9" fmla="*/ 389326238 h 34"/>
                <a:gd name="T10" fmla="*/ 476567920 w 67"/>
                <a:gd name="T11" fmla="*/ 389326238 h 34"/>
                <a:gd name="T12" fmla="*/ 428886794 w 67"/>
                <a:gd name="T13" fmla="*/ 342143533 h 34"/>
                <a:gd name="T14" fmla="*/ 335944783 w 67"/>
                <a:gd name="T15" fmla="*/ 355341071 h 34"/>
                <a:gd name="T16" fmla="*/ 209350442 w 67"/>
                <a:gd name="T17" fmla="*/ 321318321 h 34"/>
                <a:gd name="T18" fmla="*/ 0 w 67"/>
                <a:gd name="T19" fmla="*/ 366078602 h 34"/>
                <a:gd name="T20" fmla="*/ 209350442 w 67"/>
                <a:gd name="T21" fmla="*/ 240235362 h 34"/>
                <a:gd name="T22" fmla="*/ 312450631 w 67"/>
                <a:gd name="T23" fmla="*/ 274256429 h 34"/>
                <a:gd name="T24" fmla="*/ 370304749 w 67"/>
                <a:gd name="T25" fmla="*/ 240235362 h 34"/>
                <a:gd name="T26" fmla="*/ 349288410 w 67"/>
                <a:gd name="T27" fmla="*/ 196154380 h 34"/>
                <a:gd name="T28" fmla="*/ 349288410 w 67"/>
                <a:gd name="T29" fmla="*/ 125164046 h 34"/>
                <a:gd name="T30" fmla="*/ 428886794 w 67"/>
                <a:gd name="T31" fmla="*/ 68014595 h 34"/>
                <a:gd name="T32" fmla="*/ 428886794 w 67"/>
                <a:gd name="T33" fmla="*/ 138353520 h 34"/>
                <a:gd name="T34" fmla="*/ 465724854 w 67"/>
                <a:gd name="T35" fmla="*/ 196154380 h 34"/>
                <a:gd name="T36" fmla="*/ 661731178 w 67"/>
                <a:gd name="T37" fmla="*/ 0 h 34"/>
                <a:gd name="T38" fmla="*/ 778175204 w 67"/>
                <a:gd name="T39" fmla="*/ 91298219 h 34"/>
                <a:gd name="T40" fmla="*/ 730466275 w 67"/>
                <a:gd name="T41" fmla="*/ 101880370 h 34"/>
                <a:gd name="T42" fmla="*/ 661731178 w 67"/>
                <a:gd name="T43" fmla="*/ 47061909 h 34"/>
                <a:gd name="T44" fmla="*/ 696099288 w 67"/>
                <a:gd name="T45" fmla="*/ 115069844 h 34"/>
                <a:gd name="T46" fmla="*/ 568818514 w 67"/>
                <a:gd name="T47" fmla="*/ 196154380 h 34"/>
                <a:gd name="T48" fmla="*/ 674924838 w 67"/>
                <a:gd name="T49" fmla="*/ 91298219 h 34"/>
                <a:gd name="T50" fmla="*/ 558516899 w 67"/>
                <a:gd name="T51" fmla="*/ 182964976 h 34"/>
                <a:gd name="T52" fmla="*/ 638236463 w 67"/>
                <a:gd name="T53" fmla="*/ 68014595 h 34"/>
                <a:gd name="T54" fmla="*/ 545294874 w 67"/>
                <a:gd name="T55" fmla="*/ 172346925 h 34"/>
                <a:gd name="T56" fmla="*/ 500091280 w 67"/>
                <a:gd name="T57" fmla="*/ 264042817 h 34"/>
                <a:gd name="T58" fmla="*/ 418013959 w 67"/>
                <a:gd name="T59" fmla="*/ 308250080 h 34"/>
                <a:gd name="T60" fmla="*/ 486749057 w 67"/>
                <a:gd name="T61" fmla="*/ 240235362 h 34"/>
                <a:gd name="T62" fmla="*/ 407712344 w 67"/>
                <a:gd name="T63" fmla="*/ 287324529 h 34"/>
                <a:gd name="T64" fmla="*/ 476567920 w 67"/>
                <a:gd name="T65" fmla="*/ 216987586 h 34"/>
                <a:gd name="T66" fmla="*/ 394519807 w 67"/>
                <a:gd name="T67" fmla="*/ 274256429 h 34"/>
                <a:gd name="T68" fmla="*/ 360161245 w 67"/>
                <a:gd name="T69" fmla="*/ 308250080 h 34"/>
                <a:gd name="T70" fmla="*/ 243717148 w 67"/>
                <a:gd name="T71" fmla="*/ 287324529 h 34"/>
                <a:gd name="T72" fmla="*/ 150802659 w 67"/>
                <a:gd name="T73" fmla="*/ 308250080 h 34"/>
                <a:gd name="T74" fmla="*/ 10872488 w 67"/>
                <a:gd name="T75" fmla="*/ 355341071 h 34"/>
                <a:gd name="T76" fmla="*/ 545294874 w 67"/>
                <a:gd name="T77" fmla="*/ 342143533 h 34"/>
                <a:gd name="T78" fmla="*/ 510928168 w 67"/>
                <a:gd name="T79" fmla="*/ 378588987 h 34"/>
                <a:gd name="T80" fmla="*/ 500091280 w 67"/>
                <a:gd name="T81" fmla="*/ 298063954 h 34"/>
                <a:gd name="T82" fmla="*/ 521107619 w 67"/>
                <a:gd name="T83" fmla="*/ 332057254 h 34"/>
                <a:gd name="T84" fmla="*/ 465724854 w 67"/>
                <a:gd name="T85" fmla="*/ 332057254 h 34"/>
                <a:gd name="T86" fmla="*/ 486749057 w 67"/>
                <a:gd name="T87" fmla="*/ 366078602 h 34"/>
                <a:gd name="T88" fmla="*/ 394519807 w 67"/>
                <a:gd name="T89" fmla="*/ 115069844 h 34"/>
                <a:gd name="T90" fmla="*/ 394519807 w 67"/>
                <a:gd name="T91" fmla="*/ 149092418 h 34"/>
                <a:gd name="T92" fmla="*/ 370304749 w 67"/>
                <a:gd name="T93" fmla="*/ 138353520 h 34"/>
                <a:gd name="T94" fmla="*/ 370304749 w 67"/>
                <a:gd name="T95" fmla="*/ 159151211 h 34"/>
                <a:gd name="T96" fmla="*/ 418013959 w 67"/>
                <a:gd name="T97" fmla="*/ 172346925 h 34"/>
                <a:gd name="T98" fmla="*/ 442072591 w 67"/>
                <a:gd name="T99" fmla="*/ 206241921 h 34"/>
                <a:gd name="T100" fmla="*/ 383655397 w 67"/>
                <a:gd name="T101" fmla="*/ 182964976 h 34"/>
                <a:gd name="T102" fmla="*/ 407712344 w 67"/>
                <a:gd name="T103" fmla="*/ 230176990 h 34"/>
                <a:gd name="T104" fmla="*/ 209350442 w 67"/>
                <a:gd name="T105" fmla="*/ 274256429 h 34"/>
                <a:gd name="T106" fmla="*/ 198484207 w 67"/>
                <a:gd name="T107" fmla="*/ 298063954 h 34"/>
                <a:gd name="T108" fmla="*/ 185169646 w 67"/>
                <a:gd name="T109" fmla="*/ 287324529 h 34"/>
                <a:gd name="T110" fmla="*/ 185169646 w 67"/>
                <a:gd name="T111" fmla="*/ 274256429 h 34"/>
                <a:gd name="T112" fmla="*/ 209350442 w 67"/>
                <a:gd name="T113" fmla="*/ 274256429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67" y="8"/>
                  </a:moveTo>
                  <a:lnTo>
                    <a:pt x="46" y="24"/>
                  </a:lnTo>
                  <a:lnTo>
                    <a:pt x="48" y="28"/>
                  </a:lnTo>
                  <a:lnTo>
                    <a:pt x="52" y="28"/>
                  </a:lnTo>
                  <a:lnTo>
                    <a:pt x="45" y="34"/>
                  </a:lnTo>
                  <a:lnTo>
                    <a:pt x="41" y="34"/>
                  </a:lnTo>
                  <a:lnTo>
                    <a:pt x="37" y="30"/>
                  </a:lnTo>
                  <a:cubicBezTo>
                    <a:pt x="37" y="30"/>
                    <a:pt x="32" y="32"/>
                    <a:pt x="29" y="31"/>
                  </a:cubicBezTo>
                  <a:cubicBezTo>
                    <a:pt x="25" y="31"/>
                    <a:pt x="20" y="27"/>
                    <a:pt x="18" y="28"/>
                  </a:cubicBezTo>
                  <a:cubicBezTo>
                    <a:pt x="17" y="28"/>
                    <a:pt x="0" y="32"/>
                    <a:pt x="0" y="32"/>
                  </a:cubicBezTo>
                  <a:lnTo>
                    <a:pt x="18" y="21"/>
                  </a:lnTo>
                  <a:cubicBezTo>
                    <a:pt x="18" y="21"/>
                    <a:pt x="26" y="24"/>
                    <a:pt x="27" y="24"/>
                  </a:cubicBezTo>
                  <a:cubicBezTo>
                    <a:pt x="29" y="23"/>
                    <a:pt x="32" y="21"/>
                    <a:pt x="32" y="21"/>
                  </a:cubicBezTo>
                  <a:lnTo>
                    <a:pt x="30" y="17"/>
                  </a:lnTo>
                  <a:lnTo>
                    <a:pt x="30" y="11"/>
                  </a:lnTo>
                  <a:lnTo>
                    <a:pt x="37" y="6"/>
                  </a:lnTo>
                  <a:lnTo>
                    <a:pt x="37" y="12"/>
                  </a:lnTo>
                  <a:lnTo>
                    <a:pt x="40" y="17"/>
                  </a:lnTo>
                  <a:lnTo>
                    <a:pt x="57" y="0"/>
                  </a:lnTo>
                  <a:lnTo>
                    <a:pt x="67" y="8"/>
                  </a:lnTo>
                  <a:close/>
                  <a:moveTo>
                    <a:pt x="63" y="9"/>
                  </a:moveTo>
                  <a:lnTo>
                    <a:pt x="57" y="4"/>
                  </a:lnTo>
                  <a:moveTo>
                    <a:pt x="60" y="10"/>
                  </a:moveTo>
                  <a:lnTo>
                    <a:pt x="49" y="17"/>
                  </a:lnTo>
                  <a:moveTo>
                    <a:pt x="58" y="8"/>
                  </a:moveTo>
                  <a:lnTo>
                    <a:pt x="48" y="16"/>
                  </a:lnTo>
                  <a:moveTo>
                    <a:pt x="55" y="6"/>
                  </a:moveTo>
                  <a:lnTo>
                    <a:pt x="47" y="15"/>
                  </a:lnTo>
                  <a:moveTo>
                    <a:pt x="43" y="23"/>
                  </a:moveTo>
                  <a:lnTo>
                    <a:pt x="36" y="27"/>
                  </a:lnTo>
                  <a:moveTo>
                    <a:pt x="42" y="21"/>
                  </a:moveTo>
                  <a:lnTo>
                    <a:pt x="35" y="25"/>
                  </a:lnTo>
                  <a:moveTo>
                    <a:pt x="41" y="19"/>
                  </a:moveTo>
                  <a:lnTo>
                    <a:pt x="34" y="24"/>
                  </a:lnTo>
                  <a:moveTo>
                    <a:pt x="31" y="27"/>
                  </a:moveTo>
                  <a:lnTo>
                    <a:pt x="21" y="25"/>
                  </a:lnTo>
                  <a:moveTo>
                    <a:pt x="13" y="27"/>
                  </a:moveTo>
                  <a:lnTo>
                    <a:pt x="1" y="31"/>
                  </a:lnTo>
                  <a:moveTo>
                    <a:pt x="47" y="30"/>
                  </a:moveTo>
                  <a:lnTo>
                    <a:pt x="44" y="33"/>
                  </a:lnTo>
                  <a:moveTo>
                    <a:pt x="43" y="26"/>
                  </a:moveTo>
                  <a:lnTo>
                    <a:pt x="45" y="29"/>
                  </a:lnTo>
                  <a:moveTo>
                    <a:pt x="40" y="29"/>
                  </a:moveTo>
                  <a:lnTo>
                    <a:pt x="42" y="32"/>
                  </a:lnTo>
                  <a:moveTo>
                    <a:pt x="34" y="10"/>
                  </a:moveTo>
                  <a:lnTo>
                    <a:pt x="34" y="13"/>
                  </a:lnTo>
                  <a:moveTo>
                    <a:pt x="32" y="12"/>
                  </a:moveTo>
                  <a:lnTo>
                    <a:pt x="32" y="14"/>
                  </a:lnTo>
                  <a:moveTo>
                    <a:pt x="36" y="15"/>
                  </a:moveTo>
                  <a:lnTo>
                    <a:pt x="38" y="18"/>
                  </a:lnTo>
                  <a:moveTo>
                    <a:pt x="33" y="16"/>
                  </a:moveTo>
                  <a:lnTo>
                    <a:pt x="35" y="20"/>
                  </a:lnTo>
                  <a:moveTo>
                    <a:pt x="18" y="24"/>
                  </a:moveTo>
                  <a:cubicBezTo>
                    <a:pt x="18" y="25"/>
                    <a:pt x="18" y="25"/>
                    <a:pt x="17" y="26"/>
                  </a:cubicBezTo>
                  <a:cubicBezTo>
                    <a:pt x="17" y="26"/>
                    <a:pt x="16" y="26"/>
                    <a:pt x="16" y="25"/>
                  </a:cubicBezTo>
                  <a:cubicBezTo>
                    <a:pt x="15" y="25"/>
                    <a:pt x="16" y="24"/>
                    <a:pt x="16" y="24"/>
                  </a:cubicBezTo>
                  <a:cubicBezTo>
                    <a:pt x="17" y="23"/>
                    <a:pt x="17" y="24"/>
                    <a:pt x="18" y="24"/>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5" name="Freeform 47"/>
            <p:cNvSpPr>
              <a:spLocks noEditPoints="1"/>
            </p:cNvSpPr>
            <p:nvPr/>
          </p:nvSpPr>
          <p:spPr bwMode="auto">
            <a:xfrm>
              <a:off x="1839" y="2608"/>
              <a:ext cx="307" cy="127"/>
            </a:xfrm>
            <a:custGeom>
              <a:avLst/>
              <a:gdLst>
                <a:gd name="T0" fmla="*/ 807976212 w 70"/>
                <a:gd name="T1" fmla="*/ 181829548 h 29"/>
                <a:gd name="T2" fmla="*/ 497664115 w 70"/>
                <a:gd name="T3" fmla="*/ 228105043 h 29"/>
                <a:gd name="T4" fmla="*/ 507805286 w 70"/>
                <a:gd name="T5" fmla="*/ 272466534 h 29"/>
                <a:gd name="T6" fmla="*/ 542012439 w 70"/>
                <a:gd name="T7" fmla="*/ 306290567 h 29"/>
                <a:gd name="T8" fmla="*/ 439362350 w 70"/>
                <a:gd name="T9" fmla="*/ 329427893 h 29"/>
                <a:gd name="T10" fmla="*/ 392019392 w 70"/>
                <a:gd name="T11" fmla="*/ 295603651 h 29"/>
                <a:gd name="T12" fmla="*/ 381749948 w 70"/>
                <a:gd name="T13" fmla="*/ 228105043 h 29"/>
                <a:gd name="T14" fmla="*/ 289340322 w 70"/>
                <a:gd name="T15" fmla="*/ 204967996 h 29"/>
                <a:gd name="T16" fmla="*/ 207632746 w 70"/>
                <a:gd name="T17" fmla="*/ 101322675 h 29"/>
                <a:gd name="T18" fmla="*/ 0 w 70"/>
                <a:gd name="T19" fmla="*/ 46803727 h 29"/>
                <a:gd name="T20" fmla="*/ 231727779 w 70"/>
                <a:gd name="T21" fmla="*/ 33824129 h 29"/>
                <a:gd name="T22" fmla="*/ 323576175 w 70"/>
                <a:gd name="T23" fmla="*/ 124461193 h 29"/>
                <a:gd name="T24" fmla="*/ 381749948 w 70"/>
                <a:gd name="T25" fmla="*/ 124461193 h 29"/>
                <a:gd name="T26" fmla="*/ 381749948 w 70"/>
                <a:gd name="T27" fmla="*/ 56812901 h 29"/>
                <a:gd name="T28" fmla="*/ 415957101 w 70"/>
                <a:gd name="T29" fmla="*/ 10687463 h 29"/>
                <a:gd name="T30" fmla="*/ 518600173 w 70"/>
                <a:gd name="T31" fmla="*/ 0 h 29"/>
                <a:gd name="T32" fmla="*/ 484399756 w 70"/>
                <a:gd name="T33" fmla="*/ 56812901 h 29"/>
                <a:gd name="T34" fmla="*/ 484399756 w 70"/>
                <a:gd name="T35" fmla="*/ 124461193 h 29"/>
                <a:gd name="T36" fmla="*/ 750327882 w 70"/>
                <a:gd name="T37" fmla="*/ 56812901 h 29"/>
                <a:gd name="T38" fmla="*/ 807976212 w 70"/>
                <a:gd name="T39" fmla="*/ 181829548 h 29"/>
                <a:gd name="T40" fmla="*/ 760597607 w 70"/>
                <a:gd name="T41" fmla="*/ 171263011 h 29"/>
                <a:gd name="T42" fmla="*/ 726397190 w 70"/>
                <a:gd name="T43" fmla="*/ 90637021 h 29"/>
                <a:gd name="T44" fmla="*/ 726397190 w 70"/>
                <a:gd name="T45" fmla="*/ 171263011 h 29"/>
                <a:gd name="T46" fmla="*/ 576246818 w 70"/>
                <a:gd name="T47" fmla="*/ 171263011 h 29"/>
                <a:gd name="T48" fmla="*/ 716127466 w 70"/>
                <a:gd name="T49" fmla="*/ 137439013 h 29"/>
                <a:gd name="T50" fmla="*/ 576246818 w 70"/>
                <a:gd name="T51" fmla="*/ 158135594 h 29"/>
                <a:gd name="T52" fmla="*/ 705326684 w 70"/>
                <a:gd name="T53" fmla="*/ 90637021 h 29"/>
                <a:gd name="T54" fmla="*/ 566099192 w 70"/>
                <a:gd name="T55" fmla="*/ 148126385 h 29"/>
                <a:gd name="T56" fmla="*/ 484399756 w 70"/>
                <a:gd name="T57" fmla="*/ 204967996 h 29"/>
                <a:gd name="T58" fmla="*/ 381749948 w 70"/>
                <a:gd name="T59" fmla="*/ 204967996 h 29"/>
                <a:gd name="T60" fmla="*/ 484399756 w 70"/>
                <a:gd name="T61" fmla="*/ 171263011 h 29"/>
                <a:gd name="T62" fmla="*/ 381749948 w 70"/>
                <a:gd name="T63" fmla="*/ 171263011 h 29"/>
                <a:gd name="T64" fmla="*/ 484399756 w 70"/>
                <a:gd name="T65" fmla="*/ 158135594 h 29"/>
                <a:gd name="T66" fmla="*/ 381749948 w 70"/>
                <a:gd name="T67" fmla="*/ 158135594 h 29"/>
                <a:gd name="T68" fmla="*/ 334377798 w 70"/>
                <a:gd name="T69" fmla="*/ 171263011 h 29"/>
                <a:gd name="T70" fmla="*/ 252671977 w 70"/>
                <a:gd name="T71" fmla="*/ 90637021 h 29"/>
                <a:gd name="T72" fmla="*/ 150022028 w 70"/>
                <a:gd name="T73" fmla="*/ 67500027 h 29"/>
                <a:gd name="T74" fmla="*/ 10794813 w 70"/>
                <a:gd name="T75" fmla="*/ 46803727 h 29"/>
                <a:gd name="T76" fmla="*/ 484399756 w 70"/>
                <a:gd name="T77" fmla="*/ 295603651 h 29"/>
                <a:gd name="T78" fmla="*/ 439362350 w 70"/>
                <a:gd name="T79" fmla="*/ 295603651 h 29"/>
                <a:gd name="T80" fmla="*/ 460988052 w 70"/>
                <a:gd name="T81" fmla="*/ 238763371 h 29"/>
                <a:gd name="T82" fmla="*/ 460988052 w 70"/>
                <a:gd name="T83" fmla="*/ 272466534 h 29"/>
                <a:gd name="T84" fmla="*/ 415957101 w 70"/>
                <a:gd name="T85" fmla="*/ 248801308 h 29"/>
                <a:gd name="T86" fmla="*/ 415957101 w 70"/>
                <a:gd name="T87" fmla="*/ 282596682 h 29"/>
                <a:gd name="T88" fmla="*/ 460988052 w 70"/>
                <a:gd name="T89" fmla="*/ 23136670 h 29"/>
                <a:gd name="T90" fmla="*/ 450193165 w 70"/>
                <a:gd name="T91" fmla="*/ 56812901 h 29"/>
                <a:gd name="T92" fmla="*/ 426225983 w 70"/>
                <a:gd name="T93" fmla="*/ 23136670 h 29"/>
                <a:gd name="T94" fmla="*/ 415957101 w 70"/>
                <a:gd name="T95" fmla="*/ 46803727 h 29"/>
                <a:gd name="T96" fmla="*/ 450193165 w 70"/>
                <a:gd name="T97" fmla="*/ 80627882 h 29"/>
                <a:gd name="T98" fmla="*/ 450193165 w 70"/>
                <a:gd name="T99" fmla="*/ 124461193 h 29"/>
                <a:gd name="T100" fmla="*/ 415957101 w 70"/>
                <a:gd name="T101" fmla="*/ 80627882 h 29"/>
                <a:gd name="T102" fmla="*/ 415957101 w 70"/>
                <a:gd name="T103" fmla="*/ 124461193 h 29"/>
                <a:gd name="T104" fmla="*/ 218463420 w 70"/>
                <a:gd name="T105" fmla="*/ 67500027 h 29"/>
                <a:gd name="T106" fmla="*/ 207632746 w 70"/>
                <a:gd name="T107" fmla="*/ 80627882 h 29"/>
                <a:gd name="T108" fmla="*/ 197521188 w 70"/>
                <a:gd name="T109" fmla="*/ 67500027 h 29"/>
                <a:gd name="T110" fmla="*/ 207632746 w 70"/>
                <a:gd name="T111" fmla="*/ 56812901 h 29"/>
                <a:gd name="T112" fmla="*/ 218463420 w 70"/>
                <a:gd name="T113" fmla="*/ 67500027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70" y="16"/>
                  </a:moveTo>
                  <a:lnTo>
                    <a:pt x="43" y="20"/>
                  </a:lnTo>
                  <a:lnTo>
                    <a:pt x="44" y="24"/>
                  </a:lnTo>
                  <a:lnTo>
                    <a:pt x="47" y="27"/>
                  </a:lnTo>
                  <a:lnTo>
                    <a:pt x="38" y="29"/>
                  </a:lnTo>
                  <a:lnTo>
                    <a:pt x="34" y="26"/>
                  </a:lnTo>
                  <a:lnTo>
                    <a:pt x="33" y="20"/>
                  </a:lnTo>
                  <a:cubicBezTo>
                    <a:pt x="33" y="20"/>
                    <a:pt x="28" y="20"/>
                    <a:pt x="25" y="18"/>
                  </a:cubicBezTo>
                  <a:cubicBezTo>
                    <a:pt x="22" y="15"/>
                    <a:pt x="19" y="9"/>
                    <a:pt x="18" y="9"/>
                  </a:cubicBezTo>
                  <a:cubicBezTo>
                    <a:pt x="17" y="9"/>
                    <a:pt x="0" y="4"/>
                    <a:pt x="0" y="4"/>
                  </a:cubicBezTo>
                  <a:lnTo>
                    <a:pt x="20" y="3"/>
                  </a:lnTo>
                  <a:cubicBezTo>
                    <a:pt x="20" y="3"/>
                    <a:pt x="26" y="10"/>
                    <a:pt x="28" y="11"/>
                  </a:cubicBezTo>
                  <a:cubicBezTo>
                    <a:pt x="29" y="11"/>
                    <a:pt x="33" y="11"/>
                    <a:pt x="33" y="11"/>
                  </a:cubicBezTo>
                  <a:lnTo>
                    <a:pt x="33" y="5"/>
                  </a:lnTo>
                  <a:lnTo>
                    <a:pt x="36" y="1"/>
                  </a:lnTo>
                  <a:lnTo>
                    <a:pt x="45" y="0"/>
                  </a:lnTo>
                  <a:lnTo>
                    <a:pt x="42" y="5"/>
                  </a:lnTo>
                  <a:lnTo>
                    <a:pt x="42" y="11"/>
                  </a:lnTo>
                  <a:lnTo>
                    <a:pt x="65" y="5"/>
                  </a:lnTo>
                  <a:lnTo>
                    <a:pt x="70" y="16"/>
                  </a:lnTo>
                  <a:close/>
                  <a:moveTo>
                    <a:pt x="66" y="15"/>
                  </a:moveTo>
                  <a:lnTo>
                    <a:pt x="63" y="8"/>
                  </a:lnTo>
                  <a:moveTo>
                    <a:pt x="63" y="15"/>
                  </a:moveTo>
                  <a:lnTo>
                    <a:pt x="50" y="15"/>
                  </a:lnTo>
                  <a:moveTo>
                    <a:pt x="62" y="12"/>
                  </a:moveTo>
                  <a:lnTo>
                    <a:pt x="50" y="14"/>
                  </a:lnTo>
                  <a:moveTo>
                    <a:pt x="61" y="8"/>
                  </a:moveTo>
                  <a:lnTo>
                    <a:pt x="49" y="13"/>
                  </a:lnTo>
                  <a:moveTo>
                    <a:pt x="42" y="18"/>
                  </a:moveTo>
                  <a:lnTo>
                    <a:pt x="33" y="18"/>
                  </a:lnTo>
                  <a:moveTo>
                    <a:pt x="42" y="15"/>
                  </a:moveTo>
                  <a:lnTo>
                    <a:pt x="33" y="15"/>
                  </a:lnTo>
                  <a:moveTo>
                    <a:pt x="42" y="14"/>
                  </a:moveTo>
                  <a:lnTo>
                    <a:pt x="33" y="14"/>
                  </a:lnTo>
                  <a:moveTo>
                    <a:pt x="29" y="15"/>
                  </a:moveTo>
                  <a:lnTo>
                    <a:pt x="22" y="8"/>
                  </a:lnTo>
                  <a:moveTo>
                    <a:pt x="13" y="6"/>
                  </a:moveTo>
                  <a:lnTo>
                    <a:pt x="1" y="4"/>
                  </a:lnTo>
                  <a:moveTo>
                    <a:pt x="42" y="26"/>
                  </a:moveTo>
                  <a:lnTo>
                    <a:pt x="38" y="26"/>
                  </a:lnTo>
                  <a:moveTo>
                    <a:pt x="40" y="21"/>
                  </a:moveTo>
                  <a:lnTo>
                    <a:pt x="40" y="24"/>
                  </a:lnTo>
                  <a:moveTo>
                    <a:pt x="36" y="22"/>
                  </a:moveTo>
                  <a:lnTo>
                    <a:pt x="36" y="25"/>
                  </a:lnTo>
                  <a:moveTo>
                    <a:pt x="40" y="2"/>
                  </a:moveTo>
                  <a:lnTo>
                    <a:pt x="39" y="5"/>
                  </a:lnTo>
                  <a:moveTo>
                    <a:pt x="37" y="2"/>
                  </a:moveTo>
                  <a:lnTo>
                    <a:pt x="36" y="4"/>
                  </a:lnTo>
                  <a:moveTo>
                    <a:pt x="39" y="7"/>
                  </a:moveTo>
                  <a:lnTo>
                    <a:pt x="39" y="11"/>
                  </a:lnTo>
                  <a:moveTo>
                    <a:pt x="36" y="7"/>
                  </a:moveTo>
                  <a:lnTo>
                    <a:pt x="36" y="11"/>
                  </a:lnTo>
                  <a:moveTo>
                    <a:pt x="19" y="6"/>
                  </a:moveTo>
                  <a:cubicBezTo>
                    <a:pt x="19" y="7"/>
                    <a:pt x="19" y="7"/>
                    <a:pt x="18" y="7"/>
                  </a:cubicBezTo>
                  <a:cubicBezTo>
                    <a:pt x="17" y="7"/>
                    <a:pt x="17" y="7"/>
                    <a:pt x="17" y="6"/>
                  </a:cubicBezTo>
                  <a:cubicBezTo>
                    <a:pt x="17" y="5"/>
                    <a:pt x="17" y="5"/>
                    <a:pt x="18" y="5"/>
                  </a:cubicBezTo>
                  <a:cubicBezTo>
                    <a:pt x="19" y="5"/>
                    <a:pt x="19" y="5"/>
                    <a:pt x="19" y="6"/>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6" name="Freeform 48"/>
            <p:cNvSpPr>
              <a:spLocks noEditPoints="1"/>
            </p:cNvSpPr>
            <p:nvPr/>
          </p:nvSpPr>
          <p:spPr bwMode="auto">
            <a:xfrm>
              <a:off x="1589" y="2477"/>
              <a:ext cx="246" cy="201"/>
            </a:xfrm>
            <a:custGeom>
              <a:avLst/>
              <a:gdLst>
                <a:gd name="T0" fmla="*/ 634143125 w 56"/>
                <a:gd name="T1" fmla="*/ 509794698 h 46"/>
                <a:gd name="T2" fmla="*/ 353323800 w 56"/>
                <a:gd name="T3" fmla="*/ 398415146 h 46"/>
                <a:gd name="T4" fmla="*/ 328928760 w 56"/>
                <a:gd name="T5" fmla="*/ 431504699 h 46"/>
                <a:gd name="T6" fmla="*/ 339878990 w 56"/>
                <a:gd name="T7" fmla="*/ 487194335 h 46"/>
                <a:gd name="T8" fmla="*/ 246125252 w 56"/>
                <a:gd name="T9" fmla="*/ 444249563 h 46"/>
                <a:gd name="T10" fmla="*/ 211338191 w 56"/>
                <a:gd name="T11" fmla="*/ 398415146 h 46"/>
                <a:gd name="T12" fmla="*/ 235740963 w 56"/>
                <a:gd name="T13" fmla="*/ 342607497 h 46"/>
                <a:gd name="T14" fmla="*/ 176679893 w 56"/>
                <a:gd name="T15" fmla="*/ 266573383 h 46"/>
                <a:gd name="T16" fmla="*/ 152247461 w 56"/>
                <a:gd name="T17" fmla="*/ 155076238 h 46"/>
                <a:gd name="T18" fmla="*/ 0 w 56"/>
                <a:gd name="T19" fmla="*/ 0 h 46"/>
                <a:gd name="T20" fmla="*/ 211338191 w 56"/>
                <a:gd name="T21" fmla="*/ 111497250 h 46"/>
                <a:gd name="T22" fmla="*/ 246125252 w 56"/>
                <a:gd name="T23" fmla="*/ 210765734 h 46"/>
                <a:gd name="T24" fmla="*/ 305222519 w 56"/>
                <a:gd name="T25" fmla="*/ 256084052 h 46"/>
                <a:gd name="T26" fmla="*/ 328928760 w 56"/>
                <a:gd name="T27" fmla="*/ 200394417 h 46"/>
                <a:gd name="T28" fmla="*/ 387990110 w 56"/>
                <a:gd name="T29" fmla="*/ 167186851 h 46"/>
                <a:gd name="T30" fmla="*/ 481866496 w 56"/>
                <a:gd name="T31" fmla="*/ 210765734 h 46"/>
                <a:gd name="T32" fmla="*/ 422805427 w 56"/>
                <a:gd name="T33" fmla="*/ 243339049 h 46"/>
                <a:gd name="T34" fmla="*/ 387990110 w 56"/>
                <a:gd name="T35" fmla="*/ 299663005 h 46"/>
                <a:gd name="T36" fmla="*/ 658546319 w 56"/>
                <a:gd name="T37" fmla="*/ 365208140 h 46"/>
                <a:gd name="T38" fmla="*/ 634143125 w 56"/>
                <a:gd name="T39" fmla="*/ 509794698 h 46"/>
                <a:gd name="T40" fmla="*/ 610407365 w 56"/>
                <a:gd name="T41" fmla="*/ 476705145 h 46"/>
                <a:gd name="T42" fmla="*/ 623723412 w 56"/>
                <a:gd name="T43" fmla="*/ 388441914 h 46"/>
                <a:gd name="T44" fmla="*/ 575052395 w 56"/>
                <a:gd name="T45" fmla="*/ 454104782 h 46"/>
                <a:gd name="T46" fmla="*/ 436127377 w 56"/>
                <a:gd name="T47" fmla="*/ 388441914 h 46"/>
                <a:gd name="T48" fmla="*/ 588497205 w 56"/>
                <a:gd name="T49" fmla="*/ 421015229 h 46"/>
                <a:gd name="T50" fmla="*/ 447079013 w 56"/>
                <a:gd name="T51" fmla="*/ 365208140 h 46"/>
                <a:gd name="T52" fmla="*/ 588497205 w 56"/>
                <a:gd name="T53" fmla="*/ 378070737 h 46"/>
                <a:gd name="T54" fmla="*/ 447079013 w 56"/>
                <a:gd name="T55" fmla="*/ 355352641 h 46"/>
                <a:gd name="T56" fmla="*/ 353323800 w 56"/>
                <a:gd name="T57" fmla="*/ 365208140 h 46"/>
                <a:gd name="T58" fmla="*/ 259447484 w 56"/>
                <a:gd name="T59" fmla="*/ 309517945 h 46"/>
                <a:gd name="T60" fmla="*/ 363714275 w 56"/>
                <a:gd name="T61" fmla="*/ 342607497 h 46"/>
                <a:gd name="T62" fmla="*/ 270399261 w 56"/>
                <a:gd name="T63" fmla="*/ 299663005 h 46"/>
                <a:gd name="T64" fmla="*/ 377030040 w 56"/>
                <a:gd name="T65" fmla="*/ 322263088 h 46"/>
                <a:gd name="T66" fmla="*/ 280817850 w 56"/>
                <a:gd name="T67" fmla="*/ 276428602 h 46"/>
                <a:gd name="T68" fmla="*/ 222296574 w 56"/>
                <a:gd name="T69" fmla="*/ 266573383 h 46"/>
                <a:gd name="T70" fmla="*/ 200386415 w 56"/>
                <a:gd name="T71" fmla="*/ 155076238 h 46"/>
                <a:gd name="T72" fmla="*/ 128540904 w 56"/>
                <a:gd name="T73" fmla="*/ 88897167 h 46"/>
                <a:gd name="T74" fmla="*/ 10951754 w 56"/>
                <a:gd name="T75" fmla="*/ 9820118 h 46"/>
                <a:gd name="T76" fmla="*/ 294264066 w 56"/>
                <a:gd name="T77" fmla="*/ 444249563 h 46"/>
                <a:gd name="T78" fmla="*/ 259447484 w 56"/>
                <a:gd name="T79" fmla="*/ 421015229 h 46"/>
                <a:gd name="T80" fmla="*/ 318508765 w 56"/>
                <a:gd name="T81" fmla="*/ 388441914 h 46"/>
                <a:gd name="T82" fmla="*/ 294264066 w 56"/>
                <a:gd name="T83" fmla="*/ 421015229 h 46"/>
                <a:gd name="T84" fmla="*/ 259447484 w 56"/>
                <a:gd name="T85" fmla="*/ 365208140 h 46"/>
                <a:gd name="T86" fmla="*/ 246125252 w 56"/>
                <a:gd name="T87" fmla="*/ 398415146 h 46"/>
                <a:gd name="T88" fmla="*/ 422805427 w 56"/>
                <a:gd name="T89" fmla="*/ 210765734 h 46"/>
                <a:gd name="T90" fmla="*/ 398940340 w 56"/>
                <a:gd name="T91" fmla="*/ 220585996 h 46"/>
                <a:gd name="T92" fmla="*/ 387990110 w 56"/>
                <a:gd name="T93" fmla="*/ 187496443 h 46"/>
                <a:gd name="T94" fmla="*/ 363714275 w 56"/>
                <a:gd name="T95" fmla="*/ 200394417 h 46"/>
                <a:gd name="T96" fmla="*/ 387990110 w 56"/>
                <a:gd name="T97" fmla="*/ 243339049 h 46"/>
                <a:gd name="T98" fmla="*/ 363714275 w 56"/>
                <a:gd name="T99" fmla="*/ 276428602 h 46"/>
                <a:gd name="T100" fmla="*/ 353323800 w 56"/>
                <a:gd name="T101" fmla="*/ 233483830 h 46"/>
                <a:gd name="T102" fmla="*/ 328928760 w 56"/>
                <a:gd name="T103" fmla="*/ 266573383 h 46"/>
                <a:gd name="T104" fmla="*/ 187631951 w 56"/>
                <a:gd name="T105" fmla="*/ 121986650 h 46"/>
                <a:gd name="T106" fmla="*/ 165693817 w 56"/>
                <a:gd name="T107" fmla="*/ 131841869 h 46"/>
                <a:gd name="T108" fmla="*/ 165693817 w 56"/>
                <a:gd name="T109" fmla="*/ 111497250 h 46"/>
                <a:gd name="T110" fmla="*/ 176679893 w 56"/>
                <a:gd name="T111" fmla="*/ 111497250 h 46"/>
                <a:gd name="T112" fmla="*/ 187631951 w 56"/>
                <a:gd name="T113" fmla="*/ 12198665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54" y="46"/>
                  </a:moveTo>
                  <a:lnTo>
                    <a:pt x="30" y="36"/>
                  </a:lnTo>
                  <a:lnTo>
                    <a:pt x="28" y="39"/>
                  </a:lnTo>
                  <a:lnTo>
                    <a:pt x="29" y="44"/>
                  </a:lnTo>
                  <a:lnTo>
                    <a:pt x="21" y="40"/>
                  </a:lnTo>
                  <a:lnTo>
                    <a:pt x="18" y="36"/>
                  </a:lnTo>
                  <a:lnTo>
                    <a:pt x="20" y="31"/>
                  </a:lnTo>
                  <a:cubicBezTo>
                    <a:pt x="20" y="31"/>
                    <a:pt x="16" y="28"/>
                    <a:pt x="15" y="24"/>
                  </a:cubicBezTo>
                  <a:cubicBezTo>
                    <a:pt x="14" y="21"/>
                    <a:pt x="14" y="14"/>
                    <a:pt x="13" y="14"/>
                  </a:cubicBezTo>
                  <a:cubicBezTo>
                    <a:pt x="12" y="13"/>
                    <a:pt x="0" y="0"/>
                    <a:pt x="0" y="0"/>
                  </a:cubicBezTo>
                  <a:lnTo>
                    <a:pt x="18" y="10"/>
                  </a:lnTo>
                  <a:cubicBezTo>
                    <a:pt x="18" y="10"/>
                    <a:pt x="20" y="18"/>
                    <a:pt x="21" y="19"/>
                  </a:cubicBezTo>
                  <a:cubicBezTo>
                    <a:pt x="22" y="21"/>
                    <a:pt x="26" y="23"/>
                    <a:pt x="26" y="23"/>
                  </a:cubicBezTo>
                  <a:lnTo>
                    <a:pt x="28" y="18"/>
                  </a:lnTo>
                  <a:lnTo>
                    <a:pt x="33" y="15"/>
                  </a:lnTo>
                  <a:lnTo>
                    <a:pt x="41" y="19"/>
                  </a:lnTo>
                  <a:lnTo>
                    <a:pt x="36" y="22"/>
                  </a:lnTo>
                  <a:lnTo>
                    <a:pt x="33" y="27"/>
                  </a:lnTo>
                  <a:lnTo>
                    <a:pt x="56" y="33"/>
                  </a:lnTo>
                  <a:lnTo>
                    <a:pt x="54" y="46"/>
                  </a:lnTo>
                  <a:close/>
                  <a:moveTo>
                    <a:pt x="52" y="43"/>
                  </a:moveTo>
                  <a:lnTo>
                    <a:pt x="53" y="35"/>
                  </a:lnTo>
                  <a:moveTo>
                    <a:pt x="49" y="41"/>
                  </a:moveTo>
                  <a:lnTo>
                    <a:pt x="37" y="35"/>
                  </a:lnTo>
                  <a:moveTo>
                    <a:pt x="50" y="38"/>
                  </a:moveTo>
                  <a:lnTo>
                    <a:pt x="38" y="33"/>
                  </a:lnTo>
                  <a:moveTo>
                    <a:pt x="50" y="34"/>
                  </a:moveTo>
                  <a:lnTo>
                    <a:pt x="38" y="32"/>
                  </a:lnTo>
                  <a:moveTo>
                    <a:pt x="30" y="33"/>
                  </a:moveTo>
                  <a:lnTo>
                    <a:pt x="22" y="28"/>
                  </a:lnTo>
                  <a:moveTo>
                    <a:pt x="31" y="31"/>
                  </a:moveTo>
                  <a:lnTo>
                    <a:pt x="23" y="27"/>
                  </a:lnTo>
                  <a:moveTo>
                    <a:pt x="32" y="29"/>
                  </a:moveTo>
                  <a:lnTo>
                    <a:pt x="24" y="25"/>
                  </a:lnTo>
                  <a:moveTo>
                    <a:pt x="19" y="24"/>
                  </a:moveTo>
                  <a:lnTo>
                    <a:pt x="17" y="14"/>
                  </a:lnTo>
                  <a:moveTo>
                    <a:pt x="11" y="8"/>
                  </a:moveTo>
                  <a:lnTo>
                    <a:pt x="1" y="1"/>
                  </a:lnTo>
                  <a:moveTo>
                    <a:pt x="25" y="40"/>
                  </a:moveTo>
                  <a:lnTo>
                    <a:pt x="22" y="38"/>
                  </a:lnTo>
                  <a:moveTo>
                    <a:pt x="27" y="35"/>
                  </a:moveTo>
                  <a:lnTo>
                    <a:pt x="25" y="38"/>
                  </a:lnTo>
                  <a:moveTo>
                    <a:pt x="22" y="33"/>
                  </a:moveTo>
                  <a:lnTo>
                    <a:pt x="21" y="36"/>
                  </a:lnTo>
                  <a:moveTo>
                    <a:pt x="36" y="19"/>
                  </a:moveTo>
                  <a:lnTo>
                    <a:pt x="34" y="20"/>
                  </a:lnTo>
                  <a:moveTo>
                    <a:pt x="33" y="17"/>
                  </a:moveTo>
                  <a:lnTo>
                    <a:pt x="31" y="18"/>
                  </a:lnTo>
                  <a:moveTo>
                    <a:pt x="33" y="22"/>
                  </a:moveTo>
                  <a:lnTo>
                    <a:pt x="31" y="25"/>
                  </a:lnTo>
                  <a:moveTo>
                    <a:pt x="30" y="21"/>
                  </a:moveTo>
                  <a:lnTo>
                    <a:pt x="28" y="24"/>
                  </a:lnTo>
                  <a:moveTo>
                    <a:pt x="16" y="11"/>
                  </a:moveTo>
                  <a:cubicBezTo>
                    <a:pt x="15" y="12"/>
                    <a:pt x="15" y="12"/>
                    <a:pt x="14" y="12"/>
                  </a:cubicBezTo>
                  <a:cubicBezTo>
                    <a:pt x="14" y="11"/>
                    <a:pt x="13" y="11"/>
                    <a:pt x="14" y="10"/>
                  </a:cubicBezTo>
                  <a:cubicBezTo>
                    <a:pt x="14" y="10"/>
                    <a:pt x="15" y="9"/>
                    <a:pt x="15" y="10"/>
                  </a:cubicBezTo>
                  <a:cubicBezTo>
                    <a:pt x="16" y="10"/>
                    <a:pt x="16" y="11"/>
                    <a:pt x="16" y="11"/>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7" name="Freeform 49"/>
            <p:cNvSpPr>
              <a:spLocks noEditPoints="1"/>
            </p:cNvSpPr>
            <p:nvPr/>
          </p:nvSpPr>
          <p:spPr bwMode="auto">
            <a:xfrm>
              <a:off x="1440" y="2222"/>
              <a:ext cx="149" cy="294"/>
            </a:xfrm>
            <a:custGeom>
              <a:avLst/>
              <a:gdLst>
                <a:gd name="T0" fmla="*/ 298063954 w 34"/>
                <a:gd name="T1" fmla="*/ 778175204 h 67"/>
                <a:gd name="T2" fmla="*/ 115069844 w 34"/>
                <a:gd name="T3" fmla="*/ 534457986 h 67"/>
                <a:gd name="T4" fmla="*/ 68014595 w 34"/>
                <a:gd name="T5" fmla="*/ 558516899 h 67"/>
                <a:gd name="T6" fmla="*/ 68014595 w 34"/>
                <a:gd name="T7" fmla="*/ 603184799 h 67"/>
                <a:gd name="T8" fmla="*/ 0 w 34"/>
                <a:gd name="T9" fmla="*/ 521107619 h 67"/>
                <a:gd name="T10" fmla="*/ 0 w 34"/>
                <a:gd name="T11" fmla="*/ 476567920 h 67"/>
                <a:gd name="T12" fmla="*/ 47061909 w 34"/>
                <a:gd name="T13" fmla="*/ 428886794 h 67"/>
                <a:gd name="T14" fmla="*/ 34021093 w 34"/>
                <a:gd name="T15" fmla="*/ 335944783 h 67"/>
                <a:gd name="T16" fmla="*/ 68014595 w 34"/>
                <a:gd name="T17" fmla="*/ 209350442 h 67"/>
                <a:gd name="T18" fmla="*/ 23247872 w 34"/>
                <a:gd name="T19" fmla="*/ 0 h 67"/>
                <a:gd name="T20" fmla="*/ 149092418 w 34"/>
                <a:gd name="T21" fmla="*/ 209350442 h 67"/>
                <a:gd name="T22" fmla="*/ 115069844 w 34"/>
                <a:gd name="T23" fmla="*/ 312450631 h 67"/>
                <a:gd name="T24" fmla="*/ 149092418 w 34"/>
                <a:gd name="T25" fmla="*/ 370304749 h 67"/>
                <a:gd name="T26" fmla="*/ 196154380 w 34"/>
                <a:gd name="T27" fmla="*/ 349288410 h 67"/>
                <a:gd name="T28" fmla="*/ 264042817 w 34"/>
                <a:gd name="T29" fmla="*/ 349288410 h 67"/>
                <a:gd name="T30" fmla="*/ 321318321 w 34"/>
                <a:gd name="T31" fmla="*/ 428886794 h 67"/>
                <a:gd name="T32" fmla="*/ 250972893 w 34"/>
                <a:gd name="T33" fmla="*/ 428886794 h 67"/>
                <a:gd name="T34" fmla="*/ 196154380 w 34"/>
                <a:gd name="T35" fmla="*/ 465724854 h 67"/>
                <a:gd name="T36" fmla="*/ 389326238 w 34"/>
                <a:gd name="T37" fmla="*/ 661731178 h 67"/>
                <a:gd name="T38" fmla="*/ 298063954 w 34"/>
                <a:gd name="T39" fmla="*/ 778175204 h 67"/>
                <a:gd name="T40" fmla="*/ 287324529 w 34"/>
                <a:gd name="T41" fmla="*/ 730466275 h 67"/>
                <a:gd name="T42" fmla="*/ 342143533 w 34"/>
                <a:gd name="T43" fmla="*/ 661731178 h 67"/>
                <a:gd name="T44" fmla="*/ 274256429 w 34"/>
                <a:gd name="T45" fmla="*/ 696099288 h 67"/>
                <a:gd name="T46" fmla="*/ 196154380 w 34"/>
                <a:gd name="T47" fmla="*/ 568818514 h 67"/>
                <a:gd name="T48" fmla="*/ 298063954 w 34"/>
                <a:gd name="T49" fmla="*/ 674924838 h 67"/>
                <a:gd name="T50" fmla="*/ 206241921 w 34"/>
                <a:gd name="T51" fmla="*/ 558516899 h 67"/>
                <a:gd name="T52" fmla="*/ 321318321 w 34"/>
                <a:gd name="T53" fmla="*/ 638236463 h 67"/>
                <a:gd name="T54" fmla="*/ 216987586 w 34"/>
                <a:gd name="T55" fmla="*/ 545294874 h 67"/>
                <a:gd name="T56" fmla="*/ 125164046 w 34"/>
                <a:gd name="T57" fmla="*/ 500091280 h 67"/>
                <a:gd name="T58" fmla="*/ 81084537 w 34"/>
                <a:gd name="T59" fmla="*/ 418013959 h 67"/>
                <a:gd name="T60" fmla="*/ 149092418 w 34"/>
                <a:gd name="T61" fmla="*/ 486749057 h 67"/>
                <a:gd name="T62" fmla="*/ 101880370 w 34"/>
                <a:gd name="T63" fmla="*/ 407712344 h 67"/>
                <a:gd name="T64" fmla="*/ 172346925 w 34"/>
                <a:gd name="T65" fmla="*/ 476567920 h 67"/>
                <a:gd name="T66" fmla="*/ 115069844 w 34"/>
                <a:gd name="T67" fmla="*/ 394519807 h 67"/>
                <a:gd name="T68" fmla="*/ 81084537 w 34"/>
                <a:gd name="T69" fmla="*/ 360161245 h 67"/>
                <a:gd name="T70" fmla="*/ 101880370 w 34"/>
                <a:gd name="T71" fmla="*/ 243717148 h 67"/>
                <a:gd name="T72" fmla="*/ 81084537 w 34"/>
                <a:gd name="T73" fmla="*/ 150802659 h 67"/>
                <a:gd name="T74" fmla="*/ 34021093 w 34"/>
                <a:gd name="T75" fmla="*/ 10872488 h 67"/>
                <a:gd name="T76" fmla="*/ 47061909 w 34"/>
                <a:gd name="T77" fmla="*/ 545294874 h 67"/>
                <a:gd name="T78" fmla="*/ 10738964 w 34"/>
                <a:gd name="T79" fmla="*/ 510928168 h 67"/>
                <a:gd name="T80" fmla="*/ 91298219 w 34"/>
                <a:gd name="T81" fmla="*/ 500091280 h 67"/>
                <a:gd name="T82" fmla="*/ 57268966 w 34"/>
                <a:gd name="T83" fmla="*/ 521107619 h 67"/>
                <a:gd name="T84" fmla="*/ 57268966 w 34"/>
                <a:gd name="T85" fmla="*/ 465724854 h 67"/>
                <a:gd name="T86" fmla="*/ 23247872 w 34"/>
                <a:gd name="T87" fmla="*/ 486749057 h 67"/>
                <a:gd name="T88" fmla="*/ 274256429 w 34"/>
                <a:gd name="T89" fmla="*/ 394519807 h 67"/>
                <a:gd name="T90" fmla="*/ 240235362 w 34"/>
                <a:gd name="T91" fmla="*/ 394519807 h 67"/>
                <a:gd name="T92" fmla="*/ 250972893 w 34"/>
                <a:gd name="T93" fmla="*/ 370304749 h 67"/>
                <a:gd name="T94" fmla="*/ 230176990 w 34"/>
                <a:gd name="T95" fmla="*/ 370304749 h 67"/>
                <a:gd name="T96" fmla="*/ 216987586 w 34"/>
                <a:gd name="T97" fmla="*/ 418013959 h 67"/>
                <a:gd name="T98" fmla="*/ 182964976 w 34"/>
                <a:gd name="T99" fmla="*/ 442072591 h 67"/>
                <a:gd name="T100" fmla="*/ 206241921 w 34"/>
                <a:gd name="T101" fmla="*/ 383655397 h 67"/>
                <a:gd name="T102" fmla="*/ 159151211 w 34"/>
                <a:gd name="T103" fmla="*/ 407712344 h 67"/>
                <a:gd name="T104" fmla="*/ 115069844 w 34"/>
                <a:gd name="T105" fmla="*/ 209350442 h 67"/>
                <a:gd name="T106" fmla="*/ 91298219 w 34"/>
                <a:gd name="T107" fmla="*/ 198484207 h 67"/>
                <a:gd name="T108" fmla="*/ 101880370 w 34"/>
                <a:gd name="T109" fmla="*/ 185169646 h 67"/>
                <a:gd name="T110" fmla="*/ 115069844 w 34"/>
                <a:gd name="T111" fmla="*/ 185169646 h 67"/>
                <a:gd name="T112" fmla="*/ 115069844 w 34"/>
                <a:gd name="T113" fmla="*/ 209350442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26" y="67"/>
                  </a:moveTo>
                  <a:lnTo>
                    <a:pt x="10" y="46"/>
                  </a:lnTo>
                  <a:lnTo>
                    <a:pt x="6" y="48"/>
                  </a:lnTo>
                  <a:lnTo>
                    <a:pt x="6" y="52"/>
                  </a:lnTo>
                  <a:lnTo>
                    <a:pt x="0" y="45"/>
                  </a:lnTo>
                  <a:lnTo>
                    <a:pt x="0" y="41"/>
                  </a:lnTo>
                  <a:lnTo>
                    <a:pt x="4" y="37"/>
                  </a:lnTo>
                  <a:cubicBezTo>
                    <a:pt x="4" y="37"/>
                    <a:pt x="2" y="32"/>
                    <a:pt x="3" y="29"/>
                  </a:cubicBezTo>
                  <a:cubicBezTo>
                    <a:pt x="3" y="25"/>
                    <a:pt x="7" y="20"/>
                    <a:pt x="6" y="18"/>
                  </a:cubicBezTo>
                  <a:cubicBezTo>
                    <a:pt x="6" y="17"/>
                    <a:pt x="2" y="0"/>
                    <a:pt x="2" y="0"/>
                  </a:cubicBezTo>
                  <a:lnTo>
                    <a:pt x="13" y="18"/>
                  </a:lnTo>
                  <a:cubicBezTo>
                    <a:pt x="13" y="18"/>
                    <a:pt x="10" y="26"/>
                    <a:pt x="10" y="27"/>
                  </a:cubicBezTo>
                  <a:cubicBezTo>
                    <a:pt x="11" y="29"/>
                    <a:pt x="13" y="32"/>
                    <a:pt x="13" y="32"/>
                  </a:cubicBezTo>
                  <a:lnTo>
                    <a:pt x="17" y="30"/>
                  </a:lnTo>
                  <a:lnTo>
                    <a:pt x="23" y="30"/>
                  </a:lnTo>
                  <a:lnTo>
                    <a:pt x="28" y="37"/>
                  </a:lnTo>
                  <a:lnTo>
                    <a:pt x="22" y="37"/>
                  </a:lnTo>
                  <a:lnTo>
                    <a:pt x="17" y="40"/>
                  </a:lnTo>
                  <a:lnTo>
                    <a:pt x="34" y="57"/>
                  </a:lnTo>
                  <a:lnTo>
                    <a:pt x="26" y="67"/>
                  </a:lnTo>
                  <a:close/>
                  <a:moveTo>
                    <a:pt x="25" y="63"/>
                  </a:moveTo>
                  <a:lnTo>
                    <a:pt x="30" y="57"/>
                  </a:lnTo>
                  <a:moveTo>
                    <a:pt x="24" y="60"/>
                  </a:moveTo>
                  <a:lnTo>
                    <a:pt x="17" y="49"/>
                  </a:lnTo>
                  <a:moveTo>
                    <a:pt x="26" y="58"/>
                  </a:moveTo>
                  <a:lnTo>
                    <a:pt x="18" y="48"/>
                  </a:lnTo>
                  <a:moveTo>
                    <a:pt x="28" y="55"/>
                  </a:moveTo>
                  <a:lnTo>
                    <a:pt x="19" y="47"/>
                  </a:lnTo>
                  <a:moveTo>
                    <a:pt x="11" y="43"/>
                  </a:moveTo>
                  <a:lnTo>
                    <a:pt x="7" y="36"/>
                  </a:lnTo>
                  <a:moveTo>
                    <a:pt x="13" y="42"/>
                  </a:moveTo>
                  <a:lnTo>
                    <a:pt x="9" y="35"/>
                  </a:lnTo>
                  <a:moveTo>
                    <a:pt x="15" y="41"/>
                  </a:moveTo>
                  <a:lnTo>
                    <a:pt x="10" y="34"/>
                  </a:lnTo>
                  <a:moveTo>
                    <a:pt x="7" y="31"/>
                  </a:moveTo>
                  <a:lnTo>
                    <a:pt x="9" y="21"/>
                  </a:lnTo>
                  <a:moveTo>
                    <a:pt x="7" y="13"/>
                  </a:moveTo>
                  <a:lnTo>
                    <a:pt x="3" y="1"/>
                  </a:lnTo>
                  <a:moveTo>
                    <a:pt x="4" y="47"/>
                  </a:moveTo>
                  <a:lnTo>
                    <a:pt x="1" y="44"/>
                  </a:lnTo>
                  <a:moveTo>
                    <a:pt x="8" y="43"/>
                  </a:moveTo>
                  <a:lnTo>
                    <a:pt x="5" y="45"/>
                  </a:lnTo>
                  <a:moveTo>
                    <a:pt x="5" y="40"/>
                  </a:moveTo>
                  <a:lnTo>
                    <a:pt x="2" y="42"/>
                  </a:lnTo>
                  <a:moveTo>
                    <a:pt x="24" y="34"/>
                  </a:moveTo>
                  <a:lnTo>
                    <a:pt x="21" y="34"/>
                  </a:lnTo>
                  <a:moveTo>
                    <a:pt x="22" y="32"/>
                  </a:moveTo>
                  <a:lnTo>
                    <a:pt x="20" y="32"/>
                  </a:lnTo>
                  <a:moveTo>
                    <a:pt x="19" y="36"/>
                  </a:moveTo>
                  <a:lnTo>
                    <a:pt x="16" y="38"/>
                  </a:lnTo>
                  <a:moveTo>
                    <a:pt x="18" y="33"/>
                  </a:moveTo>
                  <a:lnTo>
                    <a:pt x="14" y="35"/>
                  </a:lnTo>
                  <a:moveTo>
                    <a:pt x="10" y="18"/>
                  </a:moveTo>
                  <a:cubicBezTo>
                    <a:pt x="9" y="18"/>
                    <a:pt x="9" y="18"/>
                    <a:pt x="8" y="17"/>
                  </a:cubicBezTo>
                  <a:cubicBezTo>
                    <a:pt x="8" y="17"/>
                    <a:pt x="8" y="16"/>
                    <a:pt x="9" y="16"/>
                  </a:cubicBezTo>
                  <a:cubicBezTo>
                    <a:pt x="9" y="15"/>
                    <a:pt x="10" y="16"/>
                    <a:pt x="10" y="16"/>
                  </a:cubicBezTo>
                  <a:cubicBezTo>
                    <a:pt x="11" y="17"/>
                    <a:pt x="10" y="17"/>
                    <a:pt x="10" y="18"/>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8" name="Freeform 50"/>
            <p:cNvSpPr>
              <a:spLocks noEditPoints="1"/>
            </p:cNvSpPr>
            <p:nvPr/>
          </p:nvSpPr>
          <p:spPr bwMode="auto">
            <a:xfrm>
              <a:off x="1344" y="1934"/>
              <a:ext cx="127" cy="306"/>
            </a:xfrm>
            <a:custGeom>
              <a:avLst/>
              <a:gdLst>
                <a:gd name="T0" fmla="*/ 148126385 w 29"/>
                <a:gd name="T1" fmla="*/ 779940014 h 70"/>
                <a:gd name="T2" fmla="*/ 101322675 w 29"/>
                <a:gd name="T3" fmla="*/ 479133682 h 70"/>
                <a:gd name="T4" fmla="*/ 56812901 w 29"/>
                <a:gd name="T5" fmla="*/ 489105571 h 70"/>
                <a:gd name="T6" fmla="*/ 23136670 w 29"/>
                <a:gd name="T7" fmla="*/ 522327854 h 70"/>
                <a:gd name="T8" fmla="*/ 0 w 29"/>
                <a:gd name="T9" fmla="*/ 423253000 h 70"/>
                <a:gd name="T10" fmla="*/ 33824129 w 29"/>
                <a:gd name="T11" fmla="*/ 379506280 h 70"/>
                <a:gd name="T12" fmla="*/ 101322675 w 29"/>
                <a:gd name="T13" fmla="*/ 366694153 h 70"/>
                <a:gd name="T14" fmla="*/ 124461193 w 29"/>
                <a:gd name="T15" fmla="*/ 277500753 h 70"/>
                <a:gd name="T16" fmla="*/ 228105043 w 29"/>
                <a:gd name="T17" fmla="*/ 201082199 h 70"/>
                <a:gd name="T18" fmla="*/ 282596682 w 29"/>
                <a:gd name="T19" fmla="*/ 0 h 70"/>
                <a:gd name="T20" fmla="*/ 295603651 w 29"/>
                <a:gd name="T21" fmla="*/ 221494034 h 70"/>
                <a:gd name="T22" fmla="*/ 204967996 w 29"/>
                <a:gd name="T23" fmla="*/ 310687854 h 70"/>
                <a:gd name="T24" fmla="*/ 204967996 w 29"/>
                <a:gd name="T25" fmla="*/ 366694153 h 70"/>
                <a:gd name="T26" fmla="*/ 272466534 w 29"/>
                <a:gd name="T27" fmla="*/ 366694153 h 70"/>
                <a:gd name="T28" fmla="*/ 319263692 w 29"/>
                <a:gd name="T29" fmla="*/ 399910281 h 70"/>
                <a:gd name="T30" fmla="*/ 329427893 w 29"/>
                <a:gd name="T31" fmla="*/ 501917698 h 70"/>
                <a:gd name="T32" fmla="*/ 272466534 w 29"/>
                <a:gd name="T33" fmla="*/ 468728987 h 70"/>
                <a:gd name="T34" fmla="*/ 204967996 w 29"/>
                <a:gd name="T35" fmla="*/ 468728987 h 70"/>
                <a:gd name="T36" fmla="*/ 272466534 w 29"/>
                <a:gd name="T37" fmla="*/ 723409983 h 70"/>
                <a:gd name="T38" fmla="*/ 148126385 w 29"/>
                <a:gd name="T39" fmla="*/ 779940014 h 70"/>
                <a:gd name="T40" fmla="*/ 158135594 w 29"/>
                <a:gd name="T41" fmla="*/ 736222390 h 70"/>
                <a:gd name="T42" fmla="*/ 238763371 w 29"/>
                <a:gd name="T43" fmla="*/ 700599109 h 70"/>
                <a:gd name="T44" fmla="*/ 158135594 w 29"/>
                <a:gd name="T45" fmla="*/ 700599109 h 70"/>
                <a:gd name="T46" fmla="*/ 158135594 w 29"/>
                <a:gd name="T47" fmla="*/ 557805933 h 70"/>
                <a:gd name="T48" fmla="*/ 191959696 w 29"/>
                <a:gd name="T49" fmla="*/ 690746683 h 70"/>
                <a:gd name="T50" fmla="*/ 171263011 w 29"/>
                <a:gd name="T51" fmla="*/ 557805933 h 70"/>
                <a:gd name="T52" fmla="*/ 238763371 w 29"/>
                <a:gd name="T53" fmla="*/ 680215532 h 70"/>
                <a:gd name="T54" fmla="*/ 181829548 w 29"/>
                <a:gd name="T55" fmla="*/ 544994086 h 70"/>
                <a:gd name="T56" fmla="*/ 124461193 w 29"/>
                <a:gd name="T57" fmla="*/ 468728987 h 70"/>
                <a:gd name="T58" fmla="*/ 124461193 w 29"/>
                <a:gd name="T59" fmla="*/ 366694153 h 70"/>
                <a:gd name="T60" fmla="*/ 158135594 w 29"/>
                <a:gd name="T61" fmla="*/ 468728987 h 70"/>
                <a:gd name="T62" fmla="*/ 158135594 w 29"/>
                <a:gd name="T63" fmla="*/ 366694153 h 70"/>
                <a:gd name="T64" fmla="*/ 171263011 w 29"/>
                <a:gd name="T65" fmla="*/ 468728987 h 70"/>
                <a:gd name="T66" fmla="*/ 171263011 w 29"/>
                <a:gd name="T67" fmla="*/ 366694153 h 70"/>
                <a:gd name="T68" fmla="*/ 158135594 w 29"/>
                <a:gd name="T69" fmla="*/ 323499981 h 70"/>
                <a:gd name="T70" fmla="*/ 238763371 w 29"/>
                <a:gd name="T71" fmla="*/ 244829059 h 70"/>
                <a:gd name="T72" fmla="*/ 261900137 w 29"/>
                <a:gd name="T73" fmla="*/ 145082161 h 70"/>
                <a:gd name="T74" fmla="*/ 282596682 w 29"/>
                <a:gd name="T75" fmla="*/ 9852247 h 70"/>
                <a:gd name="T76" fmla="*/ 33824129 w 29"/>
                <a:gd name="T77" fmla="*/ 468728987 h 70"/>
                <a:gd name="T78" fmla="*/ 33824129 w 29"/>
                <a:gd name="T79" fmla="*/ 423253000 h 70"/>
                <a:gd name="T80" fmla="*/ 90637021 w 29"/>
                <a:gd name="T81" fmla="*/ 445917554 h 70"/>
                <a:gd name="T82" fmla="*/ 56812901 w 29"/>
                <a:gd name="T83" fmla="*/ 445917554 h 70"/>
                <a:gd name="T84" fmla="*/ 80627882 w 29"/>
                <a:gd name="T85" fmla="*/ 399910281 h 70"/>
                <a:gd name="T86" fmla="*/ 46803727 w 29"/>
                <a:gd name="T87" fmla="*/ 399910281 h 70"/>
                <a:gd name="T88" fmla="*/ 306290567 w 29"/>
                <a:gd name="T89" fmla="*/ 445917554 h 70"/>
                <a:gd name="T90" fmla="*/ 272466534 w 29"/>
                <a:gd name="T91" fmla="*/ 433105427 h 70"/>
                <a:gd name="T92" fmla="*/ 306290567 w 29"/>
                <a:gd name="T93" fmla="*/ 412722129 h 70"/>
                <a:gd name="T94" fmla="*/ 282596682 w 29"/>
                <a:gd name="T95" fmla="*/ 399910281 h 70"/>
                <a:gd name="T96" fmla="*/ 248801308 w 29"/>
                <a:gd name="T97" fmla="*/ 433105427 h 70"/>
                <a:gd name="T98" fmla="*/ 204967996 w 29"/>
                <a:gd name="T99" fmla="*/ 433105427 h 70"/>
                <a:gd name="T100" fmla="*/ 248801308 w 29"/>
                <a:gd name="T101" fmla="*/ 399910281 h 70"/>
                <a:gd name="T102" fmla="*/ 204967996 w 29"/>
                <a:gd name="T103" fmla="*/ 399910281 h 70"/>
                <a:gd name="T104" fmla="*/ 261900137 w 29"/>
                <a:gd name="T105" fmla="*/ 211613071 h 70"/>
                <a:gd name="T106" fmla="*/ 248801308 w 29"/>
                <a:gd name="T107" fmla="*/ 201082199 h 70"/>
                <a:gd name="T108" fmla="*/ 261900137 w 29"/>
                <a:gd name="T109" fmla="*/ 188270352 h 70"/>
                <a:gd name="T110" fmla="*/ 272466534 w 29"/>
                <a:gd name="T111" fmla="*/ 201082199 h 70"/>
                <a:gd name="T112" fmla="*/ 261900137 w 29"/>
                <a:gd name="T113" fmla="*/ 211613071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3" y="70"/>
                  </a:moveTo>
                  <a:lnTo>
                    <a:pt x="9" y="43"/>
                  </a:lnTo>
                  <a:lnTo>
                    <a:pt x="5" y="44"/>
                  </a:lnTo>
                  <a:lnTo>
                    <a:pt x="2" y="47"/>
                  </a:lnTo>
                  <a:lnTo>
                    <a:pt x="0" y="38"/>
                  </a:lnTo>
                  <a:lnTo>
                    <a:pt x="3" y="34"/>
                  </a:lnTo>
                  <a:lnTo>
                    <a:pt x="9" y="33"/>
                  </a:lnTo>
                  <a:cubicBezTo>
                    <a:pt x="9" y="33"/>
                    <a:pt x="9" y="28"/>
                    <a:pt x="11" y="25"/>
                  </a:cubicBezTo>
                  <a:cubicBezTo>
                    <a:pt x="14" y="22"/>
                    <a:pt x="20" y="19"/>
                    <a:pt x="20" y="18"/>
                  </a:cubicBezTo>
                  <a:cubicBezTo>
                    <a:pt x="20" y="17"/>
                    <a:pt x="25" y="0"/>
                    <a:pt x="25" y="0"/>
                  </a:cubicBezTo>
                  <a:lnTo>
                    <a:pt x="26" y="20"/>
                  </a:lnTo>
                  <a:cubicBezTo>
                    <a:pt x="26" y="20"/>
                    <a:pt x="19" y="26"/>
                    <a:pt x="18" y="28"/>
                  </a:cubicBezTo>
                  <a:cubicBezTo>
                    <a:pt x="18" y="29"/>
                    <a:pt x="18" y="33"/>
                    <a:pt x="18" y="33"/>
                  </a:cubicBezTo>
                  <a:lnTo>
                    <a:pt x="24" y="33"/>
                  </a:lnTo>
                  <a:lnTo>
                    <a:pt x="28" y="36"/>
                  </a:lnTo>
                  <a:lnTo>
                    <a:pt x="29" y="45"/>
                  </a:lnTo>
                  <a:lnTo>
                    <a:pt x="24" y="42"/>
                  </a:lnTo>
                  <a:lnTo>
                    <a:pt x="18" y="42"/>
                  </a:lnTo>
                  <a:lnTo>
                    <a:pt x="24" y="65"/>
                  </a:lnTo>
                  <a:lnTo>
                    <a:pt x="13" y="70"/>
                  </a:lnTo>
                  <a:close/>
                  <a:moveTo>
                    <a:pt x="14" y="66"/>
                  </a:moveTo>
                  <a:lnTo>
                    <a:pt x="21" y="63"/>
                  </a:lnTo>
                  <a:moveTo>
                    <a:pt x="14" y="63"/>
                  </a:moveTo>
                  <a:lnTo>
                    <a:pt x="14" y="50"/>
                  </a:lnTo>
                  <a:moveTo>
                    <a:pt x="17" y="62"/>
                  </a:moveTo>
                  <a:lnTo>
                    <a:pt x="15" y="50"/>
                  </a:lnTo>
                  <a:moveTo>
                    <a:pt x="21" y="61"/>
                  </a:moveTo>
                  <a:lnTo>
                    <a:pt x="16" y="49"/>
                  </a:lnTo>
                  <a:moveTo>
                    <a:pt x="11" y="42"/>
                  </a:moveTo>
                  <a:lnTo>
                    <a:pt x="11" y="33"/>
                  </a:lnTo>
                  <a:moveTo>
                    <a:pt x="14" y="42"/>
                  </a:moveTo>
                  <a:lnTo>
                    <a:pt x="14" y="33"/>
                  </a:lnTo>
                  <a:moveTo>
                    <a:pt x="15" y="42"/>
                  </a:moveTo>
                  <a:lnTo>
                    <a:pt x="15" y="33"/>
                  </a:lnTo>
                  <a:moveTo>
                    <a:pt x="14" y="29"/>
                  </a:moveTo>
                  <a:lnTo>
                    <a:pt x="21" y="22"/>
                  </a:lnTo>
                  <a:moveTo>
                    <a:pt x="23" y="13"/>
                  </a:moveTo>
                  <a:lnTo>
                    <a:pt x="25" y="1"/>
                  </a:lnTo>
                  <a:moveTo>
                    <a:pt x="3" y="42"/>
                  </a:moveTo>
                  <a:lnTo>
                    <a:pt x="3" y="38"/>
                  </a:lnTo>
                  <a:moveTo>
                    <a:pt x="8" y="40"/>
                  </a:moveTo>
                  <a:lnTo>
                    <a:pt x="5" y="40"/>
                  </a:lnTo>
                  <a:moveTo>
                    <a:pt x="7" y="36"/>
                  </a:moveTo>
                  <a:lnTo>
                    <a:pt x="4" y="36"/>
                  </a:lnTo>
                  <a:moveTo>
                    <a:pt x="27" y="40"/>
                  </a:moveTo>
                  <a:lnTo>
                    <a:pt x="24" y="39"/>
                  </a:lnTo>
                  <a:moveTo>
                    <a:pt x="27" y="37"/>
                  </a:moveTo>
                  <a:lnTo>
                    <a:pt x="25" y="36"/>
                  </a:lnTo>
                  <a:moveTo>
                    <a:pt x="22" y="39"/>
                  </a:moveTo>
                  <a:lnTo>
                    <a:pt x="18" y="39"/>
                  </a:lnTo>
                  <a:moveTo>
                    <a:pt x="22" y="36"/>
                  </a:moveTo>
                  <a:lnTo>
                    <a:pt x="18" y="36"/>
                  </a:lnTo>
                  <a:moveTo>
                    <a:pt x="23" y="19"/>
                  </a:moveTo>
                  <a:cubicBezTo>
                    <a:pt x="22" y="19"/>
                    <a:pt x="22" y="19"/>
                    <a:pt x="22" y="18"/>
                  </a:cubicBezTo>
                  <a:cubicBezTo>
                    <a:pt x="22" y="17"/>
                    <a:pt x="22" y="17"/>
                    <a:pt x="23" y="17"/>
                  </a:cubicBezTo>
                  <a:cubicBezTo>
                    <a:pt x="24" y="17"/>
                    <a:pt x="24" y="17"/>
                    <a:pt x="24" y="18"/>
                  </a:cubicBezTo>
                  <a:cubicBezTo>
                    <a:pt x="24" y="19"/>
                    <a:pt x="24" y="19"/>
                    <a:pt x="23" y="19"/>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79" name="Freeform 51"/>
            <p:cNvSpPr>
              <a:spLocks noEditPoints="1"/>
            </p:cNvSpPr>
            <p:nvPr/>
          </p:nvSpPr>
          <p:spPr bwMode="auto">
            <a:xfrm>
              <a:off x="1401" y="1684"/>
              <a:ext cx="201" cy="246"/>
            </a:xfrm>
            <a:custGeom>
              <a:avLst/>
              <a:gdLst>
                <a:gd name="T0" fmla="*/ 0 w 46"/>
                <a:gd name="T1" fmla="*/ 634143125 h 56"/>
                <a:gd name="T2" fmla="*/ 111497250 w 46"/>
                <a:gd name="T3" fmla="*/ 353323800 h 56"/>
                <a:gd name="T4" fmla="*/ 78407697 w 46"/>
                <a:gd name="T5" fmla="*/ 328928760 h 56"/>
                <a:gd name="T6" fmla="*/ 22600039 w 46"/>
                <a:gd name="T7" fmla="*/ 339878990 h 56"/>
                <a:gd name="T8" fmla="*/ 66179018 w 46"/>
                <a:gd name="T9" fmla="*/ 246125252 h 56"/>
                <a:gd name="T10" fmla="*/ 111497250 w 46"/>
                <a:gd name="T11" fmla="*/ 211338191 h 56"/>
                <a:gd name="T12" fmla="*/ 167186851 w 46"/>
                <a:gd name="T13" fmla="*/ 235740963 h 56"/>
                <a:gd name="T14" fmla="*/ 243339049 w 46"/>
                <a:gd name="T15" fmla="*/ 176679893 h 56"/>
                <a:gd name="T16" fmla="*/ 355352641 w 46"/>
                <a:gd name="T17" fmla="*/ 152247461 h 56"/>
                <a:gd name="T18" fmla="*/ 509794698 w 46"/>
                <a:gd name="T19" fmla="*/ 0 h 56"/>
                <a:gd name="T20" fmla="*/ 398415146 w 46"/>
                <a:gd name="T21" fmla="*/ 211338191 h 56"/>
                <a:gd name="T22" fmla="*/ 299663005 w 46"/>
                <a:gd name="T23" fmla="*/ 246125252 h 56"/>
                <a:gd name="T24" fmla="*/ 256084052 w 46"/>
                <a:gd name="T25" fmla="*/ 305222519 h 56"/>
                <a:gd name="T26" fmla="*/ 309517945 w 46"/>
                <a:gd name="T27" fmla="*/ 328928760 h 56"/>
                <a:gd name="T28" fmla="*/ 342607497 w 46"/>
                <a:gd name="T29" fmla="*/ 387990110 h 56"/>
                <a:gd name="T30" fmla="*/ 299663005 w 46"/>
                <a:gd name="T31" fmla="*/ 481866496 h 56"/>
                <a:gd name="T32" fmla="*/ 266573383 w 46"/>
                <a:gd name="T33" fmla="*/ 422805427 h 56"/>
                <a:gd name="T34" fmla="*/ 210765734 w 46"/>
                <a:gd name="T35" fmla="*/ 387990110 h 56"/>
                <a:gd name="T36" fmla="*/ 144586733 w 46"/>
                <a:gd name="T37" fmla="*/ 658546319 h 56"/>
                <a:gd name="T38" fmla="*/ 0 w 46"/>
                <a:gd name="T39" fmla="*/ 634143125 h 56"/>
                <a:gd name="T40" fmla="*/ 33089492 w 46"/>
                <a:gd name="T41" fmla="*/ 610407365 h 56"/>
                <a:gd name="T42" fmla="*/ 121986650 w 46"/>
                <a:gd name="T43" fmla="*/ 623723412 h 56"/>
                <a:gd name="T44" fmla="*/ 55689548 w 46"/>
                <a:gd name="T45" fmla="*/ 575052395 h 56"/>
                <a:gd name="T46" fmla="*/ 121986650 w 46"/>
                <a:gd name="T47" fmla="*/ 436127377 h 56"/>
                <a:gd name="T48" fmla="*/ 88897167 w 46"/>
                <a:gd name="T49" fmla="*/ 588497205 h 56"/>
                <a:gd name="T50" fmla="*/ 144586733 w 46"/>
                <a:gd name="T51" fmla="*/ 447079013 h 56"/>
                <a:gd name="T52" fmla="*/ 131841869 w 46"/>
                <a:gd name="T53" fmla="*/ 588497205 h 56"/>
                <a:gd name="T54" fmla="*/ 155076238 w 46"/>
                <a:gd name="T55" fmla="*/ 447079013 h 56"/>
                <a:gd name="T56" fmla="*/ 144586733 w 46"/>
                <a:gd name="T57" fmla="*/ 353323800 h 56"/>
                <a:gd name="T58" fmla="*/ 200394417 w 46"/>
                <a:gd name="T59" fmla="*/ 259447484 h 56"/>
                <a:gd name="T60" fmla="*/ 167186851 w 46"/>
                <a:gd name="T61" fmla="*/ 363714275 h 56"/>
                <a:gd name="T62" fmla="*/ 210765734 w 46"/>
                <a:gd name="T63" fmla="*/ 270399261 h 56"/>
                <a:gd name="T64" fmla="*/ 187496443 w 46"/>
                <a:gd name="T65" fmla="*/ 377030040 h 56"/>
                <a:gd name="T66" fmla="*/ 233483830 w 46"/>
                <a:gd name="T67" fmla="*/ 280817850 h 56"/>
                <a:gd name="T68" fmla="*/ 243339049 w 46"/>
                <a:gd name="T69" fmla="*/ 222296574 h 56"/>
                <a:gd name="T70" fmla="*/ 355352641 w 46"/>
                <a:gd name="T71" fmla="*/ 200386415 h 56"/>
                <a:gd name="T72" fmla="*/ 421015229 w 46"/>
                <a:gd name="T73" fmla="*/ 128540904 h 56"/>
                <a:gd name="T74" fmla="*/ 499939199 w 46"/>
                <a:gd name="T75" fmla="*/ 10951754 h 56"/>
                <a:gd name="T76" fmla="*/ 66179018 w 46"/>
                <a:gd name="T77" fmla="*/ 294264066 h 56"/>
                <a:gd name="T78" fmla="*/ 88897167 w 46"/>
                <a:gd name="T79" fmla="*/ 259447484 h 56"/>
                <a:gd name="T80" fmla="*/ 121986650 w 46"/>
                <a:gd name="T81" fmla="*/ 318508765 h 56"/>
                <a:gd name="T82" fmla="*/ 88897167 w 46"/>
                <a:gd name="T83" fmla="*/ 294264066 h 56"/>
                <a:gd name="T84" fmla="*/ 144586733 w 46"/>
                <a:gd name="T85" fmla="*/ 259447484 h 56"/>
                <a:gd name="T86" fmla="*/ 111497250 w 46"/>
                <a:gd name="T87" fmla="*/ 246125252 h 56"/>
                <a:gd name="T88" fmla="*/ 299663005 w 46"/>
                <a:gd name="T89" fmla="*/ 422805427 h 56"/>
                <a:gd name="T90" fmla="*/ 289173465 w 46"/>
                <a:gd name="T91" fmla="*/ 398940340 h 56"/>
                <a:gd name="T92" fmla="*/ 322263088 w 46"/>
                <a:gd name="T93" fmla="*/ 387990110 h 56"/>
                <a:gd name="T94" fmla="*/ 309517945 w 46"/>
                <a:gd name="T95" fmla="*/ 363714275 h 56"/>
                <a:gd name="T96" fmla="*/ 266573383 w 46"/>
                <a:gd name="T97" fmla="*/ 387990110 h 56"/>
                <a:gd name="T98" fmla="*/ 233483830 w 46"/>
                <a:gd name="T99" fmla="*/ 363714275 h 56"/>
                <a:gd name="T100" fmla="*/ 276428602 w 46"/>
                <a:gd name="T101" fmla="*/ 353323800 h 56"/>
                <a:gd name="T102" fmla="*/ 243339049 w 46"/>
                <a:gd name="T103" fmla="*/ 328928760 h 56"/>
                <a:gd name="T104" fmla="*/ 388441914 w 46"/>
                <a:gd name="T105" fmla="*/ 187631951 h 56"/>
                <a:gd name="T106" fmla="*/ 378070737 w 46"/>
                <a:gd name="T107" fmla="*/ 165693817 h 56"/>
                <a:gd name="T108" fmla="*/ 398415146 w 46"/>
                <a:gd name="T109" fmla="*/ 165693817 h 56"/>
                <a:gd name="T110" fmla="*/ 398415146 w 46"/>
                <a:gd name="T111" fmla="*/ 176679893 h 56"/>
                <a:gd name="T112" fmla="*/ 388441914 w 46"/>
                <a:gd name="T113" fmla="*/ 187631951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0" y="54"/>
                  </a:moveTo>
                  <a:lnTo>
                    <a:pt x="10" y="30"/>
                  </a:lnTo>
                  <a:lnTo>
                    <a:pt x="7" y="28"/>
                  </a:lnTo>
                  <a:lnTo>
                    <a:pt x="2" y="29"/>
                  </a:lnTo>
                  <a:lnTo>
                    <a:pt x="6" y="21"/>
                  </a:lnTo>
                  <a:lnTo>
                    <a:pt x="10" y="18"/>
                  </a:lnTo>
                  <a:lnTo>
                    <a:pt x="15" y="20"/>
                  </a:lnTo>
                  <a:cubicBezTo>
                    <a:pt x="15" y="20"/>
                    <a:pt x="18" y="16"/>
                    <a:pt x="22" y="15"/>
                  </a:cubicBezTo>
                  <a:cubicBezTo>
                    <a:pt x="25" y="14"/>
                    <a:pt x="32" y="14"/>
                    <a:pt x="32" y="13"/>
                  </a:cubicBezTo>
                  <a:cubicBezTo>
                    <a:pt x="33" y="12"/>
                    <a:pt x="46" y="0"/>
                    <a:pt x="46" y="0"/>
                  </a:cubicBezTo>
                  <a:lnTo>
                    <a:pt x="36" y="18"/>
                  </a:lnTo>
                  <a:cubicBezTo>
                    <a:pt x="36" y="18"/>
                    <a:pt x="28" y="20"/>
                    <a:pt x="27" y="21"/>
                  </a:cubicBezTo>
                  <a:cubicBezTo>
                    <a:pt x="25" y="22"/>
                    <a:pt x="23" y="26"/>
                    <a:pt x="23" y="26"/>
                  </a:cubicBezTo>
                  <a:lnTo>
                    <a:pt x="28" y="28"/>
                  </a:lnTo>
                  <a:lnTo>
                    <a:pt x="31" y="33"/>
                  </a:lnTo>
                  <a:lnTo>
                    <a:pt x="27" y="41"/>
                  </a:lnTo>
                  <a:lnTo>
                    <a:pt x="24" y="36"/>
                  </a:lnTo>
                  <a:lnTo>
                    <a:pt x="19" y="33"/>
                  </a:lnTo>
                  <a:lnTo>
                    <a:pt x="13" y="56"/>
                  </a:lnTo>
                  <a:lnTo>
                    <a:pt x="0" y="54"/>
                  </a:lnTo>
                  <a:close/>
                  <a:moveTo>
                    <a:pt x="3" y="52"/>
                  </a:moveTo>
                  <a:lnTo>
                    <a:pt x="11" y="53"/>
                  </a:lnTo>
                  <a:moveTo>
                    <a:pt x="5" y="49"/>
                  </a:moveTo>
                  <a:lnTo>
                    <a:pt x="11" y="37"/>
                  </a:lnTo>
                  <a:moveTo>
                    <a:pt x="8" y="50"/>
                  </a:moveTo>
                  <a:lnTo>
                    <a:pt x="13" y="38"/>
                  </a:lnTo>
                  <a:moveTo>
                    <a:pt x="12" y="50"/>
                  </a:moveTo>
                  <a:lnTo>
                    <a:pt x="14" y="38"/>
                  </a:lnTo>
                  <a:moveTo>
                    <a:pt x="13" y="30"/>
                  </a:moveTo>
                  <a:lnTo>
                    <a:pt x="18" y="22"/>
                  </a:lnTo>
                  <a:moveTo>
                    <a:pt x="15" y="31"/>
                  </a:moveTo>
                  <a:lnTo>
                    <a:pt x="19" y="23"/>
                  </a:lnTo>
                  <a:moveTo>
                    <a:pt x="17" y="32"/>
                  </a:moveTo>
                  <a:lnTo>
                    <a:pt x="21" y="24"/>
                  </a:lnTo>
                  <a:moveTo>
                    <a:pt x="22" y="19"/>
                  </a:moveTo>
                  <a:lnTo>
                    <a:pt x="32" y="17"/>
                  </a:lnTo>
                  <a:moveTo>
                    <a:pt x="38" y="11"/>
                  </a:moveTo>
                  <a:lnTo>
                    <a:pt x="45" y="1"/>
                  </a:lnTo>
                  <a:moveTo>
                    <a:pt x="6" y="25"/>
                  </a:moveTo>
                  <a:lnTo>
                    <a:pt x="8" y="22"/>
                  </a:lnTo>
                  <a:moveTo>
                    <a:pt x="11" y="27"/>
                  </a:moveTo>
                  <a:lnTo>
                    <a:pt x="8" y="25"/>
                  </a:lnTo>
                  <a:moveTo>
                    <a:pt x="13" y="22"/>
                  </a:moveTo>
                  <a:lnTo>
                    <a:pt x="10" y="21"/>
                  </a:lnTo>
                  <a:moveTo>
                    <a:pt x="27" y="36"/>
                  </a:moveTo>
                  <a:lnTo>
                    <a:pt x="26" y="34"/>
                  </a:lnTo>
                  <a:moveTo>
                    <a:pt x="29" y="33"/>
                  </a:moveTo>
                  <a:lnTo>
                    <a:pt x="28" y="31"/>
                  </a:lnTo>
                  <a:moveTo>
                    <a:pt x="24" y="33"/>
                  </a:moveTo>
                  <a:lnTo>
                    <a:pt x="21" y="31"/>
                  </a:lnTo>
                  <a:moveTo>
                    <a:pt x="25" y="30"/>
                  </a:moveTo>
                  <a:lnTo>
                    <a:pt x="22" y="28"/>
                  </a:lnTo>
                  <a:moveTo>
                    <a:pt x="35" y="16"/>
                  </a:moveTo>
                  <a:cubicBezTo>
                    <a:pt x="34" y="15"/>
                    <a:pt x="34" y="15"/>
                    <a:pt x="34" y="14"/>
                  </a:cubicBezTo>
                  <a:cubicBezTo>
                    <a:pt x="35" y="14"/>
                    <a:pt x="35" y="13"/>
                    <a:pt x="36" y="14"/>
                  </a:cubicBezTo>
                  <a:cubicBezTo>
                    <a:pt x="36" y="14"/>
                    <a:pt x="37" y="15"/>
                    <a:pt x="36" y="15"/>
                  </a:cubicBezTo>
                  <a:cubicBezTo>
                    <a:pt x="36" y="16"/>
                    <a:pt x="35" y="16"/>
                    <a:pt x="35" y="16"/>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80" name="Freeform 52"/>
            <p:cNvSpPr>
              <a:spLocks noEditPoints="1"/>
            </p:cNvSpPr>
            <p:nvPr/>
          </p:nvSpPr>
          <p:spPr bwMode="auto">
            <a:xfrm>
              <a:off x="1563" y="1535"/>
              <a:ext cx="294" cy="149"/>
            </a:xfrm>
            <a:custGeom>
              <a:avLst/>
              <a:gdLst>
                <a:gd name="T0" fmla="*/ 0 w 67"/>
                <a:gd name="T1" fmla="*/ 298063954 h 34"/>
                <a:gd name="T2" fmla="*/ 243717148 w 67"/>
                <a:gd name="T3" fmla="*/ 115069844 h 34"/>
                <a:gd name="T4" fmla="*/ 219538037 w 67"/>
                <a:gd name="T5" fmla="*/ 68014595 h 34"/>
                <a:gd name="T6" fmla="*/ 174990054 w 67"/>
                <a:gd name="T7" fmla="*/ 68014595 h 34"/>
                <a:gd name="T8" fmla="*/ 256903086 w 67"/>
                <a:gd name="T9" fmla="*/ 0 h 34"/>
                <a:gd name="T10" fmla="*/ 301577796 w 67"/>
                <a:gd name="T11" fmla="*/ 0 h 34"/>
                <a:gd name="T12" fmla="*/ 349288410 w 67"/>
                <a:gd name="T13" fmla="*/ 47061909 h 34"/>
                <a:gd name="T14" fmla="*/ 442072591 w 67"/>
                <a:gd name="T15" fmla="*/ 34021093 h 34"/>
                <a:gd name="T16" fmla="*/ 568818514 w 67"/>
                <a:gd name="T17" fmla="*/ 68014595 h 34"/>
                <a:gd name="T18" fmla="*/ 778175204 w 67"/>
                <a:gd name="T19" fmla="*/ 23247872 h 34"/>
                <a:gd name="T20" fmla="*/ 568818514 w 67"/>
                <a:gd name="T21" fmla="*/ 149092418 h 34"/>
                <a:gd name="T22" fmla="*/ 465724854 w 67"/>
                <a:gd name="T23" fmla="*/ 115069844 h 34"/>
                <a:gd name="T24" fmla="*/ 407712344 w 67"/>
                <a:gd name="T25" fmla="*/ 149092418 h 34"/>
                <a:gd name="T26" fmla="*/ 428886794 w 67"/>
                <a:gd name="T27" fmla="*/ 196154380 h 34"/>
                <a:gd name="T28" fmla="*/ 428886794 w 67"/>
                <a:gd name="T29" fmla="*/ 264042817 h 34"/>
                <a:gd name="T30" fmla="*/ 349288410 w 67"/>
                <a:gd name="T31" fmla="*/ 321318321 h 34"/>
                <a:gd name="T32" fmla="*/ 349288410 w 67"/>
                <a:gd name="T33" fmla="*/ 250972893 h 34"/>
                <a:gd name="T34" fmla="*/ 312450631 w 67"/>
                <a:gd name="T35" fmla="*/ 196154380 h 34"/>
                <a:gd name="T36" fmla="*/ 116436058 w 67"/>
                <a:gd name="T37" fmla="*/ 389326238 h 34"/>
                <a:gd name="T38" fmla="*/ 0 w 67"/>
                <a:gd name="T39" fmla="*/ 298063954 h 34"/>
                <a:gd name="T40" fmla="*/ 47709122 w 67"/>
                <a:gd name="T41" fmla="*/ 287324529 h 34"/>
                <a:gd name="T42" fmla="*/ 116436058 w 67"/>
                <a:gd name="T43" fmla="*/ 342143533 h 34"/>
                <a:gd name="T44" fmla="*/ 82077566 w 67"/>
                <a:gd name="T45" fmla="*/ 274256429 h 34"/>
                <a:gd name="T46" fmla="*/ 209350442 w 67"/>
                <a:gd name="T47" fmla="*/ 196154380 h 34"/>
                <a:gd name="T48" fmla="*/ 103093905 w 67"/>
                <a:gd name="T49" fmla="*/ 298063954 h 34"/>
                <a:gd name="T50" fmla="*/ 219538037 w 67"/>
                <a:gd name="T51" fmla="*/ 206241921 h 34"/>
                <a:gd name="T52" fmla="*/ 140494831 w 67"/>
                <a:gd name="T53" fmla="*/ 321318321 h 34"/>
                <a:gd name="T54" fmla="*/ 232844173 w 67"/>
                <a:gd name="T55" fmla="*/ 216987586 h 34"/>
                <a:gd name="T56" fmla="*/ 278083714 w 67"/>
                <a:gd name="T57" fmla="*/ 125164046 h 34"/>
                <a:gd name="T58" fmla="*/ 360161245 w 67"/>
                <a:gd name="T59" fmla="*/ 81084537 h 34"/>
                <a:gd name="T60" fmla="*/ 291269652 w 67"/>
                <a:gd name="T61" fmla="*/ 149092418 h 34"/>
                <a:gd name="T62" fmla="*/ 370304749 w 67"/>
                <a:gd name="T63" fmla="*/ 101880370 h 34"/>
                <a:gd name="T64" fmla="*/ 301577796 w 67"/>
                <a:gd name="T65" fmla="*/ 172346925 h 34"/>
                <a:gd name="T66" fmla="*/ 383655397 w 67"/>
                <a:gd name="T67" fmla="*/ 115069844 h 34"/>
                <a:gd name="T68" fmla="*/ 418013959 w 67"/>
                <a:gd name="T69" fmla="*/ 81084537 h 34"/>
                <a:gd name="T70" fmla="*/ 534457986 w 67"/>
                <a:gd name="T71" fmla="*/ 101880370 h 34"/>
                <a:gd name="T72" fmla="*/ 627372615 w 67"/>
                <a:gd name="T73" fmla="*/ 81084537 h 34"/>
                <a:gd name="T74" fmla="*/ 767866849 w 67"/>
                <a:gd name="T75" fmla="*/ 34021093 h 34"/>
                <a:gd name="T76" fmla="*/ 232844173 w 67"/>
                <a:gd name="T77" fmla="*/ 47061909 h 34"/>
                <a:gd name="T78" fmla="*/ 267211160 w 67"/>
                <a:gd name="T79" fmla="*/ 10738964 h 34"/>
                <a:gd name="T80" fmla="*/ 278083714 w 67"/>
                <a:gd name="T81" fmla="*/ 91298219 h 34"/>
                <a:gd name="T82" fmla="*/ 256903086 w 67"/>
                <a:gd name="T83" fmla="*/ 57268966 h 34"/>
                <a:gd name="T84" fmla="*/ 312450631 w 67"/>
                <a:gd name="T85" fmla="*/ 57268966 h 34"/>
                <a:gd name="T86" fmla="*/ 291269652 w 67"/>
                <a:gd name="T87" fmla="*/ 23247872 h 34"/>
                <a:gd name="T88" fmla="*/ 383655397 w 67"/>
                <a:gd name="T89" fmla="*/ 274256429 h 34"/>
                <a:gd name="T90" fmla="*/ 383655397 w 67"/>
                <a:gd name="T91" fmla="*/ 240235362 h 34"/>
                <a:gd name="T92" fmla="*/ 407712344 w 67"/>
                <a:gd name="T93" fmla="*/ 250972893 h 34"/>
                <a:gd name="T94" fmla="*/ 407712344 w 67"/>
                <a:gd name="T95" fmla="*/ 230176990 h 34"/>
                <a:gd name="T96" fmla="*/ 360161245 w 67"/>
                <a:gd name="T97" fmla="*/ 216987586 h 34"/>
                <a:gd name="T98" fmla="*/ 335944783 w 67"/>
                <a:gd name="T99" fmla="*/ 182964976 h 34"/>
                <a:gd name="T100" fmla="*/ 394519807 w 67"/>
                <a:gd name="T101" fmla="*/ 206241921 h 34"/>
                <a:gd name="T102" fmla="*/ 370304749 w 67"/>
                <a:gd name="T103" fmla="*/ 159151211 h 34"/>
                <a:gd name="T104" fmla="*/ 568818514 w 67"/>
                <a:gd name="T105" fmla="*/ 115069844 h 34"/>
                <a:gd name="T106" fmla="*/ 579661861 w 67"/>
                <a:gd name="T107" fmla="*/ 91298219 h 34"/>
                <a:gd name="T108" fmla="*/ 592877006 w 67"/>
                <a:gd name="T109" fmla="*/ 101880370 h 34"/>
                <a:gd name="T110" fmla="*/ 592877006 w 67"/>
                <a:gd name="T111" fmla="*/ 115069844 h 34"/>
                <a:gd name="T112" fmla="*/ 568818514 w 67"/>
                <a:gd name="T113" fmla="*/ 115069844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0" y="26"/>
                  </a:moveTo>
                  <a:lnTo>
                    <a:pt x="21" y="10"/>
                  </a:lnTo>
                  <a:lnTo>
                    <a:pt x="19" y="6"/>
                  </a:lnTo>
                  <a:lnTo>
                    <a:pt x="15" y="6"/>
                  </a:lnTo>
                  <a:lnTo>
                    <a:pt x="22" y="0"/>
                  </a:lnTo>
                  <a:lnTo>
                    <a:pt x="26" y="0"/>
                  </a:lnTo>
                  <a:lnTo>
                    <a:pt x="30" y="4"/>
                  </a:lnTo>
                  <a:cubicBezTo>
                    <a:pt x="30" y="4"/>
                    <a:pt x="35" y="2"/>
                    <a:pt x="38" y="3"/>
                  </a:cubicBezTo>
                  <a:cubicBezTo>
                    <a:pt x="42" y="3"/>
                    <a:pt x="47" y="7"/>
                    <a:pt x="49" y="6"/>
                  </a:cubicBezTo>
                  <a:cubicBezTo>
                    <a:pt x="50" y="6"/>
                    <a:pt x="67" y="2"/>
                    <a:pt x="67" y="2"/>
                  </a:cubicBezTo>
                  <a:lnTo>
                    <a:pt x="49" y="13"/>
                  </a:lnTo>
                  <a:cubicBezTo>
                    <a:pt x="49" y="13"/>
                    <a:pt x="41" y="10"/>
                    <a:pt x="40" y="10"/>
                  </a:cubicBezTo>
                  <a:cubicBezTo>
                    <a:pt x="38" y="11"/>
                    <a:pt x="35" y="13"/>
                    <a:pt x="35" y="13"/>
                  </a:cubicBezTo>
                  <a:lnTo>
                    <a:pt x="37" y="17"/>
                  </a:lnTo>
                  <a:lnTo>
                    <a:pt x="37" y="23"/>
                  </a:lnTo>
                  <a:lnTo>
                    <a:pt x="30" y="28"/>
                  </a:lnTo>
                  <a:lnTo>
                    <a:pt x="30" y="22"/>
                  </a:lnTo>
                  <a:lnTo>
                    <a:pt x="27" y="17"/>
                  </a:lnTo>
                  <a:lnTo>
                    <a:pt x="10" y="34"/>
                  </a:lnTo>
                  <a:lnTo>
                    <a:pt x="0" y="26"/>
                  </a:lnTo>
                  <a:close/>
                  <a:moveTo>
                    <a:pt x="4" y="25"/>
                  </a:moveTo>
                  <a:lnTo>
                    <a:pt x="10" y="30"/>
                  </a:lnTo>
                  <a:moveTo>
                    <a:pt x="7" y="24"/>
                  </a:moveTo>
                  <a:lnTo>
                    <a:pt x="18" y="17"/>
                  </a:lnTo>
                  <a:moveTo>
                    <a:pt x="9" y="26"/>
                  </a:moveTo>
                  <a:lnTo>
                    <a:pt x="19" y="18"/>
                  </a:lnTo>
                  <a:moveTo>
                    <a:pt x="12" y="28"/>
                  </a:moveTo>
                  <a:lnTo>
                    <a:pt x="20" y="19"/>
                  </a:lnTo>
                  <a:moveTo>
                    <a:pt x="24" y="11"/>
                  </a:moveTo>
                  <a:lnTo>
                    <a:pt x="31" y="7"/>
                  </a:lnTo>
                  <a:moveTo>
                    <a:pt x="25" y="13"/>
                  </a:moveTo>
                  <a:lnTo>
                    <a:pt x="32" y="9"/>
                  </a:lnTo>
                  <a:moveTo>
                    <a:pt x="26" y="15"/>
                  </a:moveTo>
                  <a:lnTo>
                    <a:pt x="33" y="10"/>
                  </a:lnTo>
                  <a:moveTo>
                    <a:pt x="36" y="7"/>
                  </a:moveTo>
                  <a:lnTo>
                    <a:pt x="46" y="9"/>
                  </a:lnTo>
                  <a:moveTo>
                    <a:pt x="54" y="7"/>
                  </a:moveTo>
                  <a:lnTo>
                    <a:pt x="66" y="3"/>
                  </a:lnTo>
                  <a:moveTo>
                    <a:pt x="20" y="4"/>
                  </a:moveTo>
                  <a:lnTo>
                    <a:pt x="23" y="1"/>
                  </a:lnTo>
                  <a:moveTo>
                    <a:pt x="24" y="8"/>
                  </a:moveTo>
                  <a:lnTo>
                    <a:pt x="22" y="5"/>
                  </a:lnTo>
                  <a:moveTo>
                    <a:pt x="27" y="5"/>
                  </a:moveTo>
                  <a:lnTo>
                    <a:pt x="25" y="2"/>
                  </a:lnTo>
                  <a:moveTo>
                    <a:pt x="33" y="24"/>
                  </a:moveTo>
                  <a:lnTo>
                    <a:pt x="33" y="21"/>
                  </a:lnTo>
                  <a:moveTo>
                    <a:pt x="35" y="22"/>
                  </a:moveTo>
                  <a:lnTo>
                    <a:pt x="35" y="20"/>
                  </a:lnTo>
                  <a:moveTo>
                    <a:pt x="31" y="19"/>
                  </a:moveTo>
                  <a:lnTo>
                    <a:pt x="29" y="16"/>
                  </a:lnTo>
                  <a:moveTo>
                    <a:pt x="34" y="18"/>
                  </a:moveTo>
                  <a:lnTo>
                    <a:pt x="32" y="14"/>
                  </a:lnTo>
                  <a:moveTo>
                    <a:pt x="49" y="10"/>
                  </a:moveTo>
                  <a:cubicBezTo>
                    <a:pt x="49" y="9"/>
                    <a:pt x="49" y="9"/>
                    <a:pt x="50" y="8"/>
                  </a:cubicBezTo>
                  <a:cubicBezTo>
                    <a:pt x="50" y="8"/>
                    <a:pt x="51" y="8"/>
                    <a:pt x="51" y="9"/>
                  </a:cubicBezTo>
                  <a:cubicBezTo>
                    <a:pt x="52" y="9"/>
                    <a:pt x="51" y="10"/>
                    <a:pt x="51" y="10"/>
                  </a:cubicBezTo>
                  <a:cubicBezTo>
                    <a:pt x="50" y="11"/>
                    <a:pt x="50" y="10"/>
                    <a:pt x="49" y="10"/>
                  </a:cubicBezTo>
                  <a:close/>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81" name="Freeform 53"/>
            <p:cNvSpPr>
              <a:spLocks noEditPoints="1"/>
            </p:cNvSpPr>
            <p:nvPr/>
          </p:nvSpPr>
          <p:spPr bwMode="auto">
            <a:xfrm>
              <a:off x="1177" y="1272"/>
              <a:ext cx="1631" cy="1630"/>
            </a:xfrm>
            <a:custGeom>
              <a:avLst/>
              <a:gdLst>
                <a:gd name="T0" fmla="*/ 0 w 372"/>
                <a:gd name="T1" fmla="*/ 2126128957 h 372"/>
                <a:gd name="T2" fmla="*/ 23356219 w 372"/>
                <a:gd name="T3" fmla="*/ 2126128957 h 372"/>
                <a:gd name="T4" fmla="*/ 0 w 372"/>
                <a:gd name="T5" fmla="*/ 2126128957 h 372"/>
                <a:gd name="T6" fmla="*/ 646024788 w 372"/>
                <a:gd name="T7" fmla="*/ 639441850 h 372"/>
                <a:gd name="T8" fmla="*/ 0 w 372"/>
                <a:gd name="T9" fmla="*/ 2126128957 h 372"/>
                <a:gd name="T10" fmla="*/ 2142035862 w 372"/>
                <a:gd name="T11" fmla="*/ 0 h 372"/>
                <a:gd name="T12" fmla="*/ 646024788 w 372"/>
                <a:gd name="T13" fmla="*/ 639441850 h 372"/>
                <a:gd name="T14" fmla="*/ 2142035862 w 372"/>
                <a:gd name="T15" fmla="*/ 0 h 372"/>
                <a:gd name="T16" fmla="*/ 2142035862 w 372"/>
                <a:gd name="T17" fmla="*/ 23228237 h 372"/>
                <a:gd name="T18" fmla="*/ 2142035862 w 372"/>
                <a:gd name="T19" fmla="*/ 0 h 372"/>
                <a:gd name="T20" fmla="*/ 2142035862 w 372"/>
                <a:gd name="T21" fmla="*/ 0 h 372"/>
                <a:gd name="T22" fmla="*/ 2142035862 w 372"/>
                <a:gd name="T23" fmla="*/ 23228237 h 372"/>
                <a:gd name="T24" fmla="*/ 2142035862 w 372"/>
                <a:gd name="T25" fmla="*/ 0 h 372"/>
                <a:gd name="T26" fmla="*/ 2147483647 w 372"/>
                <a:gd name="T27" fmla="*/ 639441850 h 372"/>
                <a:gd name="T28" fmla="*/ 2142035862 w 372"/>
                <a:gd name="T29" fmla="*/ 0 h 372"/>
                <a:gd name="T30" fmla="*/ 2147483647 w 372"/>
                <a:gd name="T31" fmla="*/ 2126128957 h 372"/>
                <a:gd name="T32" fmla="*/ 2147483647 w 372"/>
                <a:gd name="T33" fmla="*/ 639441850 h 372"/>
                <a:gd name="T34" fmla="*/ 2147483647 w 372"/>
                <a:gd name="T35" fmla="*/ 2126128957 h 372"/>
                <a:gd name="T36" fmla="*/ 2147483647 w 372"/>
                <a:gd name="T37" fmla="*/ 2126128957 h 372"/>
                <a:gd name="T38" fmla="*/ 2147483647 w 372"/>
                <a:gd name="T39" fmla="*/ 2126128957 h 372"/>
                <a:gd name="T40" fmla="*/ 2147483647 w 372"/>
                <a:gd name="T41" fmla="*/ 2126128957 h 372"/>
                <a:gd name="T42" fmla="*/ 2147483647 w 372"/>
                <a:gd name="T43" fmla="*/ 2126128957 h 372"/>
                <a:gd name="T44" fmla="*/ 2147483647 w 372"/>
                <a:gd name="T45" fmla="*/ 2126128957 h 372"/>
                <a:gd name="T46" fmla="*/ 2147483647 w 372"/>
                <a:gd name="T47" fmla="*/ 2147483647 h 372"/>
                <a:gd name="T48" fmla="*/ 2147483647 w 372"/>
                <a:gd name="T49" fmla="*/ 2126128957 h 372"/>
                <a:gd name="T50" fmla="*/ 2142035862 w 372"/>
                <a:gd name="T51" fmla="*/ 2147483647 h 372"/>
                <a:gd name="T52" fmla="*/ 2147483647 w 372"/>
                <a:gd name="T53" fmla="*/ 2147483647 h 372"/>
                <a:gd name="T54" fmla="*/ 2142035862 w 372"/>
                <a:gd name="T55" fmla="*/ 2147483647 h 372"/>
                <a:gd name="T56" fmla="*/ 2142035862 w 372"/>
                <a:gd name="T57" fmla="*/ 2147483647 h 372"/>
                <a:gd name="T58" fmla="*/ 2142035862 w 372"/>
                <a:gd name="T59" fmla="*/ 2147483647 h 372"/>
                <a:gd name="T60" fmla="*/ 2142035862 w 372"/>
                <a:gd name="T61" fmla="*/ 2147483647 h 372"/>
                <a:gd name="T62" fmla="*/ 2142035862 w 372"/>
                <a:gd name="T63" fmla="*/ 2147483647 h 372"/>
                <a:gd name="T64" fmla="*/ 2142035862 w 372"/>
                <a:gd name="T65" fmla="*/ 2147483647 h 372"/>
                <a:gd name="T66" fmla="*/ 646024788 w 372"/>
                <a:gd name="T67" fmla="*/ 2147483647 h 372"/>
                <a:gd name="T68" fmla="*/ 2142035862 w 372"/>
                <a:gd name="T69" fmla="*/ 2147483647 h 372"/>
                <a:gd name="T70" fmla="*/ 0 w 372"/>
                <a:gd name="T71" fmla="*/ 2126128957 h 372"/>
                <a:gd name="T72" fmla="*/ 646024788 w 372"/>
                <a:gd name="T73" fmla="*/ 2147483647 h 372"/>
                <a:gd name="T74" fmla="*/ 0 w 372"/>
                <a:gd name="T75" fmla="*/ 2126128957 h 372"/>
                <a:gd name="T76" fmla="*/ 23356219 w 372"/>
                <a:gd name="T77" fmla="*/ 2126128957 h 372"/>
                <a:gd name="T78" fmla="*/ 0 w 372"/>
                <a:gd name="T79" fmla="*/ 2126128957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
                <a:gd name="T121" fmla="*/ 0 h 372"/>
                <a:gd name="T122" fmla="*/ 372 w 37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 h="372">
                  <a:moveTo>
                    <a:pt x="0" y="186"/>
                  </a:moveTo>
                  <a:lnTo>
                    <a:pt x="0" y="186"/>
                  </a:lnTo>
                  <a:lnTo>
                    <a:pt x="2" y="186"/>
                  </a:lnTo>
                  <a:lnTo>
                    <a:pt x="0" y="186"/>
                  </a:lnTo>
                  <a:close/>
                  <a:moveTo>
                    <a:pt x="0" y="186"/>
                  </a:moveTo>
                  <a:cubicBezTo>
                    <a:pt x="0" y="135"/>
                    <a:pt x="21" y="88"/>
                    <a:pt x="54" y="54"/>
                  </a:cubicBezTo>
                  <a:lnTo>
                    <a:pt x="56" y="56"/>
                  </a:lnTo>
                  <a:cubicBezTo>
                    <a:pt x="23" y="89"/>
                    <a:pt x="2" y="135"/>
                    <a:pt x="2" y="186"/>
                  </a:cubicBezTo>
                  <a:lnTo>
                    <a:pt x="0" y="186"/>
                  </a:lnTo>
                  <a:close/>
                  <a:moveTo>
                    <a:pt x="54" y="54"/>
                  </a:moveTo>
                  <a:cubicBezTo>
                    <a:pt x="88" y="21"/>
                    <a:pt x="135" y="0"/>
                    <a:pt x="186" y="0"/>
                  </a:cubicBezTo>
                  <a:lnTo>
                    <a:pt x="186" y="2"/>
                  </a:lnTo>
                  <a:cubicBezTo>
                    <a:pt x="135" y="2"/>
                    <a:pt x="89" y="23"/>
                    <a:pt x="56" y="56"/>
                  </a:cubicBezTo>
                  <a:lnTo>
                    <a:pt x="54" y="54"/>
                  </a:lnTo>
                  <a:close/>
                  <a:moveTo>
                    <a:pt x="186" y="0"/>
                  </a:moveTo>
                  <a:lnTo>
                    <a:pt x="186" y="0"/>
                  </a:lnTo>
                  <a:lnTo>
                    <a:pt x="186" y="2"/>
                  </a:lnTo>
                  <a:lnTo>
                    <a:pt x="186" y="0"/>
                  </a:lnTo>
                  <a:close/>
                  <a:moveTo>
                    <a:pt x="186" y="0"/>
                  </a:moveTo>
                  <a:lnTo>
                    <a:pt x="186" y="0"/>
                  </a:lnTo>
                  <a:lnTo>
                    <a:pt x="186" y="2"/>
                  </a:lnTo>
                  <a:lnTo>
                    <a:pt x="186" y="0"/>
                  </a:lnTo>
                  <a:close/>
                  <a:moveTo>
                    <a:pt x="186" y="0"/>
                  </a:moveTo>
                  <a:cubicBezTo>
                    <a:pt x="237" y="0"/>
                    <a:pt x="284" y="21"/>
                    <a:pt x="318" y="54"/>
                  </a:cubicBezTo>
                  <a:lnTo>
                    <a:pt x="316" y="56"/>
                  </a:lnTo>
                  <a:cubicBezTo>
                    <a:pt x="283" y="23"/>
                    <a:pt x="237" y="2"/>
                    <a:pt x="186" y="2"/>
                  </a:cubicBezTo>
                  <a:lnTo>
                    <a:pt x="186" y="0"/>
                  </a:lnTo>
                  <a:close/>
                  <a:moveTo>
                    <a:pt x="318" y="54"/>
                  </a:moveTo>
                  <a:cubicBezTo>
                    <a:pt x="351" y="88"/>
                    <a:pt x="372" y="135"/>
                    <a:pt x="372" y="186"/>
                  </a:cubicBezTo>
                  <a:lnTo>
                    <a:pt x="370" y="186"/>
                  </a:lnTo>
                  <a:cubicBezTo>
                    <a:pt x="370" y="135"/>
                    <a:pt x="349" y="89"/>
                    <a:pt x="316" y="56"/>
                  </a:cubicBezTo>
                  <a:lnTo>
                    <a:pt x="318" y="54"/>
                  </a:lnTo>
                  <a:close/>
                  <a:moveTo>
                    <a:pt x="372" y="186"/>
                  </a:moveTo>
                  <a:lnTo>
                    <a:pt x="372" y="186"/>
                  </a:lnTo>
                  <a:lnTo>
                    <a:pt x="370" y="186"/>
                  </a:lnTo>
                  <a:lnTo>
                    <a:pt x="372" y="186"/>
                  </a:lnTo>
                  <a:close/>
                  <a:moveTo>
                    <a:pt x="372" y="186"/>
                  </a:moveTo>
                  <a:lnTo>
                    <a:pt x="372" y="186"/>
                  </a:lnTo>
                  <a:lnTo>
                    <a:pt x="370" y="186"/>
                  </a:lnTo>
                  <a:lnTo>
                    <a:pt x="372" y="186"/>
                  </a:lnTo>
                  <a:close/>
                  <a:moveTo>
                    <a:pt x="372" y="186"/>
                  </a:moveTo>
                  <a:cubicBezTo>
                    <a:pt x="372" y="237"/>
                    <a:pt x="351" y="284"/>
                    <a:pt x="318" y="318"/>
                  </a:cubicBezTo>
                  <a:lnTo>
                    <a:pt x="316" y="316"/>
                  </a:lnTo>
                  <a:cubicBezTo>
                    <a:pt x="349" y="283"/>
                    <a:pt x="370" y="237"/>
                    <a:pt x="370" y="186"/>
                  </a:cubicBezTo>
                  <a:lnTo>
                    <a:pt x="372" y="186"/>
                  </a:lnTo>
                  <a:close/>
                  <a:moveTo>
                    <a:pt x="318" y="318"/>
                  </a:moveTo>
                  <a:cubicBezTo>
                    <a:pt x="284" y="351"/>
                    <a:pt x="237" y="372"/>
                    <a:pt x="186" y="372"/>
                  </a:cubicBezTo>
                  <a:lnTo>
                    <a:pt x="186" y="370"/>
                  </a:lnTo>
                  <a:cubicBezTo>
                    <a:pt x="237" y="370"/>
                    <a:pt x="283" y="349"/>
                    <a:pt x="316" y="316"/>
                  </a:cubicBezTo>
                  <a:lnTo>
                    <a:pt x="318" y="318"/>
                  </a:lnTo>
                  <a:close/>
                  <a:moveTo>
                    <a:pt x="186" y="372"/>
                  </a:moveTo>
                  <a:lnTo>
                    <a:pt x="186" y="372"/>
                  </a:lnTo>
                  <a:lnTo>
                    <a:pt x="186" y="370"/>
                  </a:lnTo>
                  <a:lnTo>
                    <a:pt x="186" y="372"/>
                  </a:lnTo>
                  <a:close/>
                  <a:moveTo>
                    <a:pt x="186" y="372"/>
                  </a:moveTo>
                  <a:lnTo>
                    <a:pt x="186" y="372"/>
                  </a:lnTo>
                  <a:lnTo>
                    <a:pt x="186" y="370"/>
                  </a:lnTo>
                  <a:lnTo>
                    <a:pt x="186" y="372"/>
                  </a:lnTo>
                  <a:close/>
                  <a:moveTo>
                    <a:pt x="186" y="372"/>
                  </a:moveTo>
                  <a:cubicBezTo>
                    <a:pt x="135" y="372"/>
                    <a:pt x="88" y="351"/>
                    <a:pt x="54" y="318"/>
                  </a:cubicBezTo>
                  <a:lnTo>
                    <a:pt x="56" y="316"/>
                  </a:lnTo>
                  <a:cubicBezTo>
                    <a:pt x="89" y="349"/>
                    <a:pt x="135" y="370"/>
                    <a:pt x="186" y="370"/>
                  </a:cubicBezTo>
                  <a:lnTo>
                    <a:pt x="186" y="372"/>
                  </a:lnTo>
                  <a:close/>
                  <a:moveTo>
                    <a:pt x="54" y="318"/>
                  </a:moveTo>
                  <a:cubicBezTo>
                    <a:pt x="21" y="284"/>
                    <a:pt x="0" y="237"/>
                    <a:pt x="0" y="186"/>
                  </a:cubicBezTo>
                  <a:lnTo>
                    <a:pt x="2" y="186"/>
                  </a:lnTo>
                  <a:cubicBezTo>
                    <a:pt x="2" y="237"/>
                    <a:pt x="23" y="283"/>
                    <a:pt x="56" y="316"/>
                  </a:cubicBezTo>
                  <a:lnTo>
                    <a:pt x="54" y="318"/>
                  </a:lnTo>
                  <a:close/>
                  <a:moveTo>
                    <a:pt x="0" y="186"/>
                  </a:moveTo>
                  <a:lnTo>
                    <a:pt x="0" y="186"/>
                  </a:lnTo>
                  <a:lnTo>
                    <a:pt x="2" y="186"/>
                  </a:lnTo>
                  <a:lnTo>
                    <a:pt x="0" y="186"/>
                  </a:lnTo>
                  <a:close/>
                </a:path>
              </a:pathLst>
            </a:cu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82" name="Oval 54"/>
            <p:cNvSpPr>
              <a:spLocks noChangeArrowheads="1"/>
            </p:cNvSpPr>
            <p:nvPr/>
          </p:nvSpPr>
          <p:spPr bwMode="auto">
            <a:xfrm>
              <a:off x="1632" y="1727"/>
              <a:ext cx="720" cy="719"/>
            </a:xfrm>
            <a:prstGeom prst="ellipse">
              <a:avLst/>
            </a:pr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sp>
          <p:nvSpPr>
            <p:cNvPr id="1083" name="Freeform 55"/>
            <p:cNvSpPr>
              <a:spLocks noEditPoints="1"/>
            </p:cNvSpPr>
            <p:nvPr/>
          </p:nvSpPr>
          <p:spPr bwMode="auto">
            <a:xfrm>
              <a:off x="1107" y="1202"/>
              <a:ext cx="1771" cy="1770"/>
            </a:xfrm>
            <a:custGeom>
              <a:avLst/>
              <a:gdLst>
                <a:gd name="T0" fmla="*/ 2147483647 w 404"/>
                <a:gd name="T1" fmla="*/ 80897773 h 404"/>
                <a:gd name="T2" fmla="*/ 2147483647 w 404"/>
                <a:gd name="T3" fmla="*/ 239724452 h 404"/>
                <a:gd name="T4" fmla="*/ 2147483647 w 404"/>
                <a:gd name="T5" fmla="*/ 341414741 h 404"/>
                <a:gd name="T6" fmla="*/ 2147483647 w 404"/>
                <a:gd name="T7" fmla="*/ 708890604 h 404"/>
                <a:gd name="T8" fmla="*/ 2147483647 w 404"/>
                <a:gd name="T9" fmla="*/ 1141373886 h 404"/>
                <a:gd name="T10" fmla="*/ 2147483647 w 404"/>
                <a:gd name="T11" fmla="*/ 1610505199 h 404"/>
                <a:gd name="T12" fmla="*/ 2147483647 w 404"/>
                <a:gd name="T13" fmla="*/ 1985173639 h 404"/>
                <a:gd name="T14" fmla="*/ 2147483647 w 404"/>
                <a:gd name="T15" fmla="*/ 2147483647 h 404"/>
                <a:gd name="T16" fmla="*/ 2147483647 w 404"/>
                <a:gd name="T17" fmla="*/ 2147483647 h 404"/>
                <a:gd name="T18" fmla="*/ 2147483647 w 404"/>
                <a:gd name="T19" fmla="*/ 2147483647 h 404"/>
                <a:gd name="T20" fmla="*/ 2147483647 w 404"/>
                <a:gd name="T21" fmla="*/ 2147483647 h 404"/>
                <a:gd name="T22" fmla="*/ 2147483647 w 404"/>
                <a:gd name="T23" fmla="*/ 2147483647 h 404"/>
                <a:gd name="T24" fmla="*/ 2147483647 w 404"/>
                <a:gd name="T25" fmla="*/ 2147483647 h 404"/>
                <a:gd name="T26" fmla="*/ 2147483647 w 404"/>
                <a:gd name="T27" fmla="*/ 2147483647 h 404"/>
                <a:gd name="T28" fmla="*/ 2147483647 w 404"/>
                <a:gd name="T29" fmla="*/ 2147483647 h 404"/>
                <a:gd name="T30" fmla="*/ 1666631556 w 404"/>
                <a:gd name="T31" fmla="*/ 2147483647 h 404"/>
                <a:gd name="T32" fmla="*/ 1137556793 w 404"/>
                <a:gd name="T33" fmla="*/ 2147483647 h 404"/>
                <a:gd name="T34" fmla="*/ 804553905 w 404"/>
                <a:gd name="T35" fmla="*/ 2147483647 h 404"/>
                <a:gd name="T36" fmla="*/ 448349872 w 404"/>
                <a:gd name="T37" fmla="*/ 2147483647 h 404"/>
                <a:gd name="T38" fmla="*/ 206859962 w 404"/>
                <a:gd name="T39" fmla="*/ 2147483647 h 404"/>
                <a:gd name="T40" fmla="*/ 138673782 w 404"/>
                <a:gd name="T41" fmla="*/ 2147483647 h 404"/>
                <a:gd name="T42" fmla="*/ 81286806 w 404"/>
                <a:gd name="T43" fmla="*/ 2076820496 h 404"/>
                <a:gd name="T44" fmla="*/ 115376337 w 404"/>
                <a:gd name="T45" fmla="*/ 1677710501 h 404"/>
                <a:gd name="T46" fmla="*/ 356333930 w 404"/>
                <a:gd name="T47" fmla="*/ 1222152315 h 404"/>
                <a:gd name="T48" fmla="*/ 678413293 w 404"/>
                <a:gd name="T49" fmla="*/ 752985672 h 404"/>
                <a:gd name="T50" fmla="*/ 1069369175 w 404"/>
                <a:gd name="T51" fmla="*/ 503091890 h 404"/>
                <a:gd name="T52" fmla="*/ 1412574984 w 404"/>
                <a:gd name="T53" fmla="*/ 205800186 h 404"/>
                <a:gd name="T54" fmla="*/ 1952315582 w 404"/>
                <a:gd name="T55" fmla="*/ 80897773 h 404"/>
                <a:gd name="T56" fmla="*/ 2114851952 w 404"/>
                <a:gd name="T57" fmla="*/ 296739814 h 404"/>
                <a:gd name="T58" fmla="*/ 2147483647 w 404"/>
                <a:gd name="T59" fmla="*/ 205800186 h 404"/>
                <a:gd name="T60" fmla="*/ 2147483647 w 404"/>
                <a:gd name="T61" fmla="*/ 320502530 h 404"/>
                <a:gd name="T62" fmla="*/ 2147483647 w 404"/>
                <a:gd name="T63" fmla="*/ 513253439 h 404"/>
                <a:gd name="T64" fmla="*/ 2147483647 w 404"/>
                <a:gd name="T65" fmla="*/ 844477750 h 404"/>
                <a:gd name="T66" fmla="*/ 2147483647 w 404"/>
                <a:gd name="T67" fmla="*/ 992582894 h 404"/>
                <a:gd name="T68" fmla="*/ 2147483647 w 404"/>
                <a:gd name="T69" fmla="*/ 1448828891 h 404"/>
                <a:gd name="T70" fmla="*/ 2147483647 w 404"/>
                <a:gd name="T71" fmla="*/ 1873475106 h 404"/>
                <a:gd name="T72" fmla="*/ 2147483647 w 404"/>
                <a:gd name="T73" fmla="*/ 2147483647 h 404"/>
                <a:gd name="T74" fmla="*/ 2147483647 w 404"/>
                <a:gd name="T75" fmla="*/ 2147483647 h 404"/>
                <a:gd name="T76" fmla="*/ 2147483647 w 404"/>
                <a:gd name="T77" fmla="*/ 2147483647 h 404"/>
                <a:gd name="T78" fmla="*/ 2147483647 w 404"/>
                <a:gd name="T79" fmla="*/ 2147483647 h 404"/>
                <a:gd name="T80" fmla="*/ 2147483647 w 404"/>
                <a:gd name="T81" fmla="*/ 2147483647 h 404"/>
                <a:gd name="T82" fmla="*/ 2147483647 w 404"/>
                <a:gd name="T83" fmla="*/ 2147483647 h 404"/>
                <a:gd name="T84" fmla="*/ 2147483647 w 404"/>
                <a:gd name="T85" fmla="*/ 2147483647 h 404"/>
                <a:gd name="T86" fmla="*/ 2147483647 w 404"/>
                <a:gd name="T87" fmla="*/ 2147483647 h 404"/>
                <a:gd name="T88" fmla="*/ 2147483647 w 404"/>
                <a:gd name="T89" fmla="*/ 2147483647 h 404"/>
                <a:gd name="T90" fmla="*/ 2147483647 w 404"/>
                <a:gd name="T91" fmla="*/ 2147483647 h 404"/>
                <a:gd name="T92" fmla="*/ 2147483647 w 404"/>
                <a:gd name="T93" fmla="*/ 2147483647 h 404"/>
                <a:gd name="T94" fmla="*/ 1687501434 w 404"/>
                <a:gd name="T95" fmla="*/ 2147483647 h 404"/>
                <a:gd name="T96" fmla="*/ 1687501434 w 404"/>
                <a:gd name="T97" fmla="*/ 2147483647 h 404"/>
                <a:gd name="T98" fmla="*/ 1252371705 w 404"/>
                <a:gd name="T99" fmla="*/ 2147483647 h 404"/>
                <a:gd name="T100" fmla="*/ 872712906 w 404"/>
                <a:gd name="T101" fmla="*/ 2147483647 h 404"/>
                <a:gd name="T102" fmla="*/ 550505890 w 404"/>
                <a:gd name="T103" fmla="*/ 2147483647 h 404"/>
                <a:gd name="T104" fmla="*/ 333000784 w 404"/>
                <a:gd name="T105" fmla="*/ 2147483647 h 404"/>
                <a:gd name="T106" fmla="*/ 607899319 w 404"/>
                <a:gd name="T107" fmla="*/ 2147483647 h 404"/>
                <a:gd name="T108" fmla="*/ 482439472 w 404"/>
                <a:gd name="T109" fmla="*/ 2147483647 h 404"/>
                <a:gd name="T110" fmla="*/ 240957558 w 404"/>
                <a:gd name="T111" fmla="*/ 1860306590 h 404"/>
                <a:gd name="T112" fmla="*/ 367099082 w 404"/>
                <a:gd name="T113" fmla="*/ 1495801943 h 404"/>
                <a:gd name="T114" fmla="*/ 563036851 w 404"/>
                <a:gd name="T115" fmla="*/ 1130652666 h 404"/>
                <a:gd name="T116" fmla="*/ 804553905 w 404"/>
                <a:gd name="T117" fmla="*/ 833755970 h 404"/>
                <a:gd name="T118" fmla="*/ 1035399652 w 404"/>
                <a:gd name="T119" fmla="*/ 877880199 h 404"/>
                <a:gd name="T120" fmla="*/ 1035399652 w 404"/>
                <a:gd name="T121" fmla="*/ 877880199 h 404"/>
                <a:gd name="T122" fmla="*/ 1517186976 w 404"/>
                <a:gd name="T123" fmla="*/ 651195772 h 404"/>
                <a:gd name="T124" fmla="*/ 1941551272 w 404"/>
                <a:gd name="T125" fmla="*/ 513253439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404"/>
                <a:gd name="T191" fmla="*/ 404 w 404"/>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404">
                  <a:moveTo>
                    <a:pt x="187" y="5"/>
                  </a:moveTo>
                  <a:cubicBezTo>
                    <a:pt x="189" y="5"/>
                    <a:pt x="190" y="10"/>
                    <a:pt x="187" y="10"/>
                  </a:cubicBezTo>
                  <a:cubicBezTo>
                    <a:pt x="182" y="12"/>
                    <a:pt x="180" y="5"/>
                    <a:pt x="184" y="3"/>
                  </a:cubicBezTo>
                  <a:cubicBezTo>
                    <a:pt x="187" y="0"/>
                    <a:pt x="189" y="3"/>
                    <a:pt x="191" y="5"/>
                  </a:cubicBezTo>
                  <a:cubicBezTo>
                    <a:pt x="192" y="7"/>
                    <a:pt x="194" y="10"/>
                    <a:pt x="196" y="10"/>
                  </a:cubicBezTo>
                  <a:cubicBezTo>
                    <a:pt x="197" y="10"/>
                    <a:pt x="201" y="10"/>
                    <a:pt x="202" y="6"/>
                  </a:cubicBezTo>
                  <a:cubicBezTo>
                    <a:pt x="202" y="2"/>
                    <a:pt x="197" y="0"/>
                    <a:pt x="195" y="2"/>
                  </a:cubicBezTo>
                  <a:cubicBezTo>
                    <a:pt x="193" y="5"/>
                    <a:pt x="196" y="8"/>
                    <a:pt x="199" y="7"/>
                  </a:cubicBezTo>
                  <a:moveTo>
                    <a:pt x="207" y="5"/>
                  </a:moveTo>
                  <a:cubicBezTo>
                    <a:pt x="209" y="5"/>
                    <a:pt x="210" y="9"/>
                    <a:pt x="207" y="10"/>
                  </a:cubicBezTo>
                  <a:cubicBezTo>
                    <a:pt x="202" y="11"/>
                    <a:pt x="201" y="4"/>
                    <a:pt x="205" y="2"/>
                  </a:cubicBezTo>
                  <a:cubicBezTo>
                    <a:pt x="208" y="0"/>
                    <a:pt x="210" y="3"/>
                    <a:pt x="211" y="5"/>
                  </a:cubicBezTo>
                  <a:cubicBezTo>
                    <a:pt x="213" y="7"/>
                    <a:pt x="214" y="10"/>
                    <a:pt x="216" y="10"/>
                  </a:cubicBezTo>
                  <a:cubicBezTo>
                    <a:pt x="217" y="11"/>
                    <a:pt x="221" y="11"/>
                    <a:pt x="222" y="7"/>
                  </a:cubicBezTo>
                  <a:cubicBezTo>
                    <a:pt x="223" y="3"/>
                    <a:pt x="218" y="0"/>
                    <a:pt x="216" y="3"/>
                  </a:cubicBezTo>
                  <a:cubicBezTo>
                    <a:pt x="214" y="5"/>
                    <a:pt x="217" y="8"/>
                    <a:pt x="219" y="7"/>
                  </a:cubicBezTo>
                  <a:moveTo>
                    <a:pt x="228" y="7"/>
                  </a:moveTo>
                  <a:cubicBezTo>
                    <a:pt x="230" y="7"/>
                    <a:pt x="230" y="11"/>
                    <a:pt x="227" y="11"/>
                  </a:cubicBezTo>
                  <a:cubicBezTo>
                    <a:pt x="222" y="12"/>
                    <a:pt x="222" y="5"/>
                    <a:pt x="225" y="3"/>
                  </a:cubicBezTo>
                  <a:cubicBezTo>
                    <a:pt x="229" y="2"/>
                    <a:pt x="231" y="5"/>
                    <a:pt x="232" y="7"/>
                  </a:cubicBezTo>
                  <a:cubicBezTo>
                    <a:pt x="233" y="9"/>
                    <a:pt x="234" y="12"/>
                    <a:pt x="236" y="13"/>
                  </a:cubicBezTo>
                  <a:cubicBezTo>
                    <a:pt x="237" y="13"/>
                    <a:pt x="241" y="14"/>
                    <a:pt x="242" y="10"/>
                  </a:cubicBezTo>
                  <a:cubicBezTo>
                    <a:pt x="244" y="6"/>
                    <a:pt x="239" y="3"/>
                    <a:pt x="237" y="5"/>
                  </a:cubicBezTo>
                  <a:cubicBezTo>
                    <a:pt x="234" y="7"/>
                    <a:pt x="237" y="11"/>
                    <a:pt x="239" y="10"/>
                  </a:cubicBezTo>
                  <a:moveTo>
                    <a:pt x="248" y="10"/>
                  </a:moveTo>
                  <a:cubicBezTo>
                    <a:pt x="250" y="11"/>
                    <a:pt x="250" y="15"/>
                    <a:pt x="246" y="15"/>
                  </a:cubicBezTo>
                  <a:cubicBezTo>
                    <a:pt x="242" y="15"/>
                    <a:pt x="242" y="8"/>
                    <a:pt x="246" y="7"/>
                  </a:cubicBezTo>
                  <a:cubicBezTo>
                    <a:pt x="250" y="6"/>
                    <a:pt x="251" y="9"/>
                    <a:pt x="252" y="11"/>
                  </a:cubicBezTo>
                  <a:cubicBezTo>
                    <a:pt x="253" y="13"/>
                    <a:pt x="254" y="17"/>
                    <a:pt x="255" y="17"/>
                  </a:cubicBezTo>
                  <a:cubicBezTo>
                    <a:pt x="257" y="18"/>
                    <a:pt x="260" y="19"/>
                    <a:pt x="262" y="16"/>
                  </a:cubicBezTo>
                  <a:cubicBezTo>
                    <a:pt x="264" y="12"/>
                    <a:pt x="260" y="8"/>
                    <a:pt x="257" y="10"/>
                  </a:cubicBezTo>
                  <a:cubicBezTo>
                    <a:pt x="254" y="12"/>
                    <a:pt x="256" y="16"/>
                    <a:pt x="259" y="15"/>
                  </a:cubicBezTo>
                  <a:moveTo>
                    <a:pt x="268" y="16"/>
                  </a:moveTo>
                  <a:cubicBezTo>
                    <a:pt x="270" y="17"/>
                    <a:pt x="269" y="21"/>
                    <a:pt x="266" y="21"/>
                  </a:cubicBezTo>
                  <a:cubicBezTo>
                    <a:pt x="261" y="20"/>
                    <a:pt x="262" y="13"/>
                    <a:pt x="266" y="12"/>
                  </a:cubicBezTo>
                  <a:cubicBezTo>
                    <a:pt x="270" y="12"/>
                    <a:pt x="271" y="15"/>
                    <a:pt x="272" y="17"/>
                  </a:cubicBezTo>
                  <a:cubicBezTo>
                    <a:pt x="273" y="20"/>
                    <a:pt x="273" y="23"/>
                    <a:pt x="274" y="24"/>
                  </a:cubicBezTo>
                  <a:cubicBezTo>
                    <a:pt x="276" y="25"/>
                    <a:pt x="279" y="26"/>
                    <a:pt x="281" y="23"/>
                  </a:cubicBezTo>
                  <a:cubicBezTo>
                    <a:pt x="284" y="19"/>
                    <a:pt x="280" y="15"/>
                    <a:pt x="277" y="17"/>
                  </a:cubicBezTo>
                  <a:cubicBezTo>
                    <a:pt x="274" y="18"/>
                    <a:pt x="276" y="22"/>
                    <a:pt x="278" y="22"/>
                  </a:cubicBezTo>
                  <a:moveTo>
                    <a:pt x="287" y="24"/>
                  </a:moveTo>
                  <a:cubicBezTo>
                    <a:pt x="289" y="25"/>
                    <a:pt x="288" y="29"/>
                    <a:pt x="284" y="28"/>
                  </a:cubicBezTo>
                  <a:cubicBezTo>
                    <a:pt x="280" y="27"/>
                    <a:pt x="282" y="21"/>
                    <a:pt x="286" y="20"/>
                  </a:cubicBezTo>
                  <a:cubicBezTo>
                    <a:pt x="290" y="20"/>
                    <a:pt x="291" y="23"/>
                    <a:pt x="291" y="26"/>
                  </a:cubicBezTo>
                  <a:cubicBezTo>
                    <a:pt x="291" y="28"/>
                    <a:pt x="291" y="31"/>
                    <a:pt x="293" y="32"/>
                  </a:cubicBezTo>
                  <a:cubicBezTo>
                    <a:pt x="294" y="33"/>
                    <a:pt x="297" y="35"/>
                    <a:pt x="300" y="32"/>
                  </a:cubicBezTo>
                  <a:cubicBezTo>
                    <a:pt x="303" y="29"/>
                    <a:pt x="299" y="24"/>
                    <a:pt x="296" y="26"/>
                  </a:cubicBezTo>
                  <a:cubicBezTo>
                    <a:pt x="293" y="27"/>
                    <a:pt x="294" y="31"/>
                    <a:pt x="297" y="31"/>
                  </a:cubicBezTo>
                  <a:moveTo>
                    <a:pt x="305" y="34"/>
                  </a:moveTo>
                  <a:cubicBezTo>
                    <a:pt x="307" y="35"/>
                    <a:pt x="305" y="39"/>
                    <a:pt x="302" y="38"/>
                  </a:cubicBezTo>
                  <a:cubicBezTo>
                    <a:pt x="298" y="36"/>
                    <a:pt x="300" y="30"/>
                    <a:pt x="304" y="30"/>
                  </a:cubicBezTo>
                  <a:cubicBezTo>
                    <a:pt x="308" y="30"/>
                    <a:pt x="309" y="34"/>
                    <a:pt x="309" y="36"/>
                  </a:cubicBezTo>
                  <a:cubicBezTo>
                    <a:pt x="309" y="38"/>
                    <a:pt x="309" y="42"/>
                    <a:pt x="310" y="43"/>
                  </a:cubicBezTo>
                  <a:cubicBezTo>
                    <a:pt x="311" y="44"/>
                    <a:pt x="314" y="46"/>
                    <a:pt x="317" y="43"/>
                  </a:cubicBezTo>
                  <a:cubicBezTo>
                    <a:pt x="320" y="40"/>
                    <a:pt x="317" y="35"/>
                    <a:pt x="314" y="36"/>
                  </a:cubicBezTo>
                  <a:cubicBezTo>
                    <a:pt x="311" y="37"/>
                    <a:pt x="311" y="42"/>
                    <a:pt x="314" y="42"/>
                  </a:cubicBezTo>
                  <a:moveTo>
                    <a:pt x="322" y="46"/>
                  </a:moveTo>
                  <a:cubicBezTo>
                    <a:pt x="324" y="47"/>
                    <a:pt x="322" y="51"/>
                    <a:pt x="319" y="49"/>
                  </a:cubicBezTo>
                  <a:cubicBezTo>
                    <a:pt x="314" y="47"/>
                    <a:pt x="318" y="41"/>
                    <a:pt x="322" y="42"/>
                  </a:cubicBezTo>
                  <a:cubicBezTo>
                    <a:pt x="326" y="42"/>
                    <a:pt x="326" y="46"/>
                    <a:pt x="326" y="48"/>
                  </a:cubicBezTo>
                  <a:cubicBezTo>
                    <a:pt x="325" y="50"/>
                    <a:pt x="325" y="54"/>
                    <a:pt x="326" y="55"/>
                  </a:cubicBezTo>
                  <a:cubicBezTo>
                    <a:pt x="327" y="56"/>
                    <a:pt x="329" y="59"/>
                    <a:pt x="333" y="56"/>
                  </a:cubicBezTo>
                  <a:cubicBezTo>
                    <a:pt x="336" y="53"/>
                    <a:pt x="334" y="48"/>
                    <a:pt x="330" y="49"/>
                  </a:cubicBezTo>
                  <a:cubicBezTo>
                    <a:pt x="327" y="50"/>
                    <a:pt x="328" y="54"/>
                    <a:pt x="330" y="55"/>
                  </a:cubicBezTo>
                  <a:moveTo>
                    <a:pt x="338" y="59"/>
                  </a:moveTo>
                  <a:cubicBezTo>
                    <a:pt x="339" y="60"/>
                    <a:pt x="337" y="64"/>
                    <a:pt x="334" y="62"/>
                  </a:cubicBezTo>
                  <a:cubicBezTo>
                    <a:pt x="330" y="60"/>
                    <a:pt x="334" y="54"/>
                    <a:pt x="338" y="55"/>
                  </a:cubicBezTo>
                  <a:cubicBezTo>
                    <a:pt x="342" y="56"/>
                    <a:pt x="341" y="60"/>
                    <a:pt x="341" y="62"/>
                  </a:cubicBezTo>
                  <a:cubicBezTo>
                    <a:pt x="341" y="64"/>
                    <a:pt x="340" y="67"/>
                    <a:pt x="341" y="69"/>
                  </a:cubicBezTo>
                  <a:cubicBezTo>
                    <a:pt x="342" y="70"/>
                    <a:pt x="344" y="73"/>
                    <a:pt x="347" y="71"/>
                  </a:cubicBezTo>
                  <a:cubicBezTo>
                    <a:pt x="351" y="68"/>
                    <a:pt x="349" y="63"/>
                    <a:pt x="346" y="63"/>
                  </a:cubicBezTo>
                  <a:cubicBezTo>
                    <a:pt x="342" y="64"/>
                    <a:pt x="342" y="68"/>
                    <a:pt x="345" y="69"/>
                  </a:cubicBezTo>
                  <a:moveTo>
                    <a:pt x="352" y="74"/>
                  </a:moveTo>
                  <a:cubicBezTo>
                    <a:pt x="353" y="76"/>
                    <a:pt x="350" y="79"/>
                    <a:pt x="348" y="77"/>
                  </a:cubicBezTo>
                  <a:cubicBezTo>
                    <a:pt x="344" y="74"/>
                    <a:pt x="349" y="69"/>
                    <a:pt x="352" y="70"/>
                  </a:cubicBezTo>
                  <a:cubicBezTo>
                    <a:pt x="356" y="71"/>
                    <a:pt x="355" y="75"/>
                    <a:pt x="355" y="77"/>
                  </a:cubicBezTo>
                  <a:cubicBezTo>
                    <a:pt x="354" y="79"/>
                    <a:pt x="353" y="83"/>
                    <a:pt x="354" y="84"/>
                  </a:cubicBezTo>
                  <a:cubicBezTo>
                    <a:pt x="355" y="85"/>
                    <a:pt x="356" y="88"/>
                    <a:pt x="360" y="87"/>
                  </a:cubicBezTo>
                  <a:cubicBezTo>
                    <a:pt x="364" y="85"/>
                    <a:pt x="363" y="79"/>
                    <a:pt x="359" y="79"/>
                  </a:cubicBezTo>
                  <a:cubicBezTo>
                    <a:pt x="356" y="79"/>
                    <a:pt x="356" y="83"/>
                    <a:pt x="358" y="84"/>
                  </a:cubicBezTo>
                  <a:moveTo>
                    <a:pt x="365" y="91"/>
                  </a:moveTo>
                  <a:cubicBezTo>
                    <a:pt x="366" y="92"/>
                    <a:pt x="363" y="95"/>
                    <a:pt x="360" y="93"/>
                  </a:cubicBezTo>
                  <a:cubicBezTo>
                    <a:pt x="357" y="89"/>
                    <a:pt x="362" y="85"/>
                    <a:pt x="365" y="86"/>
                  </a:cubicBezTo>
                  <a:cubicBezTo>
                    <a:pt x="369" y="88"/>
                    <a:pt x="368" y="92"/>
                    <a:pt x="367" y="94"/>
                  </a:cubicBezTo>
                  <a:cubicBezTo>
                    <a:pt x="366" y="96"/>
                    <a:pt x="365" y="99"/>
                    <a:pt x="365" y="100"/>
                  </a:cubicBezTo>
                  <a:cubicBezTo>
                    <a:pt x="366" y="102"/>
                    <a:pt x="367" y="105"/>
                    <a:pt x="372" y="104"/>
                  </a:cubicBezTo>
                  <a:cubicBezTo>
                    <a:pt x="376" y="102"/>
                    <a:pt x="375" y="96"/>
                    <a:pt x="371" y="96"/>
                  </a:cubicBezTo>
                  <a:cubicBezTo>
                    <a:pt x="368" y="96"/>
                    <a:pt x="367" y="100"/>
                    <a:pt x="370" y="101"/>
                  </a:cubicBezTo>
                  <a:moveTo>
                    <a:pt x="375" y="108"/>
                  </a:moveTo>
                  <a:cubicBezTo>
                    <a:pt x="376" y="110"/>
                    <a:pt x="373" y="113"/>
                    <a:pt x="371" y="110"/>
                  </a:cubicBezTo>
                  <a:cubicBezTo>
                    <a:pt x="368" y="106"/>
                    <a:pt x="373" y="102"/>
                    <a:pt x="377" y="104"/>
                  </a:cubicBezTo>
                  <a:cubicBezTo>
                    <a:pt x="380" y="106"/>
                    <a:pt x="379" y="110"/>
                    <a:pt x="377" y="112"/>
                  </a:cubicBezTo>
                  <a:cubicBezTo>
                    <a:pt x="376" y="114"/>
                    <a:pt x="374" y="117"/>
                    <a:pt x="375" y="118"/>
                  </a:cubicBezTo>
                  <a:cubicBezTo>
                    <a:pt x="375" y="120"/>
                    <a:pt x="377" y="123"/>
                    <a:pt x="381" y="122"/>
                  </a:cubicBezTo>
                  <a:cubicBezTo>
                    <a:pt x="385" y="121"/>
                    <a:pt x="385" y="115"/>
                    <a:pt x="382" y="114"/>
                  </a:cubicBezTo>
                  <a:cubicBezTo>
                    <a:pt x="378" y="114"/>
                    <a:pt x="377" y="118"/>
                    <a:pt x="379" y="120"/>
                  </a:cubicBezTo>
                  <a:moveTo>
                    <a:pt x="384" y="127"/>
                  </a:moveTo>
                  <a:cubicBezTo>
                    <a:pt x="385" y="129"/>
                    <a:pt x="381" y="131"/>
                    <a:pt x="379" y="128"/>
                  </a:cubicBezTo>
                  <a:cubicBezTo>
                    <a:pt x="377" y="124"/>
                    <a:pt x="383" y="121"/>
                    <a:pt x="386" y="123"/>
                  </a:cubicBezTo>
                  <a:cubicBezTo>
                    <a:pt x="389" y="125"/>
                    <a:pt x="387" y="129"/>
                    <a:pt x="386" y="130"/>
                  </a:cubicBezTo>
                  <a:cubicBezTo>
                    <a:pt x="385" y="132"/>
                    <a:pt x="382" y="135"/>
                    <a:pt x="383" y="137"/>
                  </a:cubicBezTo>
                  <a:cubicBezTo>
                    <a:pt x="383" y="138"/>
                    <a:pt x="384" y="142"/>
                    <a:pt x="388" y="141"/>
                  </a:cubicBezTo>
                  <a:cubicBezTo>
                    <a:pt x="393" y="141"/>
                    <a:pt x="393" y="135"/>
                    <a:pt x="390" y="134"/>
                  </a:cubicBezTo>
                  <a:cubicBezTo>
                    <a:pt x="387" y="133"/>
                    <a:pt x="385" y="137"/>
                    <a:pt x="387" y="138"/>
                  </a:cubicBezTo>
                  <a:moveTo>
                    <a:pt x="391" y="146"/>
                  </a:moveTo>
                  <a:cubicBezTo>
                    <a:pt x="392" y="148"/>
                    <a:pt x="388" y="150"/>
                    <a:pt x="386" y="147"/>
                  </a:cubicBezTo>
                  <a:cubicBezTo>
                    <a:pt x="384" y="143"/>
                    <a:pt x="390" y="140"/>
                    <a:pt x="393" y="143"/>
                  </a:cubicBezTo>
                  <a:cubicBezTo>
                    <a:pt x="396" y="145"/>
                    <a:pt x="394" y="148"/>
                    <a:pt x="392" y="150"/>
                  </a:cubicBezTo>
                  <a:cubicBezTo>
                    <a:pt x="391" y="152"/>
                    <a:pt x="388" y="154"/>
                    <a:pt x="389" y="156"/>
                  </a:cubicBezTo>
                  <a:cubicBezTo>
                    <a:pt x="389" y="158"/>
                    <a:pt x="389" y="161"/>
                    <a:pt x="394" y="161"/>
                  </a:cubicBezTo>
                  <a:cubicBezTo>
                    <a:pt x="398" y="161"/>
                    <a:pt x="399" y="155"/>
                    <a:pt x="396" y="154"/>
                  </a:cubicBezTo>
                  <a:cubicBezTo>
                    <a:pt x="393" y="152"/>
                    <a:pt x="391" y="156"/>
                    <a:pt x="392" y="158"/>
                  </a:cubicBezTo>
                  <a:moveTo>
                    <a:pt x="396" y="166"/>
                  </a:moveTo>
                  <a:cubicBezTo>
                    <a:pt x="396" y="168"/>
                    <a:pt x="392" y="170"/>
                    <a:pt x="391" y="167"/>
                  </a:cubicBezTo>
                  <a:cubicBezTo>
                    <a:pt x="389" y="162"/>
                    <a:pt x="396" y="160"/>
                    <a:pt x="398" y="163"/>
                  </a:cubicBezTo>
                  <a:cubicBezTo>
                    <a:pt x="401" y="166"/>
                    <a:pt x="398" y="169"/>
                    <a:pt x="397" y="170"/>
                  </a:cubicBezTo>
                  <a:cubicBezTo>
                    <a:pt x="395" y="172"/>
                    <a:pt x="392" y="174"/>
                    <a:pt x="392" y="176"/>
                  </a:cubicBezTo>
                  <a:cubicBezTo>
                    <a:pt x="392" y="177"/>
                    <a:pt x="393" y="181"/>
                    <a:pt x="397" y="181"/>
                  </a:cubicBezTo>
                  <a:cubicBezTo>
                    <a:pt x="401" y="182"/>
                    <a:pt x="403" y="176"/>
                    <a:pt x="400" y="174"/>
                  </a:cubicBezTo>
                  <a:cubicBezTo>
                    <a:pt x="397" y="172"/>
                    <a:pt x="394" y="176"/>
                    <a:pt x="396" y="178"/>
                  </a:cubicBezTo>
                  <a:moveTo>
                    <a:pt x="399" y="187"/>
                  </a:moveTo>
                  <a:cubicBezTo>
                    <a:pt x="399" y="189"/>
                    <a:pt x="394" y="190"/>
                    <a:pt x="394" y="187"/>
                  </a:cubicBezTo>
                  <a:cubicBezTo>
                    <a:pt x="392" y="182"/>
                    <a:pt x="399" y="180"/>
                    <a:pt x="401" y="184"/>
                  </a:cubicBezTo>
                  <a:cubicBezTo>
                    <a:pt x="404" y="187"/>
                    <a:pt x="401" y="189"/>
                    <a:pt x="399" y="191"/>
                  </a:cubicBezTo>
                  <a:cubicBezTo>
                    <a:pt x="397" y="192"/>
                    <a:pt x="394" y="194"/>
                    <a:pt x="394" y="196"/>
                  </a:cubicBezTo>
                  <a:cubicBezTo>
                    <a:pt x="394" y="197"/>
                    <a:pt x="394" y="201"/>
                    <a:pt x="398" y="202"/>
                  </a:cubicBezTo>
                  <a:cubicBezTo>
                    <a:pt x="402" y="202"/>
                    <a:pt x="404" y="197"/>
                    <a:pt x="402" y="195"/>
                  </a:cubicBezTo>
                  <a:cubicBezTo>
                    <a:pt x="399" y="193"/>
                    <a:pt x="396" y="196"/>
                    <a:pt x="397" y="199"/>
                  </a:cubicBezTo>
                  <a:moveTo>
                    <a:pt x="399" y="207"/>
                  </a:moveTo>
                  <a:cubicBezTo>
                    <a:pt x="399" y="209"/>
                    <a:pt x="395" y="210"/>
                    <a:pt x="394" y="207"/>
                  </a:cubicBezTo>
                  <a:cubicBezTo>
                    <a:pt x="393" y="202"/>
                    <a:pt x="400" y="201"/>
                    <a:pt x="402" y="205"/>
                  </a:cubicBezTo>
                  <a:cubicBezTo>
                    <a:pt x="404" y="208"/>
                    <a:pt x="401" y="210"/>
                    <a:pt x="399" y="211"/>
                  </a:cubicBezTo>
                  <a:cubicBezTo>
                    <a:pt x="397" y="213"/>
                    <a:pt x="394" y="214"/>
                    <a:pt x="394" y="216"/>
                  </a:cubicBezTo>
                  <a:cubicBezTo>
                    <a:pt x="393" y="217"/>
                    <a:pt x="393" y="221"/>
                    <a:pt x="397" y="222"/>
                  </a:cubicBezTo>
                  <a:cubicBezTo>
                    <a:pt x="401" y="223"/>
                    <a:pt x="404" y="218"/>
                    <a:pt x="401" y="216"/>
                  </a:cubicBezTo>
                  <a:cubicBezTo>
                    <a:pt x="399" y="214"/>
                    <a:pt x="396" y="217"/>
                    <a:pt x="397" y="219"/>
                  </a:cubicBezTo>
                  <a:moveTo>
                    <a:pt x="397" y="228"/>
                  </a:moveTo>
                  <a:cubicBezTo>
                    <a:pt x="397" y="230"/>
                    <a:pt x="393" y="230"/>
                    <a:pt x="393" y="227"/>
                  </a:cubicBezTo>
                  <a:cubicBezTo>
                    <a:pt x="392" y="222"/>
                    <a:pt x="399" y="222"/>
                    <a:pt x="401" y="225"/>
                  </a:cubicBezTo>
                  <a:cubicBezTo>
                    <a:pt x="402" y="229"/>
                    <a:pt x="399" y="231"/>
                    <a:pt x="397" y="232"/>
                  </a:cubicBezTo>
                  <a:cubicBezTo>
                    <a:pt x="395" y="233"/>
                    <a:pt x="392" y="234"/>
                    <a:pt x="391" y="236"/>
                  </a:cubicBezTo>
                  <a:cubicBezTo>
                    <a:pt x="391" y="237"/>
                    <a:pt x="390" y="241"/>
                    <a:pt x="394" y="242"/>
                  </a:cubicBezTo>
                  <a:cubicBezTo>
                    <a:pt x="398" y="244"/>
                    <a:pt x="401" y="239"/>
                    <a:pt x="399" y="237"/>
                  </a:cubicBezTo>
                  <a:cubicBezTo>
                    <a:pt x="397" y="234"/>
                    <a:pt x="393" y="237"/>
                    <a:pt x="394" y="239"/>
                  </a:cubicBezTo>
                  <a:moveTo>
                    <a:pt x="394" y="248"/>
                  </a:moveTo>
                  <a:cubicBezTo>
                    <a:pt x="393" y="250"/>
                    <a:pt x="389" y="250"/>
                    <a:pt x="389" y="246"/>
                  </a:cubicBezTo>
                  <a:cubicBezTo>
                    <a:pt x="389" y="242"/>
                    <a:pt x="396" y="242"/>
                    <a:pt x="397" y="246"/>
                  </a:cubicBezTo>
                  <a:cubicBezTo>
                    <a:pt x="398" y="250"/>
                    <a:pt x="395" y="251"/>
                    <a:pt x="393" y="252"/>
                  </a:cubicBezTo>
                  <a:cubicBezTo>
                    <a:pt x="391" y="253"/>
                    <a:pt x="387" y="254"/>
                    <a:pt x="387" y="255"/>
                  </a:cubicBezTo>
                  <a:cubicBezTo>
                    <a:pt x="386" y="257"/>
                    <a:pt x="385" y="260"/>
                    <a:pt x="388" y="262"/>
                  </a:cubicBezTo>
                  <a:cubicBezTo>
                    <a:pt x="392" y="264"/>
                    <a:pt x="396" y="260"/>
                    <a:pt x="394" y="257"/>
                  </a:cubicBezTo>
                  <a:cubicBezTo>
                    <a:pt x="392" y="254"/>
                    <a:pt x="388" y="256"/>
                    <a:pt x="389" y="259"/>
                  </a:cubicBezTo>
                  <a:moveTo>
                    <a:pt x="388" y="268"/>
                  </a:moveTo>
                  <a:cubicBezTo>
                    <a:pt x="387" y="270"/>
                    <a:pt x="383" y="269"/>
                    <a:pt x="383" y="266"/>
                  </a:cubicBezTo>
                  <a:cubicBezTo>
                    <a:pt x="384" y="261"/>
                    <a:pt x="391" y="262"/>
                    <a:pt x="392" y="266"/>
                  </a:cubicBezTo>
                  <a:cubicBezTo>
                    <a:pt x="392" y="270"/>
                    <a:pt x="389" y="271"/>
                    <a:pt x="387" y="272"/>
                  </a:cubicBezTo>
                  <a:cubicBezTo>
                    <a:pt x="384" y="273"/>
                    <a:pt x="381" y="273"/>
                    <a:pt x="380" y="274"/>
                  </a:cubicBezTo>
                  <a:cubicBezTo>
                    <a:pt x="379" y="276"/>
                    <a:pt x="378" y="279"/>
                    <a:pt x="381" y="281"/>
                  </a:cubicBezTo>
                  <a:cubicBezTo>
                    <a:pt x="385" y="284"/>
                    <a:pt x="389" y="280"/>
                    <a:pt x="387" y="277"/>
                  </a:cubicBezTo>
                  <a:cubicBezTo>
                    <a:pt x="386" y="274"/>
                    <a:pt x="382" y="276"/>
                    <a:pt x="382" y="278"/>
                  </a:cubicBezTo>
                  <a:moveTo>
                    <a:pt x="380" y="287"/>
                  </a:moveTo>
                  <a:cubicBezTo>
                    <a:pt x="379" y="289"/>
                    <a:pt x="375" y="288"/>
                    <a:pt x="376" y="284"/>
                  </a:cubicBezTo>
                  <a:cubicBezTo>
                    <a:pt x="377" y="280"/>
                    <a:pt x="383" y="282"/>
                    <a:pt x="384" y="286"/>
                  </a:cubicBezTo>
                  <a:cubicBezTo>
                    <a:pt x="384" y="290"/>
                    <a:pt x="381" y="291"/>
                    <a:pt x="378" y="291"/>
                  </a:cubicBezTo>
                  <a:cubicBezTo>
                    <a:pt x="376" y="291"/>
                    <a:pt x="373" y="291"/>
                    <a:pt x="372" y="293"/>
                  </a:cubicBezTo>
                  <a:cubicBezTo>
                    <a:pt x="371" y="294"/>
                    <a:pt x="369" y="297"/>
                    <a:pt x="372" y="300"/>
                  </a:cubicBezTo>
                  <a:cubicBezTo>
                    <a:pt x="375" y="303"/>
                    <a:pt x="380" y="299"/>
                    <a:pt x="378" y="296"/>
                  </a:cubicBezTo>
                  <a:cubicBezTo>
                    <a:pt x="377" y="293"/>
                    <a:pt x="373" y="294"/>
                    <a:pt x="373" y="297"/>
                  </a:cubicBezTo>
                  <a:moveTo>
                    <a:pt x="370" y="305"/>
                  </a:moveTo>
                  <a:cubicBezTo>
                    <a:pt x="369" y="307"/>
                    <a:pt x="365" y="305"/>
                    <a:pt x="366" y="302"/>
                  </a:cubicBezTo>
                  <a:cubicBezTo>
                    <a:pt x="368" y="298"/>
                    <a:pt x="374" y="300"/>
                    <a:pt x="374" y="304"/>
                  </a:cubicBezTo>
                  <a:cubicBezTo>
                    <a:pt x="374" y="308"/>
                    <a:pt x="370" y="309"/>
                    <a:pt x="368" y="309"/>
                  </a:cubicBezTo>
                  <a:cubicBezTo>
                    <a:pt x="366" y="309"/>
                    <a:pt x="362" y="309"/>
                    <a:pt x="361" y="310"/>
                  </a:cubicBezTo>
                  <a:cubicBezTo>
                    <a:pt x="360" y="311"/>
                    <a:pt x="358" y="314"/>
                    <a:pt x="361" y="317"/>
                  </a:cubicBezTo>
                  <a:cubicBezTo>
                    <a:pt x="364" y="320"/>
                    <a:pt x="369" y="317"/>
                    <a:pt x="368" y="314"/>
                  </a:cubicBezTo>
                  <a:cubicBezTo>
                    <a:pt x="367" y="311"/>
                    <a:pt x="362" y="311"/>
                    <a:pt x="362" y="314"/>
                  </a:cubicBezTo>
                  <a:moveTo>
                    <a:pt x="358" y="322"/>
                  </a:moveTo>
                  <a:cubicBezTo>
                    <a:pt x="357" y="324"/>
                    <a:pt x="353" y="322"/>
                    <a:pt x="355" y="319"/>
                  </a:cubicBezTo>
                  <a:cubicBezTo>
                    <a:pt x="357" y="314"/>
                    <a:pt x="363" y="318"/>
                    <a:pt x="362" y="322"/>
                  </a:cubicBezTo>
                  <a:cubicBezTo>
                    <a:pt x="362" y="326"/>
                    <a:pt x="358" y="326"/>
                    <a:pt x="356" y="326"/>
                  </a:cubicBezTo>
                  <a:cubicBezTo>
                    <a:pt x="354" y="325"/>
                    <a:pt x="350" y="325"/>
                    <a:pt x="349" y="326"/>
                  </a:cubicBezTo>
                  <a:cubicBezTo>
                    <a:pt x="348" y="327"/>
                    <a:pt x="345" y="329"/>
                    <a:pt x="348" y="333"/>
                  </a:cubicBezTo>
                  <a:cubicBezTo>
                    <a:pt x="351" y="336"/>
                    <a:pt x="356" y="334"/>
                    <a:pt x="355" y="330"/>
                  </a:cubicBezTo>
                  <a:cubicBezTo>
                    <a:pt x="354" y="327"/>
                    <a:pt x="350" y="328"/>
                    <a:pt x="349" y="330"/>
                  </a:cubicBezTo>
                  <a:moveTo>
                    <a:pt x="345" y="338"/>
                  </a:moveTo>
                  <a:cubicBezTo>
                    <a:pt x="344" y="339"/>
                    <a:pt x="340" y="337"/>
                    <a:pt x="342" y="334"/>
                  </a:cubicBezTo>
                  <a:cubicBezTo>
                    <a:pt x="344" y="330"/>
                    <a:pt x="350" y="334"/>
                    <a:pt x="349" y="338"/>
                  </a:cubicBezTo>
                  <a:cubicBezTo>
                    <a:pt x="348" y="342"/>
                    <a:pt x="344" y="341"/>
                    <a:pt x="342" y="341"/>
                  </a:cubicBezTo>
                  <a:cubicBezTo>
                    <a:pt x="340" y="341"/>
                    <a:pt x="337" y="340"/>
                    <a:pt x="335" y="341"/>
                  </a:cubicBezTo>
                  <a:cubicBezTo>
                    <a:pt x="334" y="342"/>
                    <a:pt x="331" y="344"/>
                    <a:pt x="333" y="347"/>
                  </a:cubicBezTo>
                  <a:cubicBezTo>
                    <a:pt x="336" y="351"/>
                    <a:pt x="341" y="349"/>
                    <a:pt x="341" y="346"/>
                  </a:cubicBezTo>
                  <a:cubicBezTo>
                    <a:pt x="340" y="342"/>
                    <a:pt x="336" y="342"/>
                    <a:pt x="335" y="345"/>
                  </a:cubicBezTo>
                  <a:moveTo>
                    <a:pt x="330" y="352"/>
                  </a:moveTo>
                  <a:cubicBezTo>
                    <a:pt x="328" y="353"/>
                    <a:pt x="325" y="350"/>
                    <a:pt x="327" y="348"/>
                  </a:cubicBezTo>
                  <a:cubicBezTo>
                    <a:pt x="330" y="344"/>
                    <a:pt x="335" y="349"/>
                    <a:pt x="334" y="352"/>
                  </a:cubicBezTo>
                  <a:cubicBezTo>
                    <a:pt x="333" y="356"/>
                    <a:pt x="329" y="355"/>
                    <a:pt x="327" y="355"/>
                  </a:cubicBezTo>
                  <a:cubicBezTo>
                    <a:pt x="325" y="354"/>
                    <a:pt x="321" y="353"/>
                    <a:pt x="320" y="354"/>
                  </a:cubicBezTo>
                  <a:cubicBezTo>
                    <a:pt x="319" y="355"/>
                    <a:pt x="316" y="356"/>
                    <a:pt x="317" y="360"/>
                  </a:cubicBezTo>
                  <a:cubicBezTo>
                    <a:pt x="319" y="364"/>
                    <a:pt x="325" y="363"/>
                    <a:pt x="325" y="359"/>
                  </a:cubicBezTo>
                  <a:cubicBezTo>
                    <a:pt x="325" y="356"/>
                    <a:pt x="321" y="356"/>
                    <a:pt x="320" y="358"/>
                  </a:cubicBezTo>
                  <a:moveTo>
                    <a:pt x="313" y="365"/>
                  </a:moveTo>
                  <a:cubicBezTo>
                    <a:pt x="312" y="366"/>
                    <a:pt x="309" y="363"/>
                    <a:pt x="311" y="360"/>
                  </a:cubicBezTo>
                  <a:cubicBezTo>
                    <a:pt x="315" y="357"/>
                    <a:pt x="319" y="362"/>
                    <a:pt x="318" y="365"/>
                  </a:cubicBezTo>
                  <a:cubicBezTo>
                    <a:pt x="316" y="369"/>
                    <a:pt x="312" y="368"/>
                    <a:pt x="310" y="367"/>
                  </a:cubicBezTo>
                  <a:cubicBezTo>
                    <a:pt x="308" y="366"/>
                    <a:pt x="305" y="365"/>
                    <a:pt x="304" y="365"/>
                  </a:cubicBezTo>
                  <a:cubicBezTo>
                    <a:pt x="302" y="366"/>
                    <a:pt x="299" y="367"/>
                    <a:pt x="300" y="372"/>
                  </a:cubicBezTo>
                  <a:cubicBezTo>
                    <a:pt x="302" y="376"/>
                    <a:pt x="308" y="375"/>
                    <a:pt x="308" y="371"/>
                  </a:cubicBezTo>
                  <a:cubicBezTo>
                    <a:pt x="308" y="368"/>
                    <a:pt x="304" y="367"/>
                    <a:pt x="303" y="370"/>
                  </a:cubicBezTo>
                  <a:moveTo>
                    <a:pt x="296" y="375"/>
                  </a:moveTo>
                  <a:cubicBezTo>
                    <a:pt x="294" y="376"/>
                    <a:pt x="291" y="373"/>
                    <a:pt x="294" y="371"/>
                  </a:cubicBezTo>
                  <a:cubicBezTo>
                    <a:pt x="298" y="368"/>
                    <a:pt x="302" y="373"/>
                    <a:pt x="300" y="377"/>
                  </a:cubicBezTo>
                  <a:cubicBezTo>
                    <a:pt x="298" y="380"/>
                    <a:pt x="294" y="379"/>
                    <a:pt x="292" y="377"/>
                  </a:cubicBezTo>
                  <a:cubicBezTo>
                    <a:pt x="290" y="376"/>
                    <a:pt x="287" y="374"/>
                    <a:pt x="286" y="375"/>
                  </a:cubicBezTo>
                  <a:cubicBezTo>
                    <a:pt x="284" y="375"/>
                    <a:pt x="281" y="377"/>
                    <a:pt x="282" y="381"/>
                  </a:cubicBezTo>
                  <a:cubicBezTo>
                    <a:pt x="283" y="385"/>
                    <a:pt x="289" y="385"/>
                    <a:pt x="290" y="382"/>
                  </a:cubicBezTo>
                  <a:cubicBezTo>
                    <a:pt x="290" y="378"/>
                    <a:pt x="286" y="377"/>
                    <a:pt x="284" y="379"/>
                  </a:cubicBezTo>
                  <a:moveTo>
                    <a:pt x="277" y="384"/>
                  </a:moveTo>
                  <a:cubicBezTo>
                    <a:pt x="275" y="385"/>
                    <a:pt x="273" y="381"/>
                    <a:pt x="276" y="379"/>
                  </a:cubicBezTo>
                  <a:cubicBezTo>
                    <a:pt x="280" y="377"/>
                    <a:pt x="283" y="383"/>
                    <a:pt x="281" y="386"/>
                  </a:cubicBezTo>
                  <a:cubicBezTo>
                    <a:pt x="279" y="389"/>
                    <a:pt x="275" y="387"/>
                    <a:pt x="274" y="386"/>
                  </a:cubicBezTo>
                  <a:cubicBezTo>
                    <a:pt x="272" y="385"/>
                    <a:pt x="269" y="382"/>
                    <a:pt x="267" y="383"/>
                  </a:cubicBezTo>
                  <a:cubicBezTo>
                    <a:pt x="266" y="383"/>
                    <a:pt x="262" y="384"/>
                    <a:pt x="263" y="388"/>
                  </a:cubicBezTo>
                  <a:cubicBezTo>
                    <a:pt x="263" y="393"/>
                    <a:pt x="269" y="393"/>
                    <a:pt x="270" y="390"/>
                  </a:cubicBezTo>
                  <a:cubicBezTo>
                    <a:pt x="271" y="387"/>
                    <a:pt x="267" y="385"/>
                    <a:pt x="266" y="387"/>
                  </a:cubicBezTo>
                  <a:moveTo>
                    <a:pt x="258" y="391"/>
                  </a:moveTo>
                  <a:cubicBezTo>
                    <a:pt x="256" y="392"/>
                    <a:pt x="254" y="388"/>
                    <a:pt x="257" y="386"/>
                  </a:cubicBezTo>
                  <a:cubicBezTo>
                    <a:pt x="261" y="384"/>
                    <a:pt x="264" y="390"/>
                    <a:pt x="261" y="393"/>
                  </a:cubicBezTo>
                  <a:cubicBezTo>
                    <a:pt x="259" y="396"/>
                    <a:pt x="256" y="394"/>
                    <a:pt x="254" y="392"/>
                  </a:cubicBezTo>
                  <a:cubicBezTo>
                    <a:pt x="252" y="391"/>
                    <a:pt x="250" y="388"/>
                    <a:pt x="248" y="389"/>
                  </a:cubicBezTo>
                  <a:cubicBezTo>
                    <a:pt x="246" y="389"/>
                    <a:pt x="243" y="389"/>
                    <a:pt x="243" y="394"/>
                  </a:cubicBezTo>
                  <a:cubicBezTo>
                    <a:pt x="243" y="398"/>
                    <a:pt x="249" y="399"/>
                    <a:pt x="250" y="396"/>
                  </a:cubicBezTo>
                  <a:cubicBezTo>
                    <a:pt x="252" y="393"/>
                    <a:pt x="248" y="391"/>
                    <a:pt x="246" y="392"/>
                  </a:cubicBezTo>
                  <a:moveTo>
                    <a:pt x="238" y="396"/>
                  </a:moveTo>
                  <a:cubicBezTo>
                    <a:pt x="236" y="396"/>
                    <a:pt x="234" y="392"/>
                    <a:pt x="237" y="391"/>
                  </a:cubicBezTo>
                  <a:cubicBezTo>
                    <a:pt x="242" y="389"/>
                    <a:pt x="244" y="396"/>
                    <a:pt x="241" y="398"/>
                  </a:cubicBezTo>
                  <a:cubicBezTo>
                    <a:pt x="238" y="401"/>
                    <a:pt x="235" y="398"/>
                    <a:pt x="234" y="397"/>
                  </a:cubicBezTo>
                  <a:cubicBezTo>
                    <a:pt x="232" y="395"/>
                    <a:pt x="230" y="392"/>
                    <a:pt x="228" y="392"/>
                  </a:cubicBezTo>
                  <a:cubicBezTo>
                    <a:pt x="227" y="392"/>
                    <a:pt x="223" y="393"/>
                    <a:pt x="223" y="397"/>
                  </a:cubicBezTo>
                  <a:cubicBezTo>
                    <a:pt x="222" y="401"/>
                    <a:pt x="228" y="403"/>
                    <a:pt x="230" y="400"/>
                  </a:cubicBezTo>
                  <a:cubicBezTo>
                    <a:pt x="232" y="397"/>
                    <a:pt x="228" y="394"/>
                    <a:pt x="226" y="396"/>
                  </a:cubicBezTo>
                  <a:moveTo>
                    <a:pt x="217" y="399"/>
                  </a:moveTo>
                  <a:cubicBezTo>
                    <a:pt x="215" y="399"/>
                    <a:pt x="214" y="394"/>
                    <a:pt x="217" y="394"/>
                  </a:cubicBezTo>
                  <a:cubicBezTo>
                    <a:pt x="222" y="392"/>
                    <a:pt x="224" y="399"/>
                    <a:pt x="220" y="401"/>
                  </a:cubicBezTo>
                  <a:cubicBezTo>
                    <a:pt x="217" y="404"/>
                    <a:pt x="215" y="401"/>
                    <a:pt x="213" y="399"/>
                  </a:cubicBezTo>
                  <a:cubicBezTo>
                    <a:pt x="212" y="397"/>
                    <a:pt x="210" y="394"/>
                    <a:pt x="208" y="394"/>
                  </a:cubicBezTo>
                  <a:cubicBezTo>
                    <a:pt x="207" y="394"/>
                    <a:pt x="203" y="394"/>
                    <a:pt x="202" y="398"/>
                  </a:cubicBezTo>
                  <a:cubicBezTo>
                    <a:pt x="202" y="402"/>
                    <a:pt x="207" y="404"/>
                    <a:pt x="209" y="402"/>
                  </a:cubicBezTo>
                  <a:cubicBezTo>
                    <a:pt x="211" y="399"/>
                    <a:pt x="208" y="396"/>
                    <a:pt x="205" y="397"/>
                  </a:cubicBezTo>
                  <a:moveTo>
                    <a:pt x="197" y="399"/>
                  </a:moveTo>
                  <a:cubicBezTo>
                    <a:pt x="195" y="399"/>
                    <a:pt x="194" y="395"/>
                    <a:pt x="197" y="394"/>
                  </a:cubicBezTo>
                  <a:cubicBezTo>
                    <a:pt x="202" y="393"/>
                    <a:pt x="203" y="400"/>
                    <a:pt x="199" y="402"/>
                  </a:cubicBezTo>
                  <a:cubicBezTo>
                    <a:pt x="196" y="404"/>
                    <a:pt x="194" y="401"/>
                    <a:pt x="193" y="399"/>
                  </a:cubicBezTo>
                  <a:cubicBezTo>
                    <a:pt x="191" y="397"/>
                    <a:pt x="190" y="394"/>
                    <a:pt x="188" y="394"/>
                  </a:cubicBezTo>
                  <a:cubicBezTo>
                    <a:pt x="187" y="393"/>
                    <a:pt x="183" y="393"/>
                    <a:pt x="182" y="397"/>
                  </a:cubicBezTo>
                  <a:cubicBezTo>
                    <a:pt x="181" y="401"/>
                    <a:pt x="186" y="404"/>
                    <a:pt x="188" y="401"/>
                  </a:cubicBezTo>
                  <a:cubicBezTo>
                    <a:pt x="190" y="399"/>
                    <a:pt x="187" y="396"/>
                    <a:pt x="185" y="397"/>
                  </a:cubicBezTo>
                  <a:moveTo>
                    <a:pt x="176" y="397"/>
                  </a:moveTo>
                  <a:cubicBezTo>
                    <a:pt x="174" y="397"/>
                    <a:pt x="174" y="393"/>
                    <a:pt x="177" y="393"/>
                  </a:cubicBezTo>
                  <a:cubicBezTo>
                    <a:pt x="182" y="392"/>
                    <a:pt x="182" y="399"/>
                    <a:pt x="179" y="401"/>
                  </a:cubicBezTo>
                  <a:cubicBezTo>
                    <a:pt x="175" y="402"/>
                    <a:pt x="173" y="399"/>
                    <a:pt x="172" y="397"/>
                  </a:cubicBezTo>
                  <a:cubicBezTo>
                    <a:pt x="171" y="395"/>
                    <a:pt x="170" y="392"/>
                    <a:pt x="168" y="391"/>
                  </a:cubicBezTo>
                  <a:cubicBezTo>
                    <a:pt x="167" y="391"/>
                    <a:pt x="163" y="390"/>
                    <a:pt x="162" y="394"/>
                  </a:cubicBezTo>
                  <a:cubicBezTo>
                    <a:pt x="160" y="398"/>
                    <a:pt x="165" y="401"/>
                    <a:pt x="167" y="399"/>
                  </a:cubicBezTo>
                  <a:cubicBezTo>
                    <a:pt x="170" y="397"/>
                    <a:pt x="167" y="393"/>
                    <a:pt x="165" y="394"/>
                  </a:cubicBezTo>
                  <a:moveTo>
                    <a:pt x="156" y="394"/>
                  </a:moveTo>
                  <a:cubicBezTo>
                    <a:pt x="154" y="393"/>
                    <a:pt x="154" y="389"/>
                    <a:pt x="158" y="389"/>
                  </a:cubicBezTo>
                  <a:cubicBezTo>
                    <a:pt x="162" y="389"/>
                    <a:pt x="162" y="396"/>
                    <a:pt x="158" y="397"/>
                  </a:cubicBezTo>
                  <a:cubicBezTo>
                    <a:pt x="154" y="398"/>
                    <a:pt x="153" y="395"/>
                    <a:pt x="152" y="393"/>
                  </a:cubicBezTo>
                  <a:cubicBezTo>
                    <a:pt x="151" y="391"/>
                    <a:pt x="150" y="387"/>
                    <a:pt x="149" y="387"/>
                  </a:cubicBezTo>
                  <a:cubicBezTo>
                    <a:pt x="147" y="386"/>
                    <a:pt x="144" y="385"/>
                    <a:pt x="142" y="388"/>
                  </a:cubicBezTo>
                  <a:cubicBezTo>
                    <a:pt x="140" y="392"/>
                    <a:pt x="144" y="396"/>
                    <a:pt x="147" y="394"/>
                  </a:cubicBezTo>
                  <a:cubicBezTo>
                    <a:pt x="150" y="392"/>
                    <a:pt x="148" y="388"/>
                    <a:pt x="145" y="389"/>
                  </a:cubicBezTo>
                  <a:moveTo>
                    <a:pt x="136" y="388"/>
                  </a:moveTo>
                  <a:cubicBezTo>
                    <a:pt x="134" y="387"/>
                    <a:pt x="135" y="383"/>
                    <a:pt x="138" y="383"/>
                  </a:cubicBezTo>
                  <a:cubicBezTo>
                    <a:pt x="143" y="384"/>
                    <a:pt x="142" y="391"/>
                    <a:pt x="138" y="392"/>
                  </a:cubicBezTo>
                  <a:cubicBezTo>
                    <a:pt x="134" y="392"/>
                    <a:pt x="133" y="389"/>
                    <a:pt x="132" y="387"/>
                  </a:cubicBezTo>
                  <a:cubicBezTo>
                    <a:pt x="131" y="384"/>
                    <a:pt x="131" y="381"/>
                    <a:pt x="130" y="380"/>
                  </a:cubicBezTo>
                  <a:cubicBezTo>
                    <a:pt x="128" y="379"/>
                    <a:pt x="125" y="378"/>
                    <a:pt x="123" y="381"/>
                  </a:cubicBezTo>
                  <a:cubicBezTo>
                    <a:pt x="120" y="385"/>
                    <a:pt x="124" y="389"/>
                    <a:pt x="127" y="387"/>
                  </a:cubicBezTo>
                  <a:cubicBezTo>
                    <a:pt x="130" y="386"/>
                    <a:pt x="128" y="382"/>
                    <a:pt x="126" y="382"/>
                  </a:cubicBezTo>
                  <a:moveTo>
                    <a:pt x="117" y="380"/>
                  </a:moveTo>
                  <a:cubicBezTo>
                    <a:pt x="115" y="379"/>
                    <a:pt x="116" y="375"/>
                    <a:pt x="120" y="376"/>
                  </a:cubicBezTo>
                  <a:cubicBezTo>
                    <a:pt x="124" y="377"/>
                    <a:pt x="122" y="383"/>
                    <a:pt x="118" y="384"/>
                  </a:cubicBezTo>
                  <a:cubicBezTo>
                    <a:pt x="114" y="384"/>
                    <a:pt x="113" y="381"/>
                    <a:pt x="113" y="378"/>
                  </a:cubicBezTo>
                  <a:cubicBezTo>
                    <a:pt x="113" y="376"/>
                    <a:pt x="113" y="373"/>
                    <a:pt x="111" y="372"/>
                  </a:cubicBezTo>
                  <a:cubicBezTo>
                    <a:pt x="110" y="371"/>
                    <a:pt x="107" y="369"/>
                    <a:pt x="104" y="372"/>
                  </a:cubicBezTo>
                  <a:cubicBezTo>
                    <a:pt x="101" y="375"/>
                    <a:pt x="105" y="380"/>
                    <a:pt x="108" y="378"/>
                  </a:cubicBezTo>
                  <a:cubicBezTo>
                    <a:pt x="111" y="377"/>
                    <a:pt x="110" y="373"/>
                    <a:pt x="107" y="373"/>
                  </a:cubicBezTo>
                  <a:moveTo>
                    <a:pt x="99" y="370"/>
                  </a:moveTo>
                  <a:cubicBezTo>
                    <a:pt x="97" y="369"/>
                    <a:pt x="99" y="365"/>
                    <a:pt x="102" y="366"/>
                  </a:cubicBezTo>
                  <a:cubicBezTo>
                    <a:pt x="106" y="368"/>
                    <a:pt x="104" y="374"/>
                    <a:pt x="100" y="374"/>
                  </a:cubicBezTo>
                  <a:cubicBezTo>
                    <a:pt x="96" y="374"/>
                    <a:pt x="95" y="370"/>
                    <a:pt x="95" y="368"/>
                  </a:cubicBezTo>
                  <a:cubicBezTo>
                    <a:pt x="95" y="366"/>
                    <a:pt x="95" y="362"/>
                    <a:pt x="94" y="361"/>
                  </a:cubicBezTo>
                  <a:cubicBezTo>
                    <a:pt x="93" y="360"/>
                    <a:pt x="90" y="358"/>
                    <a:pt x="87" y="361"/>
                  </a:cubicBezTo>
                  <a:cubicBezTo>
                    <a:pt x="84" y="364"/>
                    <a:pt x="87" y="369"/>
                    <a:pt x="90" y="368"/>
                  </a:cubicBezTo>
                  <a:cubicBezTo>
                    <a:pt x="93" y="367"/>
                    <a:pt x="93" y="362"/>
                    <a:pt x="90" y="362"/>
                  </a:cubicBezTo>
                  <a:moveTo>
                    <a:pt x="82" y="358"/>
                  </a:moveTo>
                  <a:cubicBezTo>
                    <a:pt x="80" y="357"/>
                    <a:pt x="82" y="353"/>
                    <a:pt x="85" y="355"/>
                  </a:cubicBezTo>
                  <a:cubicBezTo>
                    <a:pt x="90" y="357"/>
                    <a:pt x="86" y="363"/>
                    <a:pt x="82" y="362"/>
                  </a:cubicBezTo>
                  <a:cubicBezTo>
                    <a:pt x="78" y="362"/>
                    <a:pt x="78" y="358"/>
                    <a:pt x="78" y="356"/>
                  </a:cubicBezTo>
                  <a:cubicBezTo>
                    <a:pt x="79" y="354"/>
                    <a:pt x="79" y="350"/>
                    <a:pt x="78" y="349"/>
                  </a:cubicBezTo>
                  <a:cubicBezTo>
                    <a:pt x="77" y="348"/>
                    <a:pt x="75" y="345"/>
                    <a:pt x="71" y="348"/>
                  </a:cubicBezTo>
                  <a:cubicBezTo>
                    <a:pt x="68" y="351"/>
                    <a:pt x="70" y="356"/>
                    <a:pt x="74" y="355"/>
                  </a:cubicBezTo>
                  <a:cubicBezTo>
                    <a:pt x="77" y="354"/>
                    <a:pt x="76" y="350"/>
                    <a:pt x="74" y="349"/>
                  </a:cubicBezTo>
                  <a:moveTo>
                    <a:pt x="66" y="345"/>
                  </a:moveTo>
                  <a:cubicBezTo>
                    <a:pt x="65" y="344"/>
                    <a:pt x="67" y="340"/>
                    <a:pt x="70" y="342"/>
                  </a:cubicBezTo>
                  <a:cubicBezTo>
                    <a:pt x="74" y="344"/>
                    <a:pt x="70" y="350"/>
                    <a:pt x="66" y="349"/>
                  </a:cubicBezTo>
                  <a:cubicBezTo>
                    <a:pt x="62" y="348"/>
                    <a:pt x="63" y="344"/>
                    <a:pt x="63" y="342"/>
                  </a:cubicBezTo>
                  <a:cubicBezTo>
                    <a:pt x="63" y="340"/>
                    <a:pt x="64" y="337"/>
                    <a:pt x="63" y="335"/>
                  </a:cubicBezTo>
                  <a:cubicBezTo>
                    <a:pt x="62" y="334"/>
                    <a:pt x="60" y="331"/>
                    <a:pt x="57" y="333"/>
                  </a:cubicBezTo>
                  <a:cubicBezTo>
                    <a:pt x="53" y="336"/>
                    <a:pt x="55" y="341"/>
                    <a:pt x="58" y="341"/>
                  </a:cubicBezTo>
                  <a:cubicBezTo>
                    <a:pt x="62" y="340"/>
                    <a:pt x="62" y="336"/>
                    <a:pt x="59" y="335"/>
                  </a:cubicBezTo>
                  <a:moveTo>
                    <a:pt x="52" y="330"/>
                  </a:moveTo>
                  <a:cubicBezTo>
                    <a:pt x="51" y="328"/>
                    <a:pt x="54" y="325"/>
                    <a:pt x="56" y="327"/>
                  </a:cubicBezTo>
                  <a:cubicBezTo>
                    <a:pt x="60" y="330"/>
                    <a:pt x="55" y="335"/>
                    <a:pt x="52" y="334"/>
                  </a:cubicBezTo>
                  <a:cubicBezTo>
                    <a:pt x="48" y="333"/>
                    <a:pt x="49" y="329"/>
                    <a:pt x="49" y="327"/>
                  </a:cubicBezTo>
                  <a:cubicBezTo>
                    <a:pt x="50" y="325"/>
                    <a:pt x="51" y="321"/>
                    <a:pt x="50" y="320"/>
                  </a:cubicBezTo>
                  <a:cubicBezTo>
                    <a:pt x="49" y="319"/>
                    <a:pt x="48" y="316"/>
                    <a:pt x="44" y="317"/>
                  </a:cubicBezTo>
                  <a:cubicBezTo>
                    <a:pt x="40" y="319"/>
                    <a:pt x="41" y="325"/>
                    <a:pt x="45" y="325"/>
                  </a:cubicBezTo>
                  <a:cubicBezTo>
                    <a:pt x="48" y="325"/>
                    <a:pt x="48" y="321"/>
                    <a:pt x="46" y="320"/>
                  </a:cubicBezTo>
                  <a:moveTo>
                    <a:pt x="39" y="313"/>
                  </a:moveTo>
                  <a:cubicBezTo>
                    <a:pt x="38" y="312"/>
                    <a:pt x="41" y="309"/>
                    <a:pt x="44" y="311"/>
                  </a:cubicBezTo>
                  <a:cubicBezTo>
                    <a:pt x="47" y="315"/>
                    <a:pt x="42" y="319"/>
                    <a:pt x="39" y="318"/>
                  </a:cubicBezTo>
                  <a:cubicBezTo>
                    <a:pt x="35" y="316"/>
                    <a:pt x="36" y="312"/>
                    <a:pt x="37" y="310"/>
                  </a:cubicBezTo>
                  <a:cubicBezTo>
                    <a:pt x="38" y="308"/>
                    <a:pt x="39" y="305"/>
                    <a:pt x="39" y="304"/>
                  </a:cubicBezTo>
                  <a:cubicBezTo>
                    <a:pt x="38" y="302"/>
                    <a:pt x="37" y="299"/>
                    <a:pt x="32" y="300"/>
                  </a:cubicBezTo>
                  <a:cubicBezTo>
                    <a:pt x="28" y="302"/>
                    <a:pt x="29" y="308"/>
                    <a:pt x="33" y="308"/>
                  </a:cubicBezTo>
                  <a:cubicBezTo>
                    <a:pt x="36" y="308"/>
                    <a:pt x="37" y="304"/>
                    <a:pt x="34" y="303"/>
                  </a:cubicBezTo>
                  <a:moveTo>
                    <a:pt x="29" y="296"/>
                  </a:moveTo>
                  <a:cubicBezTo>
                    <a:pt x="28" y="294"/>
                    <a:pt x="31" y="291"/>
                    <a:pt x="33" y="294"/>
                  </a:cubicBezTo>
                  <a:cubicBezTo>
                    <a:pt x="36" y="298"/>
                    <a:pt x="31" y="302"/>
                    <a:pt x="27" y="300"/>
                  </a:cubicBezTo>
                  <a:cubicBezTo>
                    <a:pt x="24" y="298"/>
                    <a:pt x="25" y="294"/>
                    <a:pt x="27" y="292"/>
                  </a:cubicBezTo>
                  <a:cubicBezTo>
                    <a:pt x="28" y="290"/>
                    <a:pt x="30" y="287"/>
                    <a:pt x="29" y="286"/>
                  </a:cubicBezTo>
                  <a:cubicBezTo>
                    <a:pt x="29" y="284"/>
                    <a:pt x="27" y="281"/>
                    <a:pt x="23" y="282"/>
                  </a:cubicBezTo>
                  <a:cubicBezTo>
                    <a:pt x="19" y="283"/>
                    <a:pt x="19" y="289"/>
                    <a:pt x="22" y="290"/>
                  </a:cubicBezTo>
                  <a:cubicBezTo>
                    <a:pt x="26" y="290"/>
                    <a:pt x="27" y="286"/>
                    <a:pt x="25" y="284"/>
                  </a:cubicBezTo>
                  <a:moveTo>
                    <a:pt x="20" y="277"/>
                  </a:moveTo>
                  <a:cubicBezTo>
                    <a:pt x="19" y="275"/>
                    <a:pt x="23" y="273"/>
                    <a:pt x="25" y="276"/>
                  </a:cubicBezTo>
                  <a:cubicBezTo>
                    <a:pt x="27" y="280"/>
                    <a:pt x="21" y="283"/>
                    <a:pt x="18" y="281"/>
                  </a:cubicBezTo>
                  <a:cubicBezTo>
                    <a:pt x="15" y="279"/>
                    <a:pt x="17" y="275"/>
                    <a:pt x="18" y="274"/>
                  </a:cubicBezTo>
                  <a:cubicBezTo>
                    <a:pt x="19" y="272"/>
                    <a:pt x="22" y="269"/>
                    <a:pt x="21" y="267"/>
                  </a:cubicBezTo>
                  <a:cubicBezTo>
                    <a:pt x="21" y="266"/>
                    <a:pt x="20" y="262"/>
                    <a:pt x="16" y="263"/>
                  </a:cubicBezTo>
                  <a:cubicBezTo>
                    <a:pt x="11" y="263"/>
                    <a:pt x="11" y="269"/>
                    <a:pt x="14" y="270"/>
                  </a:cubicBezTo>
                  <a:cubicBezTo>
                    <a:pt x="17" y="271"/>
                    <a:pt x="19" y="267"/>
                    <a:pt x="17" y="266"/>
                  </a:cubicBezTo>
                  <a:moveTo>
                    <a:pt x="13" y="258"/>
                  </a:moveTo>
                  <a:cubicBezTo>
                    <a:pt x="12" y="256"/>
                    <a:pt x="16" y="254"/>
                    <a:pt x="18" y="257"/>
                  </a:cubicBezTo>
                  <a:cubicBezTo>
                    <a:pt x="20" y="261"/>
                    <a:pt x="14" y="264"/>
                    <a:pt x="11" y="261"/>
                  </a:cubicBezTo>
                  <a:cubicBezTo>
                    <a:pt x="8" y="259"/>
                    <a:pt x="10" y="256"/>
                    <a:pt x="12" y="254"/>
                  </a:cubicBezTo>
                  <a:cubicBezTo>
                    <a:pt x="13" y="252"/>
                    <a:pt x="16" y="250"/>
                    <a:pt x="15" y="248"/>
                  </a:cubicBezTo>
                  <a:cubicBezTo>
                    <a:pt x="15" y="246"/>
                    <a:pt x="15" y="243"/>
                    <a:pt x="10" y="243"/>
                  </a:cubicBezTo>
                  <a:cubicBezTo>
                    <a:pt x="6" y="243"/>
                    <a:pt x="5" y="249"/>
                    <a:pt x="8" y="250"/>
                  </a:cubicBezTo>
                  <a:cubicBezTo>
                    <a:pt x="11" y="252"/>
                    <a:pt x="13" y="248"/>
                    <a:pt x="12" y="246"/>
                  </a:cubicBezTo>
                  <a:moveTo>
                    <a:pt x="8" y="238"/>
                  </a:moveTo>
                  <a:cubicBezTo>
                    <a:pt x="8" y="236"/>
                    <a:pt x="12" y="234"/>
                    <a:pt x="13" y="237"/>
                  </a:cubicBezTo>
                  <a:cubicBezTo>
                    <a:pt x="15" y="242"/>
                    <a:pt x="8" y="244"/>
                    <a:pt x="6" y="241"/>
                  </a:cubicBezTo>
                  <a:cubicBezTo>
                    <a:pt x="3" y="238"/>
                    <a:pt x="6" y="235"/>
                    <a:pt x="7" y="234"/>
                  </a:cubicBezTo>
                  <a:cubicBezTo>
                    <a:pt x="9" y="232"/>
                    <a:pt x="12" y="230"/>
                    <a:pt x="12" y="228"/>
                  </a:cubicBezTo>
                  <a:cubicBezTo>
                    <a:pt x="12" y="227"/>
                    <a:pt x="11" y="223"/>
                    <a:pt x="7" y="223"/>
                  </a:cubicBezTo>
                  <a:cubicBezTo>
                    <a:pt x="3" y="222"/>
                    <a:pt x="1" y="228"/>
                    <a:pt x="4" y="230"/>
                  </a:cubicBezTo>
                  <a:cubicBezTo>
                    <a:pt x="7" y="232"/>
                    <a:pt x="10" y="228"/>
                    <a:pt x="8" y="226"/>
                  </a:cubicBezTo>
                  <a:moveTo>
                    <a:pt x="5" y="217"/>
                  </a:moveTo>
                  <a:cubicBezTo>
                    <a:pt x="5" y="215"/>
                    <a:pt x="10" y="214"/>
                    <a:pt x="10" y="217"/>
                  </a:cubicBezTo>
                  <a:cubicBezTo>
                    <a:pt x="12" y="222"/>
                    <a:pt x="5" y="224"/>
                    <a:pt x="3" y="220"/>
                  </a:cubicBezTo>
                  <a:cubicBezTo>
                    <a:pt x="0" y="217"/>
                    <a:pt x="3" y="215"/>
                    <a:pt x="5" y="213"/>
                  </a:cubicBezTo>
                  <a:cubicBezTo>
                    <a:pt x="7" y="212"/>
                    <a:pt x="10" y="210"/>
                    <a:pt x="10" y="208"/>
                  </a:cubicBezTo>
                  <a:cubicBezTo>
                    <a:pt x="10" y="207"/>
                    <a:pt x="10" y="203"/>
                    <a:pt x="6" y="202"/>
                  </a:cubicBezTo>
                  <a:cubicBezTo>
                    <a:pt x="2" y="202"/>
                    <a:pt x="0" y="207"/>
                    <a:pt x="2" y="209"/>
                  </a:cubicBezTo>
                  <a:cubicBezTo>
                    <a:pt x="5" y="211"/>
                    <a:pt x="8" y="208"/>
                    <a:pt x="7" y="205"/>
                  </a:cubicBezTo>
                  <a:moveTo>
                    <a:pt x="5" y="197"/>
                  </a:moveTo>
                  <a:cubicBezTo>
                    <a:pt x="5" y="195"/>
                    <a:pt x="9" y="194"/>
                    <a:pt x="10" y="197"/>
                  </a:cubicBezTo>
                  <a:cubicBezTo>
                    <a:pt x="11" y="202"/>
                    <a:pt x="4" y="203"/>
                    <a:pt x="2" y="199"/>
                  </a:cubicBezTo>
                  <a:cubicBezTo>
                    <a:pt x="0" y="196"/>
                    <a:pt x="3" y="194"/>
                    <a:pt x="5" y="193"/>
                  </a:cubicBezTo>
                  <a:cubicBezTo>
                    <a:pt x="7" y="191"/>
                    <a:pt x="10" y="190"/>
                    <a:pt x="10" y="188"/>
                  </a:cubicBezTo>
                  <a:cubicBezTo>
                    <a:pt x="11" y="187"/>
                    <a:pt x="11" y="183"/>
                    <a:pt x="7" y="182"/>
                  </a:cubicBezTo>
                  <a:cubicBezTo>
                    <a:pt x="3" y="181"/>
                    <a:pt x="0" y="186"/>
                    <a:pt x="3" y="188"/>
                  </a:cubicBezTo>
                  <a:cubicBezTo>
                    <a:pt x="5" y="190"/>
                    <a:pt x="8" y="187"/>
                    <a:pt x="7" y="185"/>
                  </a:cubicBezTo>
                  <a:moveTo>
                    <a:pt x="7" y="176"/>
                  </a:moveTo>
                  <a:cubicBezTo>
                    <a:pt x="7" y="174"/>
                    <a:pt x="11" y="174"/>
                    <a:pt x="11" y="177"/>
                  </a:cubicBezTo>
                  <a:cubicBezTo>
                    <a:pt x="12" y="182"/>
                    <a:pt x="5" y="182"/>
                    <a:pt x="3" y="179"/>
                  </a:cubicBezTo>
                  <a:cubicBezTo>
                    <a:pt x="2" y="175"/>
                    <a:pt x="5" y="173"/>
                    <a:pt x="7" y="172"/>
                  </a:cubicBezTo>
                  <a:cubicBezTo>
                    <a:pt x="9" y="171"/>
                    <a:pt x="12" y="170"/>
                    <a:pt x="13" y="168"/>
                  </a:cubicBezTo>
                  <a:cubicBezTo>
                    <a:pt x="13" y="167"/>
                    <a:pt x="14" y="163"/>
                    <a:pt x="10" y="162"/>
                  </a:cubicBezTo>
                  <a:cubicBezTo>
                    <a:pt x="6" y="160"/>
                    <a:pt x="3" y="165"/>
                    <a:pt x="5" y="167"/>
                  </a:cubicBezTo>
                  <a:cubicBezTo>
                    <a:pt x="7" y="170"/>
                    <a:pt x="11" y="167"/>
                    <a:pt x="10" y="165"/>
                  </a:cubicBezTo>
                  <a:moveTo>
                    <a:pt x="10" y="156"/>
                  </a:moveTo>
                  <a:cubicBezTo>
                    <a:pt x="11" y="154"/>
                    <a:pt x="15" y="154"/>
                    <a:pt x="15" y="158"/>
                  </a:cubicBezTo>
                  <a:cubicBezTo>
                    <a:pt x="15" y="162"/>
                    <a:pt x="8" y="162"/>
                    <a:pt x="7" y="158"/>
                  </a:cubicBezTo>
                  <a:cubicBezTo>
                    <a:pt x="6" y="154"/>
                    <a:pt x="9" y="153"/>
                    <a:pt x="11" y="152"/>
                  </a:cubicBezTo>
                  <a:cubicBezTo>
                    <a:pt x="13" y="151"/>
                    <a:pt x="17" y="150"/>
                    <a:pt x="17" y="149"/>
                  </a:cubicBezTo>
                  <a:cubicBezTo>
                    <a:pt x="18" y="147"/>
                    <a:pt x="19" y="144"/>
                    <a:pt x="16" y="142"/>
                  </a:cubicBezTo>
                  <a:cubicBezTo>
                    <a:pt x="12" y="140"/>
                    <a:pt x="8" y="144"/>
                    <a:pt x="10" y="147"/>
                  </a:cubicBezTo>
                  <a:cubicBezTo>
                    <a:pt x="12" y="150"/>
                    <a:pt x="16" y="148"/>
                    <a:pt x="15" y="145"/>
                  </a:cubicBezTo>
                  <a:moveTo>
                    <a:pt x="16" y="136"/>
                  </a:moveTo>
                  <a:cubicBezTo>
                    <a:pt x="17" y="134"/>
                    <a:pt x="21" y="135"/>
                    <a:pt x="21" y="138"/>
                  </a:cubicBezTo>
                  <a:cubicBezTo>
                    <a:pt x="20" y="143"/>
                    <a:pt x="13" y="142"/>
                    <a:pt x="12" y="138"/>
                  </a:cubicBezTo>
                  <a:cubicBezTo>
                    <a:pt x="12" y="134"/>
                    <a:pt x="15" y="133"/>
                    <a:pt x="17" y="132"/>
                  </a:cubicBezTo>
                  <a:cubicBezTo>
                    <a:pt x="20" y="131"/>
                    <a:pt x="23" y="131"/>
                    <a:pt x="24" y="130"/>
                  </a:cubicBezTo>
                  <a:cubicBezTo>
                    <a:pt x="25" y="128"/>
                    <a:pt x="26" y="125"/>
                    <a:pt x="23" y="123"/>
                  </a:cubicBezTo>
                  <a:cubicBezTo>
                    <a:pt x="19" y="120"/>
                    <a:pt x="15" y="124"/>
                    <a:pt x="17" y="127"/>
                  </a:cubicBezTo>
                  <a:cubicBezTo>
                    <a:pt x="18" y="130"/>
                    <a:pt x="22" y="128"/>
                    <a:pt x="22" y="126"/>
                  </a:cubicBezTo>
                  <a:moveTo>
                    <a:pt x="24" y="117"/>
                  </a:moveTo>
                  <a:cubicBezTo>
                    <a:pt x="25" y="115"/>
                    <a:pt x="29" y="116"/>
                    <a:pt x="28" y="120"/>
                  </a:cubicBezTo>
                  <a:cubicBezTo>
                    <a:pt x="27" y="124"/>
                    <a:pt x="21" y="122"/>
                    <a:pt x="20" y="118"/>
                  </a:cubicBezTo>
                  <a:cubicBezTo>
                    <a:pt x="20" y="114"/>
                    <a:pt x="23" y="113"/>
                    <a:pt x="26" y="113"/>
                  </a:cubicBezTo>
                  <a:cubicBezTo>
                    <a:pt x="28" y="113"/>
                    <a:pt x="31" y="113"/>
                    <a:pt x="32" y="111"/>
                  </a:cubicBezTo>
                  <a:cubicBezTo>
                    <a:pt x="33" y="110"/>
                    <a:pt x="35" y="107"/>
                    <a:pt x="32" y="104"/>
                  </a:cubicBezTo>
                  <a:cubicBezTo>
                    <a:pt x="29" y="101"/>
                    <a:pt x="24" y="105"/>
                    <a:pt x="26" y="108"/>
                  </a:cubicBezTo>
                  <a:cubicBezTo>
                    <a:pt x="27" y="111"/>
                    <a:pt x="31" y="110"/>
                    <a:pt x="31" y="107"/>
                  </a:cubicBezTo>
                  <a:moveTo>
                    <a:pt x="34" y="99"/>
                  </a:moveTo>
                  <a:cubicBezTo>
                    <a:pt x="35" y="97"/>
                    <a:pt x="39" y="99"/>
                    <a:pt x="38" y="102"/>
                  </a:cubicBezTo>
                  <a:cubicBezTo>
                    <a:pt x="36" y="106"/>
                    <a:pt x="30" y="104"/>
                    <a:pt x="30" y="100"/>
                  </a:cubicBezTo>
                  <a:cubicBezTo>
                    <a:pt x="30" y="96"/>
                    <a:pt x="34" y="95"/>
                    <a:pt x="36" y="95"/>
                  </a:cubicBezTo>
                  <a:cubicBezTo>
                    <a:pt x="38" y="95"/>
                    <a:pt x="42" y="95"/>
                    <a:pt x="43" y="94"/>
                  </a:cubicBezTo>
                  <a:cubicBezTo>
                    <a:pt x="44" y="93"/>
                    <a:pt x="46" y="90"/>
                    <a:pt x="43" y="87"/>
                  </a:cubicBezTo>
                  <a:cubicBezTo>
                    <a:pt x="40" y="84"/>
                    <a:pt x="35" y="87"/>
                    <a:pt x="36" y="90"/>
                  </a:cubicBezTo>
                  <a:cubicBezTo>
                    <a:pt x="37" y="93"/>
                    <a:pt x="42" y="93"/>
                    <a:pt x="42" y="90"/>
                  </a:cubicBezTo>
                  <a:moveTo>
                    <a:pt x="46" y="82"/>
                  </a:moveTo>
                  <a:cubicBezTo>
                    <a:pt x="47" y="80"/>
                    <a:pt x="51" y="82"/>
                    <a:pt x="49" y="85"/>
                  </a:cubicBezTo>
                  <a:cubicBezTo>
                    <a:pt x="47" y="90"/>
                    <a:pt x="41" y="86"/>
                    <a:pt x="42" y="82"/>
                  </a:cubicBezTo>
                  <a:cubicBezTo>
                    <a:pt x="42" y="78"/>
                    <a:pt x="46" y="78"/>
                    <a:pt x="48" y="78"/>
                  </a:cubicBezTo>
                  <a:cubicBezTo>
                    <a:pt x="50" y="79"/>
                    <a:pt x="54" y="79"/>
                    <a:pt x="55" y="78"/>
                  </a:cubicBezTo>
                  <a:cubicBezTo>
                    <a:pt x="56" y="77"/>
                    <a:pt x="59" y="75"/>
                    <a:pt x="56" y="71"/>
                  </a:cubicBezTo>
                  <a:cubicBezTo>
                    <a:pt x="53" y="68"/>
                    <a:pt x="48" y="70"/>
                    <a:pt x="49" y="74"/>
                  </a:cubicBezTo>
                  <a:cubicBezTo>
                    <a:pt x="50" y="77"/>
                    <a:pt x="54" y="76"/>
                    <a:pt x="55" y="74"/>
                  </a:cubicBezTo>
                  <a:moveTo>
                    <a:pt x="59" y="66"/>
                  </a:moveTo>
                  <a:cubicBezTo>
                    <a:pt x="60" y="65"/>
                    <a:pt x="64" y="67"/>
                    <a:pt x="62" y="70"/>
                  </a:cubicBezTo>
                  <a:cubicBezTo>
                    <a:pt x="60" y="74"/>
                    <a:pt x="54" y="70"/>
                    <a:pt x="55" y="66"/>
                  </a:cubicBezTo>
                  <a:cubicBezTo>
                    <a:pt x="56" y="62"/>
                    <a:pt x="60" y="63"/>
                    <a:pt x="62" y="63"/>
                  </a:cubicBezTo>
                  <a:cubicBezTo>
                    <a:pt x="64" y="63"/>
                    <a:pt x="67" y="64"/>
                    <a:pt x="69" y="63"/>
                  </a:cubicBezTo>
                  <a:cubicBezTo>
                    <a:pt x="70" y="62"/>
                    <a:pt x="73" y="60"/>
                    <a:pt x="71" y="57"/>
                  </a:cubicBezTo>
                  <a:cubicBezTo>
                    <a:pt x="68" y="53"/>
                    <a:pt x="63" y="55"/>
                    <a:pt x="63" y="58"/>
                  </a:cubicBezTo>
                  <a:cubicBezTo>
                    <a:pt x="64" y="62"/>
                    <a:pt x="68" y="62"/>
                    <a:pt x="69" y="59"/>
                  </a:cubicBezTo>
                  <a:moveTo>
                    <a:pt x="74" y="52"/>
                  </a:moveTo>
                  <a:cubicBezTo>
                    <a:pt x="76" y="51"/>
                    <a:pt x="79" y="54"/>
                    <a:pt x="77" y="56"/>
                  </a:cubicBezTo>
                  <a:cubicBezTo>
                    <a:pt x="74" y="60"/>
                    <a:pt x="69" y="55"/>
                    <a:pt x="70" y="52"/>
                  </a:cubicBezTo>
                  <a:cubicBezTo>
                    <a:pt x="71" y="48"/>
                    <a:pt x="75" y="49"/>
                    <a:pt x="77" y="49"/>
                  </a:cubicBezTo>
                  <a:cubicBezTo>
                    <a:pt x="79" y="50"/>
                    <a:pt x="83" y="51"/>
                    <a:pt x="84" y="50"/>
                  </a:cubicBezTo>
                  <a:cubicBezTo>
                    <a:pt x="85" y="49"/>
                    <a:pt x="88" y="48"/>
                    <a:pt x="87" y="44"/>
                  </a:cubicBezTo>
                  <a:cubicBezTo>
                    <a:pt x="85" y="40"/>
                    <a:pt x="79" y="41"/>
                    <a:pt x="79" y="45"/>
                  </a:cubicBezTo>
                  <a:cubicBezTo>
                    <a:pt x="79" y="48"/>
                    <a:pt x="83" y="48"/>
                    <a:pt x="84" y="46"/>
                  </a:cubicBezTo>
                  <a:moveTo>
                    <a:pt x="91" y="39"/>
                  </a:moveTo>
                  <a:cubicBezTo>
                    <a:pt x="92" y="38"/>
                    <a:pt x="95" y="41"/>
                    <a:pt x="93" y="44"/>
                  </a:cubicBezTo>
                  <a:cubicBezTo>
                    <a:pt x="89" y="47"/>
                    <a:pt x="85" y="42"/>
                    <a:pt x="86" y="39"/>
                  </a:cubicBezTo>
                  <a:cubicBezTo>
                    <a:pt x="88" y="35"/>
                    <a:pt x="92" y="36"/>
                    <a:pt x="94" y="37"/>
                  </a:cubicBezTo>
                  <a:cubicBezTo>
                    <a:pt x="96" y="38"/>
                    <a:pt x="99" y="39"/>
                    <a:pt x="100" y="39"/>
                  </a:cubicBezTo>
                  <a:cubicBezTo>
                    <a:pt x="102" y="38"/>
                    <a:pt x="105" y="37"/>
                    <a:pt x="104" y="32"/>
                  </a:cubicBezTo>
                  <a:cubicBezTo>
                    <a:pt x="102" y="28"/>
                    <a:pt x="96" y="29"/>
                    <a:pt x="96" y="33"/>
                  </a:cubicBezTo>
                  <a:cubicBezTo>
                    <a:pt x="96" y="36"/>
                    <a:pt x="100" y="37"/>
                    <a:pt x="101" y="34"/>
                  </a:cubicBezTo>
                  <a:moveTo>
                    <a:pt x="108" y="29"/>
                  </a:moveTo>
                  <a:cubicBezTo>
                    <a:pt x="110" y="28"/>
                    <a:pt x="113" y="31"/>
                    <a:pt x="110" y="33"/>
                  </a:cubicBezTo>
                  <a:cubicBezTo>
                    <a:pt x="106" y="36"/>
                    <a:pt x="102" y="31"/>
                    <a:pt x="104" y="27"/>
                  </a:cubicBezTo>
                  <a:cubicBezTo>
                    <a:pt x="106" y="24"/>
                    <a:pt x="110" y="25"/>
                    <a:pt x="112" y="27"/>
                  </a:cubicBezTo>
                  <a:cubicBezTo>
                    <a:pt x="114" y="28"/>
                    <a:pt x="117" y="30"/>
                    <a:pt x="118" y="29"/>
                  </a:cubicBezTo>
                  <a:cubicBezTo>
                    <a:pt x="120" y="29"/>
                    <a:pt x="123" y="27"/>
                    <a:pt x="122" y="23"/>
                  </a:cubicBezTo>
                  <a:cubicBezTo>
                    <a:pt x="121" y="19"/>
                    <a:pt x="115" y="19"/>
                    <a:pt x="114" y="22"/>
                  </a:cubicBezTo>
                  <a:cubicBezTo>
                    <a:pt x="114" y="26"/>
                    <a:pt x="118" y="27"/>
                    <a:pt x="120" y="25"/>
                  </a:cubicBezTo>
                  <a:moveTo>
                    <a:pt x="127" y="20"/>
                  </a:moveTo>
                  <a:cubicBezTo>
                    <a:pt x="129" y="19"/>
                    <a:pt x="131" y="23"/>
                    <a:pt x="128" y="25"/>
                  </a:cubicBezTo>
                  <a:cubicBezTo>
                    <a:pt x="124" y="27"/>
                    <a:pt x="121" y="21"/>
                    <a:pt x="123" y="18"/>
                  </a:cubicBezTo>
                  <a:cubicBezTo>
                    <a:pt x="125" y="15"/>
                    <a:pt x="129" y="17"/>
                    <a:pt x="130" y="18"/>
                  </a:cubicBezTo>
                  <a:cubicBezTo>
                    <a:pt x="132" y="19"/>
                    <a:pt x="135" y="22"/>
                    <a:pt x="137" y="21"/>
                  </a:cubicBezTo>
                  <a:cubicBezTo>
                    <a:pt x="138" y="21"/>
                    <a:pt x="142" y="20"/>
                    <a:pt x="141" y="16"/>
                  </a:cubicBezTo>
                  <a:cubicBezTo>
                    <a:pt x="141" y="11"/>
                    <a:pt x="135" y="11"/>
                    <a:pt x="134" y="14"/>
                  </a:cubicBezTo>
                  <a:cubicBezTo>
                    <a:pt x="133" y="17"/>
                    <a:pt x="137" y="19"/>
                    <a:pt x="138" y="17"/>
                  </a:cubicBezTo>
                  <a:moveTo>
                    <a:pt x="146" y="13"/>
                  </a:moveTo>
                  <a:cubicBezTo>
                    <a:pt x="148" y="12"/>
                    <a:pt x="150" y="16"/>
                    <a:pt x="147" y="18"/>
                  </a:cubicBezTo>
                  <a:cubicBezTo>
                    <a:pt x="143" y="20"/>
                    <a:pt x="140" y="14"/>
                    <a:pt x="143" y="11"/>
                  </a:cubicBezTo>
                  <a:cubicBezTo>
                    <a:pt x="145" y="8"/>
                    <a:pt x="148" y="10"/>
                    <a:pt x="150" y="12"/>
                  </a:cubicBezTo>
                  <a:cubicBezTo>
                    <a:pt x="152" y="13"/>
                    <a:pt x="154" y="16"/>
                    <a:pt x="156" y="15"/>
                  </a:cubicBezTo>
                  <a:cubicBezTo>
                    <a:pt x="158" y="15"/>
                    <a:pt x="161" y="15"/>
                    <a:pt x="161" y="10"/>
                  </a:cubicBezTo>
                  <a:cubicBezTo>
                    <a:pt x="161" y="6"/>
                    <a:pt x="155" y="5"/>
                    <a:pt x="154" y="8"/>
                  </a:cubicBezTo>
                  <a:cubicBezTo>
                    <a:pt x="152" y="11"/>
                    <a:pt x="156" y="13"/>
                    <a:pt x="158" y="12"/>
                  </a:cubicBezTo>
                  <a:moveTo>
                    <a:pt x="166" y="8"/>
                  </a:moveTo>
                  <a:cubicBezTo>
                    <a:pt x="168" y="8"/>
                    <a:pt x="170" y="12"/>
                    <a:pt x="167" y="13"/>
                  </a:cubicBezTo>
                  <a:cubicBezTo>
                    <a:pt x="162" y="15"/>
                    <a:pt x="160" y="8"/>
                    <a:pt x="163" y="6"/>
                  </a:cubicBezTo>
                  <a:cubicBezTo>
                    <a:pt x="166" y="3"/>
                    <a:pt x="169" y="6"/>
                    <a:pt x="170" y="7"/>
                  </a:cubicBezTo>
                  <a:cubicBezTo>
                    <a:pt x="172" y="9"/>
                    <a:pt x="174" y="12"/>
                    <a:pt x="176" y="12"/>
                  </a:cubicBezTo>
                  <a:cubicBezTo>
                    <a:pt x="177" y="12"/>
                    <a:pt x="181" y="11"/>
                    <a:pt x="181" y="7"/>
                  </a:cubicBezTo>
                  <a:cubicBezTo>
                    <a:pt x="182" y="3"/>
                    <a:pt x="176" y="1"/>
                    <a:pt x="174" y="4"/>
                  </a:cubicBezTo>
                  <a:cubicBezTo>
                    <a:pt x="172" y="7"/>
                    <a:pt x="176" y="10"/>
                    <a:pt x="178" y="8"/>
                  </a:cubicBezTo>
                  <a:moveTo>
                    <a:pt x="195" y="18"/>
                  </a:moveTo>
                  <a:lnTo>
                    <a:pt x="202" y="25"/>
                  </a:lnTo>
                  <a:lnTo>
                    <a:pt x="209" y="18"/>
                  </a:lnTo>
                  <a:moveTo>
                    <a:pt x="190" y="17"/>
                  </a:moveTo>
                  <a:lnTo>
                    <a:pt x="202" y="31"/>
                  </a:lnTo>
                  <a:lnTo>
                    <a:pt x="215" y="18"/>
                  </a:lnTo>
                  <a:moveTo>
                    <a:pt x="186" y="18"/>
                  </a:moveTo>
                  <a:lnTo>
                    <a:pt x="202" y="37"/>
                  </a:lnTo>
                  <a:lnTo>
                    <a:pt x="217" y="19"/>
                  </a:lnTo>
                  <a:moveTo>
                    <a:pt x="183" y="18"/>
                  </a:moveTo>
                  <a:lnTo>
                    <a:pt x="203" y="42"/>
                  </a:lnTo>
                  <a:lnTo>
                    <a:pt x="222" y="18"/>
                  </a:lnTo>
                  <a:moveTo>
                    <a:pt x="184" y="26"/>
                  </a:moveTo>
                  <a:lnTo>
                    <a:pt x="197" y="41"/>
                  </a:lnTo>
                  <a:moveTo>
                    <a:pt x="208" y="42"/>
                  </a:moveTo>
                  <a:lnTo>
                    <a:pt x="221" y="26"/>
                  </a:lnTo>
                  <a:moveTo>
                    <a:pt x="185" y="35"/>
                  </a:moveTo>
                  <a:lnTo>
                    <a:pt x="191" y="42"/>
                  </a:lnTo>
                  <a:moveTo>
                    <a:pt x="214" y="42"/>
                  </a:moveTo>
                  <a:lnTo>
                    <a:pt x="220" y="35"/>
                  </a:lnTo>
                  <a:moveTo>
                    <a:pt x="234" y="21"/>
                  </a:moveTo>
                  <a:lnTo>
                    <a:pt x="239" y="29"/>
                  </a:lnTo>
                  <a:lnTo>
                    <a:pt x="247" y="23"/>
                  </a:lnTo>
                  <a:moveTo>
                    <a:pt x="229" y="19"/>
                  </a:moveTo>
                  <a:lnTo>
                    <a:pt x="238" y="35"/>
                  </a:lnTo>
                  <a:lnTo>
                    <a:pt x="253" y="24"/>
                  </a:lnTo>
                  <a:moveTo>
                    <a:pt x="225" y="19"/>
                  </a:moveTo>
                  <a:lnTo>
                    <a:pt x="237" y="40"/>
                  </a:lnTo>
                  <a:lnTo>
                    <a:pt x="255" y="26"/>
                  </a:lnTo>
                  <a:moveTo>
                    <a:pt x="221" y="18"/>
                  </a:moveTo>
                  <a:lnTo>
                    <a:pt x="236" y="45"/>
                  </a:lnTo>
                  <a:lnTo>
                    <a:pt x="259" y="26"/>
                  </a:lnTo>
                  <a:moveTo>
                    <a:pt x="221" y="26"/>
                  </a:moveTo>
                  <a:lnTo>
                    <a:pt x="231" y="44"/>
                  </a:lnTo>
                  <a:moveTo>
                    <a:pt x="241" y="47"/>
                  </a:moveTo>
                  <a:lnTo>
                    <a:pt x="257" y="34"/>
                  </a:lnTo>
                  <a:moveTo>
                    <a:pt x="220" y="35"/>
                  </a:moveTo>
                  <a:lnTo>
                    <a:pt x="225" y="43"/>
                  </a:lnTo>
                  <a:moveTo>
                    <a:pt x="247" y="48"/>
                  </a:moveTo>
                  <a:lnTo>
                    <a:pt x="255" y="42"/>
                  </a:lnTo>
                  <a:moveTo>
                    <a:pt x="271" y="31"/>
                  </a:moveTo>
                  <a:lnTo>
                    <a:pt x="274" y="41"/>
                  </a:lnTo>
                  <a:lnTo>
                    <a:pt x="283" y="37"/>
                  </a:lnTo>
                  <a:moveTo>
                    <a:pt x="266" y="28"/>
                  </a:moveTo>
                  <a:lnTo>
                    <a:pt x="272" y="46"/>
                  </a:lnTo>
                  <a:lnTo>
                    <a:pt x="289" y="39"/>
                  </a:lnTo>
                  <a:moveTo>
                    <a:pt x="263" y="28"/>
                  </a:moveTo>
                  <a:lnTo>
                    <a:pt x="270" y="51"/>
                  </a:lnTo>
                  <a:lnTo>
                    <a:pt x="291" y="41"/>
                  </a:lnTo>
                  <a:moveTo>
                    <a:pt x="259" y="26"/>
                  </a:moveTo>
                  <a:lnTo>
                    <a:pt x="268" y="56"/>
                  </a:lnTo>
                  <a:lnTo>
                    <a:pt x="295" y="42"/>
                  </a:lnTo>
                  <a:moveTo>
                    <a:pt x="257" y="34"/>
                  </a:moveTo>
                  <a:lnTo>
                    <a:pt x="263" y="53"/>
                  </a:lnTo>
                  <a:moveTo>
                    <a:pt x="273" y="58"/>
                  </a:moveTo>
                  <a:lnTo>
                    <a:pt x="291" y="49"/>
                  </a:lnTo>
                  <a:moveTo>
                    <a:pt x="255" y="42"/>
                  </a:moveTo>
                  <a:lnTo>
                    <a:pt x="257" y="51"/>
                  </a:lnTo>
                  <a:moveTo>
                    <a:pt x="278" y="61"/>
                  </a:moveTo>
                  <a:lnTo>
                    <a:pt x="287" y="57"/>
                  </a:lnTo>
                  <a:moveTo>
                    <a:pt x="305" y="49"/>
                  </a:moveTo>
                  <a:lnTo>
                    <a:pt x="306" y="59"/>
                  </a:lnTo>
                  <a:lnTo>
                    <a:pt x="316" y="57"/>
                  </a:lnTo>
                  <a:moveTo>
                    <a:pt x="301" y="45"/>
                  </a:moveTo>
                  <a:lnTo>
                    <a:pt x="303" y="64"/>
                  </a:lnTo>
                  <a:lnTo>
                    <a:pt x="321" y="60"/>
                  </a:lnTo>
                  <a:moveTo>
                    <a:pt x="297" y="44"/>
                  </a:moveTo>
                  <a:lnTo>
                    <a:pt x="300" y="68"/>
                  </a:lnTo>
                  <a:lnTo>
                    <a:pt x="322" y="63"/>
                  </a:lnTo>
                  <a:moveTo>
                    <a:pt x="295" y="42"/>
                  </a:moveTo>
                  <a:lnTo>
                    <a:pt x="297" y="73"/>
                  </a:lnTo>
                  <a:lnTo>
                    <a:pt x="326" y="65"/>
                  </a:lnTo>
                  <a:moveTo>
                    <a:pt x="291" y="49"/>
                  </a:moveTo>
                  <a:lnTo>
                    <a:pt x="292" y="69"/>
                  </a:lnTo>
                  <a:moveTo>
                    <a:pt x="301" y="76"/>
                  </a:moveTo>
                  <a:lnTo>
                    <a:pt x="321" y="71"/>
                  </a:lnTo>
                  <a:moveTo>
                    <a:pt x="287" y="57"/>
                  </a:moveTo>
                  <a:lnTo>
                    <a:pt x="287" y="66"/>
                  </a:lnTo>
                  <a:moveTo>
                    <a:pt x="306" y="80"/>
                  </a:moveTo>
                  <a:lnTo>
                    <a:pt x="315" y="78"/>
                  </a:lnTo>
                  <a:moveTo>
                    <a:pt x="334" y="74"/>
                  </a:moveTo>
                  <a:lnTo>
                    <a:pt x="333" y="84"/>
                  </a:lnTo>
                  <a:lnTo>
                    <a:pt x="344" y="84"/>
                  </a:lnTo>
                  <a:moveTo>
                    <a:pt x="331" y="69"/>
                  </a:moveTo>
                  <a:lnTo>
                    <a:pt x="329" y="88"/>
                  </a:lnTo>
                  <a:lnTo>
                    <a:pt x="348" y="88"/>
                  </a:lnTo>
                  <a:moveTo>
                    <a:pt x="328" y="67"/>
                  </a:moveTo>
                  <a:lnTo>
                    <a:pt x="325" y="92"/>
                  </a:lnTo>
                  <a:lnTo>
                    <a:pt x="349" y="91"/>
                  </a:lnTo>
                  <a:moveTo>
                    <a:pt x="326" y="65"/>
                  </a:moveTo>
                  <a:lnTo>
                    <a:pt x="321" y="95"/>
                  </a:lnTo>
                  <a:lnTo>
                    <a:pt x="352" y="94"/>
                  </a:lnTo>
                  <a:moveTo>
                    <a:pt x="321" y="71"/>
                  </a:moveTo>
                  <a:lnTo>
                    <a:pt x="318" y="91"/>
                  </a:lnTo>
                  <a:moveTo>
                    <a:pt x="325" y="99"/>
                  </a:moveTo>
                  <a:lnTo>
                    <a:pt x="346" y="98"/>
                  </a:lnTo>
                  <a:moveTo>
                    <a:pt x="315" y="78"/>
                  </a:moveTo>
                  <a:lnTo>
                    <a:pt x="314" y="87"/>
                  </a:lnTo>
                  <a:moveTo>
                    <a:pt x="329" y="104"/>
                  </a:moveTo>
                  <a:lnTo>
                    <a:pt x="338" y="104"/>
                  </a:lnTo>
                  <a:moveTo>
                    <a:pt x="358" y="104"/>
                  </a:moveTo>
                  <a:lnTo>
                    <a:pt x="355" y="114"/>
                  </a:lnTo>
                  <a:lnTo>
                    <a:pt x="365" y="116"/>
                  </a:lnTo>
                  <a:moveTo>
                    <a:pt x="356" y="99"/>
                  </a:moveTo>
                  <a:lnTo>
                    <a:pt x="350" y="117"/>
                  </a:lnTo>
                  <a:lnTo>
                    <a:pt x="368" y="121"/>
                  </a:lnTo>
                  <a:moveTo>
                    <a:pt x="353" y="97"/>
                  </a:moveTo>
                  <a:lnTo>
                    <a:pt x="345" y="120"/>
                  </a:lnTo>
                  <a:lnTo>
                    <a:pt x="368" y="124"/>
                  </a:lnTo>
                  <a:moveTo>
                    <a:pt x="352" y="93"/>
                  </a:moveTo>
                  <a:lnTo>
                    <a:pt x="341" y="122"/>
                  </a:lnTo>
                  <a:lnTo>
                    <a:pt x="371" y="127"/>
                  </a:lnTo>
                  <a:moveTo>
                    <a:pt x="345" y="99"/>
                  </a:moveTo>
                  <a:lnTo>
                    <a:pt x="339" y="118"/>
                  </a:lnTo>
                  <a:moveTo>
                    <a:pt x="344" y="127"/>
                  </a:moveTo>
                  <a:lnTo>
                    <a:pt x="364" y="130"/>
                  </a:lnTo>
                  <a:moveTo>
                    <a:pt x="338" y="104"/>
                  </a:moveTo>
                  <a:lnTo>
                    <a:pt x="335" y="113"/>
                  </a:lnTo>
                  <a:moveTo>
                    <a:pt x="347" y="132"/>
                  </a:moveTo>
                  <a:lnTo>
                    <a:pt x="356" y="134"/>
                  </a:lnTo>
                  <a:moveTo>
                    <a:pt x="375" y="139"/>
                  </a:moveTo>
                  <a:lnTo>
                    <a:pt x="370" y="148"/>
                  </a:lnTo>
                  <a:lnTo>
                    <a:pt x="379" y="152"/>
                  </a:lnTo>
                  <a:moveTo>
                    <a:pt x="374" y="133"/>
                  </a:moveTo>
                  <a:lnTo>
                    <a:pt x="365" y="149"/>
                  </a:lnTo>
                  <a:lnTo>
                    <a:pt x="381" y="157"/>
                  </a:lnTo>
                  <a:moveTo>
                    <a:pt x="372" y="130"/>
                  </a:moveTo>
                  <a:lnTo>
                    <a:pt x="360" y="151"/>
                  </a:lnTo>
                  <a:lnTo>
                    <a:pt x="381" y="160"/>
                  </a:lnTo>
                  <a:moveTo>
                    <a:pt x="371" y="127"/>
                  </a:moveTo>
                  <a:lnTo>
                    <a:pt x="355" y="153"/>
                  </a:lnTo>
                  <a:lnTo>
                    <a:pt x="383" y="164"/>
                  </a:lnTo>
                  <a:moveTo>
                    <a:pt x="364" y="131"/>
                  </a:moveTo>
                  <a:lnTo>
                    <a:pt x="353" y="148"/>
                  </a:lnTo>
                  <a:moveTo>
                    <a:pt x="356" y="158"/>
                  </a:moveTo>
                  <a:lnTo>
                    <a:pt x="375" y="166"/>
                  </a:lnTo>
                  <a:moveTo>
                    <a:pt x="356" y="134"/>
                  </a:moveTo>
                  <a:lnTo>
                    <a:pt x="351" y="142"/>
                  </a:lnTo>
                  <a:moveTo>
                    <a:pt x="358" y="164"/>
                  </a:moveTo>
                  <a:lnTo>
                    <a:pt x="367" y="168"/>
                  </a:lnTo>
                  <a:moveTo>
                    <a:pt x="384" y="176"/>
                  </a:moveTo>
                  <a:lnTo>
                    <a:pt x="378" y="184"/>
                  </a:lnTo>
                  <a:lnTo>
                    <a:pt x="386" y="190"/>
                  </a:lnTo>
                  <a:moveTo>
                    <a:pt x="385" y="171"/>
                  </a:moveTo>
                  <a:lnTo>
                    <a:pt x="372" y="184"/>
                  </a:lnTo>
                  <a:lnTo>
                    <a:pt x="387" y="195"/>
                  </a:lnTo>
                  <a:moveTo>
                    <a:pt x="383" y="167"/>
                  </a:moveTo>
                  <a:lnTo>
                    <a:pt x="367" y="185"/>
                  </a:lnTo>
                  <a:lnTo>
                    <a:pt x="386" y="198"/>
                  </a:lnTo>
                  <a:moveTo>
                    <a:pt x="383" y="164"/>
                  </a:moveTo>
                  <a:lnTo>
                    <a:pt x="361" y="186"/>
                  </a:lnTo>
                  <a:lnTo>
                    <a:pt x="387" y="202"/>
                  </a:lnTo>
                  <a:moveTo>
                    <a:pt x="375" y="166"/>
                  </a:moveTo>
                  <a:lnTo>
                    <a:pt x="361" y="180"/>
                  </a:lnTo>
                  <a:moveTo>
                    <a:pt x="362" y="191"/>
                  </a:moveTo>
                  <a:lnTo>
                    <a:pt x="379" y="203"/>
                  </a:lnTo>
                  <a:moveTo>
                    <a:pt x="367" y="168"/>
                  </a:moveTo>
                  <a:lnTo>
                    <a:pt x="360" y="175"/>
                  </a:lnTo>
                  <a:moveTo>
                    <a:pt x="362" y="197"/>
                  </a:moveTo>
                  <a:lnTo>
                    <a:pt x="370" y="203"/>
                  </a:lnTo>
                  <a:moveTo>
                    <a:pt x="386" y="215"/>
                  </a:moveTo>
                  <a:lnTo>
                    <a:pt x="378" y="221"/>
                  </a:lnTo>
                  <a:lnTo>
                    <a:pt x="384" y="228"/>
                  </a:lnTo>
                  <a:moveTo>
                    <a:pt x="387" y="209"/>
                  </a:moveTo>
                  <a:lnTo>
                    <a:pt x="372" y="220"/>
                  </a:lnTo>
                  <a:lnTo>
                    <a:pt x="384" y="234"/>
                  </a:lnTo>
                  <a:moveTo>
                    <a:pt x="387" y="206"/>
                  </a:moveTo>
                  <a:lnTo>
                    <a:pt x="367" y="220"/>
                  </a:lnTo>
                  <a:lnTo>
                    <a:pt x="383" y="236"/>
                  </a:lnTo>
                  <a:moveTo>
                    <a:pt x="387" y="202"/>
                  </a:moveTo>
                  <a:lnTo>
                    <a:pt x="361" y="219"/>
                  </a:lnTo>
                  <a:lnTo>
                    <a:pt x="383" y="241"/>
                  </a:lnTo>
                  <a:moveTo>
                    <a:pt x="379" y="203"/>
                  </a:moveTo>
                  <a:lnTo>
                    <a:pt x="362" y="214"/>
                  </a:lnTo>
                  <a:moveTo>
                    <a:pt x="361" y="225"/>
                  </a:moveTo>
                  <a:lnTo>
                    <a:pt x="375" y="239"/>
                  </a:lnTo>
                  <a:moveTo>
                    <a:pt x="370" y="203"/>
                  </a:moveTo>
                  <a:lnTo>
                    <a:pt x="362" y="208"/>
                  </a:lnTo>
                  <a:moveTo>
                    <a:pt x="360" y="231"/>
                  </a:moveTo>
                  <a:lnTo>
                    <a:pt x="366" y="238"/>
                  </a:lnTo>
                  <a:moveTo>
                    <a:pt x="379" y="253"/>
                  </a:moveTo>
                  <a:lnTo>
                    <a:pt x="370" y="257"/>
                  </a:lnTo>
                  <a:lnTo>
                    <a:pt x="375" y="266"/>
                  </a:lnTo>
                  <a:moveTo>
                    <a:pt x="382" y="247"/>
                  </a:moveTo>
                  <a:lnTo>
                    <a:pt x="365" y="255"/>
                  </a:lnTo>
                  <a:lnTo>
                    <a:pt x="373" y="271"/>
                  </a:lnTo>
                  <a:moveTo>
                    <a:pt x="382" y="244"/>
                  </a:moveTo>
                  <a:lnTo>
                    <a:pt x="359" y="253"/>
                  </a:lnTo>
                  <a:lnTo>
                    <a:pt x="372" y="273"/>
                  </a:lnTo>
                  <a:moveTo>
                    <a:pt x="383" y="240"/>
                  </a:moveTo>
                  <a:lnTo>
                    <a:pt x="354" y="252"/>
                  </a:lnTo>
                  <a:lnTo>
                    <a:pt x="371" y="277"/>
                  </a:lnTo>
                  <a:moveTo>
                    <a:pt x="375" y="239"/>
                  </a:moveTo>
                  <a:lnTo>
                    <a:pt x="356" y="247"/>
                  </a:lnTo>
                  <a:moveTo>
                    <a:pt x="352" y="257"/>
                  </a:moveTo>
                  <a:lnTo>
                    <a:pt x="364" y="274"/>
                  </a:lnTo>
                  <a:moveTo>
                    <a:pt x="366" y="238"/>
                  </a:moveTo>
                  <a:lnTo>
                    <a:pt x="358" y="241"/>
                  </a:lnTo>
                  <a:moveTo>
                    <a:pt x="350" y="263"/>
                  </a:moveTo>
                  <a:lnTo>
                    <a:pt x="355" y="271"/>
                  </a:lnTo>
                  <a:moveTo>
                    <a:pt x="365" y="288"/>
                  </a:moveTo>
                  <a:lnTo>
                    <a:pt x="355" y="290"/>
                  </a:lnTo>
                  <a:lnTo>
                    <a:pt x="358" y="300"/>
                  </a:lnTo>
                  <a:moveTo>
                    <a:pt x="368" y="284"/>
                  </a:moveTo>
                  <a:lnTo>
                    <a:pt x="350" y="288"/>
                  </a:lnTo>
                  <a:lnTo>
                    <a:pt x="355" y="305"/>
                  </a:lnTo>
                  <a:moveTo>
                    <a:pt x="369" y="280"/>
                  </a:moveTo>
                  <a:lnTo>
                    <a:pt x="345" y="285"/>
                  </a:lnTo>
                  <a:lnTo>
                    <a:pt x="353" y="307"/>
                  </a:lnTo>
                  <a:moveTo>
                    <a:pt x="371" y="277"/>
                  </a:moveTo>
                  <a:lnTo>
                    <a:pt x="341" y="283"/>
                  </a:lnTo>
                  <a:lnTo>
                    <a:pt x="351" y="311"/>
                  </a:lnTo>
                  <a:moveTo>
                    <a:pt x="363" y="274"/>
                  </a:moveTo>
                  <a:lnTo>
                    <a:pt x="343" y="278"/>
                  </a:lnTo>
                  <a:moveTo>
                    <a:pt x="338" y="287"/>
                  </a:moveTo>
                  <a:lnTo>
                    <a:pt x="345" y="306"/>
                  </a:lnTo>
                  <a:moveTo>
                    <a:pt x="355" y="271"/>
                  </a:moveTo>
                  <a:lnTo>
                    <a:pt x="346" y="273"/>
                  </a:lnTo>
                  <a:moveTo>
                    <a:pt x="335" y="292"/>
                  </a:moveTo>
                  <a:lnTo>
                    <a:pt x="338" y="301"/>
                  </a:lnTo>
                  <a:moveTo>
                    <a:pt x="343" y="320"/>
                  </a:moveTo>
                  <a:lnTo>
                    <a:pt x="333" y="320"/>
                  </a:lnTo>
                  <a:lnTo>
                    <a:pt x="334" y="330"/>
                  </a:lnTo>
                  <a:moveTo>
                    <a:pt x="348" y="317"/>
                  </a:moveTo>
                  <a:lnTo>
                    <a:pt x="329" y="317"/>
                  </a:lnTo>
                  <a:lnTo>
                    <a:pt x="330" y="335"/>
                  </a:lnTo>
                  <a:moveTo>
                    <a:pt x="349" y="313"/>
                  </a:moveTo>
                  <a:lnTo>
                    <a:pt x="325" y="313"/>
                  </a:lnTo>
                  <a:lnTo>
                    <a:pt x="328" y="336"/>
                  </a:lnTo>
                  <a:moveTo>
                    <a:pt x="352" y="311"/>
                  </a:moveTo>
                  <a:lnTo>
                    <a:pt x="321" y="310"/>
                  </a:lnTo>
                  <a:lnTo>
                    <a:pt x="325" y="339"/>
                  </a:lnTo>
                  <a:moveTo>
                    <a:pt x="345" y="306"/>
                  </a:moveTo>
                  <a:lnTo>
                    <a:pt x="325" y="306"/>
                  </a:lnTo>
                  <a:moveTo>
                    <a:pt x="317" y="313"/>
                  </a:moveTo>
                  <a:lnTo>
                    <a:pt x="320" y="334"/>
                  </a:lnTo>
                  <a:moveTo>
                    <a:pt x="337" y="301"/>
                  </a:moveTo>
                  <a:lnTo>
                    <a:pt x="328" y="301"/>
                  </a:lnTo>
                  <a:moveTo>
                    <a:pt x="313" y="318"/>
                  </a:moveTo>
                  <a:lnTo>
                    <a:pt x="314" y="327"/>
                  </a:lnTo>
                  <a:moveTo>
                    <a:pt x="315" y="347"/>
                  </a:moveTo>
                  <a:lnTo>
                    <a:pt x="305" y="345"/>
                  </a:lnTo>
                  <a:lnTo>
                    <a:pt x="304" y="355"/>
                  </a:lnTo>
                  <a:moveTo>
                    <a:pt x="320" y="344"/>
                  </a:moveTo>
                  <a:lnTo>
                    <a:pt x="302" y="340"/>
                  </a:lnTo>
                  <a:lnTo>
                    <a:pt x="300" y="359"/>
                  </a:lnTo>
                  <a:moveTo>
                    <a:pt x="323" y="341"/>
                  </a:moveTo>
                  <a:lnTo>
                    <a:pt x="299" y="336"/>
                  </a:lnTo>
                  <a:lnTo>
                    <a:pt x="297" y="359"/>
                  </a:lnTo>
                  <a:moveTo>
                    <a:pt x="326" y="339"/>
                  </a:moveTo>
                  <a:lnTo>
                    <a:pt x="296" y="332"/>
                  </a:lnTo>
                  <a:lnTo>
                    <a:pt x="294" y="362"/>
                  </a:lnTo>
                  <a:moveTo>
                    <a:pt x="320" y="334"/>
                  </a:moveTo>
                  <a:lnTo>
                    <a:pt x="300" y="329"/>
                  </a:lnTo>
                  <a:moveTo>
                    <a:pt x="291" y="335"/>
                  </a:moveTo>
                  <a:lnTo>
                    <a:pt x="290" y="356"/>
                  </a:lnTo>
                  <a:moveTo>
                    <a:pt x="314" y="327"/>
                  </a:moveTo>
                  <a:lnTo>
                    <a:pt x="305" y="325"/>
                  </a:lnTo>
                  <a:moveTo>
                    <a:pt x="286" y="338"/>
                  </a:moveTo>
                  <a:lnTo>
                    <a:pt x="285" y="348"/>
                  </a:lnTo>
                  <a:moveTo>
                    <a:pt x="283" y="367"/>
                  </a:moveTo>
                  <a:lnTo>
                    <a:pt x="274" y="363"/>
                  </a:lnTo>
                  <a:lnTo>
                    <a:pt x="270" y="373"/>
                  </a:lnTo>
                  <a:moveTo>
                    <a:pt x="288" y="366"/>
                  </a:moveTo>
                  <a:lnTo>
                    <a:pt x="271" y="358"/>
                  </a:lnTo>
                  <a:lnTo>
                    <a:pt x="265" y="376"/>
                  </a:lnTo>
                  <a:moveTo>
                    <a:pt x="291" y="364"/>
                  </a:moveTo>
                  <a:lnTo>
                    <a:pt x="269" y="353"/>
                  </a:lnTo>
                  <a:lnTo>
                    <a:pt x="263" y="376"/>
                  </a:lnTo>
                  <a:moveTo>
                    <a:pt x="294" y="362"/>
                  </a:moveTo>
                  <a:lnTo>
                    <a:pt x="267" y="349"/>
                  </a:lnTo>
                  <a:lnTo>
                    <a:pt x="259" y="378"/>
                  </a:lnTo>
                  <a:moveTo>
                    <a:pt x="290" y="355"/>
                  </a:moveTo>
                  <a:lnTo>
                    <a:pt x="272" y="347"/>
                  </a:lnTo>
                  <a:moveTo>
                    <a:pt x="262" y="351"/>
                  </a:moveTo>
                  <a:lnTo>
                    <a:pt x="256" y="371"/>
                  </a:lnTo>
                  <a:moveTo>
                    <a:pt x="285" y="348"/>
                  </a:moveTo>
                  <a:lnTo>
                    <a:pt x="277" y="344"/>
                  </a:lnTo>
                  <a:moveTo>
                    <a:pt x="256" y="353"/>
                  </a:moveTo>
                  <a:lnTo>
                    <a:pt x="253" y="362"/>
                  </a:lnTo>
                  <a:moveTo>
                    <a:pt x="247" y="381"/>
                  </a:moveTo>
                  <a:lnTo>
                    <a:pt x="238" y="375"/>
                  </a:lnTo>
                  <a:lnTo>
                    <a:pt x="233" y="383"/>
                  </a:lnTo>
                  <a:moveTo>
                    <a:pt x="252" y="380"/>
                  </a:moveTo>
                  <a:lnTo>
                    <a:pt x="237" y="369"/>
                  </a:lnTo>
                  <a:lnTo>
                    <a:pt x="228" y="385"/>
                  </a:lnTo>
                  <a:moveTo>
                    <a:pt x="255" y="379"/>
                  </a:moveTo>
                  <a:lnTo>
                    <a:pt x="236" y="364"/>
                  </a:lnTo>
                  <a:lnTo>
                    <a:pt x="225" y="384"/>
                  </a:lnTo>
                  <a:moveTo>
                    <a:pt x="259" y="378"/>
                  </a:moveTo>
                  <a:lnTo>
                    <a:pt x="235" y="359"/>
                  </a:lnTo>
                  <a:lnTo>
                    <a:pt x="221" y="386"/>
                  </a:lnTo>
                  <a:moveTo>
                    <a:pt x="256" y="370"/>
                  </a:moveTo>
                  <a:lnTo>
                    <a:pt x="240" y="358"/>
                  </a:lnTo>
                  <a:moveTo>
                    <a:pt x="229" y="360"/>
                  </a:moveTo>
                  <a:lnTo>
                    <a:pt x="220" y="378"/>
                  </a:lnTo>
                  <a:moveTo>
                    <a:pt x="253" y="362"/>
                  </a:moveTo>
                  <a:lnTo>
                    <a:pt x="246" y="356"/>
                  </a:lnTo>
                  <a:moveTo>
                    <a:pt x="224" y="361"/>
                  </a:moveTo>
                  <a:lnTo>
                    <a:pt x="219" y="369"/>
                  </a:lnTo>
                  <a:moveTo>
                    <a:pt x="209" y="386"/>
                  </a:moveTo>
                  <a:lnTo>
                    <a:pt x="202" y="378"/>
                  </a:lnTo>
                  <a:lnTo>
                    <a:pt x="195" y="386"/>
                  </a:lnTo>
                  <a:moveTo>
                    <a:pt x="214" y="387"/>
                  </a:moveTo>
                  <a:lnTo>
                    <a:pt x="202" y="373"/>
                  </a:lnTo>
                  <a:lnTo>
                    <a:pt x="189" y="386"/>
                  </a:lnTo>
                  <a:moveTo>
                    <a:pt x="218" y="386"/>
                  </a:moveTo>
                  <a:lnTo>
                    <a:pt x="202" y="367"/>
                  </a:lnTo>
                  <a:lnTo>
                    <a:pt x="187" y="385"/>
                  </a:lnTo>
                  <a:moveTo>
                    <a:pt x="221" y="386"/>
                  </a:moveTo>
                  <a:lnTo>
                    <a:pt x="201" y="362"/>
                  </a:lnTo>
                  <a:lnTo>
                    <a:pt x="182" y="386"/>
                  </a:lnTo>
                  <a:moveTo>
                    <a:pt x="220" y="378"/>
                  </a:moveTo>
                  <a:lnTo>
                    <a:pt x="207" y="362"/>
                  </a:lnTo>
                  <a:moveTo>
                    <a:pt x="196" y="362"/>
                  </a:moveTo>
                  <a:lnTo>
                    <a:pt x="183" y="378"/>
                  </a:lnTo>
                  <a:moveTo>
                    <a:pt x="219" y="369"/>
                  </a:moveTo>
                  <a:lnTo>
                    <a:pt x="213" y="362"/>
                  </a:lnTo>
                  <a:moveTo>
                    <a:pt x="190" y="362"/>
                  </a:moveTo>
                  <a:lnTo>
                    <a:pt x="184" y="369"/>
                  </a:lnTo>
                  <a:moveTo>
                    <a:pt x="170" y="383"/>
                  </a:moveTo>
                  <a:lnTo>
                    <a:pt x="165" y="374"/>
                  </a:lnTo>
                  <a:lnTo>
                    <a:pt x="157" y="380"/>
                  </a:lnTo>
                  <a:moveTo>
                    <a:pt x="175" y="385"/>
                  </a:moveTo>
                  <a:lnTo>
                    <a:pt x="166" y="369"/>
                  </a:lnTo>
                  <a:lnTo>
                    <a:pt x="151" y="380"/>
                  </a:lnTo>
                  <a:moveTo>
                    <a:pt x="179" y="385"/>
                  </a:moveTo>
                  <a:lnTo>
                    <a:pt x="167" y="364"/>
                  </a:lnTo>
                  <a:lnTo>
                    <a:pt x="149" y="378"/>
                  </a:lnTo>
                  <a:moveTo>
                    <a:pt x="183" y="386"/>
                  </a:moveTo>
                  <a:lnTo>
                    <a:pt x="168" y="359"/>
                  </a:lnTo>
                  <a:lnTo>
                    <a:pt x="145" y="378"/>
                  </a:lnTo>
                  <a:moveTo>
                    <a:pt x="183" y="378"/>
                  </a:moveTo>
                  <a:lnTo>
                    <a:pt x="173" y="360"/>
                  </a:lnTo>
                  <a:moveTo>
                    <a:pt x="163" y="357"/>
                  </a:moveTo>
                  <a:lnTo>
                    <a:pt x="147" y="370"/>
                  </a:lnTo>
                  <a:moveTo>
                    <a:pt x="184" y="369"/>
                  </a:moveTo>
                  <a:lnTo>
                    <a:pt x="179" y="361"/>
                  </a:lnTo>
                  <a:moveTo>
                    <a:pt x="157" y="356"/>
                  </a:moveTo>
                  <a:lnTo>
                    <a:pt x="149" y="361"/>
                  </a:lnTo>
                  <a:moveTo>
                    <a:pt x="133" y="373"/>
                  </a:moveTo>
                  <a:lnTo>
                    <a:pt x="130" y="363"/>
                  </a:lnTo>
                  <a:lnTo>
                    <a:pt x="121" y="367"/>
                  </a:lnTo>
                  <a:moveTo>
                    <a:pt x="138" y="376"/>
                  </a:moveTo>
                  <a:lnTo>
                    <a:pt x="132" y="358"/>
                  </a:lnTo>
                  <a:lnTo>
                    <a:pt x="115" y="365"/>
                  </a:lnTo>
                  <a:moveTo>
                    <a:pt x="141" y="376"/>
                  </a:moveTo>
                  <a:lnTo>
                    <a:pt x="134" y="353"/>
                  </a:lnTo>
                  <a:lnTo>
                    <a:pt x="113" y="363"/>
                  </a:lnTo>
                  <a:moveTo>
                    <a:pt x="145" y="378"/>
                  </a:moveTo>
                  <a:lnTo>
                    <a:pt x="136" y="348"/>
                  </a:lnTo>
                  <a:lnTo>
                    <a:pt x="109" y="362"/>
                  </a:lnTo>
                  <a:moveTo>
                    <a:pt x="147" y="370"/>
                  </a:moveTo>
                  <a:lnTo>
                    <a:pt x="141" y="351"/>
                  </a:lnTo>
                  <a:moveTo>
                    <a:pt x="131" y="346"/>
                  </a:moveTo>
                  <a:lnTo>
                    <a:pt x="113" y="355"/>
                  </a:lnTo>
                  <a:moveTo>
                    <a:pt x="149" y="361"/>
                  </a:moveTo>
                  <a:lnTo>
                    <a:pt x="147" y="352"/>
                  </a:lnTo>
                  <a:moveTo>
                    <a:pt x="126" y="343"/>
                  </a:moveTo>
                  <a:lnTo>
                    <a:pt x="117" y="347"/>
                  </a:lnTo>
                  <a:moveTo>
                    <a:pt x="99" y="355"/>
                  </a:moveTo>
                  <a:lnTo>
                    <a:pt x="98" y="344"/>
                  </a:lnTo>
                  <a:lnTo>
                    <a:pt x="88" y="347"/>
                  </a:lnTo>
                  <a:moveTo>
                    <a:pt x="103" y="359"/>
                  </a:moveTo>
                  <a:lnTo>
                    <a:pt x="101" y="340"/>
                  </a:lnTo>
                  <a:lnTo>
                    <a:pt x="83" y="344"/>
                  </a:lnTo>
                  <a:moveTo>
                    <a:pt x="107" y="360"/>
                  </a:moveTo>
                  <a:lnTo>
                    <a:pt x="104" y="336"/>
                  </a:lnTo>
                  <a:lnTo>
                    <a:pt x="82" y="341"/>
                  </a:lnTo>
                  <a:moveTo>
                    <a:pt x="109" y="362"/>
                  </a:moveTo>
                  <a:lnTo>
                    <a:pt x="107" y="331"/>
                  </a:lnTo>
                  <a:lnTo>
                    <a:pt x="78" y="339"/>
                  </a:lnTo>
                  <a:moveTo>
                    <a:pt x="113" y="355"/>
                  </a:moveTo>
                  <a:lnTo>
                    <a:pt x="112" y="335"/>
                  </a:lnTo>
                  <a:moveTo>
                    <a:pt x="103" y="328"/>
                  </a:moveTo>
                  <a:lnTo>
                    <a:pt x="83" y="333"/>
                  </a:lnTo>
                  <a:moveTo>
                    <a:pt x="117" y="347"/>
                  </a:moveTo>
                  <a:lnTo>
                    <a:pt x="117" y="338"/>
                  </a:lnTo>
                  <a:moveTo>
                    <a:pt x="98" y="324"/>
                  </a:moveTo>
                  <a:lnTo>
                    <a:pt x="89" y="326"/>
                  </a:lnTo>
                  <a:moveTo>
                    <a:pt x="70" y="330"/>
                  </a:moveTo>
                  <a:lnTo>
                    <a:pt x="71" y="320"/>
                  </a:lnTo>
                  <a:lnTo>
                    <a:pt x="60" y="320"/>
                  </a:lnTo>
                  <a:moveTo>
                    <a:pt x="73" y="335"/>
                  </a:moveTo>
                  <a:lnTo>
                    <a:pt x="75" y="316"/>
                  </a:lnTo>
                  <a:lnTo>
                    <a:pt x="56" y="316"/>
                  </a:lnTo>
                  <a:moveTo>
                    <a:pt x="76" y="337"/>
                  </a:moveTo>
                  <a:lnTo>
                    <a:pt x="79" y="312"/>
                  </a:lnTo>
                  <a:lnTo>
                    <a:pt x="55" y="313"/>
                  </a:lnTo>
                  <a:moveTo>
                    <a:pt x="78" y="339"/>
                  </a:moveTo>
                  <a:lnTo>
                    <a:pt x="83" y="309"/>
                  </a:lnTo>
                  <a:lnTo>
                    <a:pt x="52" y="310"/>
                  </a:lnTo>
                  <a:moveTo>
                    <a:pt x="83" y="333"/>
                  </a:moveTo>
                  <a:lnTo>
                    <a:pt x="86" y="313"/>
                  </a:lnTo>
                  <a:moveTo>
                    <a:pt x="79" y="305"/>
                  </a:moveTo>
                  <a:lnTo>
                    <a:pt x="58" y="306"/>
                  </a:lnTo>
                  <a:moveTo>
                    <a:pt x="89" y="326"/>
                  </a:moveTo>
                  <a:lnTo>
                    <a:pt x="90" y="317"/>
                  </a:lnTo>
                  <a:moveTo>
                    <a:pt x="75" y="300"/>
                  </a:moveTo>
                  <a:lnTo>
                    <a:pt x="66" y="300"/>
                  </a:lnTo>
                  <a:moveTo>
                    <a:pt x="46" y="300"/>
                  </a:moveTo>
                  <a:lnTo>
                    <a:pt x="49" y="290"/>
                  </a:lnTo>
                  <a:lnTo>
                    <a:pt x="39" y="288"/>
                  </a:lnTo>
                  <a:moveTo>
                    <a:pt x="48" y="305"/>
                  </a:moveTo>
                  <a:lnTo>
                    <a:pt x="54" y="287"/>
                  </a:lnTo>
                  <a:lnTo>
                    <a:pt x="36" y="283"/>
                  </a:lnTo>
                  <a:moveTo>
                    <a:pt x="51" y="307"/>
                  </a:moveTo>
                  <a:lnTo>
                    <a:pt x="59" y="284"/>
                  </a:lnTo>
                  <a:lnTo>
                    <a:pt x="36" y="280"/>
                  </a:lnTo>
                  <a:moveTo>
                    <a:pt x="52" y="311"/>
                  </a:moveTo>
                  <a:lnTo>
                    <a:pt x="63" y="282"/>
                  </a:lnTo>
                  <a:lnTo>
                    <a:pt x="33" y="277"/>
                  </a:lnTo>
                  <a:moveTo>
                    <a:pt x="59" y="305"/>
                  </a:moveTo>
                  <a:lnTo>
                    <a:pt x="65" y="286"/>
                  </a:lnTo>
                  <a:moveTo>
                    <a:pt x="60" y="277"/>
                  </a:moveTo>
                  <a:lnTo>
                    <a:pt x="40" y="273"/>
                  </a:lnTo>
                  <a:moveTo>
                    <a:pt x="66" y="300"/>
                  </a:moveTo>
                  <a:lnTo>
                    <a:pt x="69" y="291"/>
                  </a:lnTo>
                  <a:moveTo>
                    <a:pt x="57" y="271"/>
                  </a:moveTo>
                  <a:lnTo>
                    <a:pt x="48" y="270"/>
                  </a:lnTo>
                  <a:moveTo>
                    <a:pt x="29" y="265"/>
                  </a:moveTo>
                  <a:lnTo>
                    <a:pt x="34" y="256"/>
                  </a:lnTo>
                  <a:lnTo>
                    <a:pt x="25" y="252"/>
                  </a:lnTo>
                  <a:moveTo>
                    <a:pt x="30" y="271"/>
                  </a:moveTo>
                  <a:lnTo>
                    <a:pt x="39" y="254"/>
                  </a:lnTo>
                  <a:lnTo>
                    <a:pt x="23" y="247"/>
                  </a:lnTo>
                  <a:moveTo>
                    <a:pt x="32" y="274"/>
                  </a:moveTo>
                  <a:lnTo>
                    <a:pt x="45" y="253"/>
                  </a:lnTo>
                  <a:lnTo>
                    <a:pt x="23" y="244"/>
                  </a:lnTo>
                  <a:moveTo>
                    <a:pt x="33" y="277"/>
                  </a:moveTo>
                  <a:lnTo>
                    <a:pt x="49" y="251"/>
                  </a:lnTo>
                  <a:lnTo>
                    <a:pt x="21" y="240"/>
                  </a:lnTo>
                  <a:moveTo>
                    <a:pt x="40" y="273"/>
                  </a:moveTo>
                  <a:lnTo>
                    <a:pt x="51" y="256"/>
                  </a:lnTo>
                  <a:moveTo>
                    <a:pt x="48" y="246"/>
                  </a:moveTo>
                  <a:lnTo>
                    <a:pt x="29" y="238"/>
                  </a:lnTo>
                  <a:moveTo>
                    <a:pt x="48" y="269"/>
                  </a:moveTo>
                  <a:lnTo>
                    <a:pt x="53" y="262"/>
                  </a:lnTo>
                  <a:moveTo>
                    <a:pt x="46" y="240"/>
                  </a:moveTo>
                  <a:lnTo>
                    <a:pt x="37" y="236"/>
                  </a:lnTo>
                  <a:moveTo>
                    <a:pt x="20" y="228"/>
                  </a:moveTo>
                  <a:lnTo>
                    <a:pt x="26" y="220"/>
                  </a:lnTo>
                  <a:lnTo>
                    <a:pt x="18" y="214"/>
                  </a:lnTo>
                  <a:moveTo>
                    <a:pt x="19" y="233"/>
                  </a:moveTo>
                  <a:lnTo>
                    <a:pt x="32" y="219"/>
                  </a:lnTo>
                  <a:lnTo>
                    <a:pt x="17" y="208"/>
                  </a:lnTo>
                  <a:moveTo>
                    <a:pt x="21" y="237"/>
                  </a:moveTo>
                  <a:lnTo>
                    <a:pt x="37" y="219"/>
                  </a:lnTo>
                  <a:lnTo>
                    <a:pt x="18" y="206"/>
                  </a:lnTo>
                  <a:moveTo>
                    <a:pt x="21" y="240"/>
                  </a:moveTo>
                  <a:lnTo>
                    <a:pt x="43" y="218"/>
                  </a:lnTo>
                  <a:lnTo>
                    <a:pt x="17" y="201"/>
                  </a:lnTo>
                  <a:moveTo>
                    <a:pt x="29" y="238"/>
                  </a:moveTo>
                  <a:lnTo>
                    <a:pt x="43" y="224"/>
                  </a:lnTo>
                  <a:moveTo>
                    <a:pt x="42" y="213"/>
                  </a:moveTo>
                  <a:lnTo>
                    <a:pt x="25" y="201"/>
                  </a:lnTo>
                  <a:moveTo>
                    <a:pt x="37" y="236"/>
                  </a:moveTo>
                  <a:lnTo>
                    <a:pt x="44" y="229"/>
                  </a:lnTo>
                  <a:moveTo>
                    <a:pt x="42" y="207"/>
                  </a:moveTo>
                  <a:lnTo>
                    <a:pt x="34" y="201"/>
                  </a:lnTo>
                  <a:moveTo>
                    <a:pt x="18" y="189"/>
                  </a:moveTo>
                  <a:lnTo>
                    <a:pt x="26" y="183"/>
                  </a:lnTo>
                  <a:lnTo>
                    <a:pt x="20" y="176"/>
                  </a:lnTo>
                  <a:moveTo>
                    <a:pt x="17" y="195"/>
                  </a:moveTo>
                  <a:lnTo>
                    <a:pt x="32" y="184"/>
                  </a:lnTo>
                  <a:lnTo>
                    <a:pt x="20" y="170"/>
                  </a:lnTo>
                  <a:moveTo>
                    <a:pt x="17" y="198"/>
                  </a:moveTo>
                  <a:lnTo>
                    <a:pt x="37" y="184"/>
                  </a:lnTo>
                  <a:lnTo>
                    <a:pt x="21" y="167"/>
                  </a:lnTo>
                  <a:moveTo>
                    <a:pt x="17" y="202"/>
                  </a:moveTo>
                  <a:lnTo>
                    <a:pt x="43" y="185"/>
                  </a:lnTo>
                  <a:lnTo>
                    <a:pt x="21" y="163"/>
                  </a:lnTo>
                  <a:moveTo>
                    <a:pt x="25" y="201"/>
                  </a:moveTo>
                  <a:lnTo>
                    <a:pt x="42" y="190"/>
                  </a:lnTo>
                  <a:moveTo>
                    <a:pt x="43" y="179"/>
                  </a:moveTo>
                  <a:lnTo>
                    <a:pt x="29" y="165"/>
                  </a:lnTo>
                  <a:moveTo>
                    <a:pt x="34" y="201"/>
                  </a:moveTo>
                  <a:lnTo>
                    <a:pt x="42" y="196"/>
                  </a:lnTo>
                  <a:moveTo>
                    <a:pt x="44" y="173"/>
                  </a:moveTo>
                  <a:lnTo>
                    <a:pt x="38" y="166"/>
                  </a:lnTo>
                  <a:moveTo>
                    <a:pt x="25" y="151"/>
                  </a:moveTo>
                  <a:lnTo>
                    <a:pt x="34" y="147"/>
                  </a:lnTo>
                  <a:lnTo>
                    <a:pt x="29" y="138"/>
                  </a:lnTo>
                  <a:moveTo>
                    <a:pt x="22" y="156"/>
                  </a:moveTo>
                  <a:lnTo>
                    <a:pt x="39" y="149"/>
                  </a:lnTo>
                  <a:lnTo>
                    <a:pt x="31" y="133"/>
                  </a:lnTo>
                  <a:moveTo>
                    <a:pt x="22" y="160"/>
                  </a:moveTo>
                  <a:lnTo>
                    <a:pt x="45" y="151"/>
                  </a:lnTo>
                  <a:lnTo>
                    <a:pt x="32" y="131"/>
                  </a:lnTo>
                  <a:moveTo>
                    <a:pt x="21" y="163"/>
                  </a:moveTo>
                  <a:lnTo>
                    <a:pt x="50" y="152"/>
                  </a:lnTo>
                  <a:lnTo>
                    <a:pt x="33" y="126"/>
                  </a:lnTo>
                  <a:moveTo>
                    <a:pt x="29" y="165"/>
                  </a:moveTo>
                  <a:lnTo>
                    <a:pt x="48" y="157"/>
                  </a:lnTo>
                  <a:moveTo>
                    <a:pt x="52" y="147"/>
                  </a:moveTo>
                  <a:lnTo>
                    <a:pt x="40" y="129"/>
                  </a:lnTo>
                  <a:moveTo>
                    <a:pt x="38" y="166"/>
                  </a:moveTo>
                  <a:lnTo>
                    <a:pt x="46" y="163"/>
                  </a:lnTo>
                  <a:moveTo>
                    <a:pt x="54" y="141"/>
                  </a:moveTo>
                  <a:lnTo>
                    <a:pt x="49" y="133"/>
                  </a:lnTo>
                  <a:moveTo>
                    <a:pt x="39" y="116"/>
                  </a:moveTo>
                  <a:lnTo>
                    <a:pt x="49" y="113"/>
                  </a:lnTo>
                  <a:lnTo>
                    <a:pt x="46" y="104"/>
                  </a:lnTo>
                  <a:moveTo>
                    <a:pt x="36" y="120"/>
                  </a:moveTo>
                  <a:lnTo>
                    <a:pt x="54" y="116"/>
                  </a:lnTo>
                  <a:lnTo>
                    <a:pt x="49" y="99"/>
                  </a:lnTo>
                  <a:moveTo>
                    <a:pt x="35" y="124"/>
                  </a:moveTo>
                  <a:lnTo>
                    <a:pt x="59" y="119"/>
                  </a:lnTo>
                  <a:lnTo>
                    <a:pt x="51" y="97"/>
                  </a:lnTo>
                  <a:moveTo>
                    <a:pt x="33" y="127"/>
                  </a:moveTo>
                  <a:lnTo>
                    <a:pt x="63" y="121"/>
                  </a:lnTo>
                  <a:lnTo>
                    <a:pt x="53" y="93"/>
                  </a:lnTo>
                  <a:moveTo>
                    <a:pt x="41" y="129"/>
                  </a:moveTo>
                  <a:lnTo>
                    <a:pt x="61" y="126"/>
                  </a:lnTo>
                  <a:moveTo>
                    <a:pt x="66" y="117"/>
                  </a:moveTo>
                  <a:lnTo>
                    <a:pt x="59" y="97"/>
                  </a:lnTo>
                  <a:moveTo>
                    <a:pt x="49" y="133"/>
                  </a:moveTo>
                  <a:lnTo>
                    <a:pt x="58" y="131"/>
                  </a:lnTo>
                  <a:moveTo>
                    <a:pt x="69" y="112"/>
                  </a:moveTo>
                  <a:lnTo>
                    <a:pt x="66" y="103"/>
                  </a:lnTo>
                  <a:moveTo>
                    <a:pt x="61" y="84"/>
                  </a:moveTo>
                  <a:lnTo>
                    <a:pt x="71" y="84"/>
                  </a:lnTo>
                  <a:lnTo>
                    <a:pt x="70" y="73"/>
                  </a:lnTo>
                  <a:moveTo>
                    <a:pt x="57" y="87"/>
                  </a:moveTo>
                  <a:lnTo>
                    <a:pt x="75" y="87"/>
                  </a:lnTo>
                  <a:lnTo>
                    <a:pt x="74" y="69"/>
                  </a:lnTo>
                  <a:moveTo>
                    <a:pt x="55" y="91"/>
                  </a:moveTo>
                  <a:lnTo>
                    <a:pt x="79" y="91"/>
                  </a:lnTo>
                  <a:lnTo>
                    <a:pt x="76" y="68"/>
                  </a:lnTo>
                  <a:moveTo>
                    <a:pt x="52" y="93"/>
                  </a:moveTo>
                  <a:lnTo>
                    <a:pt x="83" y="94"/>
                  </a:lnTo>
                  <a:lnTo>
                    <a:pt x="79" y="64"/>
                  </a:lnTo>
                  <a:moveTo>
                    <a:pt x="59" y="98"/>
                  </a:moveTo>
                  <a:lnTo>
                    <a:pt x="79" y="98"/>
                  </a:lnTo>
                  <a:moveTo>
                    <a:pt x="87" y="90"/>
                  </a:moveTo>
                  <a:lnTo>
                    <a:pt x="84" y="70"/>
                  </a:lnTo>
                  <a:moveTo>
                    <a:pt x="67" y="102"/>
                  </a:moveTo>
                  <a:lnTo>
                    <a:pt x="76" y="103"/>
                  </a:lnTo>
                  <a:moveTo>
                    <a:pt x="91" y="86"/>
                  </a:moveTo>
                  <a:lnTo>
                    <a:pt x="90" y="77"/>
                  </a:lnTo>
                  <a:moveTo>
                    <a:pt x="89" y="57"/>
                  </a:moveTo>
                  <a:lnTo>
                    <a:pt x="99" y="59"/>
                  </a:lnTo>
                  <a:lnTo>
                    <a:pt x="100" y="49"/>
                  </a:lnTo>
                  <a:moveTo>
                    <a:pt x="84" y="60"/>
                  </a:moveTo>
                  <a:lnTo>
                    <a:pt x="102" y="63"/>
                  </a:lnTo>
                  <a:lnTo>
                    <a:pt x="104" y="45"/>
                  </a:lnTo>
                  <a:moveTo>
                    <a:pt x="81" y="62"/>
                  </a:moveTo>
                  <a:lnTo>
                    <a:pt x="105" y="68"/>
                  </a:lnTo>
                  <a:lnTo>
                    <a:pt x="107" y="45"/>
                  </a:lnTo>
                  <a:moveTo>
                    <a:pt x="78" y="64"/>
                  </a:moveTo>
                  <a:lnTo>
                    <a:pt x="108" y="72"/>
                  </a:lnTo>
                  <a:lnTo>
                    <a:pt x="110" y="42"/>
                  </a:lnTo>
                  <a:moveTo>
                    <a:pt x="84" y="70"/>
                  </a:moveTo>
                  <a:lnTo>
                    <a:pt x="104" y="75"/>
                  </a:lnTo>
                  <a:moveTo>
                    <a:pt x="113" y="69"/>
                  </a:moveTo>
                  <a:lnTo>
                    <a:pt x="114" y="48"/>
                  </a:lnTo>
                  <a:moveTo>
                    <a:pt x="90" y="77"/>
                  </a:moveTo>
                  <a:lnTo>
                    <a:pt x="99" y="79"/>
                  </a:lnTo>
                  <a:moveTo>
                    <a:pt x="118" y="66"/>
                  </a:moveTo>
                  <a:lnTo>
                    <a:pt x="119" y="56"/>
                  </a:lnTo>
                  <a:moveTo>
                    <a:pt x="121" y="37"/>
                  </a:moveTo>
                  <a:lnTo>
                    <a:pt x="131" y="41"/>
                  </a:lnTo>
                  <a:lnTo>
                    <a:pt x="134" y="31"/>
                  </a:lnTo>
                  <a:moveTo>
                    <a:pt x="116" y="38"/>
                  </a:moveTo>
                  <a:lnTo>
                    <a:pt x="133" y="46"/>
                  </a:lnTo>
                  <a:lnTo>
                    <a:pt x="139" y="28"/>
                  </a:lnTo>
                  <a:moveTo>
                    <a:pt x="113" y="40"/>
                  </a:moveTo>
                  <a:lnTo>
                    <a:pt x="135" y="51"/>
                  </a:lnTo>
                  <a:lnTo>
                    <a:pt x="141" y="28"/>
                  </a:lnTo>
                  <a:moveTo>
                    <a:pt x="110" y="42"/>
                  </a:moveTo>
                  <a:lnTo>
                    <a:pt x="137" y="55"/>
                  </a:lnTo>
                  <a:lnTo>
                    <a:pt x="145" y="26"/>
                  </a:lnTo>
                  <a:moveTo>
                    <a:pt x="114" y="49"/>
                  </a:moveTo>
                  <a:lnTo>
                    <a:pt x="132" y="57"/>
                  </a:lnTo>
                  <a:moveTo>
                    <a:pt x="142" y="53"/>
                  </a:moveTo>
                  <a:lnTo>
                    <a:pt x="148" y="33"/>
                  </a:lnTo>
                  <a:moveTo>
                    <a:pt x="119" y="56"/>
                  </a:moveTo>
                  <a:lnTo>
                    <a:pt x="127" y="60"/>
                  </a:lnTo>
                  <a:moveTo>
                    <a:pt x="148" y="51"/>
                  </a:moveTo>
                  <a:lnTo>
                    <a:pt x="151" y="42"/>
                  </a:lnTo>
                  <a:moveTo>
                    <a:pt x="157" y="23"/>
                  </a:moveTo>
                  <a:lnTo>
                    <a:pt x="166" y="29"/>
                  </a:lnTo>
                  <a:lnTo>
                    <a:pt x="171" y="20"/>
                  </a:lnTo>
                  <a:moveTo>
                    <a:pt x="152" y="24"/>
                  </a:moveTo>
                  <a:lnTo>
                    <a:pt x="167" y="35"/>
                  </a:lnTo>
                  <a:lnTo>
                    <a:pt x="176" y="19"/>
                  </a:lnTo>
                  <a:moveTo>
                    <a:pt x="149" y="25"/>
                  </a:moveTo>
                  <a:lnTo>
                    <a:pt x="168" y="40"/>
                  </a:lnTo>
                  <a:lnTo>
                    <a:pt x="179" y="19"/>
                  </a:lnTo>
                  <a:moveTo>
                    <a:pt x="145" y="26"/>
                  </a:moveTo>
                  <a:lnTo>
                    <a:pt x="169" y="45"/>
                  </a:lnTo>
                  <a:lnTo>
                    <a:pt x="183" y="18"/>
                  </a:lnTo>
                  <a:moveTo>
                    <a:pt x="148" y="34"/>
                  </a:moveTo>
                  <a:lnTo>
                    <a:pt x="164" y="46"/>
                  </a:lnTo>
                  <a:moveTo>
                    <a:pt x="175" y="44"/>
                  </a:moveTo>
                  <a:lnTo>
                    <a:pt x="184" y="26"/>
                  </a:lnTo>
                  <a:moveTo>
                    <a:pt x="151" y="42"/>
                  </a:moveTo>
                  <a:lnTo>
                    <a:pt x="158" y="48"/>
                  </a:lnTo>
                  <a:moveTo>
                    <a:pt x="180" y="43"/>
                  </a:moveTo>
                  <a:lnTo>
                    <a:pt x="185" y="35"/>
                  </a:lnTo>
                </a:path>
              </a:pathLst>
            </a:custGeom>
            <a:noFill/>
            <a:ln w="0">
              <a:solidFill>
                <a:srgbClr val="09B9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graphicFrame>
          <p:nvGraphicFramePr>
            <p:cNvPr id="1026" name="Object 56"/>
            <p:cNvGraphicFramePr>
              <a:graphicFrameLocks noChangeAspect="1"/>
            </p:cNvGraphicFramePr>
            <p:nvPr/>
          </p:nvGraphicFramePr>
          <p:xfrm>
            <a:off x="1632" y="1752"/>
            <a:ext cx="714" cy="671"/>
          </p:xfrm>
          <a:graphic>
            <a:graphicData uri="http://schemas.openxmlformats.org/presentationml/2006/ole">
              <mc:AlternateContent xmlns:mc="http://schemas.openxmlformats.org/markup-compatibility/2006">
                <mc:Choice xmlns:v="urn:schemas-microsoft-com:vml" Requires="v">
                  <p:oleObj name="CorelDRAW" r:id="rId2" imgW="3848007" imgH="3610092" progId="CorelDRAW.Graphic.11">
                    <p:embed/>
                  </p:oleObj>
                </mc:Choice>
                <mc:Fallback>
                  <p:oleObj name="CorelDRAW" r:id="rId2" imgW="3848007" imgH="3610092" progId="CorelDRAW.Graphic.11">
                    <p:embed/>
                    <p:pic>
                      <p:nvPicPr>
                        <p:cNvPr id="1026" name="Object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1752"/>
                          <a:ext cx="714" cy="671"/>
                        </a:xfrm>
                        <a:prstGeom prst="rect">
                          <a:avLst/>
                        </a:prstGeom>
                        <a:noFill/>
                        <a:ln w="9525">
                          <a:solidFill>
                            <a:srgbClr val="09B9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4" name="Oval 57"/>
            <p:cNvSpPr>
              <a:spLocks noChangeArrowheads="1"/>
            </p:cNvSpPr>
            <p:nvPr/>
          </p:nvSpPr>
          <p:spPr bwMode="auto">
            <a:xfrm>
              <a:off x="1608" y="1704"/>
              <a:ext cx="768" cy="768"/>
            </a:xfrm>
            <a:prstGeom prst="ellipse">
              <a:avLst/>
            </a:prstGeom>
            <a:noFill/>
            <a:ln w="9525">
              <a:solidFill>
                <a:srgbClr val="09B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0722" eaLnBrk="0" fontAlgn="base" hangingPunct="0">
                <a:spcBef>
                  <a:spcPct val="0"/>
                </a:spcBef>
                <a:spcAft>
                  <a:spcPct val="0"/>
                </a:spcAft>
              </a:pPr>
              <a:endParaRPr lang="en-US" altLang="en-US" sz="1478">
                <a:solidFill>
                  <a:srgbClr val="000000"/>
                </a:solidFill>
              </a:endParaRPr>
            </a:p>
          </p:txBody>
        </p:sp>
      </p:grpSp>
      <p:sp>
        <p:nvSpPr>
          <p:cNvPr id="1029" name="WordArt 58"/>
          <p:cNvSpPr>
            <a:spLocks noChangeArrowheads="1" noChangeShapeType="1" noTextEdit="1"/>
          </p:cNvSpPr>
          <p:nvPr/>
        </p:nvSpPr>
        <p:spPr bwMode="auto">
          <a:xfrm>
            <a:off x="1779448" y="989211"/>
            <a:ext cx="8607038" cy="2286000"/>
          </a:xfrm>
          <a:prstGeom prst="rect">
            <a:avLst/>
          </a:prstGeom>
        </p:spPr>
        <p:txBody>
          <a:bodyPr wrap="none" fromWordArt="1">
            <a:prstTxWarp prst="textPlain">
              <a:avLst>
                <a:gd name="adj" fmla="val 50000"/>
              </a:avLst>
            </a:prstTxWarp>
          </a:bodyPr>
          <a:lstStyle/>
          <a:p>
            <a:pPr algn="ctr" defTabSz="750722" eaLnBrk="0" fontAlgn="base" hangingPunct="0">
              <a:spcBef>
                <a:spcPct val="0"/>
              </a:spcBef>
              <a:spcAft>
                <a:spcPct val="0"/>
              </a:spcAft>
            </a:pPr>
            <a:r>
              <a:rPr lang="en-US" sz="2956" b="1" kern="10" dirty="0">
                <a:ln w="9525">
                  <a:solidFill>
                    <a:srgbClr val="FFCC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NGHỆ THUẬT TRUYỀN THỐNG CỦA NGƯỜI VIỆT</a:t>
            </a:r>
          </a:p>
        </p:txBody>
      </p:sp>
      <p:sp>
        <p:nvSpPr>
          <p:cNvPr id="5126" name="WordArt 59"/>
          <p:cNvSpPr>
            <a:spLocks noChangeArrowheads="1" noChangeShapeType="1" noTextEdit="1"/>
          </p:cNvSpPr>
          <p:nvPr/>
        </p:nvSpPr>
        <p:spPr bwMode="auto">
          <a:xfrm>
            <a:off x="2075299" y="3504592"/>
            <a:ext cx="8554905" cy="1829843"/>
          </a:xfrm>
          <a:prstGeom prst="rect">
            <a:avLst/>
          </a:prstGeom>
        </p:spPr>
        <p:txBody>
          <a:bodyPr wrap="none" fromWordArt="1">
            <a:prstTxWarp prst="textPlain">
              <a:avLst>
                <a:gd name="adj" fmla="val 50000"/>
              </a:avLst>
            </a:prstTxWarp>
          </a:bodyPr>
          <a:lstStyle/>
          <a:p>
            <a:pPr algn="ctr" defTabSz="750722" eaLnBrk="0" fontAlgn="base" hangingPunct="0">
              <a:spcBef>
                <a:spcPct val="0"/>
              </a:spcBef>
              <a:spcAft>
                <a:spcPct val="0"/>
              </a:spcAft>
              <a:defRPr/>
            </a:pPr>
            <a:r>
              <a:rPr lang="vi-VN" sz="2956"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(Trích </a:t>
            </a:r>
            <a:r>
              <a:rPr lang="en-US" sz="2956" b="1" i="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Văn</a:t>
            </a:r>
            <a:r>
              <a:rPr lang="en-US" sz="2956" b="1" i="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minh </a:t>
            </a:r>
            <a:r>
              <a:rPr lang="en-US" sz="2956" b="1" i="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Việt</a:t>
            </a:r>
            <a:r>
              <a:rPr lang="en-US" sz="2956" b="1" i="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Nam</a:t>
            </a:r>
            <a:r>
              <a:rPr lang="vi-VN" sz="2956"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a:t>
            </a:r>
          </a:p>
          <a:p>
            <a:pPr algn="ctr" defTabSz="750722" eaLnBrk="0" fontAlgn="base" hangingPunct="0">
              <a:spcBef>
                <a:spcPct val="0"/>
              </a:spcBef>
              <a:spcAft>
                <a:spcPct val="0"/>
              </a:spcAft>
              <a:defRPr/>
            </a:pPr>
            <a:r>
              <a:rPr lang="vi-VN" sz="2956" b="1" kern="10" dirty="0">
                <a:ln w="9525">
                  <a:solidFill>
                    <a:srgbClr val="000000"/>
                  </a:solidFill>
                  <a:round/>
                  <a:headEnd/>
                  <a:tailEnd/>
                </a:ln>
                <a:solidFill>
                  <a:srgbClr val="FF0000"/>
                </a:solidFill>
                <a:latin typeface="Arial" panose="020B0604020202020204" pitchFamily="34" charset="0"/>
                <a:cs typeface="Arial" panose="020B0604020202020204" pitchFamily="34" charset="0"/>
              </a:rPr>
              <a:t>                                      </a:t>
            </a:r>
            <a:r>
              <a:rPr lang="en-US" sz="2956"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Nguyễn</a:t>
            </a:r>
            <a:r>
              <a:rPr lang="en-US" sz="2956"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2956"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Văn</a:t>
            </a:r>
            <a:r>
              <a:rPr lang="en-US" sz="2956"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2956"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Huyên</a:t>
            </a:r>
            <a:endParaRPr lang="en-US" sz="2956"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60" name="WordArt 40"/>
          <p:cNvSpPr>
            <a:spLocks noChangeArrowheads="1" noChangeShapeType="1" noTextEdit="1"/>
          </p:cNvSpPr>
          <p:nvPr/>
        </p:nvSpPr>
        <p:spPr bwMode="auto">
          <a:xfrm>
            <a:off x="1697722" y="548813"/>
            <a:ext cx="3893781" cy="389964"/>
          </a:xfrm>
          <a:prstGeom prst="rect">
            <a:avLst/>
          </a:prstGeom>
        </p:spPr>
        <p:txBody>
          <a:bodyPr wrap="none" fromWordArt="1">
            <a:prstTxWarp prst="textPlain">
              <a:avLst>
                <a:gd name="adj" fmla="val 50000"/>
              </a:avLst>
            </a:prstTxWarp>
          </a:bodyPr>
          <a:lstStyle/>
          <a:p>
            <a:pPr algn="ctr">
              <a:defRPr/>
            </a:pPr>
            <a:r>
              <a:rPr lang="en-US" sz="3600" b="1" kern="10" dirty="0">
                <a:ln w="19050">
                  <a:solidFill>
                    <a:srgbClr val="0000FF"/>
                  </a:solidFill>
                  <a:round/>
                  <a:headEnd/>
                  <a:tailEnd/>
                </a:ln>
                <a:solidFill>
                  <a:srgbClr val="FF0000"/>
                </a:solidFill>
                <a:latin typeface="Times New Roman"/>
                <a:cs typeface="Times New Roman"/>
              </a:rPr>
              <a:t>VĂN BẢN: </a:t>
            </a:r>
          </a:p>
        </p:txBody>
      </p:sp>
      <p:sp>
        <p:nvSpPr>
          <p:cNvPr id="2" name="TextBox 1"/>
          <p:cNvSpPr txBox="1"/>
          <p:nvPr/>
        </p:nvSpPr>
        <p:spPr>
          <a:xfrm>
            <a:off x="682580" y="5545331"/>
            <a:ext cx="11075831" cy="400110"/>
          </a:xfrm>
          <a:prstGeom prst="rect">
            <a:avLst/>
          </a:prstGeom>
          <a:noFill/>
        </p:spPr>
        <p:txBody>
          <a:bodyPr wrap="square" rtlCol="0">
            <a:spAutoFit/>
          </a:bodyPr>
          <a:lstStyle/>
          <a:p>
            <a:endParaRPr lang="en-US" sz="2000" dirty="0"/>
          </a:p>
        </p:txBody>
      </p:sp>
    </p:spTree>
    <p:extLst>
      <p:ext uri="{BB962C8B-B14F-4D97-AF65-F5344CB8AC3E}">
        <p14:creationId xmlns:p14="http://schemas.microsoft.com/office/powerpoint/2010/main" val="361295293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7593" y="692060"/>
            <a:ext cx="11025052" cy="5871145"/>
            <a:chOff x="0" y="0"/>
            <a:chExt cx="5693023" cy="4015409"/>
          </a:xfrm>
        </p:grpSpPr>
        <p:sp>
          <p:nvSpPr>
            <p:cNvPr id="5" name="Rounded Rectangle 4"/>
            <p:cNvSpPr/>
            <p:nvPr/>
          </p:nvSpPr>
          <p:spPr>
            <a:xfrm>
              <a:off x="0" y="1661637"/>
              <a:ext cx="1383030" cy="82662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755" indent="179705" algn="ctr">
                <a:lnSpc>
                  <a:spcPct val="88000"/>
                </a:lnSpc>
                <a:spcBef>
                  <a:spcPts val="560"/>
                </a:spcBef>
                <a:spcAft>
                  <a:spcPts val="0"/>
                </a:spcAft>
              </a:pPr>
              <a:endParaRPr lang="en-US" sz="240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p>
              <a:pPr algn="ct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ounded Rectangle 5"/>
            <p:cNvSpPr/>
            <p:nvPr/>
          </p:nvSpPr>
          <p:spPr>
            <a:xfrm>
              <a:off x="1701579" y="1232452"/>
              <a:ext cx="1748790" cy="71501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ounded Rectangle 6"/>
            <p:cNvSpPr/>
            <p:nvPr/>
          </p:nvSpPr>
          <p:spPr>
            <a:xfrm>
              <a:off x="1701579" y="2146852"/>
              <a:ext cx="1709420" cy="69913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755" marR="19050" indent="179705" algn="just">
                <a:lnSpc>
                  <a:spcPct val="88000"/>
                </a:lnSpc>
                <a:spcBef>
                  <a:spcPts val="560"/>
                </a:spcBef>
                <a:spcAft>
                  <a:spcPts val="0"/>
                </a:spcAft>
              </a:pPr>
              <a:endParaRPr lang="en-US"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Rounded Rectangle 7"/>
            <p:cNvSpPr/>
            <p:nvPr/>
          </p:nvSpPr>
          <p:spPr>
            <a:xfrm>
              <a:off x="1701579" y="3061252"/>
              <a:ext cx="1708785" cy="75501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ounded Rectangle 8"/>
            <p:cNvSpPr/>
            <p:nvPr/>
          </p:nvSpPr>
          <p:spPr>
            <a:xfrm>
              <a:off x="3983429" y="524775"/>
              <a:ext cx="1709420" cy="49257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ounded Rectangle 9"/>
            <p:cNvSpPr/>
            <p:nvPr/>
          </p:nvSpPr>
          <p:spPr>
            <a:xfrm>
              <a:off x="3983603" y="1113183"/>
              <a:ext cx="1709420" cy="445273"/>
            </a:xfrm>
            <a:prstGeom prst="roundRect">
              <a:avLst>
                <a:gd name="adj" fmla="val 2971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ounded Rectangle 10"/>
            <p:cNvSpPr/>
            <p:nvPr/>
          </p:nvSpPr>
          <p:spPr>
            <a:xfrm>
              <a:off x="3983603" y="0"/>
              <a:ext cx="1709420" cy="41275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ounded Rectangle 11"/>
            <p:cNvSpPr/>
            <p:nvPr/>
          </p:nvSpPr>
          <p:spPr>
            <a:xfrm>
              <a:off x="3983081" y="1661637"/>
              <a:ext cx="1709227" cy="48509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ounded Rectangle 12"/>
            <p:cNvSpPr/>
            <p:nvPr/>
          </p:nvSpPr>
          <p:spPr>
            <a:xfrm>
              <a:off x="3983603" y="2274073"/>
              <a:ext cx="1709006" cy="4133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755" marR="158115" indent="179705" algn="ctr">
                <a:spcBef>
                  <a:spcPts val="560"/>
                </a:spcBef>
                <a:spcAft>
                  <a:spcPts val="0"/>
                </a:spcAft>
              </a:pPr>
              <a:endParaRPr lang="en-US" sz="240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p>
              <a:pPr algn="ct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Rounded Rectangle 13"/>
            <p:cNvSpPr/>
            <p:nvPr/>
          </p:nvSpPr>
          <p:spPr>
            <a:xfrm>
              <a:off x="3983603" y="2973788"/>
              <a:ext cx="1708785" cy="40449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755" marR="323850" indent="179705" algn="ctr">
                <a:spcBef>
                  <a:spcPts val="560"/>
                </a:spcBef>
                <a:spcAft>
                  <a:spcPts val="0"/>
                </a:spcAft>
              </a:pPr>
              <a:endParaRPr lang="en-US" sz="240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p>
              <a:pPr algn="ct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5" name="Rounded Rectangle 14"/>
            <p:cNvSpPr/>
            <p:nvPr/>
          </p:nvSpPr>
          <p:spPr>
            <a:xfrm>
              <a:off x="3983081" y="3529749"/>
              <a:ext cx="1708785" cy="48566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6" name="Straight Arrow Connector 15"/>
            <p:cNvCxnSpPr>
              <a:stCxn id="5" idx="3"/>
            </p:cNvCxnSpPr>
            <p:nvPr/>
          </p:nvCxnSpPr>
          <p:spPr>
            <a:xfrm flipV="1">
              <a:off x="1383030" y="699714"/>
              <a:ext cx="330711" cy="137523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383527" y="1614115"/>
              <a:ext cx="318052" cy="53273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83527" y="2146852"/>
              <a:ext cx="317500" cy="3816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383527" y="2146852"/>
              <a:ext cx="317997" cy="138413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7" idx="3"/>
            </p:cNvCxnSpPr>
            <p:nvPr/>
          </p:nvCxnSpPr>
          <p:spPr>
            <a:xfrm flipV="1">
              <a:off x="3410364" y="230589"/>
              <a:ext cx="573736" cy="36689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11109" y="628153"/>
              <a:ext cx="572604" cy="11932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450866" y="1335819"/>
              <a:ext cx="532378" cy="26162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50866" y="1614115"/>
              <a:ext cx="533013" cy="38862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11109" y="2528515"/>
              <a:ext cx="573239"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11109" y="3196424"/>
              <a:ext cx="572135" cy="27034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11109" y="3466769"/>
              <a:ext cx="572135" cy="27081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3752254" y="983600"/>
            <a:ext cx="3231046" cy="112095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solidFill>
                  <a:schemeClr val="tx1"/>
                </a:solidFill>
                <a:effectLst/>
                <a:ea typeface="Calibri" panose="020F0502020204030204" pitchFamily="34" charset="0"/>
                <a:cs typeface="Times New Roman" panose="02020603050405020304" pitchFamily="18" charset="0"/>
              </a:rPr>
              <a:t> </a:t>
            </a:r>
          </a:p>
        </p:txBody>
      </p:sp>
      <p:sp>
        <p:nvSpPr>
          <p:cNvPr id="28" name="TextBox 27"/>
          <p:cNvSpPr txBox="1"/>
          <p:nvPr/>
        </p:nvSpPr>
        <p:spPr>
          <a:xfrm>
            <a:off x="4118857" y="230395"/>
            <a:ext cx="3823360" cy="461665"/>
          </a:xfrm>
          <a:prstGeom prst="rect">
            <a:avLst/>
          </a:prstGeom>
          <a:noFill/>
          <a:ln>
            <a:solidFill>
              <a:srgbClr val="FF0000"/>
            </a:solidFill>
          </a:ln>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PHIẾU HỌC TẬP SỐ 2-</a:t>
            </a:r>
          </a:p>
        </p:txBody>
      </p:sp>
      <p:sp>
        <p:nvSpPr>
          <p:cNvPr id="29" name="TextBox 28"/>
          <p:cNvSpPr txBox="1"/>
          <p:nvPr/>
        </p:nvSpPr>
        <p:spPr>
          <a:xfrm>
            <a:off x="377593" y="3136772"/>
            <a:ext cx="2524221" cy="1067408"/>
          </a:xfrm>
          <a:prstGeom prst="rect">
            <a:avLst/>
          </a:prstGeom>
          <a:noFill/>
        </p:spPr>
        <p:txBody>
          <a:bodyPr wrap="square" rtlCol="0">
            <a:spAutoFit/>
          </a:bodyPr>
          <a:lstStyle/>
          <a:p>
            <a:pPr marL="71755" indent="179705" algn="ctr">
              <a:lnSpc>
                <a:spcPct val="88000"/>
              </a:lnSpc>
              <a:spcBef>
                <a:spcPts val="560"/>
              </a:spcBef>
              <a:spcAft>
                <a:spcPts val="0"/>
              </a:spcAft>
            </a:pPr>
            <a:r>
              <a:rPr lang="vi-VN"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Nghệ thuật truyền thống của người Việt</a:t>
            </a: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0" name="TextBox 29"/>
          <p:cNvSpPr txBox="1"/>
          <p:nvPr/>
        </p:nvSpPr>
        <p:spPr>
          <a:xfrm>
            <a:off x="4044694" y="1060000"/>
            <a:ext cx="2864443"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a:t>
            </a:r>
          </a:p>
        </p:txBody>
      </p:sp>
      <p:sp>
        <p:nvSpPr>
          <p:cNvPr id="31" name="TextBox 30"/>
          <p:cNvSpPr txBox="1"/>
          <p:nvPr/>
        </p:nvSpPr>
        <p:spPr>
          <a:xfrm>
            <a:off x="3916049" y="2602141"/>
            <a:ext cx="2888175" cy="742383"/>
          </a:xfrm>
          <a:prstGeom prst="rect">
            <a:avLst/>
          </a:prstGeom>
          <a:noFill/>
        </p:spPr>
        <p:txBody>
          <a:bodyPr wrap="square" rtlCol="0">
            <a:spAutoFit/>
          </a:bodyPr>
          <a:lstStyle/>
          <a:p>
            <a:pPr marL="71755" marR="102870" indent="179705" algn="just">
              <a:lnSpc>
                <a:spcPct val="88000"/>
              </a:lnSpc>
              <a:spcBef>
                <a:spcPts val="560"/>
              </a:spcBef>
              <a:spcAft>
                <a:spcPts val="0"/>
              </a:spcAft>
            </a:pPr>
            <a:r>
              <a:rPr lang="vi-VN"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Việc bảo tồn các di sản nghệ thuật</a:t>
            </a: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2" name="TextBox 31"/>
          <p:cNvSpPr txBox="1"/>
          <p:nvPr/>
        </p:nvSpPr>
        <p:spPr>
          <a:xfrm>
            <a:off x="3845415" y="3832702"/>
            <a:ext cx="3063722" cy="1067408"/>
          </a:xfrm>
          <a:prstGeom prst="rect">
            <a:avLst/>
          </a:prstGeom>
          <a:noFill/>
        </p:spPr>
        <p:txBody>
          <a:bodyPr wrap="square" rtlCol="0">
            <a:spAutoFit/>
          </a:bodyPr>
          <a:lstStyle/>
          <a:p>
            <a:pPr marL="71755" marR="19050" indent="179705" algn="just">
              <a:lnSpc>
                <a:spcPct val="88000"/>
              </a:lnSpc>
              <a:spcBef>
                <a:spcPts val="560"/>
              </a:spcBef>
              <a:spcAft>
                <a:spcPts val="0"/>
              </a:spcAft>
            </a:pPr>
            <a:r>
              <a:rPr lang="vi-VN"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Thiên hướng sáng tạo nổi bật của nghệ thuật Việt</a:t>
            </a: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3" name="TextBox 32"/>
          <p:cNvSpPr txBox="1"/>
          <p:nvPr/>
        </p:nvSpPr>
        <p:spPr>
          <a:xfrm>
            <a:off x="3916049" y="5238841"/>
            <a:ext cx="2690228" cy="742383"/>
          </a:xfrm>
          <a:prstGeom prst="rect">
            <a:avLst/>
          </a:prstGeom>
          <a:noFill/>
        </p:spPr>
        <p:txBody>
          <a:bodyPr wrap="square" rtlCol="0">
            <a:spAutoFit/>
          </a:bodyPr>
          <a:lstStyle/>
          <a:p>
            <a:pPr marL="71755" marR="153035" indent="179705" algn="just">
              <a:lnSpc>
                <a:spcPct val="88000"/>
              </a:lnSpc>
              <a:spcBef>
                <a:spcPts val="1190"/>
              </a:spcBef>
              <a:spcAft>
                <a:spcPts val="0"/>
              </a:spcAft>
            </a:pPr>
            <a:r>
              <a:rPr lang="vi-VN"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Một số loại hình nghệ thuật Việt</a:t>
            </a: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4" name="TextBox 33"/>
          <p:cNvSpPr txBox="1"/>
          <p:nvPr/>
        </p:nvSpPr>
        <p:spPr>
          <a:xfrm>
            <a:off x="8621486" y="775123"/>
            <a:ext cx="188105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endParaRPr lang="en-US"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8402740" y="1413358"/>
            <a:ext cx="299889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endParaRPr lang="en-US"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8602876" y="2424084"/>
            <a:ext cx="229906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endParaRPr lang="en-US"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8268789" y="3211665"/>
            <a:ext cx="313119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258979" y="4032637"/>
            <a:ext cx="3024073" cy="461665"/>
          </a:xfrm>
          <a:prstGeom prst="rect">
            <a:avLst/>
          </a:prstGeom>
          <a:noFill/>
        </p:spPr>
        <p:txBody>
          <a:bodyPr wrap="square" rtlCol="0">
            <a:spAutoFit/>
          </a:bodyPr>
          <a:lstStyle/>
          <a:p>
            <a:pPr marL="71755" marR="158115" indent="179705" algn="ctr">
              <a:spcBef>
                <a:spcPts val="560"/>
              </a:spcBef>
              <a:spcAft>
                <a:spcPts val="0"/>
              </a:spcAft>
            </a:pPr>
            <a:r>
              <a:rPr lang="vi-VN"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Coi trọng tinh thần</a:t>
            </a: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TextBox 38"/>
          <p:cNvSpPr txBox="1"/>
          <p:nvPr/>
        </p:nvSpPr>
        <p:spPr>
          <a:xfrm>
            <a:off x="8258979" y="5157989"/>
            <a:ext cx="2570130" cy="461665"/>
          </a:xfrm>
          <a:prstGeom prst="rect">
            <a:avLst/>
          </a:prstGeom>
          <a:noFill/>
        </p:spPr>
        <p:txBody>
          <a:bodyPr wrap="square" rtlCol="0">
            <a:spAutoFit/>
          </a:bodyPr>
          <a:lstStyle/>
          <a:p>
            <a:pPr marL="71755" marR="323850" indent="179705" algn="ctr">
              <a:spcBef>
                <a:spcPts val="560"/>
              </a:spcBef>
              <a:spcAft>
                <a:spcPts val="0"/>
              </a:spcAft>
            </a:pPr>
            <a:r>
              <a:rPr lang="vi-VN"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Kiến trúc</a:t>
            </a: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40" name="TextBox 39"/>
          <p:cNvSpPr txBox="1"/>
          <p:nvPr/>
        </p:nvSpPr>
        <p:spPr>
          <a:xfrm>
            <a:off x="8457880" y="5943632"/>
            <a:ext cx="2753010" cy="461665"/>
          </a:xfrm>
          <a:prstGeom prst="rect">
            <a:avLst/>
          </a:prstGeom>
          <a:noFill/>
        </p:spPr>
        <p:txBody>
          <a:bodyPr wrap="square" rtlCol="0">
            <a:spAutoFit/>
          </a:bodyPr>
          <a:lstStyle/>
          <a:p>
            <a:pPr marL="71755" marR="323850" indent="179705" algn="just">
              <a:spcBef>
                <a:spcPts val="1240"/>
              </a:spcBef>
              <a:spcAft>
                <a:spcPts val="0"/>
              </a:spcAft>
            </a:pPr>
            <a:r>
              <a:rPr lang="vi-VN" sz="24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Điêu khắc</a:t>
            </a: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7155766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circle(in)">
                                      <p:cBhvr>
                                        <p:cTn id="59" dur="20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13">
            <a:extLst>
              <a:ext uri="{FF2B5EF4-FFF2-40B4-BE49-F238E27FC236}">
                <a16:creationId xmlns:a16="http://schemas.microsoft.com/office/drawing/2014/main" id="{03A81C1E-24C0-4DE1-B730-5E40ED698564}"/>
              </a:ext>
            </a:extLst>
          </p:cNvPr>
          <p:cNvSpPr txBox="1"/>
          <p:nvPr/>
        </p:nvSpPr>
        <p:spPr>
          <a:xfrm>
            <a:off x="1162592" y="344179"/>
            <a:ext cx="3840482" cy="892552"/>
          </a:xfrm>
          <a:prstGeom prst="rect">
            <a:avLst/>
          </a:prstGeom>
          <a:noFill/>
        </p:spPr>
        <p:txBody>
          <a:bodyPr wrap="square">
            <a:spAutoFit/>
          </a:bodyPr>
          <a:lstStyle/>
          <a:p>
            <a:pPr marL="0" marR="0" algn="just">
              <a:spcBef>
                <a:spcPts val="0"/>
              </a:spcBef>
            </a:pPr>
            <a:r>
              <a:rPr lang="en-US" sz="28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I. TÌM HIỂU CHUNG</a:t>
            </a:r>
            <a:endPar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a:latin typeface="Times New Roman" panose="02020603050405020304" pitchFamily="18" charset="0"/>
                <a:ea typeface="Cambria" panose="02040503050406030204" pitchFamily="18" charset="0"/>
                <a:cs typeface="Times New Roman" panose="02020603050405020304" pitchFamily="18" charset="0"/>
              </a:rPr>
              <a:t>3</a:t>
            </a:r>
            <a:r>
              <a:rPr lang="en-US" sz="24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bản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trích</a:t>
            </a:r>
            <a:r>
              <a:rPr lang="en-US" sz="2400" b="1" dirty="0">
                <a:latin typeface="Times New Roman" panose="02020603050405020304" pitchFamily="18" charset="0"/>
                <a:ea typeface="Cambria" panose="02040503050406030204" pitchFamily="18" charset="0"/>
                <a:cs typeface="Times New Roman" panose="02020603050405020304" pitchFamily="18" charset="0"/>
              </a:rPr>
              <a:t>)</a:t>
            </a:r>
            <a:endParaRPr lang="en-US" sz="24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ounded Rectangle 3"/>
          <p:cNvSpPr/>
          <p:nvPr/>
        </p:nvSpPr>
        <p:spPr bwMode="auto">
          <a:xfrm>
            <a:off x="1270358" y="1667053"/>
            <a:ext cx="2625633" cy="1956165"/>
          </a:xfrm>
          <a:prstGeom prst="roundRect">
            <a:avLst/>
          </a:prstGeom>
          <a:solidFill>
            <a:schemeClr val="accent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minh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7818112" y="1708147"/>
            <a:ext cx="3154688" cy="1935016"/>
          </a:xfrm>
          <a:prstGeom prst="roundRect">
            <a:avLst/>
          </a:prstGeom>
          <a:solidFill>
            <a:schemeClr val="accent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cục</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a:t>
            </a:r>
          </a:p>
        </p:txBody>
      </p:sp>
      <p:sp>
        <p:nvSpPr>
          <p:cNvPr id="6" name="Rounded Rectangle 5"/>
          <p:cNvSpPr/>
          <p:nvPr/>
        </p:nvSpPr>
        <p:spPr bwMode="auto">
          <a:xfrm>
            <a:off x="7168713" y="4323938"/>
            <a:ext cx="2816838" cy="2442619"/>
          </a:xfrm>
          <a:prstGeom prst="roundRect">
            <a:avLst/>
          </a:prstGeom>
          <a:solidFill>
            <a:schemeClr val="accent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đáo</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endParaRPr lang="en-US" sz="2400" dirty="0">
              <a:latin typeface="Times New Roman" panose="02020603050405020304" pitchFamily="18" charset="0"/>
              <a:cs typeface="Times New Roman" panose="02020603050405020304" pitchFamily="18" charset="0"/>
            </a:endParaRPr>
          </a:p>
        </p:txBody>
      </p:sp>
      <p:sp>
        <p:nvSpPr>
          <p:cNvPr id="7" name="Rounded Rectangle 6"/>
          <p:cNvSpPr/>
          <p:nvPr/>
        </p:nvSpPr>
        <p:spPr bwMode="auto">
          <a:xfrm>
            <a:off x="10184182" y="4359921"/>
            <a:ext cx="1962579" cy="2406636"/>
          </a:xfrm>
          <a:prstGeom prst="roundRect">
            <a:avLst/>
          </a:prstGeom>
          <a:solidFill>
            <a:schemeClr val="accent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bwMode="auto">
          <a:xfrm>
            <a:off x="4363734" y="4323939"/>
            <a:ext cx="2576645" cy="2442619"/>
          </a:xfrm>
          <a:prstGeom prst="roundRect">
            <a:avLst/>
          </a:prstGeom>
          <a:solidFill>
            <a:schemeClr val="accent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839" y="1629857"/>
            <a:ext cx="3295241" cy="2038351"/>
          </a:xfrm>
          <a:prstGeom prst="rect">
            <a:avLst/>
          </a:prstGeom>
        </p:spPr>
      </p:pic>
      <p:cxnSp>
        <p:nvCxnSpPr>
          <p:cNvPr id="13" name="Straight Arrow Connector 12"/>
          <p:cNvCxnSpPr>
            <a:cxnSpLocks/>
            <a:stCxn id="5" idx="2"/>
          </p:cNvCxnSpPr>
          <p:nvPr/>
        </p:nvCxnSpPr>
        <p:spPr bwMode="auto">
          <a:xfrm flipH="1">
            <a:off x="6808236" y="3643163"/>
            <a:ext cx="2587220" cy="70582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a:stCxn id="5" idx="2"/>
            <a:endCxn id="7" idx="0"/>
          </p:cNvCxnSpPr>
          <p:nvPr/>
        </p:nvCxnSpPr>
        <p:spPr bwMode="auto">
          <a:xfrm>
            <a:off x="9395456" y="3643163"/>
            <a:ext cx="1770016" cy="71675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8899885" y="3623218"/>
            <a:ext cx="525780" cy="73670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ight Arrow 1"/>
          <p:cNvSpPr/>
          <p:nvPr/>
        </p:nvSpPr>
        <p:spPr bwMode="auto">
          <a:xfrm>
            <a:off x="7498080" y="2434086"/>
            <a:ext cx="320032" cy="24156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Left Arrow 9"/>
          <p:cNvSpPr/>
          <p:nvPr/>
        </p:nvSpPr>
        <p:spPr bwMode="auto">
          <a:xfrm>
            <a:off x="3895991" y="2403566"/>
            <a:ext cx="306848" cy="241569"/>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901886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par>
                                <p:cTn id="52" presetID="6" presetClass="entr" presetSubtype="16"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2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par>
                                <p:cTn id="60" presetID="22" presetClass="entr" presetSubtype="4"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33503" y="602205"/>
            <a:ext cx="9155139" cy="1950627"/>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03903" y="2479209"/>
            <a:ext cx="2837636" cy="707886"/>
          </a:xfrm>
          <a:prstGeom prst="rect">
            <a:avLst/>
          </a:prstGeom>
          <a:noFill/>
        </p:spPr>
        <p:txBody>
          <a:bodyPr wrap="none" rtlCol="0">
            <a:spAutoFit/>
          </a:bodyPr>
          <a:lstStyle/>
          <a:p>
            <a:r>
              <a:rPr lang="en-US" altLang="zh-CN" sz="4000" b="1" dirty="0" err="1">
                <a:solidFill>
                  <a:srgbClr val="2F671B"/>
                </a:solidFill>
                <a:latin typeface="Cambria" panose="02040503050406030204" pitchFamily="18" charset="0"/>
                <a:ea typeface="Cambria" panose="02040503050406030204" pitchFamily="18" charset="0"/>
                <a:cs typeface="+mn-ea"/>
                <a:sym typeface="+mn-lt"/>
              </a:rPr>
              <a:t>Nhiệm</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r>
              <a:rPr lang="en-US" altLang="zh-CN" sz="4000" b="1" dirty="0" err="1">
                <a:solidFill>
                  <a:srgbClr val="2F671B"/>
                </a:solidFill>
                <a:latin typeface="Cambria" panose="02040503050406030204" pitchFamily="18" charset="0"/>
                <a:ea typeface="Cambria" panose="02040503050406030204" pitchFamily="18" charset="0"/>
                <a:cs typeface="+mn-ea"/>
                <a:sym typeface="+mn-lt"/>
              </a:rPr>
              <a:t>vụ</a:t>
            </a:r>
            <a:r>
              <a:rPr lang="en-US" altLang="zh-CN" sz="4000" b="1" dirty="0">
                <a:solidFill>
                  <a:srgbClr val="2F671B"/>
                </a:solidFill>
                <a:latin typeface="Cambria" panose="02040503050406030204" pitchFamily="18" charset="0"/>
                <a:ea typeface="Cambria" panose="02040503050406030204" pitchFamily="18" charset="0"/>
                <a:cs typeface="+mn-ea"/>
                <a:sym typeface="+mn-lt"/>
              </a:rPr>
              <a:t> 3</a:t>
            </a:r>
            <a:endParaRPr lang="zh-CN" altLang="en-US" sz="4000" b="1" dirty="0">
              <a:solidFill>
                <a:srgbClr val="2F671B"/>
              </a:solidFill>
              <a:latin typeface="Cambria" panose="02040503050406030204" pitchFamily="18" charset="0"/>
              <a:cs typeface="+mn-ea"/>
              <a:sym typeface="+mn-lt"/>
            </a:endParaRPr>
          </a:p>
        </p:txBody>
      </p:sp>
      <p:sp>
        <p:nvSpPr>
          <p:cNvPr id="15" name="Hộp Văn bản 14">
            <a:extLst>
              <a:ext uri="{FF2B5EF4-FFF2-40B4-BE49-F238E27FC236}">
                <a16:creationId xmlns:a16="http://schemas.microsoft.com/office/drawing/2014/main" id="{4D56E40D-609A-462F-A6D6-081ACA91125A}"/>
              </a:ext>
            </a:extLst>
          </p:cNvPr>
          <p:cNvSpPr txBox="1"/>
          <p:nvPr/>
        </p:nvSpPr>
        <p:spPr>
          <a:xfrm>
            <a:off x="1021039" y="3303356"/>
            <a:ext cx="10196529" cy="2677656"/>
          </a:xfrm>
          <a:prstGeom prst="rect">
            <a:avLst/>
          </a:prstGeom>
          <a:noFill/>
        </p:spPr>
        <p:txBody>
          <a:bodyPr wrap="square">
            <a:spAutoFit/>
          </a:bodyPr>
          <a:lstStyle/>
          <a:p>
            <a:pPr marL="457200" indent="-4572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3, 4, 5, 6.</a:t>
            </a:r>
          </a:p>
          <a:p>
            <a:pPr marL="457200" indent="-4572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a:t>
            </a:r>
          </a:p>
          <a:p>
            <a:pPr marL="457200" indent="-457200" algn="just">
              <a:buFontTx/>
              <a:buChar char="-"/>
            </a:pPr>
            <a:endParaRPr lang="en-US" sz="28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p:cNvSpPr txBox="1"/>
          <p:nvPr/>
        </p:nvSpPr>
        <p:spPr>
          <a:xfrm>
            <a:off x="2127967" y="392305"/>
            <a:ext cx="8660675" cy="523220"/>
          </a:xfrm>
          <a:prstGeom prst="rect">
            <a:avLst/>
          </a:prstGeom>
          <a:solidFill>
            <a:srgbClr val="FFFF00"/>
          </a:solidFill>
          <a:ln>
            <a:solidFill>
              <a:srgbClr val="FF0000"/>
            </a:solidFill>
          </a:ln>
        </p:spPr>
        <p:txBody>
          <a:bodyPr wrap="square" rtlCol="0">
            <a:spAutoFit/>
          </a:bodyPr>
          <a:lstStyle/>
          <a:p>
            <a:r>
              <a:rPr lang="en-US" sz="2800" b="1" u="sng"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NỘI DUNG 2</a:t>
            </a:r>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 ĐỌC – HIỂU VĂN BẢN</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8411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3804653" y="394636"/>
            <a:ext cx="3187313" cy="12341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TRẢ LỜI CÂU HỎI</a:t>
            </a:r>
          </a:p>
        </p:txBody>
      </p:sp>
      <p:grpSp>
        <p:nvGrpSpPr>
          <p:cNvPr id="286" name="Group 285">
            <a:extLst>
              <a:ext uri="{FF2B5EF4-FFF2-40B4-BE49-F238E27FC236}">
                <a16:creationId xmlns:a16="http://schemas.microsoft.com/office/drawing/2014/main" id="{8890498B-8560-4A71-A1BF-00DB3A2FBC9B}"/>
              </a:ext>
            </a:extLst>
          </p:cNvPr>
          <p:cNvGrpSpPr/>
          <p:nvPr/>
        </p:nvGrpSpPr>
        <p:grpSpPr>
          <a:xfrm>
            <a:off x="8431977" y="709152"/>
            <a:ext cx="2555680" cy="795429"/>
            <a:chOff x="623995" y="3047374"/>
            <a:chExt cx="2555680" cy="935980"/>
          </a:xfrm>
        </p:grpSpPr>
        <p:sp>
          <p:nvSpPr>
            <p:cNvPr id="283" name="Arrow: Pentagon 282">
              <a:extLst>
                <a:ext uri="{FF2B5EF4-FFF2-40B4-BE49-F238E27FC236}">
                  <a16:creationId xmlns:a16="http://schemas.microsoft.com/office/drawing/2014/main" id="{79E137E7-459A-46A8-82EF-2324124C0649}"/>
                </a:ext>
              </a:extLst>
            </p:cNvPr>
            <p:cNvSpPr/>
            <p:nvPr/>
          </p:nvSpPr>
          <p:spPr>
            <a:xfrm>
              <a:off x="623995" y="3094528"/>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Times New Roman" panose="02020603050405020304" pitchFamily="18" charset="0"/>
                <a:cs typeface="Times New Roman" panose="02020603050405020304" pitchFamily="18" charset="0"/>
              </a:endParaRPr>
            </a:p>
          </p:txBody>
        </p:sp>
        <p:sp>
          <p:nvSpPr>
            <p:cNvPr id="284" name="Arrow: Chevron 283">
              <a:extLst>
                <a:ext uri="{FF2B5EF4-FFF2-40B4-BE49-F238E27FC236}">
                  <a16:creationId xmlns:a16="http://schemas.microsoft.com/office/drawing/2014/main" id="{A2F703AD-528E-4D28-A2DD-6D1446F80812}"/>
                </a:ext>
              </a:extLst>
            </p:cNvPr>
            <p:cNvSpPr/>
            <p:nvPr/>
          </p:nvSpPr>
          <p:spPr>
            <a:xfrm>
              <a:off x="2230638" y="3047374"/>
              <a:ext cx="575745" cy="925596"/>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4"/>
          <a:stretch>
            <a:fillRect/>
          </a:stretch>
        </p:blipFill>
        <p:spPr>
          <a:xfrm>
            <a:off x="0" y="-42652"/>
            <a:ext cx="3618007" cy="2085706"/>
          </a:xfrm>
          <a:prstGeom prst="rect">
            <a:avLst/>
          </a:prstGeom>
        </p:spPr>
      </p:pic>
      <p:pic>
        <p:nvPicPr>
          <p:cNvPr id="3" name="Picture 2">
            <a:extLst>
              <a:ext uri="{FF2B5EF4-FFF2-40B4-BE49-F238E27FC236}">
                <a16:creationId xmlns:a16="http://schemas.microsoft.com/office/drawing/2014/main" id="{A41CDFED-D856-40CE-AF47-C721634D25CD}"/>
              </a:ext>
            </a:extLst>
          </p:cNvPr>
          <p:cNvPicPr>
            <a:picLocks noChangeAspect="1"/>
          </p:cNvPicPr>
          <p:nvPr/>
        </p:nvPicPr>
        <p:blipFill>
          <a:blip r:embed="rId5"/>
          <a:stretch>
            <a:fillRect/>
          </a:stretch>
        </p:blipFill>
        <p:spPr>
          <a:xfrm>
            <a:off x="646068" y="2030965"/>
            <a:ext cx="7379327" cy="4261936"/>
          </a:xfrm>
          <a:prstGeom prst="rect">
            <a:avLst/>
          </a:prstGeom>
        </p:spPr>
      </p:pic>
      <p:sp>
        <p:nvSpPr>
          <p:cNvPr id="5" name="TextBox 4">
            <a:extLst>
              <a:ext uri="{FF2B5EF4-FFF2-40B4-BE49-F238E27FC236}">
                <a16:creationId xmlns:a16="http://schemas.microsoft.com/office/drawing/2014/main" id="{1E107966-394E-48E5-85DC-5E6C8F4F0EC3}"/>
              </a:ext>
            </a:extLst>
          </p:cNvPr>
          <p:cNvSpPr txBox="1"/>
          <p:nvPr/>
        </p:nvSpPr>
        <p:spPr>
          <a:xfrm>
            <a:off x="3009888" y="2234555"/>
            <a:ext cx="188224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vụ</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52474" y="3199763"/>
            <a:ext cx="6452562" cy="1913665"/>
          </a:xfrm>
          <a:prstGeom prst="rect">
            <a:avLst/>
          </a:prstGeom>
        </p:spPr>
        <p:txBody>
          <a:bodyPr wrap="square">
            <a:spAutoFit/>
          </a:bodyPr>
          <a:lstStyle/>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Câu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Việt?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27747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16" presetClass="entr" presetSubtype="21"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barn(inVertical)">
                                      <p:cBhvr>
                                        <p:cTn id="13" dur="500"/>
                                        <p:tgtEl>
                                          <p:spTgt spid="2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a:extLst>
              <a:ext uri="{FF2B5EF4-FFF2-40B4-BE49-F238E27FC236}">
                <a16:creationId xmlns:a16="http://schemas.microsoft.com/office/drawing/2014/main" id="{A4E41E70-70DC-4F84-AB10-8ECB898D8134}"/>
              </a:ext>
            </a:extLst>
          </p:cNvPr>
          <p:cNvSpPr txBox="1"/>
          <p:nvPr/>
        </p:nvSpPr>
        <p:spPr>
          <a:xfrm>
            <a:off x="832243" y="88340"/>
            <a:ext cx="10834104" cy="556434"/>
          </a:xfrm>
          <a:prstGeom prst="rect">
            <a:avLst/>
          </a:prstGeom>
          <a:noFill/>
        </p:spPr>
        <p:txBody>
          <a:bodyPr wrap="square">
            <a:spAutoFit/>
          </a:bodyPr>
          <a:lstStyle/>
          <a:p>
            <a:pPr marL="0" marR="0" algn="just">
              <a:lnSpc>
                <a:spcPct val="115000"/>
              </a:lnSpc>
              <a:spcBef>
                <a:spcPts val="0"/>
              </a:spcBef>
              <a:spcAft>
                <a:spcPts val="0"/>
              </a:spcAft>
              <a:tabLst>
                <a:tab pos="1386840" algn="l"/>
              </a:tabLs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2" name="Arrow: Right 281">
            <a:extLst>
              <a:ext uri="{FF2B5EF4-FFF2-40B4-BE49-F238E27FC236}">
                <a16:creationId xmlns:a16="http://schemas.microsoft.com/office/drawing/2014/main" id="{F65DE54C-3D65-432C-8A29-C52129B44E4E}"/>
              </a:ext>
            </a:extLst>
          </p:cNvPr>
          <p:cNvSpPr/>
          <p:nvPr/>
        </p:nvSpPr>
        <p:spPr>
          <a:xfrm>
            <a:off x="3817457" y="840515"/>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Câu </a:t>
            </a:r>
            <a:r>
              <a:rPr lang="en-US" sz="2800" dirty="0" err="1">
                <a:latin typeface="Times New Roman" panose="02020603050405020304" pitchFamily="18" charset="0"/>
                <a:cs typeface="Times New Roman" panose="02020603050405020304" pitchFamily="18" charset="0"/>
              </a:rPr>
              <a:t>hỏi</a:t>
            </a:r>
            <a:endParaRPr lang="en-US" sz="2800" dirty="0">
              <a:latin typeface="Times New Roman" panose="02020603050405020304" pitchFamily="18" charset="0"/>
              <a:cs typeface="Times New Roman" panose="02020603050405020304" pitchFamily="18" charset="0"/>
            </a:endParaRPr>
          </a:p>
        </p:txBody>
      </p:sp>
      <p:grpSp>
        <p:nvGrpSpPr>
          <p:cNvPr id="286" name="Group 285">
            <a:extLst>
              <a:ext uri="{FF2B5EF4-FFF2-40B4-BE49-F238E27FC236}">
                <a16:creationId xmlns:a16="http://schemas.microsoft.com/office/drawing/2014/main" id="{8890498B-8560-4A71-A1BF-00DB3A2FBC9B}"/>
              </a:ext>
            </a:extLst>
          </p:cNvPr>
          <p:cNvGrpSpPr/>
          <p:nvPr/>
        </p:nvGrpSpPr>
        <p:grpSpPr>
          <a:xfrm>
            <a:off x="8556212" y="853811"/>
            <a:ext cx="2531605" cy="797417"/>
            <a:chOff x="648070" y="3045035"/>
            <a:chExt cx="2531605" cy="938319"/>
          </a:xfrm>
        </p:grpSpPr>
        <p:sp>
          <p:nvSpPr>
            <p:cNvPr id="283" name="Arrow: Pentagon 282">
              <a:extLst>
                <a:ext uri="{FF2B5EF4-FFF2-40B4-BE49-F238E27FC236}">
                  <a16:creationId xmlns:a16="http://schemas.microsoft.com/office/drawing/2014/main" id="{79E137E7-459A-46A8-82EF-2324124C0649}"/>
                </a:ext>
              </a:extLst>
            </p:cNvPr>
            <p:cNvSpPr/>
            <p:nvPr/>
          </p:nvSpPr>
          <p:spPr>
            <a:xfrm>
              <a:off x="648070" y="3045035"/>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Times New Roman" panose="02020603050405020304" pitchFamily="18" charset="0"/>
                <a:cs typeface="Times New Roman" panose="02020603050405020304" pitchFamily="18" charset="0"/>
              </a:endParaRPr>
            </a:p>
          </p:txBody>
        </p:sp>
        <p:sp>
          <p:nvSpPr>
            <p:cNvPr id="284" name="Arrow: Chevron 283">
              <a:extLst>
                <a:ext uri="{FF2B5EF4-FFF2-40B4-BE49-F238E27FC236}">
                  <a16:creationId xmlns:a16="http://schemas.microsoft.com/office/drawing/2014/main" id="{A2F703AD-528E-4D28-A2DD-6D1446F80812}"/>
                </a:ext>
              </a:extLst>
            </p:cNvPr>
            <p:cNvSpPr/>
            <p:nvPr/>
          </p:nvSpPr>
          <p:spPr>
            <a:xfrm>
              <a:off x="2230638" y="3047373"/>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4"/>
          <a:stretch>
            <a:fillRect/>
          </a:stretch>
        </p:blipFill>
        <p:spPr>
          <a:xfrm>
            <a:off x="0" y="0"/>
            <a:ext cx="3217817" cy="2307863"/>
          </a:xfrm>
          <a:prstGeom prst="rect">
            <a:avLst/>
          </a:prstGeom>
        </p:spPr>
      </p:pic>
      <p:pic>
        <p:nvPicPr>
          <p:cNvPr id="3" name="Picture 2">
            <a:extLst>
              <a:ext uri="{FF2B5EF4-FFF2-40B4-BE49-F238E27FC236}">
                <a16:creationId xmlns:a16="http://schemas.microsoft.com/office/drawing/2014/main" id="{A41CDFED-D856-40CE-AF47-C721634D25CD}"/>
              </a:ext>
            </a:extLst>
          </p:cNvPr>
          <p:cNvPicPr>
            <a:picLocks noChangeAspect="1"/>
          </p:cNvPicPr>
          <p:nvPr/>
        </p:nvPicPr>
        <p:blipFill>
          <a:blip r:embed="rId5"/>
          <a:stretch>
            <a:fillRect/>
          </a:stretch>
        </p:blipFill>
        <p:spPr>
          <a:xfrm>
            <a:off x="1424809" y="1757824"/>
            <a:ext cx="9260193" cy="4795161"/>
          </a:xfrm>
          <a:prstGeom prst="rect">
            <a:avLst/>
          </a:prstGeom>
        </p:spPr>
      </p:pic>
      <p:sp>
        <p:nvSpPr>
          <p:cNvPr id="5" name="TextBox 4">
            <a:extLst>
              <a:ext uri="{FF2B5EF4-FFF2-40B4-BE49-F238E27FC236}">
                <a16:creationId xmlns:a16="http://schemas.microsoft.com/office/drawing/2014/main" id="{1E107966-394E-48E5-85DC-5E6C8F4F0EC3}"/>
              </a:ext>
            </a:extLst>
          </p:cNvPr>
          <p:cNvSpPr txBox="1"/>
          <p:nvPr/>
        </p:nvSpPr>
        <p:spPr>
          <a:xfrm>
            <a:off x="1709811" y="2106524"/>
            <a:ext cx="832125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Những </a:t>
            </a:r>
            <a:r>
              <a:rPr lang="en-US" sz="3200" b="1" dirty="0" err="1">
                <a:solidFill>
                  <a:srgbClr val="FF0000"/>
                </a:solidFill>
                <a:latin typeface="Times New Roman" panose="02020603050405020304" pitchFamily="18" charset="0"/>
                <a:cs typeface="Times New Roman" panose="02020603050405020304" pitchFamily="18" charset="0"/>
              </a:rPr>
              <a:t>yếu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hưởng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Việt: </a:t>
            </a:r>
          </a:p>
        </p:txBody>
      </p:sp>
      <p:sp>
        <p:nvSpPr>
          <p:cNvPr id="4" name="Rectangle 3"/>
          <p:cNvSpPr/>
          <p:nvPr/>
        </p:nvSpPr>
        <p:spPr>
          <a:xfrm>
            <a:off x="2379973" y="3192552"/>
            <a:ext cx="8046679" cy="2174121"/>
          </a:xfrm>
          <a:prstGeom prst="rect">
            <a:avLst/>
          </a:prstGeom>
        </p:spPr>
        <p:txBody>
          <a:bodyPr wrap="square">
            <a:spAutoFit/>
          </a:bodyPr>
          <a:lstStyle/>
          <a:p>
            <a:pPr marL="457200" indent="-457200" algn="just">
              <a:lnSpc>
                <a:spcPct val="107000"/>
              </a:lnSpc>
              <a:spcAft>
                <a:spcPts val="0"/>
              </a:spcAft>
              <a:buFontTx/>
              <a:buChar char="-"/>
            </a:pP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Tôn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Thiên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031973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2"/>
                                        </p:tgtEl>
                                        <p:attrNameLst>
                                          <p:attrName>style.visibility</p:attrName>
                                        </p:attrNameLst>
                                      </p:cBhvr>
                                      <p:to>
                                        <p:strVal val="visible"/>
                                      </p:to>
                                    </p:set>
                                    <p:anim calcmode="lin" valueType="num">
                                      <p:cBhvr additive="base">
                                        <p:cTn id="11" dur="500" fill="hold"/>
                                        <p:tgtEl>
                                          <p:spTgt spid="282"/>
                                        </p:tgtEl>
                                        <p:attrNameLst>
                                          <p:attrName>ppt_x</p:attrName>
                                        </p:attrNameLst>
                                      </p:cBhvr>
                                      <p:tavLst>
                                        <p:tav tm="0">
                                          <p:val>
                                            <p:strVal val="#ppt_x"/>
                                          </p:val>
                                        </p:tav>
                                        <p:tav tm="100000">
                                          <p:val>
                                            <p:strVal val="#ppt_x"/>
                                          </p:val>
                                        </p:tav>
                                      </p:tavLst>
                                    </p:anim>
                                    <p:anim calcmode="lin" valueType="num">
                                      <p:cBhvr additive="base">
                                        <p:cTn id="12" dur="500" fill="hold"/>
                                        <p:tgtEl>
                                          <p:spTgt spid="2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500" fill="hold"/>
                                        <p:tgtEl>
                                          <p:spTgt spid="286"/>
                                        </p:tgtEl>
                                        <p:attrNameLst>
                                          <p:attrName>ppt_x</p:attrName>
                                        </p:attrNameLst>
                                      </p:cBhvr>
                                      <p:tavLst>
                                        <p:tav tm="0">
                                          <p:val>
                                            <p:strVal val="#ppt_x"/>
                                          </p:val>
                                        </p:tav>
                                        <p:tav tm="100000">
                                          <p:val>
                                            <p:strVal val="#ppt_x"/>
                                          </p:val>
                                        </p:tav>
                                      </p:tavLst>
                                    </p:anim>
                                    <p:anim calcmode="lin" valueType="num">
                                      <p:cBhvr additive="base">
                                        <p:cTn id="16"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a:extLst>
              <a:ext uri="{FF2B5EF4-FFF2-40B4-BE49-F238E27FC236}">
                <a16:creationId xmlns:a16="http://schemas.microsoft.com/office/drawing/2014/main" id="{A4E41E70-70DC-4F84-AB10-8ECB898D8134}"/>
              </a:ext>
            </a:extLst>
          </p:cNvPr>
          <p:cNvSpPr txBox="1"/>
          <p:nvPr/>
        </p:nvSpPr>
        <p:spPr>
          <a:xfrm>
            <a:off x="832243" y="88340"/>
            <a:ext cx="10834104" cy="556434"/>
          </a:xfrm>
          <a:prstGeom prst="rect">
            <a:avLst/>
          </a:prstGeom>
          <a:noFill/>
        </p:spPr>
        <p:txBody>
          <a:bodyPr wrap="square">
            <a:spAutoFit/>
          </a:bodyPr>
          <a:lstStyle/>
          <a:p>
            <a:pPr marL="0" marR="0" algn="just">
              <a:lnSpc>
                <a:spcPct val="115000"/>
              </a:lnSpc>
              <a:spcBef>
                <a:spcPts val="0"/>
              </a:spcBef>
              <a:spcAft>
                <a:spcPts val="0"/>
              </a:spcAft>
              <a:tabLst>
                <a:tab pos="1386840" algn="l"/>
              </a:tabLs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2" name="Arrow: Right 281">
            <a:extLst>
              <a:ext uri="{FF2B5EF4-FFF2-40B4-BE49-F238E27FC236}">
                <a16:creationId xmlns:a16="http://schemas.microsoft.com/office/drawing/2014/main" id="{F65DE54C-3D65-432C-8A29-C52129B44E4E}"/>
              </a:ext>
            </a:extLst>
          </p:cNvPr>
          <p:cNvSpPr/>
          <p:nvPr/>
        </p:nvSpPr>
        <p:spPr>
          <a:xfrm>
            <a:off x="3717266" y="841479"/>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endParaRPr lang="en-US" sz="2800" dirty="0">
              <a:latin typeface="Times New Roman" panose="02020603050405020304" pitchFamily="18" charset="0"/>
              <a:cs typeface="Times New Roman" panose="02020603050405020304" pitchFamily="18" charset="0"/>
            </a:endParaRPr>
          </a:p>
        </p:txBody>
      </p:sp>
      <p:grpSp>
        <p:nvGrpSpPr>
          <p:cNvPr id="286" name="Group 285">
            <a:extLst>
              <a:ext uri="{FF2B5EF4-FFF2-40B4-BE49-F238E27FC236}">
                <a16:creationId xmlns:a16="http://schemas.microsoft.com/office/drawing/2014/main" id="{8890498B-8560-4A71-A1BF-00DB3A2FBC9B}"/>
              </a:ext>
            </a:extLst>
          </p:cNvPr>
          <p:cNvGrpSpPr/>
          <p:nvPr/>
        </p:nvGrpSpPr>
        <p:grpSpPr>
          <a:xfrm>
            <a:off x="8629881" y="876124"/>
            <a:ext cx="2531605" cy="797417"/>
            <a:chOff x="648070" y="3045035"/>
            <a:chExt cx="2531605" cy="938319"/>
          </a:xfrm>
        </p:grpSpPr>
        <p:sp>
          <p:nvSpPr>
            <p:cNvPr id="283" name="Arrow: Pentagon 282">
              <a:extLst>
                <a:ext uri="{FF2B5EF4-FFF2-40B4-BE49-F238E27FC236}">
                  <a16:creationId xmlns:a16="http://schemas.microsoft.com/office/drawing/2014/main" id="{79E137E7-459A-46A8-82EF-2324124C0649}"/>
                </a:ext>
              </a:extLst>
            </p:cNvPr>
            <p:cNvSpPr/>
            <p:nvPr/>
          </p:nvSpPr>
          <p:spPr>
            <a:xfrm>
              <a:off x="648070" y="3045035"/>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3</a:t>
              </a:r>
            </a:p>
          </p:txBody>
        </p:sp>
        <p:sp>
          <p:nvSpPr>
            <p:cNvPr id="284" name="Arrow: Chevron 283">
              <a:extLst>
                <a:ext uri="{FF2B5EF4-FFF2-40B4-BE49-F238E27FC236}">
                  <a16:creationId xmlns:a16="http://schemas.microsoft.com/office/drawing/2014/main" id="{A2F703AD-528E-4D28-A2DD-6D1446F80812}"/>
                </a:ext>
              </a:extLst>
            </p:cNvPr>
            <p:cNvSpPr/>
            <p:nvPr/>
          </p:nvSpPr>
          <p:spPr>
            <a:xfrm>
              <a:off x="2230638" y="3047373"/>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4"/>
          <a:stretch>
            <a:fillRect/>
          </a:stretch>
        </p:blipFill>
        <p:spPr>
          <a:xfrm>
            <a:off x="1078" y="88340"/>
            <a:ext cx="3302916" cy="2307863"/>
          </a:xfrm>
          <a:prstGeom prst="rect">
            <a:avLst/>
          </a:prstGeom>
        </p:spPr>
      </p:pic>
      <p:pic>
        <p:nvPicPr>
          <p:cNvPr id="3" name="Picture 2">
            <a:extLst>
              <a:ext uri="{FF2B5EF4-FFF2-40B4-BE49-F238E27FC236}">
                <a16:creationId xmlns:a16="http://schemas.microsoft.com/office/drawing/2014/main" id="{A41CDFED-D856-40CE-AF47-C721634D25CD}"/>
              </a:ext>
            </a:extLst>
          </p:cNvPr>
          <p:cNvPicPr>
            <a:picLocks noChangeAspect="1"/>
          </p:cNvPicPr>
          <p:nvPr/>
        </p:nvPicPr>
        <p:blipFill>
          <a:blip r:embed="rId5"/>
          <a:stretch>
            <a:fillRect/>
          </a:stretch>
        </p:blipFill>
        <p:spPr>
          <a:xfrm>
            <a:off x="714677" y="2369417"/>
            <a:ext cx="7570145" cy="4169054"/>
          </a:xfrm>
          <a:prstGeom prst="rect">
            <a:avLst/>
          </a:prstGeom>
        </p:spPr>
      </p:pic>
      <p:sp>
        <p:nvSpPr>
          <p:cNvPr id="5" name="TextBox 4">
            <a:extLst>
              <a:ext uri="{FF2B5EF4-FFF2-40B4-BE49-F238E27FC236}">
                <a16:creationId xmlns:a16="http://schemas.microsoft.com/office/drawing/2014/main" id="{1E107966-394E-48E5-85DC-5E6C8F4F0EC3}"/>
              </a:ext>
            </a:extLst>
          </p:cNvPr>
          <p:cNvSpPr txBox="1"/>
          <p:nvPr/>
        </p:nvSpPr>
        <p:spPr>
          <a:xfrm>
            <a:off x="3127860" y="2614987"/>
            <a:ext cx="188224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vụ</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55584" y="3289832"/>
            <a:ext cx="6865010" cy="1475404"/>
          </a:xfrm>
          <a:prstGeom prst="rect">
            <a:avLst/>
          </a:prstGeom>
        </p:spPr>
        <p:txBody>
          <a:bodyPr wrap="square">
            <a:spAutoFit/>
          </a:bodyPr>
          <a:lstStyle/>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55584" y="4607270"/>
            <a:ext cx="6865010" cy="1014380"/>
          </a:xfrm>
          <a:prstGeom prst="rect">
            <a:avLst/>
          </a:prstGeom>
        </p:spPr>
        <p:txBody>
          <a:bodyPr wrap="square">
            <a:spAutoFit/>
          </a:bodyPr>
          <a:lstStyle/>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2800" dirty="0">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C3DA8929-285B-4E79-9D2A-A77F3C62A81B}"/>
              </a:ext>
            </a:extLst>
          </p:cNvPr>
          <p:cNvPicPr>
            <a:picLocks noChangeAspect="1"/>
          </p:cNvPicPr>
          <p:nvPr/>
        </p:nvPicPr>
        <p:blipFill>
          <a:blip r:embed="rId6"/>
          <a:stretch>
            <a:fillRect/>
          </a:stretch>
        </p:blipFill>
        <p:spPr>
          <a:xfrm>
            <a:off x="8431977" y="2614988"/>
            <a:ext cx="3381525" cy="3677913"/>
          </a:xfrm>
          <a:prstGeom prst="rect">
            <a:avLst/>
          </a:prstGeom>
          <a:ln>
            <a:solidFill>
              <a:srgbClr val="FF0000"/>
            </a:solidFill>
          </a:ln>
        </p:spPr>
      </p:pic>
      <p:graphicFrame>
        <p:nvGraphicFramePr>
          <p:cNvPr id="14" name="Table 13"/>
          <p:cNvGraphicFramePr>
            <a:graphicFrameLocks noGrp="1"/>
          </p:cNvGraphicFramePr>
          <p:nvPr>
            <p:extLst>
              <p:ext uri="{D42A27DB-BD31-4B8C-83A1-F6EECF244321}">
                <p14:modId xmlns:p14="http://schemas.microsoft.com/office/powerpoint/2010/main" val="3288383071"/>
              </p:ext>
            </p:extLst>
          </p:nvPr>
        </p:nvGraphicFramePr>
        <p:xfrm>
          <a:off x="8431977" y="3199762"/>
          <a:ext cx="3234370" cy="3185986"/>
        </p:xfrm>
        <a:graphic>
          <a:graphicData uri="http://schemas.openxmlformats.org/drawingml/2006/table">
            <a:tbl>
              <a:tblPr firstRow="1" firstCol="1" bandRow="1"/>
              <a:tblGrid>
                <a:gridCol w="1617024">
                  <a:extLst>
                    <a:ext uri="{9D8B030D-6E8A-4147-A177-3AD203B41FA5}">
                      <a16:colId xmlns:a16="http://schemas.microsoft.com/office/drawing/2014/main" val="162196875"/>
                    </a:ext>
                  </a:extLst>
                </a:gridCol>
                <a:gridCol w="1617346">
                  <a:extLst>
                    <a:ext uri="{9D8B030D-6E8A-4147-A177-3AD203B41FA5}">
                      <a16:colId xmlns:a16="http://schemas.microsoft.com/office/drawing/2014/main" val="1273866576"/>
                    </a:ext>
                  </a:extLst>
                </a:gridCol>
              </a:tblGrid>
              <a:tr h="483084">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DỰ KIẾN TRẢ LỜI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21205"/>
                  </a:ext>
                </a:extLst>
              </a:tr>
              <a:tr h="2482823">
                <a:tc>
                  <a:txBody>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5: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Kiến</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trúc</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Việt</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trưng</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trưng</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cụ</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như</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thế</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6: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Nền</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điêu</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khắc</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Việt</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điểm</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đáng</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chú</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ý?</a:t>
                      </a:r>
                    </a:p>
                    <a:p>
                      <a:pPr algn="just">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205455"/>
                  </a:ext>
                </a:extLst>
              </a:tr>
            </a:tbl>
          </a:graphicData>
        </a:graphic>
      </p:graphicFrame>
      <p:sp>
        <p:nvSpPr>
          <p:cNvPr id="15" name="Rectangle 14"/>
          <p:cNvSpPr/>
          <p:nvPr/>
        </p:nvSpPr>
        <p:spPr>
          <a:xfrm>
            <a:off x="7710464" y="2657683"/>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5 </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LỚP…………NHÓM 3</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1668033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2"/>
                                        </p:tgtEl>
                                        <p:attrNameLst>
                                          <p:attrName>style.visibility</p:attrName>
                                        </p:attrNameLst>
                                      </p:cBhvr>
                                      <p:to>
                                        <p:strVal val="visible"/>
                                      </p:to>
                                    </p:set>
                                    <p:anim calcmode="lin" valueType="num">
                                      <p:cBhvr additive="base">
                                        <p:cTn id="11" dur="500" fill="hold"/>
                                        <p:tgtEl>
                                          <p:spTgt spid="282"/>
                                        </p:tgtEl>
                                        <p:attrNameLst>
                                          <p:attrName>ppt_x</p:attrName>
                                        </p:attrNameLst>
                                      </p:cBhvr>
                                      <p:tavLst>
                                        <p:tav tm="0">
                                          <p:val>
                                            <p:strVal val="#ppt_x"/>
                                          </p:val>
                                        </p:tav>
                                        <p:tav tm="100000">
                                          <p:val>
                                            <p:strVal val="#ppt_x"/>
                                          </p:val>
                                        </p:tav>
                                      </p:tavLst>
                                    </p:anim>
                                    <p:anim calcmode="lin" valueType="num">
                                      <p:cBhvr additive="base">
                                        <p:cTn id="12" dur="500" fill="hold"/>
                                        <p:tgtEl>
                                          <p:spTgt spid="2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500" fill="hold"/>
                                        <p:tgtEl>
                                          <p:spTgt spid="286"/>
                                        </p:tgtEl>
                                        <p:attrNameLst>
                                          <p:attrName>ppt_x</p:attrName>
                                        </p:attrNameLst>
                                      </p:cBhvr>
                                      <p:tavLst>
                                        <p:tav tm="0">
                                          <p:val>
                                            <p:strVal val="#ppt_x"/>
                                          </p:val>
                                        </p:tav>
                                        <p:tav tm="100000">
                                          <p:val>
                                            <p:strVal val="#ppt_x"/>
                                          </p:val>
                                        </p:tav>
                                      </p:tavLst>
                                    </p:anim>
                                    <p:anim calcmode="lin" valueType="num">
                                      <p:cBhvr additive="base">
                                        <p:cTn id="16"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5" grpId="0"/>
      <p:bldP spid="4" grpId="0"/>
      <p:bldP spid="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 name="Group 285">
            <a:extLst>
              <a:ext uri="{FF2B5EF4-FFF2-40B4-BE49-F238E27FC236}">
                <a16:creationId xmlns:a16="http://schemas.microsoft.com/office/drawing/2014/main" id="{8890498B-8560-4A71-A1BF-00DB3A2FBC9B}"/>
              </a:ext>
            </a:extLst>
          </p:cNvPr>
          <p:cNvGrpSpPr/>
          <p:nvPr/>
        </p:nvGrpSpPr>
        <p:grpSpPr>
          <a:xfrm>
            <a:off x="5823285" y="900870"/>
            <a:ext cx="5606712" cy="797417"/>
            <a:chOff x="648070" y="3045035"/>
            <a:chExt cx="2531605" cy="938319"/>
          </a:xfrm>
        </p:grpSpPr>
        <p:sp>
          <p:nvSpPr>
            <p:cNvPr id="283" name="Arrow: Pentagon 282">
              <a:extLst>
                <a:ext uri="{FF2B5EF4-FFF2-40B4-BE49-F238E27FC236}">
                  <a16:creationId xmlns:a16="http://schemas.microsoft.com/office/drawing/2014/main" id="{79E137E7-459A-46A8-82EF-2324124C0649}"/>
                </a:ext>
              </a:extLst>
            </p:cNvPr>
            <p:cNvSpPr/>
            <p:nvPr/>
          </p:nvSpPr>
          <p:spPr>
            <a:xfrm>
              <a:off x="648070" y="3045035"/>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
          <p:nvSpPr>
            <p:cNvPr id="284" name="Arrow: Chevron 283">
              <a:extLst>
                <a:ext uri="{FF2B5EF4-FFF2-40B4-BE49-F238E27FC236}">
                  <a16:creationId xmlns:a16="http://schemas.microsoft.com/office/drawing/2014/main" id="{A2F703AD-528E-4D28-A2DD-6D1446F80812}"/>
                </a:ext>
              </a:extLst>
            </p:cNvPr>
            <p:cNvSpPr/>
            <p:nvPr/>
          </p:nvSpPr>
          <p:spPr>
            <a:xfrm>
              <a:off x="2230638" y="3047373"/>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a:extLst>
              <a:ext uri="{FF2B5EF4-FFF2-40B4-BE49-F238E27FC236}">
                <a16:creationId xmlns:a16="http://schemas.microsoft.com/office/drawing/2014/main" id="{7761B102-1BDD-B0B3-828B-768F2A067A87}"/>
              </a:ext>
            </a:extLst>
          </p:cNvPr>
          <p:cNvSpPr txBox="1"/>
          <p:nvPr/>
        </p:nvSpPr>
        <p:spPr>
          <a:xfrm>
            <a:off x="154004" y="2550695"/>
            <a:ext cx="5842535" cy="954107"/>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 Nhan </a:t>
            </a:r>
            <a:r>
              <a:rPr lang="en-US" sz="2800" dirty="0" err="1">
                <a:latin typeface="Tahoma" panose="020B0604030504040204" pitchFamily="34" charset="0"/>
                <a:ea typeface="Tahoma" panose="020B0604030504040204" pitchFamily="34" charset="0"/>
                <a:cs typeface="Tahoma" panose="020B0604030504040204" pitchFamily="34" charset="0"/>
              </a:rPr>
              <a:t>đề</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Nghệ</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thuật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truyền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người</a:t>
            </a:r>
            <a:r>
              <a:rPr lang="en-US" sz="2800" dirty="0">
                <a:latin typeface="Tahoma" panose="020B0604030504040204" pitchFamily="34" charset="0"/>
                <a:ea typeface="Tahoma" panose="020B0604030504040204" pitchFamily="34" charset="0"/>
                <a:cs typeface="Tahoma" panose="020B0604030504040204" pitchFamily="34" charset="0"/>
              </a:rPr>
              <a:t> Việt</a:t>
            </a:r>
          </a:p>
        </p:txBody>
      </p:sp>
      <p:sp>
        <p:nvSpPr>
          <p:cNvPr id="7" name="TextBox 6">
            <a:extLst>
              <a:ext uri="{FF2B5EF4-FFF2-40B4-BE49-F238E27FC236}">
                <a16:creationId xmlns:a16="http://schemas.microsoft.com/office/drawing/2014/main" id="{CBA970E5-E502-AB6C-1FC3-9BE99521FA4C}"/>
              </a:ext>
            </a:extLst>
          </p:cNvPr>
          <p:cNvSpPr txBox="1"/>
          <p:nvPr/>
        </p:nvSpPr>
        <p:spPr>
          <a:xfrm>
            <a:off x="154005" y="3922217"/>
            <a:ext cx="6035040" cy="1815882"/>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 Câu </a:t>
            </a:r>
            <a:r>
              <a:rPr lang="en-US" sz="2800" dirty="0" err="1">
                <a:latin typeface="Tahoma" panose="020B0604030504040204" pitchFamily="34" charset="0"/>
                <a:ea typeface="Tahoma" panose="020B0604030504040204" pitchFamily="34" charset="0"/>
                <a:cs typeface="Tahoma" panose="020B0604030504040204" pitchFamily="34" charset="0"/>
              </a:rPr>
              <a:t>chủ</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đề</a:t>
            </a:r>
            <a:r>
              <a:rPr lang="en-US" sz="2800" dirty="0">
                <a:latin typeface="Tahoma" panose="020B0604030504040204" pitchFamily="34" charset="0"/>
                <a:ea typeface="Tahoma" panose="020B0604030504040204" pitchFamily="34" charset="0"/>
                <a:cs typeface="Tahoma" panose="020B0604030504040204" pitchFamily="34" charset="0"/>
              </a:rPr>
              <a:t>: Ở Việt Nam, </a:t>
            </a:r>
            <a:r>
              <a:rPr lang="en-US" sz="2800" dirty="0" err="1">
                <a:latin typeface="Tahoma" panose="020B0604030504040204" pitchFamily="34" charset="0"/>
                <a:ea typeface="Tahoma" panose="020B0604030504040204" pitchFamily="34" charset="0"/>
                <a:cs typeface="Tahoma" panose="020B0604030504040204" pitchFamily="34" charset="0"/>
              </a:rPr>
              <a:t>nghệ</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thuật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hơn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những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lĩnh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vực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biểu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hiện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sâu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sắc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tâm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nhân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dân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Left Brace 10">
            <a:extLst>
              <a:ext uri="{FF2B5EF4-FFF2-40B4-BE49-F238E27FC236}">
                <a16:creationId xmlns:a16="http://schemas.microsoft.com/office/drawing/2014/main" id="{88BE92F2-A1CF-64A1-91CD-1CE33CDBFDD1}"/>
              </a:ext>
            </a:extLst>
          </p:cNvPr>
          <p:cNvSpPr/>
          <p:nvPr/>
        </p:nvSpPr>
        <p:spPr bwMode="auto">
          <a:xfrm>
            <a:off x="5653238" y="2427085"/>
            <a:ext cx="1536834" cy="3262965"/>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C9B62992-F212-347F-AE24-03E653DD103C}"/>
              </a:ext>
            </a:extLst>
          </p:cNvPr>
          <p:cNvSpPr txBox="1"/>
          <p:nvPr/>
        </p:nvSpPr>
        <p:spPr>
          <a:xfrm>
            <a:off x="7190072" y="3150626"/>
            <a:ext cx="4305700" cy="1815882"/>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THÔNG TIN CHÍNH:</a:t>
            </a:r>
          </a:p>
          <a:p>
            <a:r>
              <a:rPr lang="en-US" sz="2800" b="1" dirty="0">
                <a:solidFill>
                  <a:srgbClr val="FF00FF"/>
                </a:solidFill>
                <a:latin typeface="Tahoma" panose="020B0604030504040204" pitchFamily="34" charset="0"/>
                <a:ea typeface="Tahoma" panose="020B0604030504040204" pitchFamily="34" charset="0"/>
                <a:cs typeface="Tahoma" panose="020B0604030504040204" pitchFamily="34" charset="0"/>
              </a:rPr>
              <a:t>Gía </a:t>
            </a:r>
            <a:r>
              <a:rPr lang="en-US" sz="2800" b="1" dirty="0" err="1">
                <a:solidFill>
                  <a:srgbClr val="FF00FF"/>
                </a:solidFill>
                <a:latin typeface="Tahoma" panose="020B0604030504040204" pitchFamily="34" charset="0"/>
                <a:ea typeface="Tahoma" panose="020B0604030504040204" pitchFamily="34" charset="0"/>
                <a:cs typeface="Tahoma" panose="020B0604030504040204" pitchFamily="34" charset="0"/>
              </a:rPr>
              <a:t>trị</a:t>
            </a:r>
            <a:r>
              <a:rPr lang="en-US" sz="28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FF"/>
                </a:solidFill>
                <a:latin typeface="Tahoma" panose="020B0604030504040204" pitchFamily="34" charset="0"/>
                <a:ea typeface="Tahoma" panose="020B0604030504040204" pitchFamily="34" charset="0"/>
                <a:cs typeface="Tahoma" panose="020B0604030504040204" pitchFamily="34" charset="0"/>
              </a:rPr>
              <a:t>nghệ</a:t>
            </a:r>
            <a:r>
              <a:rPr lang="en-US" sz="28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FF"/>
                </a:solidFill>
                <a:latin typeface="Tahoma" panose="020B0604030504040204" pitchFamily="34" charset="0"/>
                <a:ea typeface="Tahoma" panose="020B0604030504040204" pitchFamily="34" charset="0"/>
                <a:cs typeface="Tahoma" panose="020B0604030504040204" pitchFamily="34" charset="0"/>
              </a:rPr>
              <a:t>thuật</a:t>
            </a:r>
            <a:r>
              <a:rPr lang="en-US" sz="28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FF"/>
                </a:solidFill>
                <a:latin typeface="Tahoma" panose="020B0604030504040204" pitchFamily="34" charset="0"/>
                <a:ea typeface="Tahoma" panose="020B0604030504040204" pitchFamily="34" charset="0"/>
                <a:cs typeface="Tahoma" panose="020B0604030504040204" pitchFamily="34" charset="0"/>
              </a:rPr>
              <a:t>truyền</a:t>
            </a:r>
            <a:r>
              <a:rPr lang="en-US" sz="28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FF"/>
                </a:solidFill>
                <a:latin typeface="Tahoma" panose="020B0604030504040204" pitchFamily="34" charset="0"/>
                <a:ea typeface="Tahoma" panose="020B0604030504040204" pitchFamily="34" charset="0"/>
                <a:cs typeface="Tahoma" panose="020B0604030504040204" pitchFamily="34" charset="0"/>
              </a:rPr>
              <a:t>thống</a:t>
            </a:r>
            <a:r>
              <a:rPr lang="en-US" sz="2800" b="1" dirty="0">
                <a:solidFill>
                  <a:srgbClr val="FF00FF"/>
                </a:solidFill>
                <a:latin typeface="Tahoma" panose="020B0604030504040204" pitchFamily="34" charset="0"/>
                <a:ea typeface="Tahoma" panose="020B0604030504040204" pitchFamily="34" charset="0"/>
                <a:cs typeface="Tahoma" panose="020B0604030504040204" pitchFamily="34" charset="0"/>
              </a:rPr>
              <a:t> ở Việt Nam</a:t>
            </a:r>
          </a:p>
        </p:txBody>
      </p:sp>
    </p:spTree>
    <p:extLst>
      <p:ext uri="{BB962C8B-B14F-4D97-AF65-F5344CB8AC3E}">
        <p14:creationId xmlns:p14="http://schemas.microsoft.com/office/powerpoint/2010/main" val="307878791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fill="hold"/>
                                        <p:tgtEl>
                                          <p:spTgt spid="286"/>
                                        </p:tgtEl>
                                        <p:attrNameLst>
                                          <p:attrName>ppt_x</p:attrName>
                                        </p:attrNameLst>
                                      </p:cBhvr>
                                      <p:tavLst>
                                        <p:tav tm="0">
                                          <p:val>
                                            <p:strVal val="#ppt_x"/>
                                          </p:val>
                                        </p:tav>
                                        <p:tav tm="100000">
                                          <p:val>
                                            <p:strVal val="#ppt_x"/>
                                          </p:val>
                                        </p:tav>
                                      </p:tavLst>
                                    </p:anim>
                                    <p:anim calcmode="lin" valueType="num">
                                      <p:cBhvr additive="base">
                                        <p:cTn id="8"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B62898-9435-F54E-4E46-7E8255A138E6}"/>
              </a:ext>
            </a:extLst>
          </p:cNvPr>
          <p:cNvSpPr txBox="1"/>
          <p:nvPr/>
        </p:nvSpPr>
        <p:spPr>
          <a:xfrm>
            <a:off x="1087654" y="818147"/>
            <a:ext cx="10183529" cy="523220"/>
          </a:xfrm>
          <a:prstGeom prst="rect">
            <a:avLst/>
          </a:prstGeom>
          <a:noFill/>
        </p:spPr>
        <p:txBody>
          <a:bodyPr wrap="square" rtlCol="0">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2, </a:t>
            </a:r>
            <a:r>
              <a:rPr lang="en-US" sz="2800" b="1" dirty="0" err="1">
                <a:latin typeface="Tahoma" panose="020B0604030504040204" pitchFamily="34" charset="0"/>
                <a:ea typeface="Tahoma" panose="020B0604030504040204" pitchFamily="34" charset="0"/>
                <a:cs typeface="Tahoma" panose="020B0604030504040204" pitchFamily="34" charset="0"/>
              </a:rPr>
              <a:t>Nét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nổi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truyền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nghệ</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Việt Nam</a:t>
            </a:r>
          </a:p>
        </p:txBody>
      </p:sp>
      <p:sp>
        <p:nvSpPr>
          <p:cNvPr id="3" name="Rectangle: Rounded Corners 2">
            <a:extLst>
              <a:ext uri="{FF2B5EF4-FFF2-40B4-BE49-F238E27FC236}">
                <a16:creationId xmlns:a16="http://schemas.microsoft.com/office/drawing/2014/main" id="{85BCE0B9-0F08-070B-21BF-0CBED934FF9C}"/>
              </a:ext>
            </a:extLst>
          </p:cNvPr>
          <p:cNvSpPr/>
          <p:nvPr/>
        </p:nvSpPr>
        <p:spPr bwMode="auto">
          <a:xfrm>
            <a:off x="86627" y="2762449"/>
            <a:ext cx="3234088" cy="2021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Khiếu</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thẩm</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mỹ</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Việt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nhận</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xét</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linh</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mục</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Ca-</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rơ</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Arrow Connector 4">
            <a:extLst>
              <a:ext uri="{FF2B5EF4-FFF2-40B4-BE49-F238E27FC236}">
                <a16:creationId xmlns:a16="http://schemas.microsoft.com/office/drawing/2014/main" id="{D779AE18-81BD-980A-2DAD-B26E7ED74BA8}"/>
              </a:ext>
            </a:extLst>
          </p:cNvPr>
          <p:cNvCxnSpPr>
            <a:stCxn id="3" idx="3"/>
          </p:cNvCxnSpPr>
          <p:nvPr/>
        </p:nvCxnSpPr>
        <p:spPr bwMode="auto">
          <a:xfrm flipV="1">
            <a:off x="3320715" y="2069431"/>
            <a:ext cx="943276" cy="1703671"/>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a:extLst>
              <a:ext uri="{FF2B5EF4-FFF2-40B4-BE49-F238E27FC236}">
                <a16:creationId xmlns:a16="http://schemas.microsoft.com/office/drawing/2014/main" id="{9D48EB61-94DA-080F-C88D-7376DF922813}"/>
              </a:ext>
            </a:extLst>
          </p:cNvPr>
          <p:cNvCxnSpPr>
            <a:stCxn id="3" idx="3"/>
          </p:cNvCxnSpPr>
          <p:nvPr/>
        </p:nvCxnSpPr>
        <p:spPr bwMode="auto">
          <a:xfrm flipV="1">
            <a:off x="3320715" y="3773101"/>
            <a:ext cx="1039529" cy="1"/>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a:extLst>
              <a:ext uri="{FF2B5EF4-FFF2-40B4-BE49-F238E27FC236}">
                <a16:creationId xmlns:a16="http://schemas.microsoft.com/office/drawing/2014/main" id="{B6013761-36B1-074A-50A8-34D75F8E3F28}"/>
              </a:ext>
            </a:extLst>
          </p:cNvPr>
          <p:cNvCxnSpPr>
            <a:stCxn id="3" idx="3"/>
          </p:cNvCxnSpPr>
          <p:nvPr/>
        </p:nvCxnSpPr>
        <p:spPr bwMode="auto">
          <a:xfrm>
            <a:off x="3320715" y="3773102"/>
            <a:ext cx="943276" cy="1232034"/>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F9323D9D-DBDF-979E-E0CE-F69ED53D9770}"/>
              </a:ext>
            </a:extLst>
          </p:cNvPr>
          <p:cNvSpPr txBox="1"/>
          <p:nvPr/>
        </p:nvSpPr>
        <p:spPr>
          <a:xfrm>
            <a:off x="4263991" y="1541885"/>
            <a:ext cx="4013735" cy="830997"/>
          </a:xfrm>
          <a:prstGeom prst="rect">
            <a:avLst/>
          </a:prstGeom>
          <a:noFill/>
        </p:spPr>
        <p:txBody>
          <a:bodyPr wrap="square" rtlCol="0">
            <a:spAutoFit/>
          </a:bodyPr>
          <a:lstStyle/>
          <a:p>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Ngôi</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chùa</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căn</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nhà</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được</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trang</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trí</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cẩn</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thận</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p>
        </p:txBody>
      </p:sp>
      <p:sp>
        <p:nvSpPr>
          <p:cNvPr id="11" name="TextBox 10">
            <a:extLst>
              <a:ext uri="{FF2B5EF4-FFF2-40B4-BE49-F238E27FC236}">
                <a16:creationId xmlns:a16="http://schemas.microsoft.com/office/drawing/2014/main" id="{CD504481-39C7-DFB1-9741-0EAEA21E9F8E}"/>
              </a:ext>
            </a:extLst>
          </p:cNvPr>
          <p:cNvSpPr txBox="1"/>
          <p:nvPr/>
        </p:nvSpPr>
        <p:spPr>
          <a:xfrm>
            <a:off x="4360245" y="3205212"/>
            <a:ext cx="3349592" cy="1200329"/>
          </a:xfrm>
          <a:prstGeom prst="rect">
            <a:avLst/>
          </a:prstGeom>
          <a:noFill/>
        </p:spPr>
        <p:txBody>
          <a:bodyPr wrap="square" rtlCol="0">
            <a:spAutoFit/>
          </a:bodyPr>
          <a:lstStyle/>
          <a:p>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Đồ</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vật</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thông</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thường</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được</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tạo</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dáng</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thẩm</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mỹ</a:t>
            </a:r>
            <a:endPar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BAEC19D4-0FF6-54BE-4946-8577B5AACE4A}"/>
              </a:ext>
            </a:extLst>
          </p:cNvPr>
          <p:cNvSpPr txBox="1"/>
          <p:nvPr/>
        </p:nvSpPr>
        <p:spPr>
          <a:xfrm>
            <a:off x="4263991" y="5101389"/>
            <a:ext cx="4841507" cy="461665"/>
          </a:xfrm>
          <a:prstGeom prst="rect">
            <a:avLst/>
          </a:prstGeom>
          <a:noFill/>
        </p:spPr>
        <p:txBody>
          <a:bodyPr wrap="square" rtlCol="0">
            <a:spAutoFit/>
          </a:bodyPr>
          <a:lstStyle/>
          <a:p>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Đồ</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nữ</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trang</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tinh</a:t>
            </a:r>
            <a:r>
              <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dirty="0" err="1">
                <a:highlight>
                  <a:srgbClr val="00FFFF"/>
                </a:highlight>
                <a:latin typeface="Tahoma" panose="020B0604030504040204" pitchFamily="34" charset="0"/>
                <a:ea typeface="Tahoma" panose="020B0604030504040204" pitchFamily="34" charset="0"/>
                <a:cs typeface="Tahoma" panose="020B0604030504040204" pitchFamily="34" charset="0"/>
              </a:rPr>
              <a:t>tế</a:t>
            </a:r>
            <a:endParaRPr lang="en-US" sz="2400" dirty="0">
              <a:highlight>
                <a:srgbClr val="00FFFF"/>
              </a:highlight>
              <a:latin typeface="Tahoma" panose="020B0604030504040204" pitchFamily="34" charset="0"/>
              <a:ea typeface="Tahoma" panose="020B0604030504040204" pitchFamily="34" charset="0"/>
              <a:cs typeface="Tahoma" panose="020B0604030504040204" pitchFamily="34" charset="0"/>
            </a:endParaRPr>
          </a:p>
        </p:txBody>
      </p:sp>
      <p:sp>
        <p:nvSpPr>
          <p:cNvPr id="13" name="Arrow: Right 12">
            <a:extLst>
              <a:ext uri="{FF2B5EF4-FFF2-40B4-BE49-F238E27FC236}">
                <a16:creationId xmlns:a16="http://schemas.microsoft.com/office/drawing/2014/main" id="{AA114A8E-CA48-85F1-93B1-2C4D10DB0BBA}"/>
              </a:ext>
            </a:extLst>
          </p:cNvPr>
          <p:cNvSpPr/>
          <p:nvPr/>
        </p:nvSpPr>
        <p:spPr bwMode="auto">
          <a:xfrm>
            <a:off x="7892716" y="3429000"/>
            <a:ext cx="770021" cy="640874"/>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A1AB564A-9E7A-F47D-23AE-5AB15B998C0C}"/>
              </a:ext>
            </a:extLst>
          </p:cNvPr>
          <p:cNvSpPr/>
          <p:nvPr/>
        </p:nvSpPr>
        <p:spPr bwMode="auto">
          <a:xfrm>
            <a:off x="9105498" y="1790299"/>
            <a:ext cx="2675824" cy="470675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Khiếu</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thẩm</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mỹ</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của</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người</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Việt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được</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thể</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hiện</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rõ</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nét</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từ</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những</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điều</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nhỏ</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nhất</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trong</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chính</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cuộc</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sống</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thường</a:t>
            </a:r>
            <a:r>
              <a:rPr lang="en-US" sz="28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nhật</a:t>
            </a:r>
            <a:endParaRPr kumimoji="0" lang="en-US" sz="2800" b="1" i="0" u="none" strike="noStrike" normalizeH="0" baseline="0" dirty="0">
              <a:ln/>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396345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24E2A91-D506-CE87-49DD-BB409C3A021F}"/>
              </a:ext>
            </a:extLst>
          </p:cNvPr>
          <p:cNvSpPr/>
          <p:nvPr/>
        </p:nvSpPr>
        <p:spPr bwMode="auto">
          <a:xfrm>
            <a:off x="471638" y="2926080"/>
            <a:ext cx="2791326" cy="147266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b. Những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yếu</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tố</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ảnh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hưởng</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nghệ</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thuật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Việt</a:t>
            </a: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a:extLst>
              <a:ext uri="{FF2B5EF4-FFF2-40B4-BE49-F238E27FC236}">
                <a16:creationId xmlns:a16="http://schemas.microsoft.com/office/drawing/2014/main" id="{0808EE42-F620-87C7-DD7B-F5004236771E}"/>
              </a:ext>
            </a:extLst>
          </p:cNvPr>
          <p:cNvCxnSpPr>
            <a:stCxn id="2" idx="3"/>
          </p:cNvCxnSpPr>
          <p:nvPr/>
        </p:nvCxnSpPr>
        <p:spPr bwMode="auto">
          <a:xfrm flipV="1">
            <a:off x="3262964" y="2483318"/>
            <a:ext cx="856649" cy="117909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EEA29A99-930B-7B7D-35AE-621A1B02B9D4}"/>
              </a:ext>
            </a:extLst>
          </p:cNvPr>
          <p:cNvCxnSpPr>
            <a:stCxn id="2" idx="3"/>
          </p:cNvCxnSpPr>
          <p:nvPr/>
        </p:nvCxnSpPr>
        <p:spPr bwMode="auto">
          <a:xfrm>
            <a:off x="3262964" y="3662413"/>
            <a:ext cx="856649" cy="10539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4AB388B4-37CB-DFD6-9555-4F81E6165AD1}"/>
              </a:ext>
            </a:extLst>
          </p:cNvPr>
          <p:cNvSpPr/>
          <p:nvPr/>
        </p:nvSpPr>
        <p:spPr bwMode="auto">
          <a:xfrm>
            <a:off x="4360243" y="1414914"/>
            <a:ext cx="2752825" cy="176142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ẢNH HƯỞNG TRONG SÁNG TÁC</a:t>
            </a: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72A4E133-C794-D6C6-5B4C-156E4CFA5D87}"/>
              </a:ext>
            </a:extLst>
          </p:cNvPr>
          <p:cNvSpPr/>
          <p:nvPr/>
        </p:nvSpPr>
        <p:spPr bwMode="auto">
          <a:xfrm>
            <a:off x="4119613" y="4310514"/>
            <a:ext cx="2752825" cy="176142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ẢNH HƯỞNG ĐẾN VIỆC BẢO TỒN</a:t>
            </a: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a:extLst>
              <a:ext uri="{FF2B5EF4-FFF2-40B4-BE49-F238E27FC236}">
                <a16:creationId xmlns:a16="http://schemas.microsoft.com/office/drawing/2014/main" id="{11893553-545D-97AD-9B40-34C57F9CCC9A}"/>
              </a:ext>
            </a:extLst>
          </p:cNvPr>
          <p:cNvCxnSpPr>
            <a:stCxn id="7" idx="6"/>
          </p:cNvCxnSpPr>
          <p:nvPr/>
        </p:nvCxnSpPr>
        <p:spPr bwMode="auto">
          <a:xfrm flipV="1">
            <a:off x="7113068" y="1520792"/>
            <a:ext cx="510140" cy="7748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77FFD00D-539B-1538-B6BF-A6CD3C41A19B}"/>
              </a:ext>
            </a:extLst>
          </p:cNvPr>
          <p:cNvCxnSpPr>
            <a:stCxn id="7" idx="6"/>
          </p:cNvCxnSpPr>
          <p:nvPr/>
        </p:nvCxnSpPr>
        <p:spPr bwMode="auto">
          <a:xfrm>
            <a:off x="7113068" y="2295626"/>
            <a:ext cx="644894" cy="63045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C123B5A4-6AFD-41E9-3710-B2BF5B07C67F}"/>
              </a:ext>
            </a:extLst>
          </p:cNvPr>
          <p:cNvCxnSpPr>
            <a:stCxn id="8" idx="6"/>
          </p:cNvCxnSpPr>
          <p:nvPr/>
        </p:nvCxnSpPr>
        <p:spPr bwMode="auto">
          <a:xfrm flipV="1">
            <a:off x="6872438" y="4485373"/>
            <a:ext cx="654518" cy="7058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3866AE0A-22D5-391D-7BC8-1102AA6600D3}"/>
              </a:ext>
            </a:extLst>
          </p:cNvPr>
          <p:cNvCxnSpPr>
            <a:stCxn id="8" idx="6"/>
          </p:cNvCxnSpPr>
          <p:nvPr/>
        </p:nvCxnSpPr>
        <p:spPr bwMode="auto">
          <a:xfrm>
            <a:off x="6872438" y="5191226"/>
            <a:ext cx="885524" cy="61280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782190D2-4EAC-13D9-9CB7-9C3B1579206D}"/>
              </a:ext>
            </a:extLst>
          </p:cNvPr>
          <p:cNvSpPr txBox="1"/>
          <p:nvPr/>
        </p:nvSpPr>
        <p:spPr>
          <a:xfrm>
            <a:off x="7757962" y="904775"/>
            <a:ext cx="4543124" cy="830997"/>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Tôn </a:t>
            </a:r>
            <a:r>
              <a:rPr lang="en-US" sz="2400" dirty="0" err="1">
                <a:latin typeface="Tahoma" panose="020B0604030504040204" pitchFamily="34" charset="0"/>
                <a:ea typeface="Tahoma" panose="020B0604030504040204" pitchFamily="34" charset="0"/>
                <a:cs typeface="Tahoma" panose="020B0604030504040204" pitchFamily="34" charset="0"/>
              </a:rPr>
              <a:t>giáo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Phản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tộc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dạng</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F803813B-C5D4-6277-7804-DF93C06A1736}"/>
              </a:ext>
            </a:extLst>
          </p:cNvPr>
          <p:cNvSpPr txBox="1"/>
          <p:nvPr/>
        </p:nvSpPr>
        <p:spPr>
          <a:xfrm>
            <a:off x="7969718" y="2772076"/>
            <a:ext cx="4081111" cy="830997"/>
          </a:xfrm>
          <a:prstGeom prst="rect">
            <a:avLst/>
          </a:prstGeom>
          <a:noFill/>
        </p:spPr>
        <p:txBody>
          <a:bodyPr wrap="square" rtlCol="0">
            <a:spAutoFit/>
          </a:bodyPr>
          <a:lstStyle/>
          <a:p>
            <a:r>
              <a:rPr lang="en-US" sz="2400" dirty="0"/>
              <a:t>Thiên </a:t>
            </a:r>
            <a:r>
              <a:rPr lang="en-US" sz="2400" dirty="0" err="1"/>
              <a:t>hướng</a:t>
            </a:r>
            <a:r>
              <a:rPr lang="en-US" sz="2400" dirty="0"/>
              <a:t> </a:t>
            </a:r>
            <a:r>
              <a:rPr lang="en-US" sz="2400" dirty="0" err="1"/>
              <a:t>sáng</a:t>
            </a:r>
            <a:r>
              <a:rPr lang="en-US" sz="2400" dirty="0"/>
              <a:t> </a:t>
            </a:r>
            <a:r>
              <a:rPr lang="en-US" sz="2400" dirty="0" err="1"/>
              <a:t>tạo</a:t>
            </a:r>
            <a:r>
              <a:rPr lang="en-US" sz="2400" dirty="0"/>
              <a:t> </a:t>
            </a:r>
            <a:r>
              <a:rPr lang="en-US" sz="2400" dirty="0" err="1"/>
              <a:t>nổi</a:t>
            </a:r>
            <a:r>
              <a:rPr lang="en-US" sz="2400" dirty="0"/>
              <a:t> </a:t>
            </a:r>
            <a:r>
              <a:rPr lang="en-US" sz="2400" dirty="0" err="1"/>
              <a:t>bật</a:t>
            </a:r>
            <a:r>
              <a:rPr lang="en-US" sz="2400" dirty="0"/>
              <a:t>: </a:t>
            </a:r>
            <a:r>
              <a:rPr lang="en-US" sz="2400" dirty="0" err="1"/>
              <a:t>toát</a:t>
            </a:r>
            <a:r>
              <a:rPr lang="en-US" sz="2400" dirty="0"/>
              <a:t> </a:t>
            </a:r>
            <a:r>
              <a:rPr lang="en-US" sz="2400" dirty="0" err="1"/>
              <a:t>lên</a:t>
            </a:r>
            <a:r>
              <a:rPr lang="en-US" sz="2400" dirty="0"/>
              <a:t> </a:t>
            </a:r>
            <a:r>
              <a:rPr lang="en-US" sz="2400" dirty="0" err="1"/>
              <a:t>cái</a:t>
            </a:r>
            <a:r>
              <a:rPr lang="en-US" sz="2400" dirty="0"/>
              <a:t> </a:t>
            </a:r>
            <a:r>
              <a:rPr lang="en-US" sz="2400" dirty="0" err="1"/>
              <a:t>tinh</a:t>
            </a:r>
            <a:r>
              <a:rPr lang="en-US" sz="2400" dirty="0"/>
              <a:t> </a:t>
            </a:r>
            <a:r>
              <a:rPr lang="en-US" sz="2400" dirty="0" err="1"/>
              <a:t>thần</a:t>
            </a:r>
            <a:endParaRPr lang="en-US" sz="2400" dirty="0"/>
          </a:p>
        </p:txBody>
      </p:sp>
      <p:sp>
        <p:nvSpPr>
          <p:cNvPr id="19" name="TextBox 18">
            <a:extLst>
              <a:ext uri="{FF2B5EF4-FFF2-40B4-BE49-F238E27FC236}">
                <a16:creationId xmlns:a16="http://schemas.microsoft.com/office/drawing/2014/main" id="{06244736-A0E7-A058-641E-DFEB15026C61}"/>
              </a:ext>
            </a:extLst>
          </p:cNvPr>
          <p:cNvSpPr txBox="1"/>
          <p:nvPr/>
        </p:nvSpPr>
        <p:spPr>
          <a:xfrm>
            <a:off x="7729087" y="4162207"/>
            <a:ext cx="4081111" cy="461665"/>
          </a:xfrm>
          <a:prstGeom prst="rect">
            <a:avLst/>
          </a:prstGeom>
          <a:noFill/>
        </p:spPr>
        <p:txBody>
          <a:bodyPr wrap="square" rtlCol="0">
            <a:spAutoFit/>
          </a:bodyPr>
          <a:lstStyle/>
          <a:p>
            <a:r>
              <a:rPr lang="en-US" sz="2400" dirty="0" err="1"/>
              <a:t>Vật</a:t>
            </a:r>
            <a:r>
              <a:rPr lang="en-US" sz="2400" dirty="0"/>
              <a:t> </a:t>
            </a:r>
            <a:r>
              <a:rPr lang="en-US" sz="2400" dirty="0" err="1"/>
              <a:t>liệu</a:t>
            </a:r>
            <a:r>
              <a:rPr lang="en-US" sz="2400" dirty="0"/>
              <a:t> </a:t>
            </a:r>
            <a:r>
              <a:rPr lang="en-US" sz="2400" dirty="0" err="1"/>
              <a:t>sử</a:t>
            </a:r>
            <a:r>
              <a:rPr lang="en-US" sz="2400" dirty="0"/>
              <a:t> </a:t>
            </a:r>
            <a:r>
              <a:rPr lang="en-US" sz="2400" dirty="0" err="1"/>
              <a:t>dụng</a:t>
            </a:r>
            <a:endParaRPr lang="en-US" sz="2400" dirty="0"/>
          </a:p>
        </p:txBody>
      </p:sp>
      <p:sp>
        <p:nvSpPr>
          <p:cNvPr id="20" name="TextBox 19">
            <a:extLst>
              <a:ext uri="{FF2B5EF4-FFF2-40B4-BE49-F238E27FC236}">
                <a16:creationId xmlns:a16="http://schemas.microsoft.com/office/drawing/2014/main" id="{1D1BCB05-D0DA-672F-E284-F38FD59E9624}"/>
              </a:ext>
            </a:extLst>
          </p:cNvPr>
          <p:cNvSpPr txBox="1"/>
          <p:nvPr/>
        </p:nvSpPr>
        <p:spPr>
          <a:xfrm>
            <a:off x="7729086" y="5545756"/>
            <a:ext cx="4081111" cy="461665"/>
          </a:xfrm>
          <a:prstGeom prst="rect">
            <a:avLst/>
          </a:prstGeom>
          <a:noFill/>
        </p:spPr>
        <p:txBody>
          <a:bodyPr wrap="square" rtlCol="0">
            <a:spAutoFit/>
          </a:bodyPr>
          <a:lstStyle/>
          <a:p>
            <a:r>
              <a:rPr lang="en-US" sz="2400" dirty="0" err="1"/>
              <a:t>Khí</a:t>
            </a:r>
            <a:r>
              <a:rPr lang="en-US" sz="2400" dirty="0"/>
              <a:t> </a:t>
            </a:r>
            <a:r>
              <a:rPr lang="en-US" sz="2400" dirty="0" err="1"/>
              <a:t>hậu</a:t>
            </a:r>
            <a:r>
              <a:rPr lang="en-US" sz="2400" dirty="0"/>
              <a:t>, </a:t>
            </a:r>
            <a:r>
              <a:rPr lang="en-US" sz="2400" dirty="0" err="1"/>
              <a:t>bất</a:t>
            </a:r>
            <a:r>
              <a:rPr lang="en-US" sz="2400" dirty="0"/>
              <a:t> </a:t>
            </a:r>
            <a:r>
              <a:rPr lang="en-US" sz="2400" dirty="0" err="1"/>
              <a:t>ổn</a:t>
            </a:r>
            <a:r>
              <a:rPr lang="en-US" sz="2400" dirty="0"/>
              <a:t> </a:t>
            </a:r>
            <a:r>
              <a:rPr lang="en-US" sz="2400" dirty="0" err="1"/>
              <a:t>chính</a:t>
            </a:r>
            <a:r>
              <a:rPr lang="en-US" sz="2400" dirty="0"/>
              <a:t> </a:t>
            </a:r>
            <a:r>
              <a:rPr lang="en-US" sz="2400" dirty="0" err="1"/>
              <a:t>trị</a:t>
            </a:r>
            <a:endParaRPr lang="en-US" sz="2400" dirty="0"/>
          </a:p>
        </p:txBody>
      </p:sp>
    </p:spTree>
    <p:extLst>
      <p:ext uri="{BB962C8B-B14F-4D97-AF65-F5344CB8AC3E}">
        <p14:creationId xmlns:p14="http://schemas.microsoft.com/office/powerpoint/2010/main" val="350808766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E79CE7-EAEF-50A2-6420-5D5EC47C56AC}"/>
              </a:ext>
            </a:extLst>
          </p:cNvPr>
          <p:cNvSpPr txBox="1"/>
          <p:nvPr/>
        </p:nvSpPr>
        <p:spPr>
          <a:xfrm>
            <a:off x="1087654" y="818147"/>
            <a:ext cx="10886173" cy="523220"/>
          </a:xfrm>
          <a:prstGeom prst="rect">
            <a:avLst/>
          </a:prstGeom>
          <a:noFill/>
        </p:spPr>
        <p:txBody>
          <a:bodyPr wrap="square" rtlCol="0">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3. </a:t>
            </a:r>
            <a:r>
              <a:rPr lang="en-US" sz="2800" b="1" dirty="0" err="1">
                <a:latin typeface="Tahoma" panose="020B0604030504040204" pitchFamily="34" charset="0"/>
                <a:ea typeface="Tahoma" panose="020B0604030504040204" pitchFamily="34" charset="0"/>
                <a:cs typeface="Tahoma" panose="020B0604030504040204" pitchFamily="34" charset="0"/>
              </a:rPr>
              <a:t>Một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loại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nghệ</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truyền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người</a:t>
            </a:r>
            <a:r>
              <a:rPr lang="en-US" sz="2800" b="1" dirty="0">
                <a:latin typeface="Tahoma" panose="020B0604030504040204" pitchFamily="34" charset="0"/>
                <a:ea typeface="Tahoma" panose="020B0604030504040204" pitchFamily="34" charset="0"/>
                <a:cs typeface="Tahoma" panose="020B0604030504040204" pitchFamily="34" charset="0"/>
              </a:rPr>
              <a:t> Việt</a:t>
            </a:r>
          </a:p>
        </p:txBody>
      </p:sp>
      <p:sp>
        <p:nvSpPr>
          <p:cNvPr id="3" name="TextBox 2">
            <a:extLst>
              <a:ext uri="{FF2B5EF4-FFF2-40B4-BE49-F238E27FC236}">
                <a16:creationId xmlns:a16="http://schemas.microsoft.com/office/drawing/2014/main" id="{49D7917E-2CB6-A44E-DE94-9A8D0218E870}"/>
              </a:ext>
            </a:extLst>
          </p:cNvPr>
          <p:cNvSpPr txBox="1"/>
          <p:nvPr/>
        </p:nvSpPr>
        <p:spPr>
          <a:xfrm>
            <a:off x="1087653" y="1341367"/>
            <a:ext cx="10886173" cy="1200329"/>
          </a:xfrm>
          <a:prstGeom prst="rect">
            <a:avLst/>
          </a:prstGeom>
          <a:noFill/>
        </p:spPr>
        <p:txBody>
          <a:bodyPr wrap="square" rtlCol="0">
            <a:spAutoFit/>
          </a:bodyPr>
          <a:lstStyle/>
          <a:p>
            <a:pPr marL="457200" indent="-457200">
              <a:buAutoNum type="alphaLcPeriod"/>
            </a:pPr>
            <a:r>
              <a:rPr lang="en-US" sz="2400" b="1" dirty="0" err="1">
                <a:highlight>
                  <a:srgbClr val="00FFFF"/>
                </a:highlight>
                <a:latin typeface="Tahoma" panose="020B0604030504040204" pitchFamily="34" charset="0"/>
                <a:ea typeface="Tahoma" panose="020B0604030504040204" pitchFamily="34" charset="0"/>
                <a:cs typeface="Tahoma" panose="020B0604030504040204" pitchFamily="34" charset="0"/>
              </a:rPr>
              <a:t>Kiến</a:t>
            </a:r>
            <a:r>
              <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00FFFF"/>
                </a:highlight>
                <a:latin typeface="Tahoma" panose="020B0604030504040204" pitchFamily="34" charset="0"/>
                <a:ea typeface="Tahoma" panose="020B0604030504040204" pitchFamily="34" charset="0"/>
                <a:cs typeface="Tahoma" panose="020B0604030504040204" pitchFamily="34" charset="0"/>
              </a:rPr>
              <a:t>trúc</a:t>
            </a:r>
            <a:endPar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rPr>
              <a:t>Mang </a:t>
            </a:r>
            <a:r>
              <a:rPr lang="en-US" sz="2400" b="1" dirty="0" err="1">
                <a:highlight>
                  <a:srgbClr val="00FFFF"/>
                </a:highlight>
                <a:latin typeface="Tahoma" panose="020B0604030504040204" pitchFamily="34" charset="0"/>
                <a:ea typeface="Tahoma" panose="020B0604030504040204" pitchFamily="34" charset="0"/>
                <a:cs typeface="Tahoma" panose="020B0604030504040204" pitchFamily="34" charset="0"/>
              </a:rPr>
              <a:t>tính</a:t>
            </a:r>
            <a:r>
              <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00FFFF"/>
                </a:highlight>
                <a:latin typeface="Tahoma" panose="020B0604030504040204" pitchFamily="34" charset="0"/>
                <a:ea typeface="Tahoma" panose="020B0604030504040204" pitchFamily="34" charset="0"/>
                <a:cs typeface="Tahoma" panose="020B0604030504040204" pitchFamily="34" charset="0"/>
              </a:rPr>
              <a:t>chất</a:t>
            </a:r>
            <a:r>
              <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00FFFF"/>
                </a:highlight>
                <a:latin typeface="Tahoma" panose="020B0604030504040204" pitchFamily="34" charset="0"/>
                <a:ea typeface="Tahoma" panose="020B0604030504040204" pitchFamily="34" charset="0"/>
                <a:cs typeface="Tahoma" panose="020B0604030504040204" pitchFamily="34" charset="0"/>
              </a:rPr>
              <a:t>tôn</a:t>
            </a:r>
            <a:r>
              <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00FFFF"/>
                </a:highlight>
                <a:latin typeface="Tahoma" panose="020B0604030504040204" pitchFamily="34" charset="0"/>
                <a:ea typeface="Tahoma" panose="020B0604030504040204" pitchFamily="34" charset="0"/>
                <a:cs typeface="Tahoma" panose="020B0604030504040204" pitchFamily="34" charset="0"/>
              </a:rPr>
              <a:t>giáo</a:t>
            </a:r>
            <a:endPar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endParaRPr lang="en-US" sz="2400" b="1" dirty="0">
              <a:highlight>
                <a:srgbClr val="00FFFF"/>
              </a:highlight>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0B7A221-7E56-6972-784C-1676F1220BA3}"/>
              </a:ext>
            </a:extLst>
          </p:cNvPr>
          <p:cNvSpPr txBox="1"/>
          <p:nvPr/>
        </p:nvSpPr>
        <p:spPr>
          <a:xfrm>
            <a:off x="1212783" y="3253339"/>
            <a:ext cx="6391175" cy="523220"/>
          </a:xfrm>
          <a:prstGeom prst="rect">
            <a:avLst/>
          </a:prstGeom>
          <a:noFill/>
        </p:spPr>
        <p:txBody>
          <a:bodyPr wrap="square" rtlCol="0">
            <a:spAutoFit/>
          </a:bodyPr>
          <a:lstStyle/>
          <a:p>
            <a:r>
              <a:rPr lang="en-US" sz="2800" dirty="0"/>
              <a:t>- </a:t>
            </a:r>
            <a:r>
              <a:rPr lang="en-US" sz="2800" dirty="0" err="1"/>
              <a:t>Đặc</a:t>
            </a:r>
            <a:r>
              <a:rPr lang="en-US" sz="2800" dirty="0"/>
              <a:t> </a:t>
            </a:r>
            <a:r>
              <a:rPr lang="en-US" sz="2800" dirty="0" err="1"/>
              <a:t>trưng</a:t>
            </a:r>
            <a:r>
              <a:rPr lang="en-US" sz="2800" dirty="0"/>
              <a:t> </a:t>
            </a:r>
          </a:p>
        </p:txBody>
      </p:sp>
      <p:cxnSp>
        <p:nvCxnSpPr>
          <p:cNvPr id="6" name="Straight Arrow Connector 5">
            <a:extLst>
              <a:ext uri="{FF2B5EF4-FFF2-40B4-BE49-F238E27FC236}">
                <a16:creationId xmlns:a16="http://schemas.microsoft.com/office/drawing/2014/main" id="{EF7D35D4-90E5-32FF-6611-974C840A1C0D}"/>
              </a:ext>
            </a:extLst>
          </p:cNvPr>
          <p:cNvCxnSpPr>
            <a:stCxn id="4" idx="0"/>
          </p:cNvCxnSpPr>
          <p:nvPr/>
        </p:nvCxnSpPr>
        <p:spPr bwMode="auto">
          <a:xfrm flipV="1">
            <a:off x="4408371" y="2858703"/>
            <a:ext cx="1687629" cy="39463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A0DB454E-CEDD-AFAC-374A-03960CB17004}"/>
              </a:ext>
            </a:extLst>
          </p:cNvPr>
          <p:cNvCxnSpPr>
            <a:stCxn id="4" idx="2"/>
          </p:cNvCxnSpPr>
          <p:nvPr/>
        </p:nvCxnSpPr>
        <p:spPr bwMode="auto">
          <a:xfrm>
            <a:off x="4408371" y="3776559"/>
            <a:ext cx="1453414" cy="747315"/>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9078F6F0-C2B3-C5D0-1820-7C657C8105EB}"/>
              </a:ext>
            </a:extLst>
          </p:cNvPr>
          <p:cNvSpPr txBox="1"/>
          <p:nvPr/>
        </p:nvSpPr>
        <p:spPr>
          <a:xfrm>
            <a:off x="6593304" y="2541696"/>
            <a:ext cx="5380521" cy="954107"/>
          </a:xfrm>
          <a:prstGeom prst="rect">
            <a:avLst/>
          </a:prstGeom>
          <a:noFill/>
        </p:spPr>
        <p:txBody>
          <a:bodyPr wrap="square" rtlCol="0">
            <a:spAutoFit/>
          </a:bodyPr>
          <a:lstStyle/>
          <a:p>
            <a:r>
              <a:rPr lang="en-US" sz="2800" b="1" dirty="0">
                <a:highlight>
                  <a:srgbClr val="FFFF00"/>
                </a:highlight>
              </a:rPr>
              <a:t>HÌNH KHỐI VÀ THỂ NẰM NGANG</a:t>
            </a:r>
          </a:p>
        </p:txBody>
      </p:sp>
      <p:sp>
        <p:nvSpPr>
          <p:cNvPr id="10" name="TextBox 9">
            <a:extLst>
              <a:ext uri="{FF2B5EF4-FFF2-40B4-BE49-F238E27FC236}">
                <a16:creationId xmlns:a16="http://schemas.microsoft.com/office/drawing/2014/main" id="{08166250-E788-EEB2-106A-B5E2DBA1BA1D}"/>
              </a:ext>
            </a:extLst>
          </p:cNvPr>
          <p:cNvSpPr txBox="1"/>
          <p:nvPr/>
        </p:nvSpPr>
        <p:spPr>
          <a:xfrm>
            <a:off x="6330217" y="4359266"/>
            <a:ext cx="5380521" cy="1384995"/>
          </a:xfrm>
          <a:prstGeom prst="rect">
            <a:avLst/>
          </a:prstGeom>
          <a:noFill/>
        </p:spPr>
        <p:txBody>
          <a:bodyPr wrap="square" rtlCol="0">
            <a:spAutoFit/>
          </a:bodyPr>
          <a:lstStyle/>
          <a:p>
            <a:r>
              <a:rPr lang="en-US" sz="2800" b="1" dirty="0">
                <a:highlight>
                  <a:srgbClr val="FFFF00"/>
                </a:highlight>
              </a:rPr>
              <a:t>XU HƯỚNG THỂ HIỆN CÁI VĨ ĐẠI, BÍ ẨN; SỞ THÍCH VỀ TÍNH ĐỀU ĐẶN VÀ ĐỐI XỨNG</a:t>
            </a:r>
          </a:p>
        </p:txBody>
      </p:sp>
      <p:sp>
        <p:nvSpPr>
          <p:cNvPr id="11" name="TextBox 10">
            <a:extLst>
              <a:ext uri="{FF2B5EF4-FFF2-40B4-BE49-F238E27FC236}">
                <a16:creationId xmlns:a16="http://schemas.microsoft.com/office/drawing/2014/main" id="{FA89412D-BEEB-6D61-76F6-C610ED342D3E}"/>
              </a:ext>
            </a:extLst>
          </p:cNvPr>
          <p:cNvSpPr txBox="1"/>
          <p:nvPr/>
        </p:nvSpPr>
        <p:spPr>
          <a:xfrm>
            <a:off x="662538" y="5803748"/>
            <a:ext cx="6391175" cy="523220"/>
          </a:xfrm>
          <a:prstGeom prst="rect">
            <a:avLst/>
          </a:prstGeom>
          <a:noFill/>
        </p:spPr>
        <p:txBody>
          <a:bodyPr wrap="square" rtlCol="0">
            <a:spAutoFit/>
          </a:bodyPr>
          <a:lstStyle/>
          <a:p>
            <a:r>
              <a:rPr lang="en-US" sz="2800" dirty="0"/>
              <a:t>- </a:t>
            </a:r>
            <a:r>
              <a:rPr lang="en-US" sz="2800" dirty="0" err="1"/>
              <a:t>Dẫn</a:t>
            </a:r>
            <a:r>
              <a:rPr lang="en-US" sz="2800" dirty="0"/>
              <a:t> </a:t>
            </a:r>
            <a:r>
              <a:rPr lang="en-US" sz="2800" dirty="0" err="1"/>
              <a:t>chứng</a:t>
            </a:r>
            <a:r>
              <a:rPr lang="en-US" sz="2800" dirty="0"/>
              <a:t>: </a:t>
            </a:r>
            <a:r>
              <a:rPr lang="en-US" sz="2800" dirty="0" err="1"/>
              <a:t>Kiến</a:t>
            </a:r>
            <a:r>
              <a:rPr lang="en-US" sz="2800" dirty="0"/>
              <a:t> </a:t>
            </a:r>
            <a:r>
              <a:rPr lang="en-US" sz="2800" dirty="0" err="1"/>
              <a:t>trúc</a:t>
            </a:r>
            <a:r>
              <a:rPr lang="en-US" sz="2800" dirty="0"/>
              <a:t> </a:t>
            </a:r>
            <a:r>
              <a:rPr lang="en-US" sz="2800" dirty="0" err="1"/>
              <a:t>đền</a:t>
            </a:r>
            <a:r>
              <a:rPr lang="en-US" sz="2800" dirty="0"/>
              <a:t>, </a:t>
            </a:r>
            <a:r>
              <a:rPr lang="en-US" sz="2800" dirty="0" err="1"/>
              <a:t>chùa</a:t>
            </a:r>
            <a:endParaRPr lang="en-US" sz="2800" dirty="0"/>
          </a:p>
        </p:txBody>
      </p:sp>
    </p:spTree>
    <p:extLst>
      <p:ext uri="{BB962C8B-B14F-4D97-AF65-F5344CB8AC3E}">
        <p14:creationId xmlns:p14="http://schemas.microsoft.com/office/powerpoint/2010/main" val="95070164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494826"/>
            <a:ext cx="7647012" cy="5732195"/>
          </a:xfrm>
          <a:prstGeom prst="rect">
            <a:avLst/>
          </a:prstGeom>
        </p:spPr>
      </p:pic>
      <p:sp>
        <p:nvSpPr>
          <p:cNvPr id="6" name="文本框 5"/>
          <p:cNvSpPr txBox="1"/>
          <p:nvPr/>
        </p:nvSpPr>
        <p:spPr>
          <a:xfrm rot="21139151">
            <a:off x="3869388" y="2728809"/>
            <a:ext cx="5397631" cy="1400383"/>
          </a:xfrm>
          <a:prstGeom prst="rect">
            <a:avLst/>
          </a:prstGeom>
          <a:noFill/>
        </p:spPr>
        <p:txBody>
          <a:bodyPr wrap="none" rtlCol="0">
            <a:spAutoFit/>
          </a:bodyPr>
          <a:lstStyle/>
          <a:p>
            <a:r>
              <a:rPr lang="en-US" altLang="zh-CN" sz="8500" b="1" dirty="0">
                <a:solidFill>
                  <a:srgbClr val="37740A"/>
                </a:solidFill>
                <a:latin typeface="Cambria" panose="02040503050406030204" pitchFamily="18" charset="0"/>
                <a:ea typeface="Cambria" panose="02040503050406030204" pitchFamily="18" charset="0"/>
                <a:cs typeface="+mn-ea"/>
                <a:sym typeface="+mn-lt"/>
              </a:rPr>
              <a:t>Khởi động</a:t>
            </a:r>
            <a:endParaRPr lang="zh-CN" altLang="en-US" sz="8500" b="1" dirty="0">
              <a:solidFill>
                <a:srgbClr val="37740A"/>
              </a:solidFill>
              <a:latin typeface="Cambria" panose="02040503050406030204" pitchFamily="18" charset="0"/>
              <a:cs typeface="+mn-ea"/>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4059899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BD6B7B-5A01-DB88-B191-7A9EBCFA4FDE}"/>
              </a:ext>
            </a:extLst>
          </p:cNvPr>
          <p:cNvSpPr txBox="1"/>
          <p:nvPr/>
        </p:nvSpPr>
        <p:spPr>
          <a:xfrm>
            <a:off x="2125579" y="1276325"/>
            <a:ext cx="10308657" cy="1723549"/>
          </a:xfrm>
          <a:prstGeom prst="rect">
            <a:avLst/>
          </a:prstGeom>
          <a:noFill/>
        </p:spPr>
        <p:txBody>
          <a:bodyPr wrap="square" rtlCol="0">
            <a:spAutoFit/>
          </a:bodyPr>
          <a:lstStyle/>
          <a:p>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b.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Điêu</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khắc</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gỗ</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là</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môn</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nghệ</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thuật</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thành</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công</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nhất</a:t>
            </a:r>
            <a:endPar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nhu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tôn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giáo</a:t>
            </a:r>
            <a:endParaRPr lang="en-US" sz="2800" b="1" dirty="0">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US" sz="3200" b="1" dirty="0">
                <a:latin typeface="Tahoma" panose="020B0604030504040204" pitchFamily="34" charset="0"/>
                <a:ea typeface="Tahoma" panose="020B0604030504040204" pitchFamily="34" charset="0"/>
                <a:cs typeface="Tahoma" panose="020B0604030504040204" pitchFamily="34" charset="0"/>
              </a:rPr>
              <a:t>Phong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tao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nhã</a:t>
            </a:r>
            <a:endParaRPr lang="en-US" sz="2800" b="1"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3" name="TextBox 2">
            <a:extLst>
              <a:ext uri="{FF2B5EF4-FFF2-40B4-BE49-F238E27FC236}">
                <a16:creationId xmlns:a16="http://schemas.microsoft.com/office/drawing/2014/main" id="{4B014E31-0F42-46A4-3D43-C0ECB50D6384}"/>
              </a:ext>
            </a:extLst>
          </p:cNvPr>
          <p:cNvSpPr txBox="1"/>
          <p:nvPr/>
        </p:nvSpPr>
        <p:spPr>
          <a:xfrm>
            <a:off x="1750193" y="3935128"/>
            <a:ext cx="10088881" cy="2092881"/>
          </a:xfrm>
          <a:prstGeom prst="rect">
            <a:avLst/>
          </a:prstGeom>
          <a:noFill/>
        </p:spPr>
        <p:txBody>
          <a:bodyPr wrap="square" rtlCol="0">
            <a:spAutoFit/>
          </a:bodyPr>
          <a:lstStyle/>
          <a:p>
            <a:r>
              <a:rPr lang="en-US" sz="2800" dirty="0">
                <a:highlight>
                  <a:srgbClr val="00FFFF"/>
                </a:highlight>
                <a:latin typeface="Tahoma" panose="020B0604030504040204" pitchFamily="34" charset="0"/>
                <a:ea typeface="Tahoma" panose="020B0604030504040204" pitchFamily="34" charset="0"/>
                <a:cs typeface="Tahoma" panose="020B0604030504040204" pitchFamily="34" charset="0"/>
              </a:rPr>
              <a:t>c</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Nghệ</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thuật</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đúc</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đồng</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có</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từ</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lâu</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đời</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sớm</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phát</a:t>
            </a:r>
            <a:r>
              <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rPr>
              <a:t> </a:t>
            </a:r>
            <a:r>
              <a:rPr lang="en-US" sz="2800" b="1" dirty="0" err="1">
                <a:highlight>
                  <a:srgbClr val="00FFFF"/>
                </a:highlight>
                <a:latin typeface="Tahoma" panose="020B0604030504040204" pitchFamily="34" charset="0"/>
                <a:ea typeface="Tahoma" panose="020B0604030504040204" pitchFamily="34" charset="0"/>
                <a:cs typeface="Tahoma" panose="020B0604030504040204" pitchFamily="34" charset="0"/>
              </a:rPr>
              <a:t>triển</a:t>
            </a:r>
            <a:endParaRPr lang="en-US" sz="2800" b="1" dirty="0">
              <a:highlight>
                <a:srgbClr val="00FFFF"/>
              </a:highlight>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US" sz="2800" b="1" dirty="0">
                <a:latin typeface="Tahoma" panose="020B0604030504040204" pitchFamily="34" charset="0"/>
                <a:ea typeface="Tahoma" panose="020B0604030504040204" pitchFamily="34" charset="0"/>
                <a:cs typeface="Tahoma" panose="020B0604030504040204" pitchFamily="34" charset="0"/>
              </a:rPr>
              <a:t>Hoa </a:t>
            </a:r>
            <a:r>
              <a:rPr lang="en-US" sz="2800" b="1" dirty="0" err="1">
                <a:latin typeface="Tahoma" panose="020B0604030504040204" pitchFamily="34" charset="0"/>
                <a:ea typeface="Tahoma" panose="020B0604030504040204" pitchFamily="34" charset="0"/>
                <a:cs typeface="Tahoma" panose="020B0604030504040204" pitchFamily="34" charset="0"/>
              </a:rPr>
              <a:t>văn</a:t>
            </a:r>
            <a:r>
              <a:rPr lang="en-US" sz="2800" b="1" dirty="0">
                <a:latin typeface="Tahoma" panose="020B0604030504040204" pitchFamily="34" charset="0"/>
                <a:ea typeface="Tahoma" panose="020B0604030504040204" pitchFamily="34" charset="0"/>
                <a:cs typeface="Tahoma" panose="020B0604030504040204" pitchFamily="34" charset="0"/>
              </a:rPr>
              <a:t>: </a:t>
            </a:r>
          </a:p>
          <a:p>
            <a:pPr marL="285750" indent="-285750">
              <a:buFontTx/>
              <a:buChar char="-"/>
            </a:pP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dạng</a:t>
            </a:r>
            <a:endParaRPr lang="en-US" sz="2800" b="1" dirty="0">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US" sz="2800" b="1" dirty="0">
                <a:latin typeface="Tahoma" panose="020B0604030504040204" pitchFamily="34" charset="0"/>
                <a:ea typeface="Tahoma" panose="020B0604030504040204" pitchFamily="34" charset="0"/>
                <a:cs typeface="Tahoma" panose="020B0604030504040204" pitchFamily="34" charset="0"/>
              </a:rPr>
              <a:t>Phạm vi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2250043235"/>
      </p:ext>
    </p:extLst>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828836"/>
            <a:ext cx="5542385" cy="1200329"/>
          </a:xfrm>
          <a:prstGeom prst="rect">
            <a:avLst/>
          </a:prstGeom>
          <a:noFill/>
        </p:spPr>
        <p:txBody>
          <a:bodyPr wrap="square" rtlCol="0">
            <a:spAutoFit/>
          </a:bodyPr>
          <a:lstStyle/>
          <a:p>
            <a:pPr algn="ctr"/>
            <a:r>
              <a:rPr lang="en-US" altLang="zh-CN" sz="7200" b="1" dirty="0">
                <a:solidFill>
                  <a:srgbClr val="37740A"/>
                </a:solidFill>
                <a:latin typeface="Cambria" panose="02040503050406030204" pitchFamily="18" charset="0"/>
                <a:ea typeface="Cambria" panose="02040503050406030204" pitchFamily="18" charset="0"/>
                <a:cs typeface="+mn-ea"/>
                <a:sym typeface="+mn-lt"/>
              </a:rPr>
              <a:t>Luyện tập</a:t>
            </a:r>
            <a:endParaRPr lang="zh-CN" altLang="en-US" sz="7200" b="1" dirty="0">
              <a:solidFill>
                <a:srgbClr val="37740A"/>
              </a:solidFill>
              <a:latin typeface="Cambria" panose="02040503050406030204" pitchFamily="18" charset="0"/>
              <a:cs typeface="+mn-ea"/>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2529666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33503" y="602205"/>
            <a:ext cx="9155139" cy="1950627"/>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1852146" y="2479209"/>
            <a:ext cx="9365422" cy="3289696"/>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Viết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khoảng</a:t>
            </a:r>
            <a:r>
              <a:rPr lang="en-US" sz="2800" dirty="0">
                <a:solidFill>
                  <a:schemeClr val="tx1"/>
                </a:solidFill>
                <a:latin typeface="Times New Roman" panose="02020603050405020304" pitchFamily="18" charset="0"/>
                <a:cs typeface="Times New Roman" panose="02020603050405020304" pitchFamily="18" charset="0"/>
              </a:rPr>
              <a:t> 150 </a:t>
            </a:r>
            <a:r>
              <a:rPr lang="en-US" sz="2800" dirty="0" err="1">
                <a:solidFill>
                  <a:schemeClr val="tx1"/>
                </a:solidFill>
                <a:latin typeface="Times New Roman" panose="02020603050405020304" pitchFamily="18" charset="0"/>
                <a:cs typeface="Times New Roman" panose="02020603050405020304" pitchFamily="18" charset="0"/>
              </a:rPr>
              <a:t>chữ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tóm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tin </a:t>
            </a:r>
            <a:r>
              <a:rPr lang="en-US" sz="2800" dirty="0" err="1">
                <a:solidFill>
                  <a:schemeClr val="tx1"/>
                </a:solidFill>
                <a:latin typeface="Times New Roman" panose="02020603050405020304" pitchFamily="18" charset="0"/>
                <a:cs typeface="Times New Roman" panose="02020603050405020304" pitchFamily="18" charset="0"/>
              </a:rPr>
              <a:t>thú</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2" name="文本框 1"/>
          <p:cNvSpPr txBox="1"/>
          <p:nvPr/>
        </p:nvSpPr>
        <p:spPr>
          <a:xfrm>
            <a:off x="5103903" y="2479209"/>
            <a:ext cx="2533066" cy="707886"/>
          </a:xfrm>
          <a:prstGeom prst="rect">
            <a:avLst/>
          </a:prstGeom>
          <a:noFill/>
        </p:spPr>
        <p:txBody>
          <a:bodyPr wrap="none" rtlCol="0">
            <a:spAutoFit/>
          </a:bodyPr>
          <a:lstStyle/>
          <a:p>
            <a:r>
              <a:rPr lang="en-US" altLang="zh-CN" sz="4000" b="1" dirty="0" err="1">
                <a:solidFill>
                  <a:srgbClr val="2F671B"/>
                </a:solidFill>
                <a:latin typeface="Cambria" panose="02040503050406030204" pitchFamily="18" charset="0"/>
                <a:ea typeface="Cambria" panose="02040503050406030204" pitchFamily="18" charset="0"/>
                <a:cs typeface="+mn-ea"/>
                <a:sym typeface="+mn-lt"/>
              </a:rPr>
              <a:t>Nhiệm</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r>
              <a:rPr lang="en-US" altLang="zh-CN" sz="4000" b="1" dirty="0" err="1">
                <a:solidFill>
                  <a:srgbClr val="2F671B"/>
                </a:solidFill>
                <a:latin typeface="Cambria" panose="02040503050406030204" pitchFamily="18" charset="0"/>
                <a:ea typeface="Cambria" panose="02040503050406030204" pitchFamily="18" charset="0"/>
                <a:cs typeface="+mn-ea"/>
                <a:sym typeface="+mn-lt"/>
              </a:rPr>
              <a:t>vụ</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endParaRPr lang="zh-CN" altLang="en-US" sz="4000" b="1" dirty="0">
              <a:solidFill>
                <a:srgbClr val="2F671B"/>
              </a:solidFill>
              <a:latin typeface="Cambria" panose="02040503050406030204" pitchFamily="18" charset="0"/>
              <a:cs typeface="+mn-ea"/>
              <a:sym typeface="+mn-lt"/>
            </a:endParaRPr>
          </a:p>
        </p:txBody>
      </p:sp>
    </p:spTree>
    <p:extLst>
      <p:ext uri="{BB962C8B-B14F-4D97-AF65-F5344CB8AC3E}">
        <p14:creationId xmlns:p14="http://schemas.microsoft.com/office/powerpoint/2010/main" val="2325939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5E121F-27E3-486A-B1BF-4A1522FFE947}"/>
              </a:ext>
            </a:extLst>
          </p:cNvPr>
          <p:cNvSpPr txBox="1"/>
          <p:nvPr/>
        </p:nvSpPr>
        <p:spPr>
          <a:xfrm>
            <a:off x="3348990" y="147864"/>
            <a:ext cx="5173218" cy="556434"/>
          </a:xfrm>
          <a:prstGeom prst="rect">
            <a:avLst/>
          </a:prstGeom>
          <a:noFill/>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70178DD-9E15-4D38-A8D4-F792D1449E8D}"/>
              </a:ext>
            </a:extLst>
          </p:cNvPr>
          <p:cNvGraphicFramePr>
            <a:graphicFrameLocks noGrp="1"/>
          </p:cNvGraphicFramePr>
          <p:nvPr>
            <p:extLst>
              <p:ext uri="{D42A27DB-BD31-4B8C-83A1-F6EECF244321}">
                <p14:modId xmlns:p14="http://schemas.microsoft.com/office/powerpoint/2010/main" val="1119682174"/>
              </p:ext>
            </p:extLst>
          </p:nvPr>
        </p:nvGraphicFramePr>
        <p:xfrm>
          <a:off x="475488" y="911447"/>
          <a:ext cx="11274553" cy="5888736"/>
        </p:xfrm>
        <a:graphic>
          <a:graphicData uri="http://schemas.openxmlformats.org/drawingml/2006/table">
            <a:tbl>
              <a:tblPr firstRow="1" firstCol="1" bandRow="1"/>
              <a:tblGrid>
                <a:gridCol w="851364">
                  <a:extLst>
                    <a:ext uri="{9D8B030D-6E8A-4147-A177-3AD203B41FA5}">
                      <a16:colId xmlns:a16="http://schemas.microsoft.com/office/drawing/2014/main" val="3347350431"/>
                    </a:ext>
                  </a:extLst>
                </a:gridCol>
                <a:gridCol w="8122824">
                  <a:extLst>
                    <a:ext uri="{9D8B030D-6E8A-4147-A177-3AD203B41FA5}">
                      <a16:colId xmlns:a16="http://schemas.microsoft.com/office/drawing/2014/main" val="3211858992"/>
                    </a:ext>
                  </a:extLst>
                </a:gridCol>
                <a:gridCol w="2300365">
                  <a:extLst>
                    <a:ext uri="{9D8B030D-6E8A-4147-A177-3AD203B41FA5}">
                      <a16:colId xmlns:a16="http://schemas.microsoft.com/office/drawing/2014/main" val="2118952373"/>
                    </a:ext>
                  </a:extLst>
                </a:gridCol>
              </a:tblGrid>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 Chưa 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6440225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đoạn văn với dung lượng 150 chữ</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4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đúng chủ đề:</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tóm</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tắt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tin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thú</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vị</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sau</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khi</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273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tính liên kết giữa các câu trong đoạn văn, có sự kết hợp các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345713"/>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yêu cầu về chính tả, cách sử dụng từ ngữ,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928437"/>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thể hiện sự sáng tạo: suy nghĩ sâu sắc về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có cách diễn đạt mới mẻ.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989002"/>
                  </a:ext>
                </a:extLst>
              </a:tr>
            </a:tbl>
          </a:graphicData>
        </a:graphic>
      </p:graphicFrame>
    </p:spTree>
    <p:extLst>
      <p:ext uri="{BB962C8B-B14F-4D97-AF65-F5344CB8AC3E}">
        <p14:creationId xmlns:p14="http://schemas.microsoft.com/office/powerpoint/2010/main" val="428787587"/>
      </p:ext>
    </p:extLst>
  </p:cSld>
  <p:clrMapOvr>
    <a:masterClrMapping/>
  </p:clrMapOvr>
  <p:transition spd="slow">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8">
            <a:extLst>
              <a:ext uri="{FF2B5EF4-FFF2-40B4-BE49-F238E27FC236}">
                <a16:creationId xmlns:a16="http://schemas.microsoft.com/office/drawing/2014/main" id="{E5828645-A4E9-43B3-B1E0-DC8F3B562828}"/>
              </a:ext>
            </a:extLst>
          </p:cNvPr>
          <p:cNvSpPr/>
          <p:nvPr/>
        </p:nvSpPr>
        <p:spPr>
          <a:xfrm>
            <a:off x="282387" y="915526"/>
            <a:ext cx="11909613" cy="576766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chemeClr val="tx1"/>
                </a:solidFill>
                <a:latin typeface="Times New Roman" panose="02020603050405020304" pitchFamily="18" charset="0"/>
                <a:cs typeface="Times New Roman" panose="02020603050405020304" pitchFamily="18" charset="0"/>
              </a:rPr>
              <a:t>       </a:t>
            </a:r>
          </a:p>
          <a:p>
            <a:pPr algn="just"/>
            <a:endParaRPr lang="en-US" sz="2200" dirty="0">
              <a:solidFill>
                <a:schemeClr val="tx1"/>
              </a:solidFill>
              <a:latin typeface="Times New Roman" panose="02020603050405020304" pitchFamily="18" charset="0"/>
              <a:cs typeface="Times New Roman" panose="02020603050405020304" pitchFamily="18" charset="0"/>
            </a:endParaRPr>
          </a:p>
          <a:p>
            <a:pPr algn="just"/>
            <a:r>
              <a:rPr lang="en-US" sz="2200"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Cuốn sách Văn minh Việt Nam của học giả Nguyễn Văn Huyên được xem là một phát ngôn đầy tinh thần tự tôn dân tộc của người Việt về văn hóa Việt trước cộng đồng thế giới. Văn bản </a:t>
            </a:r>
            <a:r>
              <a:rPr lang="vi-VN" sz="2100" i="1" dirty="0">
                <a:solidFill>
                  <a:schemeClr val="tx1"/>
                </a:solidFill>
                <a:latin typeface="Times New Roman" panose="02020603050405020304" pitchFamily="18" charset="0"/>
                <a:cs typeface="Times New Roman" panose="02020603050405020304" pitchFamily="18" charset="0"/>
              </a:rPr>
              <a:t>Nghệ thuật truyền thống</a:t>
            </a:r>
            <a:r>
              <a:rPr lang="vi-VN" sz="2100" dirty="0">
                <a:solidFill>
                  <a:schemeClr val="tx1"/>
                </a:solidFill>
                <a:latin typeface="Times New Roman" panose="02020603050405020304" pitchFamily="18" charset="0"/>
                <a:cs typeface="Times New Roman" panose="02020603050405020304" pitchFamily="18" charset="0"/>
              </a:rPr>
              <a:t> của người Việt được trích từ cuốn sách này, viết về những nền nghệ thuật truyền thống của người Việt, về những giá trị văn hóa lâu đời được bảo lưu đến ngày nay. Mở đầu</a:t>
            </a:r>
            <a:r>
              <a:rPr lang="en-US" sz="2100" dirty="0">
                <a:solidFill>
                  <a:schemeClr val="tx1"/>
                </a:solidFill>
                <a:latin typeface="Times New Roman" panose="02020603050405020304" pitchFamily="18" charset="0"/>
                <a:cs typeface="Times New Roman" panose="02020603050405020304" pitchFamily="18" charset="0"/>
              </a:rPr>
              <a:t>,</a:t>
            </a:r>
            <a:r>
              <a:rPr lang="vi-VN" sz="2100" dirty="0">
                <a:solidFill>
                  <a:schemeClr val="tx1"/>
                </a:solidFill>
                <a:latin typeface="Times New Roman" panose="02020603050405020304" pitchFamily="18" charset="0"/>
                <a:cs typeface="Times New Roman" panose="02020603050405020304" pitchFamily="18" charset="0"/>
              </a:rPr>
              <a:t> văn bản khẳng định về giá trị của nghệ thuật Việt, về khiếu thẩm mĩ của người Việt. Người Việt có cách thưởng thức cái đẹp độc đáo, họ có thể biến những đồ vật nhỏ bé, tầm thường thành những đồ trang trí tinh tế và đẹp mắt. Nghệ thuật Việt cũng bị ảnh hưởng đôi chút bởi tôn giáo, đặc biệt là tam giáo, tư tưởng của người nghệ sĩ cũng có sự thay đổi để tạo ra những tác phẩm nghệ thuật mang nét mới lạ và đặc trưng của người Việt. Ngoài ra</a:t>
            </a:r>
            <a:r>
              <a:rPr lang="en-US" sz="2100" dirty="0">
                <a:solidFill>
                  <a:schemeClr val="tx1"/>
                </a:solidFill>
                <a:latin typeface="Times New Roman" panose="02020603050405020304" pitchFamily="18" charset="0"/>
                <a:cs typeface="Times New Roman" panose="02020603050405020304" pitchFamily="18" charset="0"/>
              </a:rPr>
              <a:t>,</a:t>
            </a:r>
            <a:r>
              <a:rPr lang="vi-VN" sz="2100" dirty="0">
                <a:solidFill>
                  <a:schemeClr val="tx1"/>
                </a:solidFill>
                <a:latin typeface="Times New Roman" panose="02020603050405020304" pitchFamily="18" charset="0"/>
                <a:cs typeface="Times New Roman" panose="02020603050405020304" pitchFamily="18" charset="0"/>
              </a:rPr>
              <a:t> Việt Nam còn có những nền nghệ thuật tiêu biểu như nghệ thuật kiến trúc với các công trình kiến trúc đền chùa được xây dựng bởi nhu cầu thờ cúng và có tính chất thiêng liêng; hay các tác phẩm điêu khắc gỗ trong đền chùa như chùa Keo ở Thái Bình, chùa Bút Tháp ở Bắc Ninh, … đều mang phong cách tao nhã.</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Bên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cạnh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đó</a:t>
            </a:r>
            <a:r>
              <a:rPr lang="en-US" sz="2100" dirty="0">
                <a:solidFill>
                  <a:schemeClr val="tx1"/>
                </a:solidFill>
                <a:latin typeface="Times New Roman" panose="02020603050405020304" pitchFamily="18" charset="0"/>
                <a:cs typeface="Times New Roman" panose="02020603050405020304" pitchFamily="18" charset="0"/>
              </a:rPr>
              <a:t>,</a:t>
            </a:r>
            <a:r>
              <a:rPr lang="vi-VN" sz="2100" dirty="0">
                <a:solidFill>
                  <a:schemeClr val="tx1"/>
                </a:solidFill>
                <a:latin typeface="Times New Roman" panose="02020603050405020304" pitchFamily="18" charset="0"/>
                <a:cs typeface="Times New Roman" panose="02020603050405020304" pitchFamily="18" charset="0"/>
              </a:rPr>
              <a:t> nghệ thuật Việt Nam còn tiêu biểu với nghệ thuật đúc đồng có từ những thế kỉ đầu Công lịch, tiêu biểu là những vật rất lớn như bồn vạc ở Huế hay tượng Trấn Vũ ở đền Quán Thánh, Hà Nội đều là những tác phẩm lớn và kì công. Nền nghệ thuật truyền thống của Việt Nam tuy có sự đổi mới theo thời gian nhưng nó vẫn còn giữ được những nét văn hóa mang tính lâu đời, các công trình kiến trúc vẫn bảo lưu được nét đặc trưng của từng thời đại. Người Việt Nam có tinh thần gìn giữ những giá trị văn hóa ấy, bảo l</a:t>
            </a:r>
            <a:r>
              <a:rPr lang="en-US" sz="2100" dirty="0" err="1">
                <a:solidFill>
                  <a:schemeClr val="tx1"/>
                </a:solidFill>
                <a:latin typeface="Times New Roman" panose="02020603050405020304" pitchFamily="18" charset="0"/>
                <a:cs typeface="Times New Roman" panose="02020603050405020304" pitchFamily="18" charset="0"/>
              </a:rPr>
              <a:t>ưu</a:t>
            </a:r>
            <a:r>
              <a:rPr lang="vi-VN" sz="2100" dirty="0">
                <a:solidFill>
                  <a:schemeClr val="tx1"/>
                </a:solidFill>
                <a:latin typeface="Times New Roman" panose="02020603050405020304" pitchFamily="18" charset="0"/>
                <a:cs typeface="Times New Roman" panose="02020603050405020304" pitchFamily="18" charset="0"/>
              </a:rPr>
              <a:t> được nền nghệ thuật truyền thống của Việt Nam.</a:t>
            </a:r>
            <a:br>
              <a:rPr lang="vi-VN" sz="2100" dirty="0">
                <a:solidFill>
                  <a:schemeClr val="tx1"/>
                </a:solidFill>
                <a:latin typeface="Times New Roman" panose="02020603050405020304" pitchFamily="18" charset="0"/>
                <a:cs typeface="Times New Roman" panose="02020603050405020304" pitchFamily="18" charset="0"/>
              </a:rPr>
            </a:br>
            <a:br>
              <a:rPr lang="vi-VN" sz="2100" dirty="0">
                <a:solidFill>
                  <a:schemeClr val="tx1"/>
                </a:solidFill>
                <a:latin typeface="Times New Roman" panose="02020603050405020304" pitchFamily="18" charset="0"/>
                <a:cs typeface="Times New Roman" panose="02020603050405020304" pitchFamily="18" charset="0"/>
              </a:rPr>
            </a:b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65836" y="392306"/>
            <a:ext cx="5303521" cy="523220"/>
          </a:xfrm>
          <a:prstGeom prst="rect">
            <a:avLst/>
          </a:prstGeom>
          <a:solidFill>
            <a:srgbClr val="FFFF00"/>
          </a:solidFill>
          <a:ln>
            <a:solidFill>
              <a:srgbClr val="FF0000"/>
            </a:solidFill>
          </a:ln>
        </p:spPr>
        <p:txBody>
          <a:bodyPr wrap="square" rtlCol="0">
            <a:spAutoFit/>
          </a:bodyPr>
          <a:lstStyle/>
          <a:p>
            <a:pPr algn="ctr"/>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ĐOẠN VĂN THAM KHẢO</a:t>
            </a:r>
          </a:p>
        </p:txBody>
      </p:sp>
    </p:spTree>
    <p:extLst>
      <p:ext uri="{BB962C8B-B14F-4D97-AF65-F5344CB8AC3E}">
        <p14:creationId xmlns:p14="http://schemas.microsoft.com/office/powerpoint/2010/main" val="39552485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828836"/>
            <a:ext cx="5542385" cy="1200329"/>
          </a:xfrm>
          <a:prstGeom prst="rect">
            <a:avLst/>
          </a:prstGeom>
          <a:noFill/>
        </p:spPr>
        <p:txBody>
          <a:bodyPr wrap="square" rtlCol="0">
            <a:spAutoFit/>
          </a:bodyPr>
          <a:lstStyle/>
          <a:p>
            <a:pPr algn="ctr"/>
            <a:r>
              <a:rPr lang="en-US" altLang="zh-CN" sz="7200" b="1" dirty="0">
                <a:solidFill>
                  <a:srgbClr val="37740A"/>
                </a:solidFill>
                <a:latin typeface="Cambria" panose="02040503050406030204" pitchFamily="18" charset="0"/>
                <a:ea typeface="Cambria" panose="02040503050406030204" pitchFamily="18" charset="0"/>
                <a:cs typeface="+mn-ea"/>
                <a:sym typeface="+mn-lt"/>
              </a:rPr>
              <a:t>Vận dụng</a:t>
            </a:r>
            <a:endParaRPr lang="zh-CN" altLang="en-US" sz="7200" b="1" dirty="0">
              <a:solidFill>
                <a:srgbClr val="37740A"/>
              </a:solidFill>
              <a:latin typeface="Cambria" panose="02040503050406030204" pitchFamily="18" charset="0"/>
              <a:cs typeface="+mn-ea"/>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1466082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pic>
        <p:nvPicPr>
          <p:cNvPr id="13" name="Picture 12">
            <a:extLst>
              <a:ext uri="{FF2B5EF4-FFF2-40B4-BE49-F238E27FC236}">
                <a16:creationId xmlns:a16="http://schemas.microsoft.com/office/drawing/2014/main" id="{A41CDFED-D856-40CE-AF47-C721634D25CD}"/>
              </a:ext>
            </a:extLst>
          </p:cNvPr>
          <p:cNvPicPr>
            <a:picLocks noChangeAspect="1"/>
          </p:cNvPicPr>
          <p:nvPr/>
        </p:nvPicPr>
        <p:blipFill>
          <a:blip r:embed="rId5"/>
          <a:stretch>
            <a:fillRect/>
          </a:stretch>
        </p:blipFill>
        <p:spPr>
          <a:xfrm>
            <a:off x="1149531" y="1045027"/>
            <a:ext cx="9862458" cy="5342709"/>
          </a:xfrm>
          <a:prstGeom prst="rect">
            <a:avLst/>
          </a:prstGeom>
        </p:spPr>
      </p:pic>
      <p:sp>
        <p:nvSpPr>
          <p:cNvPr id="14" name="文本框 1"/>
          <p:cNvSpPr txBox="1"/>
          <p:nvPr/>
        </p:nvSpPr>
        <p:spPr>
          <a:xfrm>
            <a:off x="4870332" y="1367429"/>
            <a:ext cx="2420856" cy="707886"/>
          </a:xfrm>
          <a:prstGeom prst="rect">
            <a:avLst/>
          </a:prstGeom>
          <a:noFill/>
        </p:spPr>
        <p:txBody>
          <a:bodyPr wrap="none" rtlCol="0">
            <a:spAutoFit/>
          </a:bodyPr>
          <a:lstStyle/>
          <a:p>
            <a:r>
              <a:rPr lang="en-US" altLang="zh-CN" sz="4000" b="1" dirty="0" err="1">
                <a:solidFill>
                  <a:srgbClr val="2F671B"/>
                </a:solidFill>
                <a:latin typeface="Cambria" panose="02040503050406030204" pitchFamily="18" charset="0"/>
                <a:ea typeface="Cambria" panose="02040503050406030204" pitchFamily="18" charset="0"/>
                <a:cs typeface="+mn-ea"/>
                <a:sym typeface="+mn-lt"/>
              </a:rPr>
              <a:t>Nhiệm</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r>
              <a:rPr lang="en-US" altLang="zh-CN" sz="4000" b="1" dirty="0" err="1">
                <a:solidFill>
                  <a:srgbClr val="2F671B"/>
                </a:solidFill>
                <a:latin typeface="Cambria" panose="02040503050406030204" pitchFamily="18" charset="0"/>
                <a:ea typeface="Cambria" panose="02040503050406030204" pitchFamily="18" charset="0"/>
                <a:cs typeface="+mn-ea"/>
                <a:sym typeface="+mn-lt"/>
              </a:rPr>
              <a:t>vụ</a:t>
            </a:r>
            <a:endParaRPr lang="zh-CN" altLang="en-US" sz="4000" b="1" dirty="0">
              <a:solidFill>
                <a:srgbClr val="2F671B"/>
              </a:solidFill>
              <a:latin typeface="Cambria" panose="02040503050406030204" pitchFamily="18" charset="0"/>
              <a:cs typeface="+mn-ea"/>
              <a:sym typeface="+mn-lt"/>
            </a:endParaRPr>
          </a:p>
        </p:txBody>
      </p:sp>
      <p:sp>
        <p:nvSpPr>
          <p:cNvPr id="5" name="TextBox 4"/>
          <p:cNvSpPr txBox="1"/>
          <p:nvPr/>
        </p:nvSpPr>
        <p:spPr>
          <a:xfrm>
            <a:off x="2108039" y="2107867"/>
            <a:ext cx="8368372" cy="424731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Tìm hiểu một loại hình nghệ thuật truyền thống người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ở địa phương em</a:t>
            </a:r>
            <a:r>
              <a:rPr lang="en-US" sz="2800" dirty="0">
                <a:latin typeface="Times New Roman" panose="02020603050405020304" pitchFamily="18" charset="0"/>
                <a:cs typeface="Times New Roman" panose="02020603050405020304" pitchFamily="18" charset="0"/>
              </a:rPr>
              <a:t>.</a:t>
            </a:r>
          </a:p>
          <a:p>
            <a:pPr marL="457200" indent="-457200" algn="just">
              <a:lnSpc>
                <a:spcPct val="150000"/>
              </a:lnSpc>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p>
          <a:p>
            <a:pPr marL="457200" indent="-457200" algn="just">
              <a:lnSpc>
                <a:spcPct val="150000"/>
              </a:lnSpc>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a:t>
            </a:r>
          </a:p>
          <a:p>
            <a:pPr algn="just"/>
            <a:endParaRPr lang="en-US" dirty="0"/>
          </a:p>
        </p:txBody>
      </p:sp>
      <p:pic>
        <p:nvPicPr>
          <p:cNvPr id="9" name="PA_图片 7" descr="图片包含 事情&#10;&#10;已生成高可信度的说明"/>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1687195" y="-431406"/>
            <a:ext cx="9155139" cy="1950627"/>
          </a:xfrm>
          <a:prstGeom prst="rect">
            <a:avLst/>
          </a:prstGeom>
        </p:spPr>
      </p:pic>
    </p:spTree>
    <p:extLst>
      <p:ext uri="{BB962C8B-B14F-4D97-AF65-F5344CB8AC3E}">
        <p14:creationId xmlns:p14="http://schemas.microsoft.com/office/powerpoint/2010/main" val="3434506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C76C-367C-03E2-7C2A-446EA04D4ED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14542967"/>
      </p:ext>
    </p:extLst>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459504"/>
            <a:ext cx="5542385" cy="1938992"/>
          </a:xfrm>
          <a:prstGeom prst="rect">
            <a:avLst/>
          </a:prstGeom>
          <a:noFill/>
        </p:spPr>
        <p:txBody>
          <a:bodyPr wrap="square" rtlCol="0">
            <a:spAutoFit/>
          </a:bodyPr>
          <a:lstStyle/>
          <a:p>
            <a:pPr algn="ctr"/>
            <a:r>
              <a:rPr lang="en-US" altLang="zh-CN" sz="6000" b="1" dirty="0">
                <a:solidFill>
                  <a:srgbClr val="37740A"/>
                </a:solidFill>
                <a:latin typeface="Cambria" panose="02040503050406030204" pitchFamily="18" charset="0"/>
                <a:ea typeface="Cambria" panose="02040503050406030204" pitchFamily="18" charset="0"/>
                <a:cs typeface="+mn-ea"/>
                <a:sym typeface="+mn-lt"/>
              </a:rPr>
              <a:t>Hình thành kiến thức mới</a:t>
            </a:r>
            <a:endParaRPr lang="zh-CN" altLang="en-US" sz="6000" b="1" dirty="0">
              <a:solidFill>
                <a:srgbClr val="37740A"/>
              </a:solidFill>
              <a:latin typeface="Cambria" panose="02040503050406030204" pitchFamily="18" charset="0"/>
              <a:cs typeface="+mn-ea"/>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2044405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347398" y="836022"/>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03903" y="2479209"/>
            <a:ext cx="2420856" cy="707886"/>
          </a:xfrm>
          <a:prstGeom prst="rect">
            <a:avLst/>
          </a:prstGeom>
          <a:noFill/>
        </p:spPr>
        <p:txBody>
          <a:bodyPr wrap="none" rtlCol="0">
            <a:spAutoFit/>
          </a:bodyPr>
          <a:lstStyle/>
          <a:p>
            <a:r>
              <a:rPr lang="en-US" altLang="zh-CN" sz="4000" b="1" dirty="0">
                <a:solidFill>
                  <a:srgbClr val="2F671B"/>
                </a:solidFill>
                <a:latin typeface="Cambria" panose="02040503050406030204" pitchFamily="18" charset="0"/>
                <a:ea typeface="Cambria" panose="02040503050406030204" pitchFamily="18" charset="0"/>
                <a:cs typeface="+mn-ea"/>
                <a:sym typeface="+mn-lt"/>
              </a:rPr>
              <a:t>Nhiệm vụ</a:t>
            </a:r>
            <a:endParaRPr lang="zh-CN" altLang="en-US" sz="4000" b="1" dirty="0">
              <a:solidFill>
                <a:srgbClr val="2F671B"/>
              </a:solidFill>
              <a:latin typeface="Cambria" panose="02040503050406030204" pitchFamily="18" charset="0"/>
              <a:cs typeface="+mn-ea"/>
              <a:sym typeface="+mn-lt"/>
            </a:endParaRPr>
          </a:p>
        </p:txBody>
      </p:sp>
      <p:sp>
        <p:nvSpPr>
          <p:cNvPr id="15" name="Hộp Văn bản 14">
            <a:extLst>
              <a:ext uri="{FF2B5EF4-FFF2-40B4-BE49-F238E27FC236}">
                <a16:creationId xmlns:a16="http://schemas.microsoft.com/office/drawing/2014/main" id="{4D56E40D-609A-462F-A6D6-081ACA91125A}"/>
              </a:ext>
            </a:extLst>
          </p:cNvPr>
          <p:cNvSpPr txBox="1"/>
          <p:nvPr/>
        </p:nvSpPr>
        <p:spPr>
          <a:xfrm>
            <a:off x="1021039" y="3303356"/>
            <a:ext cx="10196529" cy="2780248"/>
          </a:xfrm>
          <a:prstGeom prst="rect">
            <a:avLst/>
          </a:prstGeom>
          <a:noFill/>
        </p:spPr>
        <p:txBody>
          <a:bodyPr wrap="square">
            <a:spAutoFit/>
          </a:bodyPr>
          <a:lstStyle/>
          <a:p>
            <a:pPr marL="457200" marR="0" indent="-457200" algn="just">
              <a:lnSpc>
                <a:spcPct val="150000"/>
              </a:lnSpc>
              <a:spcBef>
                <a:spcPts val="0"/>
              </a:spcBef>
              <a:spcAft>
                <a:spcPts val="800"/>
              </a:spcAft>
              <a:buFont typeface="Wingdings" panose="05000000000000000000" pitchFamily="2" charset="2"/>
              <a:buChar char="v"/>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Yêu cầu: </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Học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sinh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dựa</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vào</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SGK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xem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video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Nguyễn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Huyên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chính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a:t>
            </a:r>
          </a:p>
          <a:p>
            <a:pPr marL="457200" marR="0" indent="-457200" algn="just">
              <a:lnSpc>
                <a:spcPct val="150000"/>
              </a:lnSpc>
              <a:spcBef>
                <a:spcPts val="0"/>
              </a:spcBef>
              <a:spcAft>
                <a:spcPts val="800"/>
              </a:spcAft>
              <a:buFont typeface="Wingdings" panose="05000000000000000000" pitchFamily="2" charset="2"/>
              <a:buChar char="v"/>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Trả</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lời</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nhận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xét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HS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phát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biểu</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trích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bản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sp>
        <p:nvSpPr>
          <p:cNvPr id="7" name="TextBox 6"/>
          <p:cNvSpPr txBox="1"/>
          <p:nvPr/>
        </p:nvSpPr>
        <p:spPr>
          <a:xfrm>
            <a:off x="942667" y="596954"/>
            <a:ext cx="10084526" cy="523220"/>
          </a:xfrm>
          <a:prstGeom prst="rect">
            <a:avLst/>
          </a:prstGeom>
          <a:solidFill>
            <a:srgbClr val="FFFF00"/>
          </a:solidFill>
          <a:ln>
            <a:solidFill>
              <a:srgbClr val="FF0000"/>
            </a:solidFill>
          </a:ln>
        </p:spPr>
        <p:txBody>
          <a:bodyPr wrap="square" rtlCol="0">
            <a:spAutoFit/>
          </a:bodyPr>
          <a:lstStyle/>
          <a:p>
            <a:r>
              <a:rPr lang="en-US" sz="2800" b="1" u="sng"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NỘI DUNG 1</a:t>
            </a:r>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 TÌM HIỂU CHUNG VỀ TÁC GIẢ, TÁC PHẨM</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2417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ộp Văn bản 13">
            <a:extLst>
              <a:ext uri="{FF2B5EF4-FFF2-40B4-BE49-F238E27FC236}">
                <a16:creationId xmlns:a16="http://schemas.microsoft.com/office/drawing/2014/main" id="{03A81C1E-24C0-4DE1-B730-5E40ED698564}"/>
              </a:ext>
            </a:extLst>
          </p:cNvPr>
          <p:cNvSpPr txBox="1"/>
          <p:nvPr/>
        </p:nvSpPr>
        <p:spPr>
          <a:xfrm>
            <a:off x="1393029" y="462848"/>
            <a:ext cx="6152320" cy="892552"/>
          </a:xfrm>
          <a:prstGeom prst="rect">
            <a:avLst/>
          </a:prstGeom>
          <a:noFill/>
        </p:spPr>
        <p:txBody>
          <a:bodyPr wrap="square">
            <a:spAutoFit/>
          </a:bodyPr>
          <a:lstStyle/>
          <a:p>
            <a:pPr marL="0" marR="0" algn="just">
              <a:spcBef>
                <a:spcPts val="0"/>
              </a:spcBef>
            </a:pPr>
            <a:r>
              <a:rPr lang="en-US" sz="28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I. TÌM HIỂU CHUNG</a:t>
            </a:r>
            <a:endPar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Times New Roman" panose="02020603050405020304" pitchFamily="18" charset="0"/>
                <a:ea typeface="Cambria" panose="02040503050406030204" pitchFamily="18" charset="0"/>
                <a:cs typeface="Times New Roman" panose="02020603050405020304" pitchFamily="18" charset="0"/>
              </a:rPr>
              <a:t>  1.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Tác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giả</a:t>
            </a:r>
            <a:endParaRPr lang="en-US" sz="24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576" y="582658"/>
            <a:ext cx="2556212" cy="2304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ounded Rectangle 1"/>
          <p:cNvSpPr/>
          <p:nvPr/>
        </p:nvSpPr>
        <p:spPr bwMode="auto">
          <a:xfrm>
            <a:off x="561703" y="3004457"/>
            <a:ext cx="2155371" cy="355309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7" name="Rounded Rectangle 16"/>
          <p:cNvSpPr/>
          <p:nvPr/>
        </p:nvSpPr>
        <p:spPr bwMode="auto">
          <a:xfrm>
            <a:off x="3734602" y="3004457"/>
            <a:ext cx="4562375" cy="355309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 name="Rounded Rectangle 19"/>
          <p:cNvSpPr/>
          <p:nvPr/>
        </p:nvSpPr>
        <p:spPr bwMode="auto">
          <a:xfrm>
            <a:off x="9806422" y="3004457"/>
            <a:ext cx="1879044" cy="355309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2" name="Hộp Văn bản 17">
            <a:extLst>
              <a:ext uri="{FF2B5EF4-FFF2-40B4-BE49-F238E27FC236}">
                <a16:creationId xmlns:a16="http://schemas.microsoft.com/office/drawing/2014/main" id="{1B2AC410-D3FB-44E9-AF80-CAA4ED0FC98D}"/>
              </a:ext>
            </a:extLst>
          </p:cNvPr>
          <p:cNvSpPr txBox="1"/>
          <p:nvPr/>
        </p:nvSpPr>
        <p:spPr>
          <a:xfrm>
            <a:off x="646534" y="3440858"/>
            <a:ext cx="2042816" cy="2677656"/>
          </a:xfrm>
          <a:prstGeom prst="rect">
            <a:avLst/>
          </a:prstGeom>
          <a:noFill/>
          <a:ln w="12700">
            <a:noFill/>
          </a:ln>
        </p:spPr>
        <p:txBody>
          <a:bodyPr wrap="square">
            <a:spAutoFit/>
          </a:bodyPr>
          <a:lstStyle/>
          <a:p>
            <a:pPr algn="just">
              <a:spcAft>
                <a:spcPts val="800"/>
              </a:spcAft>
            </a:pP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Văn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Việt Nam.</a:t>
            </a:r>
            <a:endParaRPr lang="en-US" sz="24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4" name="Rectangle 23"/>
          <p:cNvSpPr/>
          <p:nvPr/>
        </p:nvSpPr>
        <p:spPr>
          <a:xfrm>
            <a:off x="4050630" y="3286585"/>
            <a:ext cx="3850104" cy="2831929"/>
          </a:xfrm>
          <a:prstGeom prst="rect">
            <a:avLst/>
          </a:prstGeom>
          <a:noFill/>
          <a:ln w="12700">
            <a:noFill/>
          </a:ln>
        </p:spPr>
        <p:txBody>
          <a:bodyPr wrap="square">
            <a:spAutoFit/>
          </a:bodyPr>
          <a:lstStyle/>
          <a:p>
            <a:pPr algn="just">
              <a:lnSpc>
                <a:spcPct val="107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minh Việt Nam.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Rectangle 25"/>
          <p:cNvSpPr/>
          <p:nvPr/>
        </p:nvSpPr>
        <p:spPr>
          <a:xfrm flipH="1">
            <a:off x="9922545" y="3071526"/>
            <a:ext cx="1762921" cy="3416320"/>
          </a:xfrm>
          <a:prstGeom prst="rect">
            <a:avLst/>
          </a:prstGeom>
          <a:noFill/>
          <a:ln w="12700">
            <a:noFill/>
          </a:ln>
        </p:spPr>
        <p:txBody>
          <a:bodyPr wrap="square">
            <a:spAutoFit/>
          </a:bodyPr>
          <a:lstStyle/>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2000,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400" dirty="0">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E3C90CCA-AD58-B481-5F11-43B86DB37D26}"/>
              </a:ext>
            </a:extLst>
          </p:cNvPr>
          <p:cNvSpPr txBox="1"/>
          <p:nvPr/>
        </p:nvSpPr>
        <p:spPr>
          <a:xfrm>
            <a:off x="7253788" y="1368433"/>
            <a:ext cx="612648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Nguyễn Văn </a:t>
            </a:r>
            <a:r>
              <a:rPr lang="en-US" sz="2800" b="1" dirty="0" err="1">
                <a:latin typeface="Times New Roman" panose="02020603050405020304" pitchFamily="18" charset="0"/>
                <a:cs typeface="Times New Roman" panose="02020603050405020304" pitchFamily="18" charset="0"/>
              </a:rPr>
              <a:t>Huyên</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1905-1975) </a:t>
            </a:r>
            <a:endParaRPr lang="en-US" sz="2800" dirty="0"/>
          </a:p>
        </p:txBody>
      </p:sp>
    </p:spTree>
    <p:extLst>
      <p:ext uri="{BB962C8B-B14F-4D97-AF65-F5344CB8AC3E}">
        <p14:creationId xmlns:p14="http://schemas.microsoft.com/office/powerpoint/2010/main" val="4114843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7" grpId="0" animBg="1"/>
      <p:bldP spid="20" grpId="0" animBg="1"/>
      <p:bldP spid="22"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13">
            <a:extLst>
              <a:ext uri="{FF2B5EF4-FFF2-40B4-BE49-F238E27FC236}">
                <a16:creationId xmlns:a16="http://schemas.microsoft.com/office/drawing/2014/main" id="{03A81C1E-24C0-4DE1-B730-5E40ED698564}"/>
              </a:ext>
            </a:extLst>
          </p:cNvPr>
          <p:cNvSpPr txBox="1"/>
          <p:nvPr/>
        </p:nvSpPr>
        <p:spPr>
          <a:xfrm>
            <a:off x="69669" y="248196"/>
            <a:ext cx="7128154" cy="892552"/>
          </a:xfrm>
          <a:prstGeom prst="rect">
            <a:avLst/>
          </a:prstGeom>
          <a:noFill/>
        </p:spPr>
        <p:txBody>
          <a:bodyPr wrap="square">
            <a:spAutoFit/>
          </a:bodyPr>
          <a:lstStyle/>
          <a:p>
            <a:pPr marL="0" marR="0" algn="just">
              <a:spcBef>
                <a:spcPts val="0"/>
              </a:spcBef>
            </a:pPr>
            <a:r>
              <a:rPr lang="en-US" sz="28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I. TÌM HIỂU CHUNG</a:t>
            </a:r>
            <a:endPar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a:latin typeface="Times New Roman" panose="02020603050405020304" pitchFamily="18" charset="0"/>
                <a:ea typeface="Cambria" panose="02040503050406030204" pitchFamily="18" charset="0"/>
                <a:cs typeface="Times New Roman" panose="02020603050405020304" pitchFamily="18" charset="0"/>
              </a:rPr>
              <a:t>2</a:t>
            </a:r>
            <a:r>
              <a:rPr lang="en-US" sz="24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a:latin typeface="Times New Roman" panose="02020603050405020304" pitchFamily="18" charset="0"/>
                <a:ea typeface="Cambria" panose="02040503050406030204" pitchFamily="18" charset="0"/>
                <a:cs typeface="Times New Roman" panose="02020603050405020304" pitchFamily="18" charset="0"/>
              </a:rPr>
              <a:t>Văn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bản</a:t>
            </a:r>
            <a:r>
              <a:rPr lang="en-US" sz="2400" b="1" dirty="0">
                <a:latin typeface="Times New Roman" panose="02020603050405020304" pitchFamily="18" charset="0"/>
                <a:ea typeface="Cambria" panose="02040503050406030204" pitchFamily="18" charset="0"/>
                <a:cs typeface="Times New Roman" panose="02020603050405020304" pitchFamily="18" charset="0"/>
              </a:rPr>
              <a:t> Văn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minh</a:t>
            </a:r>
            <a:r>
              <a:rPr lang="en-US" sz="2400" b="1" dirty="0">
                <a:latin typeface="Times New Roman" panose="02020603050405020304" pitchFamily="18" charset="0"/>
                <a:ea typeface="Cambria" panose="02040503050406030204" pitchFamily="18" charset="0"/>
                <a:cs typeface="Times New Roman" panose="02020603050405020304" pitchFamily="18" charset="0"/>
              </a:rPr>
              <a:t> Việt Nam</a:t>
            </a:r>
            <a:endParaRPr lang="en-US" sz="24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ounded Rectangle 6"/>
          <p:cNvSpPr/>
          <p:nvPr/>
        </p:nvSpPr>
        <p:spPr bwMode="auto">
          <a:xfrm>
            <a:off x="271894" y="1140748"/>
            <a:ext cx="4052810" cy="1784116"/>
          </a:xfrm>
          <a:prstGeom prst="roundRect">
            <a:avLst/>
          </a:prstGeom>
          <a:solidFill>
            <a:schemeClr val="accent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n-US" sz="2400" dirty="0">
                <a:latin typeface="Times New Roman" panose="02020603050405020304" pitchFamily="18" charset="0"/>
                <a:cs typeface="Times New Roman" panose="02020603050405020304" pitchFamily="18" charset="0"/>
              </a:rPr>
              <a:t>Hoàn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1939, 1944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Pháp</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bwMode="auto">
          <a:xfrm>
            <a:off x="8830067" y="118680"/>
            <a:ext cx="3344092" cy="2377440"/>
          </a:xfrm>
          <a:prstGeom prst="roundRect">
            <a:avLst/>
          </a:prstGeom>
          <a:solidFill>
            <a:schemeClr val="accent3"/>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Chuyên </a:t>
            </a:r>
            <a:r>
              <a:rPr lang="en-US" sz="2400" b="1" i="1" dirty="0" err="1">
                <a:latin typeface="Times New Roman" panose="02020603050405020304" pitchFamily="18" charset="0"/>
                <a:cs typeface="Times New Roman" panose="02020603050405020304" pitchFamily="18" charset="0"/>
              </a:rPr>
              <a:t>khảo</a:t>
            </a:r>
            <a:endParaRPr lang="en-US" sz="2400" b="1" i="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Báo </a:t>
            </a:r>
            <a:r>
              <a:rPr lang="en-US" sz="2400" b="1" dirty="0" err="1">
                <a:solidFill>
                  <a:srgbClr val="FF0000"/>
                </a:solidFill>
                <a:latin typeface="Times New Roman" panose="02020603050405020304" pitchFamily="18" charset="0"/>
                <a:cs typeface="Times New Roman" panose="02020603050405020304" pitchFamily="18" charset="0"/>
              </a:rPr>
              <a:t>cáo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cứu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vấn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thuộc</a:t>
            </a:r>
            <a:r>
              <a:rPr lang="en-US" sz="2400" b="1" dirty="0">
                <a:solidFill>
                  <a:srgbClr val="FF0000"/>
                </a:solidFill>
                <a:latin typeface="Times New Roman" panose="02020603050405020304" pitchFamily="18" charset="0"/>
                <a:cs typeface="Times New Roman" panose="02020603050405020304" pitchFamily="18" charset="0"/>
              </a:rPr>
              <a:t> khao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791" y="143696"/>
            <a:ext cx="3193159" cy="2860763"/>
          </a:xfrm>
          <a:prstGeom prst="rect">
            <a:avLst/>
          </a:prstGeom>
          <a:ln w="28575" cap="sq" cmpd="thickThin">
            <a:solidFill>
              <a:srgbClr val="FF0000"/>
            </a:solidFill>
            <a:prstDash val="solid"/>
            <a:miter lim="800000"/>
          </a:ln>
          <a:effectLst>
            <a:innerShdw blurRad="76200">
              <a:srgbClr val="000000"/>
            </a:innerShdw>
          </a:effectLst>
        </p:spPr>
      </p:pic>
      <p:sp>
        <p:nvSpPr>
          <p:cNvPr id="2" name="Down Arrow 1"/>
          <p:cNvSpPr/>
          <p:nvPr/>
        </p:nvSpPr>
        <p:spPr bwMode="auto">
          <a:xfrm>
            <a:off x="6286427" y="3105870"/>
            <a:ext cx="391886" cy="418011"/>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 name="Down Arrow 2"/>
          <p:cNvSpPr/>
          <p:nvPr/>
        </p:nvSpPr>
        <p:spPr bwMode="auto">
          <a:xfrm rot="16038398">
            <a:off x="8266694" y="951337"/>
            <a:ext cx="375629" cy="378823"/>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 name="Arrow: Curved Right 3">
            <a:extLst>
              <a:ext uri="{FF2B5EF4-FFF2-40B4-BE49-F238E27FC236}">
                <a16:creationId xmlns:a16="http://schemas.microsoft.com/office/drawing/2014/main" id="{D0C689EE-407E-6E62-111F-1265A4071D13}"/>
              </a:ext>
            </a:extLst>
          </p:cNvPr>
          <p:cNvSpPr/>
          <p:nvPr/>
        </p:nvSpPr>
        <p:spPr bwMode="auto">
          <a:xfrm>
            <a:off x="-327476" y="2179594"/>
            <a:ext cx="690633" cy="1490539"/>
          </a:xfrm>
          <a:prstGeom prst="curvedRightArrow">
            <a:avLst/>
          </a:prstGeom>
          <a:solidFill>
            <a:srgbClr val="FF0000"/>
          </a:solidFill>
          <a:ln>
            <a:solidFill>
              <a:schemeClr val="tx2">
                <a:lumMod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B0D3C6C6-429D-0C96-5F44-D410EF739202}"/>
              </a:ext>
            </a:extLst>
          </p:cNvPr>
          <p:cNvSpPr/>
          <p:nvPr/>
        </p:nvSpPr>
        <p:spPr bwMode="auto">
          <a:xfrm>
            <a:off x="166016" y="3853542"/>
            <a:ext cx="4906498" cy="1589389"/>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algn="ctr" eaLnBrk="0" fontAlgn="base" hangingPunct="0">
              <a:spcBef>
                <a:spcPct val="0"/>
              </a:spcBef>
              <a:spcAft>
                <a:spcPct val="0"/>
              </a:spcAft>
            </a:pP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Là</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một</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trong</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những</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cuốn</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sách</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đầu</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tiên</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đi</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sâu</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vào</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nghiên</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cứu</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lĩnh</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vực</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văn</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hóa</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truyền</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thống</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của</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4"/>
                </a:solidFill>
                <a:latin typeface="Tahoma" panose="020B0604030504040204" pitchFamily="34" charset="0"/>
                <a:ea typeface="Tahoma" panose="020B0604030504040204" pitchFamily="34" charset="0"/>
                <a:cs typeface="Tahoma" panose="020B0604030504040204" pitchFamily="34" charset="0"/>
              </a:rPr>
              <a:t>người</a:t>
            </a:r>
            <a:r>
              <a:rPr lang="en-US" sz="2400" b="1" dirty="0">
                <a:ln/>
                <a:solidFill>
                  <a:schemeClr val="accent4"/>
                </a:solidFill>
                <a:latin typeface="Tahoma" panose="020B0604030504040204" pitchFamily="34" charset="0"/>
                <a:ea typeface="Tahoma" panose="020B0604030504040204" pitchFamily="34" charset="0"/>
                <a:cs typeface="Tahoma" panose="020B0604030504040204" pitchFamily="34" charset="0"/>
              </a:rPr>
              <a:t> Việt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normalizeH="0" baseline="0" dirty="0">
              <a:ln/>
              <a:solidFill>
                <a:schemeClr val="accent4"/>
              </a:solidFill>
              <a:latin typeface="Arial" panose="020B0604020202020204" pitchFamily="34" charset="0"/>
            </a:endParaRPr>
          </a:p>
        </p:txBody>
      </p:sp>
      <p:sp>
        <p:nvSpPr>
          <p:cNvPr id="11" name="Arrow: Chevron 10">
            <a:extLst>
              <a:ext uri="{FF2B5EF4-FFF2-40B4-BE49-F238E27FC236}">
                <a16:creationId xmlns:a16="http://schemas.microsoft.com/office/drawing/2014/main" id="{5B8D886D-874C-4415-C5AF-BB7312E9ACC2}"/>
              </a:ext>
            </a:extLst>
          </p:cNvPr>
          <p:cNvSpPr/>
          <p:nvPr/>
        </p:nvSpPr>
        <p:spPr bwMode="auto">
          <a:xfrm rot="5243182">
            <a:off x="10320247" y="2622703"/>
            <a:ext cx="420513" cy="328459"/>
          </a:xfrm>
          <a:prstGeom prst="chevron">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Oval 11">
            <a:extLst>
              <a:ext uri="{FF2B5EF4-FFF2-40B4-BE49-F238E27FC236}">
                <a16:creationId xmlns:a16="http://schemas.microsoft.com/office/drawing/2014/main" id="{8B1085F9-EDFF-74A3-8186-0539F1DA2E7D}"/>
              </a:ext>
            </a:extLst>
          </p:cNvPr>
          <p:cNvSpPr/>
          <p:nvPr/>
        </p:nvSpPr>
        <p:spPr bwMode="auto">
          <a:xfrm>
            <a:off x="9038122" y="3104719"/>
            <a:ext cx="3520516" cy="113039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cap="none" normalizeH="0" baseline="0" dirty="0">
                <a:ln>
                  <a:noFill/>
                </a:ln>
                <a:solidFill>
                  <a:srgbClr val="FF00FF"/>
                </a:solidFill>
                <a:effectLst/>
                <a:latin typeface="Tahoma" panose="020B0604030504040204" pitchFamily="34" charset="0"/>
                <a:ea typeface="Tahoma" panose="020B0604030504040204" pitchFamily="34" charset="0"/>
                <a:cs typeface="Tahoma" panose="020B0604030504040204" pitchFamily="34" charset="0"/>
              </a:rPr>
              <a:t>KHÁCH QUAN, CHÍNH XÁC</a:t>
            </a:r>
          </a:p>
        </p:txBody>
      </p:sp>
      <p:sp>
        <p:nvSpPr>
          <p:cNvPr id="13" name="Down Arrow 1">
            <a:extLst>
              <a:ext uri="{FF2B5EF4-FFF2-40B4-BE49-F238E27FC236}">
                <a16:creationId xmlns:a16="http://schemas.microsoft.com/office/drawing/2014/main" id="{3DBE943E-4DB9-CC32-D3E0-8A396A079F65}"/>
              </a:ext>
            </a:extLst>
          </p:cNvPr>
          <p:cNvSpPr/>
          <p:nvPr/>
        </p:nvSpPr>
        <p:spPr bwMode="auto">
          <a:xfrm rot="5400000">
            <a:off x="4561704" y="1907633"/>
            <a:ext cx="391886" cy="418011"/>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F7E6D52C-6E69-C361-B671-1277BB165977}"/>
              </a:ext>
            </a:extLst>
          </p:cNvPr>
          <p:cNvSpPr txBox="1"/>
          <p:nvPr/>
        </p:nvSpPr>
        <p:spPr>
          <a:xfrm>
            <a:off x="5204060" y="3523881"/>
            <a:ext cx="3830855" cy="1938992"/>
          </a:xfrm>
          <a:prstGeom prst="rect">
            <a:avLst/>
          </a:prstGeom>
          <a:noFill/>
        </p:spPr>
        <p:txBody>
          <a:bodyPr wrap="square" rtlCol="0">
            <a:spAutoFit/>
          </a:bodyPr>
          <a:lstStyle/>
          <a:p>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Mục</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đích</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viết</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Khẳng</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định</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lịch</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sử</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lâu</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đời</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và</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giá</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trị</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độc</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đáo</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trong</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nghiệ</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thuật</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truyền</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thống</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của</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a:t>
            </a:r>
            <a:r>
              <a:rPr lang="en-US" sz="2400" b="1" dirty="0" err="1">
                <a:highlight>
                  <a:srgbClr val="FF00FF"/>
                </a:highlight>
                <a:latin typeface="Tahoma" panose="020B0604030504040204" pitchFamily="34" charset="0"/>
                <a:ea typeface="Tahoma" panose="020B0604030504040204" pitchFamily="34" charset="0"/>
                <a:cs typeface="Tahoma" panose="020B0604030504040204" pitchFamily="34" charset="0"/>
              </a:rPr>
              <a:t>người</a:t>
            </a:r>
            <a:r>
              <a:rPr lang="en-US" sz="2400" b="1" dirty="0">
                <a:highlight>
                  <a:srgbClr val="FF00FF"/>
                </a:highlight>
                <a:latin typeface="Tahoma" panose="020B0604030504040204" pitchFamily="34" charset="0"/>
                <a:ea typeface="Tahoma" panose="020B0604030504040204" pitchFamily="34" charset="0"/>
                <a:cs typeface="Tahoma" panose="020B0604030504040204" pitchFamily="34" charset="0"/>
              </a:rPr>
              <a:t> Việt</a:t>
            </a:r>
          </a:p>
        </p:txBody>
      </p:sp>
      <p:sp>
        <p:nvSpPr>
          <p:cNvPr id="16" name="Arrow: Bent-Up 15">
            <a:extLst>
              <a:ext uri="{FF2B5EF4-FFF2-40B4-BE49-F238E27FC236}">
                <a16:creationId xmlns:a16="http://schemas.microsoft.com/office/drawing/2014/main" id="{FC1BEEF5-7E8A-2480-D827-80C20074CEBC}"/>
              </a:ext>
            </a:extLst>
          </p:cNvPr>
          <p:cNvSpPr/>
          <p:nvPr/>
        </p:nvSpPr>
        <p:spPr bwMode="auto">
          <a:xfrm rot="5247585">
            <a:off x="6389353" y="5980470"/>
            <a:ext cx="723195" cy="510050"/>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F06CDF4F-5515-BBA9-1762-36CB27105DA8}"/>
              </a:ext>
            </a:extLst>
          </p:cNvPr>
          <p:cNvSpPr txBox="1"/>
          <p:nvPr/>
        </p:nvSpPr>
        <p:spPr>
          <a:xfrm>
            <a:off x="7122694" y="5702814"/>
            <a:ext cx="5274645" cy="1015663"/>
          </a:xfrm>
          <a:prstGeom prst="rect">
            <a:avLst/>
          </a:prstGeom>
          <a:noFill/>
        </p:spPr>
        <p:txBody>
          <a:bodyPr wrap="square" rtlCol="0">
            <a:spAutoFit/>
          </a:bodyPr>
          <a:lstStyle/>
          <a:p>
            <a:r>
              <a:rPr lang="en-US" sz="2000" b="1" dirty="0">
                <a:highlight>
                  <a:srgbClr val="66FFFF"/>
                </a:highlight>
                <a:latin typeface="Tahoma" panose="020B0604030504040204" pitchFamily="34" charset="0"/>
                <a:ea typeface="Tahoma" panose="020B0604030504040204" pitchFamily="34" charset="0"/>
                <a:cs typeface="Tahoma" panose="020B0604030504040204" pitchFamily="34" charset="0"/>
              </a:rPr>
              <a:t>THÁI ĐỘ KHÁNG CỰC VỚI CHÍNH QUYỀN THUỘC ĐỊA, LÒNG TỰ HÀO, TỰ TÔN DÂN TỘC</a:t>
            </a:r>
          </a:p>
        </p:txBody>
      </p:sp>
    </p:spTree>
    <p:extLst>
      <p:ext uri="{BB962C8B-B14F-4D97-AF65-F5344CB8AC3E}">
        <p14:creationId xmlns:p14="http://schemas.microsoft.com/office/powerpoint/2010/main" val="167524531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2" grpId="0" animBg="1"/>
      <p:bldP spid="3"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820771" y="604307"/>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56154" y="2479209"/>
            <a:ext cx="2837636" cy="707886"/>
          </a:xfrm>
          <a:prstGeom prst="rect">
            <a:avLst/>
          </a:prstGeom>
          <a:noFill/>
        </p:spPr>
        <p:txBody>
          <a:bodyPr wrap="none" rtlCol="0">
            <a:spAutoFit/>
          </a:bodyPr>
          <a:lstStyle/>
          <a:p>
            <a:r>
              <a:rPr lang="en-US" altLang="zh-CN" sz="4000" b="1" dirty="0" err="1">
                <a:solidFill>
                  <a:srgbClr val="2F671B"/>
                </a:solidFill>
                <a:latin typeface="Cambria" panose="02040503050406030204" pitchFamily="18" charset="0"/>
                <a:ea typeface="Cambria" panose="02040503050406030204" pitchFamily="18" charset="0"/>
                <a:cs typeface="+mn-ea"/>
                <a:sym typeface="+mn-lt"/>
              </a:rPr>
              <a:t>Nhiệm</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r>
              <a:rPr lang="en-US" altLang="zh-CN" sz="4000" b="1" dirty="0" err="1">
                <a:solidFill>
                  <a:srgbClr val="2F671B"/>
                </a:solidFill>
                <a:latin typeface="Cambria" panose="02040503050406030204" pitchFamily="18" charset="0"/>
                <a:ea typeface="Cambria" panose="02040503050406030204" pitchFamily="18" charset="0"/>
                <a:cs typeface="+mn-ea"/>
                <a:sym typeface="+mn-lt"/>
              </a:rPr>
              <a:t>vụ</a:t>
            </a:r>
            <a:r>
              <a:rPr lang="en-US" altLang="zh-CN" sz="4000" b="1" dirty="0">
                <a:solidFill>
                  <a:srgbClr val="2F671B"/>
                </a:solidFill>
                <a:latin typeface="Cambria" panose="02040503050406030204" pitchFamily="18" charset="0"/>
                <a:ea typeface="Cambria" panose="02040503050406030204" pitchFamily="18" charset="0"/>
                <a:cs typeface="+mn-ea"/>
                <a:sym typeface="+mn-lt"/>
              </a:rPr>
              <a:t> 1</a:t>
            </a:r>
            <a:endParaRPr lang="zh-CN" altLang="en-US" sz="4000" b="1" dirty="0">
              <a:solidFill>
                <a:srgbClr val="2F671B"/>
              </a:solidFill>
              <a:latin typeface="Cambria" panose="02040503050406030204" pitchFamily="18" charset="0"/>
              <a:cs typeface="+mn-ea"/>
              <a:sym typeface="+mn-lt"/>
            </a:endParaRPr>
          </a:p>
        </p:txBody>
      </p:sp>
      <p:sp>
        <p:nvSpPr>
          <p:cNvPr id="15" name="Hộp Văn bản 14">
            <a:extLst>
              <a:ext uri="{FF2B5EF4-FFF2-40B4-BE49-F238E27FC236}">
                <a16:creationId xmlns:a16="http://schemas.microsoft.com/office/drawing/2014/main" id="{4D56E40D-609A-462F-A6D6-081ACA91125A}"/>
              </a:ext>
            </a:extLst>
          </p:cNvPr>
          <p:cNvSpPr txBox="1"/>
          <p:nvPr/>
        </p:nvSpPr>
        <p:spPr>
          <a:xfrm>
            <a:off x="1073290" y="3303356"/>
            <a:ext cx="10196529" cy="3108543"/>
          </a:xfrm>
          <a:prstGeom prst="rect">
            <a:avLst/>
          </a:prstGeom>
          <a:noFill/>
        </p:spPr>
        <p:txBody>
          <a:bodyPr wrap="square">
            <a:spAutoFit/>
          </a:bodyPr>
          <a:lstStyle/>
          <a:p>
            <a:pPr marL="457200" indent="-457200" algn="just">
              <a:buFont typeface="Wingdings" panose="05000000000000000000" pitchFamily="2" charset="2"/>
              <a:buChar char="v"/>
            </a:pP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rõ 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a:t>
            </a:r>
          </a:p>
          <a:p>
            <a:pPr marL="457200" indent="-457200" algn="just">
              <a:buFontTx/>
              <a:buChar char="-"/>
            </a:pPr>
            <a:endParaRPr lang="en-US" sz="28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p:cNvSpPr txBox="1"/>
          <p:nvPr/>
        </p:nvSpPr>
        <p:spPr>
          <a:xfrm>
            <a:off x="3263795" y="284567"/>
            <a:ext cx="6389016" cy="523220"/>
          </a:xfrm>
          <a:prstGeom prst="rect">
            <a:avLst/>
          </a:prstGeom>
          <a:solidFill>
            <a:srgbClr val="FFFF00"/>
          </a:solidFill>
          <a:ln>
            <a:solidFill>
              <a:srgbClr val="FF0000"/>
            </a:solidFill>
          </a:ln>
        </p:spPr>
        <p:txBody>
          <a:bodyPr wrap="square" rtlCol="0">
            <a:spAutoFit/>
          </a:bodyPr>
          <a:lstStyle/>
          <a:p>
            <a:r>
              <a:rPr lang="en-US" sz="2800" b="1" u="sng"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NỘI DUNG 2</a:t>
            </a:r>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
        <p:nvSpPr>
          <p:cNvPr id="10" name="文本框 1"/>
          <p:cNvSpPr txBox="1"/>
          <p:nvPr/>
        </p:nvSpPr>
        <p:spPr>
          <a:xfrm>
            <a:off x="5103903" y="3939521"/>
            <a:ext cx="2837636" cy="707886"/>
          </a:xfrm>
          <a:prstGeom prst="rect">
            <a:avLst/>
          </a:prstGeom>
          <a:noFill/>
        </p:spPr>
        <p:txBody>
          <a:bodyPr wrap="none" rtlCol="0">
            <a:spAutoFit/>
          </a:bodyPr>
          <a:lstStyle/>
          <a:p>
            <a:r>
              <a:rPr lang="en-US" altLang="zh-CN" sz="4000" b="1" dirty="0" err="1">
                <a:solidFill>
                  <a:srgbClr val="2F671B"/>
                </a:solidFill>
                <a:latin typeface="Cambria" panose="02040503050406030204" pitchFamily="18" charset="0"/>
                <a:ea typeface="Cambria" panose="02040503050406030204" pitchFamily="18" charset="0"/>
                <a:cs typeface="+mn-ea"/>
                <a:sym typeface="+mn-lt"/>
              </a:rPr>
              <a:t>Nhiệm</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r>
              <a:rPr lang="en-US" altLang="zh-CN" sz="4000" b="1" dirty="0" err="1">
                <a:solidFill>
                  <a:srgbClr val="2F671B"/>
                </a:solidFill>
                <a:latin typeface="Cambria" panose="02040503050406030204" pitchFamily="18" charset="0"/>
                <a:ea typeface="Cambria" panose="02040503050406030204" pitchFamily="18" charset="0"/>
                <a:cs typeface="+mn-ea"/>
                <a:sym typeface="+mn-lt"/>
              </a:rPr>
              <a:t>vụ</a:t>
            </a:r>
            <a:r>
              <a:rPr lang="en-US" altLang="zh-CN" sz="4000" b="1" dirty="0">
                <a:solidFill>
                  <a:srgbClr val="2F671B"/>
                </a:solidFill>
                <a:latin typeface="Cambria" panose="02040503050406030204" pitchFamily="18" charset="0"/>
                <a:ea typeface="Cambria" panose="02040503050406030204" pitchFamily="18" charset="0"/>
                <a:cs typeface="+mn-ea"/>
                <a:sym typeface="+mn-lt"/>
              </a:rPr>
              <a:t> 2</a:t>
            </a:r>
            <a:endParaRPr lang="zh-CN" altLang="en-US" sz="4000" b="1" dirty="0">
              <a:solidFill>
                <a:srgbClr val="2F671B"/>
              </a:solidFill>
              <a:latin typeface="Cambria" panose="02040503050406030204" pitchFamily="18" charset="0"/>
              <a:cs typeface="+mn-ea"/>
              <a:sym typeface="+mn-lt"/>
            </a:endParaRPr>
          </a:p>
        </p:txBody>
      </p:sp>
    </p:spTree>
    <p:extLst>
      <p:ext uri="{BB962C8B-B14F-4D97-AF65-F5344CB8AC3E}">
        <p14:creationId xmlns:p14="http://schemas.microsoft.com/office/powerpoint/2010/main" val="40732661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5" grpId="0"/>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5578" y="1521142"/>
            <a:ext cx="10816046" cy="5114789"/>
            <a:chOff x="0" y="0"/>
            <a:chExt cx="5708123" cy="3815981"/>
          </a:xfrm>
        </p:grpSpPr>
        <p:grpSp>
          <p:nvGrpSpPr>
            <p:cNvPr id="5" name="Group 4"/>
            <p:cNvGrpSpPr/>
            <p:nvPr/>
          </p:nvGrpSpPr>
          <p:grpSpPr>
            <a:xfrm>
              <a:off x="0" y="0"/>
              <a:ext cx="5708123" cy="3815981"/>
              <a:chOff x="0" y="0"/>
              <a:chExt cx="5708371" cy="3816267"/>
            </a:xfrm>
          </p:grpSpPr>
          <p:sp>
            <p:nvSpPr>
              <p:cNvPr id="7" name="Rounded Rectangle 6"/>
              <p:cNvSpPr/>
              <p:nvPr/>
            </p:nvSpPr>
            <p:spPr>
              <a:xfrm>
                <a:off x="0" y="1836751"/>
                <a:ext cx="1383030" cy="65151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8" name="Rounded Rectangle 7"/>
              <p:cNvSpPr/>
              <p:nvPr/>
            </p:nvSpPr>
            <p:spPr>
              <a:xfrm>
                <a:off x="1701579" y="1232452"/>
                <a:ext cx="1748790" cy="71501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9" name="Rounded Rectangle 8"/>
              <p:cNvSpPr/>
              <p:nvPr/>
            </p:nvSpPr>
            <p:spPr>
              <a:xfrm>
                <a:off x="1701579" y="2146852"/>
                <a:ext cx="1709420" cy="69913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10" name="Rounded Rectangle 9"/>
              <p:cNvSpPr/>
              <p:nvPr/>
            </p:nvSpPr>
            <p:spPr>
              <a:xfrm>
                <a:off x="1701579" y="3061252"/>
                <a:ext cx="1708785" cy="75501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11" name="Rounded Rectangle 10"/>
              <p:cNvSpPr/>
              <p:nvPr/>
            </p:nvSpPr>
            <p:spPr>
              <a:xfrm>
                <a:off x="3983429" y="524775"/>
                <a:ext cx="1709420" cy="49257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2" name="Rounded Rectangle 11"/>
              <p:cNvSpPr/>
              <p:nvPr/>
            </p:nvSpPr>
            <p:spPr>
              <a:xfrm>
                <a:off x="3983603" y="1113183"/>
                <a:ext cx="1709420" cy="445273"/>
              </a:xfrm>
              <a:prstGeom prst="roundRect">
                <a:avLst>
                  <a:gd name="adj" fmla="val 2971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13" name="Rounded Rectangle 12"/>
              <p:cNvSpPr/>
              <p:nvPr/>
            </p:nvSpPr>
            <p:spPr>
              <a:xfrm>
                <a:off x="3983603" y="0"/>
                <a:ext cx="1709420" cy="41275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14" name="Rounded Rectangle 13"/>
              <p:cNvSpPr/>
              <p:nvPr/>
            </p:nvSpPr>
            <p:spPr>
              <a:xfrm>
                <a:off x="3983081" y="1661637"/>
                <a:ext cx="1709227" cy="4850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5" name="Rounded Rectangle 14"/>
              <p:cNvSpPr/>
              <p:nvPr/>
            </p:nvSpPr>
            <p:spPr>
              <a:xfrm>
                <a:off x="3983603" y="2274073"/>
                <a:ext cx="1709006" cy="41338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16" name="Rounded Rectangle 15"/>
              <p:cNvSpPr/>
              <p:nvPr/>
            </p:nvSpPr>
            <p:spPr>
              <a:xfrm>
                <a:off x="3983603" y="2845996"/>
                <a:ext cx="1708785" cy="404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17" name="Rounded Rectangle 16"/>
              <p:cNvSpPr/>
              <p:nvPr/>
            </p:nvSpPr>
            <p:spPr>
              <a:xfrm>
                <a:off x="3999586" y="3379781"/>
                <a:ext cx="1708785" cy="4362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solidFill>
                      <a:srgbClr val="000000"/>
                    </a:solidFill>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cxnSp>
            <p:nvCxnSpPr>
              <p:cNvPr id="18" name="Straight Arrow Connector 17"/>
              <p:cNvCxnSpPr/>
              <p:nvPr/>
            </p:nvCxnSpPr>
            <p:spPr>
              <a:xfrm flipV="1">
                <a:off x="1383527" y="628153"/>
                <a:ext cx="318549" cy="151869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83527" y="1614115"/>
                <a:ext cx="318052" cy="53273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83527" y="2146852"/>
                <a:ext cx="317500" cy="381663"/>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383527" y="2146852"/>
                <a:ext cx="317997" cy="138413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450866" y="230588"/>
                <a:ext cx="533234" cy="39756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11109" y="628153"/>
                <a:ext cx="572604" cy="11932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50866" y="1335819"/>
                <a:ext cx="532378" cy="26162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50866" y="1614115"/>
                <a:ext cx="533013" cy="38862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11109" y="2528515"/>
                <a:ext cx="573239"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6" idx="1"/>
              </p:cNvCxnSpPr>
              <p:nvPr/>
            </p:nvCxnSpPr>
            <p:spPr>
              <a:xfrm flipV="1">
                <a:off x="3427487" y="3048243"/>
                <a:ext cx="556116" cy="4082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7" idx="1"/>
              </p:cNvCxnSpPr>
              <p:nvPr/>
            </p:nvCxnSpPr>
            <p:spPr>
              <a:xfrm>
                <a:off x="3427637" y="3466314"/>
                <a:ext cx="571950" cy="13157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6" name="Rounded Rectangle 5"/>
            <p:cNvSpPr/>
            <p:nvPr/>
          </p:nvSpPr>
          <p:spPr>
            <a:xfrm>
              <a:off x="1741336" y="230587"/>
              <a:ext cx="1709420" cy="75501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grpSp>
      <p:sp>
        <p:nvSpPr>
          <p:cNvPr id="2" name="TextBox 1"/>
          <p:cNvSpPr txBox="1"/>
          <p:nvPr/>
        </p:nvSpPr>
        <p:spPr>
          <a:xfrm>
            <a:off x="1111348" y="693113"/>
            <a:ext cx="10240276" cy="461665"/>
          </a:xfrm>
          <a:prstGeom prst="rect">
            <a:avLst/>
          </a:prstGeom>
          <a:noFill/>
          <a:ln>
            <a:solidFill>
              <a:srgbClr val="FF0000"/>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SƠ ĐỒ TÓM TẮT CÁC THÔNG TIN CHÍNH CỦA VĂN BẢN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210611"/>
      </p:ext>
    </p:extLst>
  </p:cSld>
  <p:clrMapOvr>
    <a:masterClrMapping/>
  </p:clrMapOvr>
  <p:transition spd="slow">
    <p:wheel spokes="8"/>
  </p:transition>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low">
  <a:themeElements>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1870</TotalTime>
  <Words>1796</Words>
  <Application>Microsoft Office PowerPoint</Application>
  <PresentationFormat>Widescreen</PresentationFormat>
  <Paragraphs>178</Paragraphs>
  <Slides>26</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Cambria</vt:lpstr>
      <vt:lpstr>Constantia</vt:lpstr>
      <vt:lpstr>Tahoma</vt:lpstr>
      <vt:lpstr>Times New Roman</vt:lpstr>
      <vt:lpstr>Wingdings</vt:lpstr>
      <vt:lpstr>Wingdings 2</vt:lpstr>
      <vt:lpstr>Flow</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Thu Hiền</cp:lastModifiedBy>
  <cp:revision>144</cp:revision>
  <dcterms:created xsi:type="dcterms:W3CDTF">2022-08-08T05:40:00Z</dcterms:created>
  <dcterms:modified xsi:type="dcterms:W3CDTF">2026-04-14T11:15:20Z</dcterms:modified>
</cp:coreProperties>
</file>