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57" r:id="rId4"/>
    <p:sldId id="272" r:id="rId5"/>
    <p:sldId id="266" r:id="rId6"/>
    <p:sldId id="307" r:id="rId7"/>
    <p:sldId id="308" r:id="rId8"/>
    <p:sldId id="309" r:id="rId9"/>
    <p:sldId id="328" r:id="rId10"/>
    <p:sldId id="268" r:id="rId11"/>
    <p:sldId id="269" r:id="rId12"/>
  </p:sldIdLst>
  <p:sldSz cx="18288000" cy="10287000"/>
  <p:notesSz cx="6858000" cy="9144000"/>
  <p:embeddedFontLst>
    <p:embeddedFont>
      <p:font typeface="Ahkio Bold" panose="020B0604020202020204" charset="0"/>
      <p:regular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2"/>
    <a:srgbClr val="EFA648"/>
    <a:srgbClr val="E2F4FE"/>
    <a:srgbClr val="6B9EB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EE3BA-ED53-4430-ABC3-96E5190B50B2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8B848-54E2-4C7C-A413-B8E477452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7.png"/><Relationship Id="rId26" Type="http://schemas.openxmlformats.org/officeDocument/2006/relationships/image" Target="../media/image61.png"/><Relationship Id="rId3" Type="http://schemas.openxmlformats.org/officeDocument/2006/relationships/image" Target="../media/image4.svg"/><Relationship Id="rId21" Type="http://schemas.openxmlformats.org/officeDocument/2006/relationships/image" Target="../media/image20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2.svg"/><Relationship Id="rId25" Type="http://schemas.openxmlformats.org/officeDocument/2006/relationships/image" Target="../media/image24.svg"/><Relationship Id="rId2" Type="http://schemas.openxmlformats.org/officeDocument/2006/relationships/image" Target="../media/image3.png"/><Relationship Id="rId16" Type="http://schemas.openxmlformats.org/officeDocument/2006/relationships/image" Target="../media/image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2.svg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7.png"/><Relationship Id="rId3" Type="http://schemas.openxmlformats.org/officeDocument/2006/relationships/image" Target="../media/image4.svg"/><Relationship Id="rId21" Type="http://schemas.openxmlformats.org/officeDocument/2006/relationships/image" Target="../media/image20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2.svg"/><Relationship Id="rId2" Type="http://schemas.openxmlformats.org/officeDocument/2006/relationships/image" Target="../media/image3.png"/><Relationship Id="rId16" Type="http://schemas.openxmlformats.org/officeDocument/2006/relationships/image" Target="../media/image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64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63.svg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4.svg"/><Relationship Id="rId21" Type="http://schemas.openxmlformats.org/officeDocument/2006/relationships/image" Target="../media/image20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2.svg"/><Relationship Id="rId25" Type="http://schemas.openxmlformats.org/officeDocument/2006/relationships/image" Target="../media/image24.svg"/><Relationship Id="rId2" Type="http://schemas.openxmlformats.org/officeDocument/2006/relationships/image" Target="../media/image3.png"/><Relationship Id="rId16" Type="http://schemas.openxmlformats.org/officeDocument/2006/relationships/image" Target="../media/image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2.svg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7.png"/><Relationship Id="rId26" Type="http://schemas.openxmlformats.org/officeDocument/2006/relationships/image" Target="../media/image36.png"/><Relationship Id="rId3" Type="http://schemas.openxmlformats.org/officeDocument/2006/relationships/image" Target="../media/image4.svg"/><Relationship Id="rId21" Type="http://schemas.openxmlformats.org/officeDocument/2006/relationships/image" Target="../media/image20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2.svg"/><Relationship Id="rId25" Type="http://schemas.openxmlformats.org/officeDocument/2006/relationships/image" Target="../media/image24.svg"/><Relationship Id="rId2" Type="http://schemas.openxmlformats.org/officeDocument/2006/relationships/image" Target="../media/image3.png"/><Relationship Id="rId16" Type="http://schemas.openxmlformats.org/officeDocument/2006/relationships/image" Target="../media/image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3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2.svg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633580">
            <a:off x="3062315" y="6573046"/>
            <a:ext cx="850503" cy="895267"/>
          </a:xfrm>
          <a:custGeom>
            <a:avLst/>
            <a:gdLst/>
            <a:ahLst/>
            <a:cxnLst/>
            <a:rect l="l" t="t" r="r" b="b"/>
            <a:pathLst>
              <a:path w="850503" h="895267">
                <a:moveTo>
                  <a:pt x="0" y="0"/>
                </a:moveTo>
                <a:lnTo>
                  <a:pt x="850503" y="0"/>
                </a:lnTo>
                <a:lnTo>
                  <a:pt x="850503" y="895267"/>
                </a:lnTo>
                <a:lnTo>
                  <a:pt x="0" y="895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56234">
            <a:off x="15766055" y="5191424"/>
            <a:ext cx="1002920" cy="858750"/>
          </a:xfrm>
          <a:custGeom>
            <a:avLst/>
            <a:gdLst/>
            <a:ahLst/>
            <a:cxnLst/>
            <a:rect l="l" t="t" r="r" b="b"/>
            <a:pathLst>
              <a:path w="1002920" h="858750">
                <a:moveTo>
                  <a:pt x="0" y="0"/>
                </a:moveTo>
                <a:lnTo>
                  <a:pt x="1002920" y="0"/>
                </a:lnTo>
                <a:lnTo>
                  <a:pt x="1002920" y="858751"/>
                </a:lnTo>
                <a:lnTo>
                  <a:pt x="0" y="858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83513">
            <a:off x="17942480" y="1313557"/>
            <a:ext cx="691040" cy="691040"/>
          </a:xfrm>
          <a:custGeom>
            <a:avLst/>
            <a:gdLst/>
            <a:ahLst/>
            <a:cxnLst/>
            <a:rect l="l" t="t" r="r" b="b"/>
            <a:pathLst>
              <a:path w="691040" h="691040">
                <a:moveTo>
                  <a:pt x="0" y="0"/>
                </a:moveTo>
                <a:lnTo>
                  <a:pt x="691040" y="0"/>
                </a:lnTo>
                <a:lnTo>
                  <a:pt x="691040" y="691039"/>
                </a:lnTo>
                <a:lnTo>
                  <a:pt x="0" y="6910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983178">
            <a:off x="15768348" y="534317"/>
            <a:ext cx="488700" cy="928647"/>
          </a:xfrm>
          <a:custGeom>
            <a:avLst/>
            <a:gdLst/>
            <a:ahLst/>
            <a:cxnLst/>
            <a:rect l="l" t="t" r="r" b="b"/>
            <a:pathLst>
              <a:path w="488700" h="928647">
                <a:moveTo>
                  <a:pt x="0" y="0"/>
                </a:moveTo>
                <a:lnTo>
                  <a:pt x="488700" y="0"/>
                </a:lnTo>
                <a:lnTo>
                  <a:pt x="488700" y="928647"/>
                </a:lnTo>
                <a:lnTo>
                  <a:pt x="0" y="9286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81121">
            <a:off x="6696279" y="8587375"/>
            <a:ext cx="1347420" cy="734344"/>
          </a:xfrm>
          <a:custGeom>
            <a:avLst/>
            <a:gdLst/>
            <a:ahLst/>
            <a:cxnLst/>
            <a:rect l="l" t="t" r="r" b="b"/>
            <a:pathLst>
              <a:path w="1347420" h="734344">
                <a:moveTo>
                  <a:pt x="0" y="0"/>
                </a:moveTo>
                <a:lnTo>
                  <a:pt x="1347420" y="0"/>
                </a:lnTo>
                <a:lnTo>
                  <a:pt x="1347420" y="734344"/>
                </a:lnTo>
                <a:lnTo>
                  <a:pt x="0" y="7343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456234">
            <a:off x="2997207" y="713292"/>
            <a:ext cx="1002920" cy="858750"/>
          </a:xfrm>
          <a:custGeom>
            <a:avLst/>
            <a:gdLst/>
            <a:ahLst/>
            <a:cxnLst/>
            <a:rect l="l" t="t" r="r" b="b"/>
            <a:pathLst>
              <a:path w="1002920" h="858750">
                <a:moveTo>
                  <a:pt x="0" y="0"/>
                </a:moveTo>
                <a:lnTo>
                  <a:pt x="1002920" y="0"/>
                </a:lnTo>
                <a:lnTo>
                  <a:pt x="1002920" y="858751"/>
                </a:lnTo>
                <a:lnTo>
                  <a:pt x="0" y="858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83029">
            <a:off x="16439596" y="6942089"/>
            <a:ext cx="860886" cy="801700"/>
          </a:xfrm>
          <a:custGeom>
            <a:avLst/>
            <a:gdLst/>
            <a:ahLst/>
            <a:cxnLst/>
            <a:rect l="l" t="t" r="r" b="b"/>
            <a:pathLst>
              <a:path w="860886" h="801700">
                <a:moveTo>
                  <a:pt x="0" y="0"/>
                </a:moveTo>
                <a:lnTo>
                  <a:pt x="860887" y="0"/>
                </a:lnTo>
                <a:lnTo>
                  <a:pt x="860887" y="801700"/>
                </a:lnTo>
                <a:lnTo>
                  <a:pt x="0" y="8017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931372">
            <a:off x="1545132" y="9139692"/>
            <a:ext cx="669869" cy="1206971"/>
          </a:xfrm>
          <a:custGeom>
            <a:avLst/>
            <a:gdLst/>
            <a:ahLst/>
            <a:cxnLst/>
            <a:rect l="l" t="t" r="r" b="b"/>
            <a:pathLst>
              <a:path w="669869" h="1206971">
                <a:moveTo>
                  <a:pt x="0" y="0"/>
                </a:moveTo>
                <a:lnTo>
                  <a:pt x="669869" y="0"/>
                </a:lnTo>
                <a:lnTo>
                  <a:pt x="669869" y="1206970"/>
                </a:lnTo>
                <a:lnTo>
                  <a:pt x="0" y="12069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603234">
            <a:off x="16320375" y="8945869"/>
            <a:ext cx="1124983" cy="704521"/>
          </a:xfrm>
          <a:custGeom>
            <a:avLst/>
            <a:gdLst/>
            <a:ahLst/>
            <a:cxnLst/>
            <a:rect l="l" t="t" r="r" b="b"/>
            <a:pathLst>
              <a:path w="1124983" h="704521">
                <a:moveTo>
                  <a:pt x="0" y="0"/>
                </a:moveTo>
                <a:lnTo>
                  <a:pt x="1124983" y="0"/>
                </a:lnTo>
                <a:lnTo>
                  <a:pt x="1124983" y="704521"/>
                </a:lnTo>
                <a:lnTo>
                  <a:pt x="0" y="7045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633580">
            <a:off x="253313" y="-227897"/>
            <a:ext cx="850503" cy="895267"/>
          </a:xfrm>
          <a:custGeom>
            <a:avLst/>
            <a:gdLst/>
            <a:ahLst/>
            <a:cxnLst/>
            <a:rect l="l" t="t" r="r" b="b"/>
            <a:pathLst>
              <a:path w="850503" h="895267">
                <a:moveTo>
                  <a:pt x="0" y="0"/>
                </a:moveTo>
                <a:lnTo>
                  <a:pt x="850503" y="0"/>
                </a:lnTo>
                <a:lnTo>
                  <a:pt x="850503" y="895266"/>
                </a:lnTo>
                <a:lnTo>
                  <a:pt x="0" y="895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168684">
            <a:off x="14177129" y="7432849"/>
            <a:ext cx="924384" cy="755684"/>
          </a:xfrm>
          <a:custGeom>
            <a:avLst/>
            <a:gdLst/>
            <a:ahLst/>
            <a:cxnLst/>
            <a:rect l="l" t="t" r="r" b="b"/>
            <a:pathLst>
              <a:path w="924384" h="755684">
                <a:moveTo>
                  <a:pt x="0" y="0"/>
                </a:moveTo>
                <a:lnTo>
                  <a:pt x="924384" y="0"/>
                </a:lnTo>
                <a:lnTo>
                  <a:pt x="924384" y="755683"/>
                </a:lnTo>
                <a:lnTo>
                  <a:pt x="0" y="7556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509868">
            <a:off x="16758596" y="3340518"/>
            <a:ext cx="718969" cy="1030779"/>
          </a:xfrm>
          <a:custGeom>
            <a:avLst/>
            <a:gdLst/>
            <a:ahLst/>
            <a:cxnLst/>
            <a:rect l="l" t="t" r="r" b="b"/>
            <a:pathLst>
              <a:path w="718969" h="1030779">
                <a:moveTo>
                  <a:pt x="0" y="0"/>
                </a:moveTo>
                <a:lnTo>
                  <a:pt x="718968" y="0"/>
                </a:lnTo>
                <a:lnTo>
                  <a:pt x="718968" y="1030779"/>
                </a:lnTo>
                <a:lnTo>
                  <a:pt x="0" y="10307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30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314581">
            <a:off x="4119058" y="8627629"/>
            <a:ext cx="1083299" cy="1008822"/>
          </a:xfrm>
          <a:custGeom>
            <a:avLst/>
            <a:gdLst/>
            <a:ahLst/>
            <a:cxnLst/>
            <a:rect l="l" t="t" r="r" b="b"/>
            <a:pathLst>
              <a:path w="1083299" h="1008822">
                <a:moveTo>
                  <a:pt x="0" y="0"/>
                </a:moveTo>
                <a:lnTo>
                  <a:pt x="1083298" y="0"/>
                </a:lnTo>
                <a:lnTo>
                  <a:pt x="1083298" y="1008822"/>
                </a:lnTo>
                <a:lnTo>
                  <a:pt x="0" y="10088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683513">
            <a:off x="13087074" y="8928564"/>
            <a:ext cx="848991" cy="848991"/>
          </a:xfrm>
          <a:custGeom>
            <a:avLst/>
            <a:gdLst/>
            <a:ahLst/>
            <a:cxnLst/>
            <a:rect l="l" t="t" r="r" b="b"/>
            <a:pathLst>
              <a:path w="848991" h="848991">
                <a:moveTo>
                  <a:pt x="0" y="0"/>
                </a:moveTo>
                <a:lnTo>
                  <a:pt x="848990" y="0"/>
                </a:lnTo>
                <a:lnTo>
                  <a:pt x="848990" y="848991"/>
                </a:lnTo>
                <a:lnTo>
                  <a:pt x="0" y="848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633580">
            <a:off x="9934965" y="8777560"/>
            <a:ext cx="850503" cy="895267"/>
          </a:xfrm>
          <a:custGeom>
            <a:avLst/>
            <a:gdLst/>
            <a:ahLst/>
            <a:cxnLst/>
            <a:rect l="l" t="t" r="r" b="b"/>
            <a:pathLst>
              <a:path w="850503" h="895267">
                <a:moveTo>
                  <a:pt x="0" y="0"/>
                </a:moveTo>
                <a:lnTo>
                  <a:pt x="850503" y="0"/>
                </a:lnTo>
                <a:lnTo>
                  <a:pt x="850503" y="895266"/>
                </a:lnTo>
                <a:lnTo>
                  <a:pt x="0" y="895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603234">
            <a:off x="12497349" y="1884877"/>
            <a:ext cx="1124983" cy="704521"/>
          </a:xfrm>
          <a:custGeom>
            <a:avLst/>
            <a:gdLst/>
            <a:ahLst/>
            <a:cxnLst/>
            <a:rect l="l" t="t" r="r" b="b"/>
            <a:pathLst>
              <a:path w="1124983" h="704521">
                <a:moveTo>
                  <a:pt x="0" y="0"/>
                </a:moveTo>
                <a:lnTo>
                  <a:pt x="1124983" y="0"/>
                </a:lnTo>
                <a:lnTo>
                  <a:pt x="1124983" y="704520"/>
                </a:lnTo>
                <a:lnTo>
                  <a:pt x="0" y="7045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931372">
            <a:off x="1177989" y="1633651"/>
            <a:ext cx="669869" cy="1206971"/>
          </a:xfrm>
          <a:custGeom>
            <a:avLst/>
            <a:gdLst/>
            <a:ahLst/>
            <a:cxnLst/>
            <a:rect l="l" t="t" r="r" b="b"/>
            <a:pathLst>
              <a:path w="669869" h="1206971">
                <a:moveTo>
                  <a:pt x="0" y="0"/>
                </a:moveTo>
                <a:lnTo>
                  <a:pt x="669869" y="0"/>
                </a:lnTo>
                <a:lnTo>
                  <a:pt x="669869" y="1206971"/>
                </a:lnTo>
                <a:lnTo>
                  <a:pt x="0" y="12069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683513">
            <a:off x="471370" y="7367360"/>
            <a:ext cx="848991" cy="848991"/>
          </a:xfrm>
          <a:custGeom>
            <a:avLst/>
            <a:gdLst/>
            <a:ahLst/>
            <a:cxnLst/>
            <a:rect l="l" t="t" r="r" b="b"/>
            <a:pathLst>
              <a:path w="848991" h="848991">
                <a:moveTo>
                  <a:pt x="0" y="0"/>
                </a:moveTo>
                <a:lnTo>
                  <a:pt x="848990" y="0"/>
                </a:lnTo>
                <a:lnTo>
                  <a:pt x="848990" y="848991"/>
                </a:lnTo>
                <a:lnTo>
                  <a:pt x="0" y="848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583029">
            <a:off x="4834032" y="1579939"/>
            <a:ext cx="860886" cy="801700"/>
          </a:xfrm>
          <a:custGeom>
            <a:avLst/>
            <a:gdLst/>
            <a:ahLst/>
            <a:cxnLst/>
            <a:rect l="l" t="t" r="r" b="b"/>
            <a:pathLst>
              <a:path w="860886" h="801700">
                <a:moveTo>
                  <a:pt x="0" y="0"/>
                </a:moveTo>
                <a:lnTo>
                  <a:pt x="860886" y="0"/>
                </a:lnTo>
                <a:lnTo>
                  <a:pt x="860886" y="801701"/>
                </a:lnTo>
                <a:lnTo>
                  <a:pt x="0" y="8017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1168684">
            <a:off x="8484838" y="650858"/>
            <a:ext cx="924384" cy="755684"/>
          </a:xfrm>
          <a:custGeom>
            <a:avLst/>
            <a:gdLst/>
            <a:ahLst/>
            <a:cxnLst/>
            <a:rect l="l" t="t" r="r" b="b"/>
            <a:pathLst>
              <a:path w="924384" h="755684">
                <a:moveTo>
                  <a:pt x="0" y="0"/>
                </a:moveTo>
                <a:lnTo>
                  <a:pt x="924383" y="0"/>
                </a:lnTo>
                <a:lnTo>
                  <a:pt x="924383" y="755684"/>
                </a:lnTo>
                <a:lnTo>
                  <a:pt x="0" y="7556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30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683513">
            <a:off x="5458638" y="-234113"/>
            <a:ext cx="691040" cy="691040"/>
          </a:xfrm>
          <a:custGeom>
            <a:avLst/>
            <a:gdLst/>
            <a:ahLst/>
            <a:cxnLst/>
            <a:rect l="l" t="t" r="r" b="b"/>
            <a:pathLst>
              <a:path w="691040" h="691040">
                <a:moveTo>
                  <a:pt x="0" y="0"/>
                </a:moveTo>
                <a:lnTo>
                  <a:pt x="691039" y="0"/>
                </a:lnTo>
                <a:lnTo>
                  <a:pt x="691039" y="691040"/>
                </a:lnTo>
                <a:lnTo>
                  <a:pt x="0" y="691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583029">
            <a:off x="11522123" y="670432"/>
            <a:ext cx="860886" cy="801700"/>
          </a:xfrm>
          <a:custGeom>
            <a:avLst/>
            <a:gdLst/>
            <a:ahLst/>
            <a:cxnLst/>
            <a:rect l="l" t="t" r="r" b="b"/>
            <a:pathLst>
              <a:path w="860886" h="801700">
                <a:moveTo>
                  <a:pt x="0" y="0"/>
                </a:moveTo>
                <a:lnTo>
                  <a:pt x="860886" y="0"/>
                </a:lnTo>
                <a:lnTo>
                  <a:pt x="860886" y="801700"/>
                </a:lnTo>
                <a:lnTo>
                  <a:pt x="0" y="8017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633580">
            <a:off x="-246770" y="4732758"/>
            <a:ext cx="850503" cy="895267"/>
          </a:xfrm>
          <a:custGeom>
            <a:avLst/>
            <a:gdLst/>
            <a:ahLst/>
            <a:cxnLst/>
            <a:rect l="l" t="t" r="r" b="b"/>
            <a:pathLst>
              <a:path w="850503" h="895267">
                <a:moveTo>
                  <a:pt x="0" y="0"/>
                </a:moveTo>
                <a:lnTo>
                  <a:pt x="850503" y="0"/>
                </a:lnTo>
                <a:lnTo>
                  <a:pt x="850503" y="895267"/>
                </a:lnTo>
                <a:lnTo>
                  <a:pt x="0" y="895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8" name="Group 37"/>
          <p:cNvGrpSpPr/>
          <p:nvPr/>
        </p:nvGrpSpPr>
        <p:grpSpPr>
          <a:xfrm>
            <a:off x="507223" y="1866900"/>
            <a:ext cx="17171177" cy="6556541"/>
            <a:chOff x="733926" y="1229544"/>
            <a:chExt cx="17171177" cy="6556541"/>
          </a:xfrm>
        </p:grpSpPr>
        <p:sp>
          <p:nvSpPr>
            <p:cNvPr id="39" name="TextBox 4"/>
            <p:cNvSpPr txBox="1"/>
            <p:nvPr/>
          </p:nvSpPr>
          <p:spPr>
            <a:xfrm>
              <a:off x="855684" y="1252117"/>
              <a:ext cx="17049419" cy="65339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680"/>
                </a:lnSpc>
              </a:pPr>
              <a:r>
                <a:rPr lang="en-US" sz="10000" b="1">
                  <a:solidFill>
                    <a:srgbClr val="000000"/>
                  </a:solidFill>
                  <a:latin typeface="Arial" panose="020B0604020202020204" pitchFamily="34" charset="0"/>
                  <a:ea typeface="Ahkio Bold"/>
                  <a:cs typeface="Arial" panose="020B0604020202020204" pitchFamily="34" charset="0"/>
                  <a:sym typeface="Ahkio Bold"/>
                </a:rPr>
                <a:t>CHÀO MỪNG CÁC EM </a:t>
              </a:r>
            </a:p>
            <a:p>
              <a:pPr algn="ctr">
                <a:lnSpc>
                  <a:spcPts val="17680"/>
                </a:lnSpc>
              </a:pPr>
              <a:r>
                <a:rPr lang="en-US" sz="10000" b="1">
                  <a:solidFill>
                    <a:srgbClr val="000000"/>
                  </a:solidFill>
                  <a:latin typeface="Arial" panose="020B0604020202020204" pitchFamily="34" charset="0"/>
                  <a:ea typeface="Ahkio Bold"/>
                  <a:cs typeface="Arial" panose="020B0604020202020204" pitchFamily="34" charset="0"/>
                  <a:sym typeface="Ahkio Bold"/>
                </a:rPr>
                <a:t>ĐẾN VỚI TIẾT HỌC</a:t>
              </a:r>
            </a:p>
            <a:p>
              <a:pPr algn="ctr">
                <a:lnSpc>
                  <a:spcPts val="17680"/>
                </a:lnSpc>
              </a:pPr>
              <a:r>
                <a:rPr lang="en-US" sz="10000" b="1">
                  <a:solidFill>
                    <a:srgbClr val="000000"/>
                  </a:solidFill>
                  <a:latin typeface="Arial" panose="020B0604020202020204" pitchFamily="34" charset="0"/>
                  <a:ea typeface="Ahkio Bold"/>
                  <a:cs typeface="Arial" panose="020B0604020202020204" pitchFamily="34" charset="0"/>
                  <a:sym typeface="Ahkio Bold"/>
                </a:rPr>
                <a:t>HÔM NAY!</a:t>
              </a:r>
            </a:p>
          </p:txBody>
        </p:sp>
        <p:sp>
          <p:nvSpPr>
            <p:cNvPr id="40" name="TextBox 23"/>
            <p:cNvSpPr txBox="1"/>
            <p:nvPr/>
          </p:nvSpPr>
          <p:spPr>
            <a:xfrm>
              <a:off x="733926" y="1229544"/>
              <a:ext cx="17049419" cy="65339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680"/>
                </a:lnSpc>
              </a:pPr>
              <a:r>
                <a:rPr lang="en-US" sz="10000" b="1">
                  <a:solidFill>
                    <a:srgbClr val="EFA648"/>
                  </a:solidFill>
                  <a:latin typeface="Arial" panose="020B0604020202020204" pitchFamily="34" charset="0"/>
                  <a:ea typeface="Ahkio Bold"/>
                  <a:cs typeface="Arial" panose="020B0604020202020204" pitchFamily="34" charset="0"/>
                  <a:sym typeface="Ahkio Bold"/>
                </a:rPr>
                <a:t>CHÀO MỪNG CÁC EM </a:t>
              </a:r>
            </a:p>
            <a:p>
              <a:pPr algn="ctr">
                <a:lnSpc>
                  <a:spcPts val="17680"/>
                </a:lnSpc>
              </a:pPr>
              <a:r>
                <a:rPr lang="en-US" sz="10000" b="1">
                  <a:solidFill>
                    <a:srgbClr val="EFA648"/>
                  </a:solidFill>
                  <a:latin typeface="Arial" panose="020B0604020202020204" pitchFamily="34" charset="0"/>
                  <a:ea typeface="Ahkio Bold"/>
                  <a:cs typeface="Arial" panose="020B0604020202020204" pitchFamily="34" charset="0"/>
                  <a:sym typeface="Ahkio Bold"/>
                </a:rPr>
                <a:t>ĐẾN VỚI TIẾT HỌC</a:t>
              </a:r>
            </a:p>
            <a:p>
              <a:pPr algn="ctr">
                <a:lnSpc>
                  <a:spcPts val="17680"/>
                </a:lnSpc>
              </a:pPr>
              <a:r>
                <a:rPr lang="en-US" sz="10000" b="1">
                  <a:solidFill>
                    <a:srgbClr val="EFA648"/>
                  </a:solidFill>
                  <a:latin typeface="Arial" panose="020B0604020202020204" pitchFamily="34" charset="0"/>
                  <a:ea typeface="Ahkio Bold"/>
                  <a:cs typeface="Arial" panose="020B0604020202020204" pitchFamily="34" charset="0"/>
                  <a:sym typeface="Ahkio Bold"/>
                </a:rPr>
                <a:t>HÔM NAY!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11"/>
          <p:cNvSpPr/>
          <p:nvPr/>
        </p:nvSpPr>
        <p:spPr>
          <a:xfrm rot="456234">
            <a:off x="10972171" y="8985268"/>
            <a:ext cx="1002920" cy="858750"/>
          </a:xfrm>
          <a:custGeom>
            <a:avLst/>
            <a:gdLst/>
            <a:ahLst/>
            <a:cxnLst/>
            <a:rect l="l" t="t" r="r" b="b"/>
            <a:pathLst>
              <a:path w="1002920" h="858750">
                <a:moveTo>
                  <a:pt x="0" y="0"/>
                </a:moveTo>
                <a:lnTo>
                  <a:pt x="1002920" y="0"/>
                </a:lnTo>
                <a:lnTo>
                  <a:pt x="1002920" y="858751"/>
                </a:lnTo>
                <a:lnTo>
                  <a:pt x="0" y="858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38388" y="-723900"/>
            <a:ext cx="19016561" cy="10712534"/>
            <a:chOff x="0" y="0"/>
            <a:chExt cx="25355414" cy="14283378"/>
          </a:xfrm>
        </p:grpSpPr>
        <p:sp>
          <p:nvSpPr>
            <p:cNvPr id="3" name="Freeform 3"/>
            <p:cNvSpPr/>
            <p:nvPr/>
          </p:nvSpPr>
          <p:spPr>
            <a:xfrm rot="456234">
              <a:off x="3686589" y="4800773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0"/>
                  </a:lnTo>
                  <a:lnTo>
                    <a:pt x="0" y="114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83513">
              <a:off x="24352109" y="2149073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83178">
              <a:off x="21453266" y="1110087"/>
              <a:ext cx="651600" cy="1238196"/>
            </a:xfrm>
            <a:custGeom>
              <a:avLst/>
              <a:gdLst/>
              <a:ahLst/>
              <a:cxnLst/>
              <a:rect l="l" t="t" r="r" b="b"/>
              <a:pathLst>
                <a:path w="651600" h="1238196">
                  <a:moveTo>
                    <a:pt x="0" y="0"/>
                  </a:moveTo>
                  <a:lnTo>
                    <a:pt x="651600" y="0"/>
                  </a:lnTo>
                  <a:lnTo>
                    <a:pt x="651600" y="1238196"/>
                  </a:lnTo>
                  <a:lnTo>
                    <a:pt x="0" y="123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681121">
              <a:off x="9357174" y="11847498"/>
              <a:ext cx="1796560" cy="979125"/>
            </a:xfrm>
            <a:custGeom>
              <a:avLst/>
              <a:gdLst/>
              <a:ahLst/>
              <a:cxnLst/>
              <a:rect l="l" t="t" r="r" b="b"/>
              <a:pathLst>
                <a:path w="1796560" h="979125">
                  <a:moveTo>
                    <a:pt x="0" y="0"/>
                  </a:moveTo>
                  <a:lnTo>
                    <a:pt x="1796560" y="0"/>
                  </a:lnTo>
                  <a:lnTo>
                    <a:pt x="1796560" y="979125"/>
                  </a:lnTo>
                  <a:lnTo>
                    <a:pt x="0" y="979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456234">
              <a:off x="4425078" y="1348720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1"/>
                  </a:lnTo>
                  <a:lnTo>
                    <a:pt x="0" y="1145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83029">
              <a:off x="22348264" y="9653783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31372">
              <a:off x="2488979" y="12583919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8" y="0"/>
                  </a:lnTo>
                  <a:lnTo>
                    <a:pt x="893158" y="1609295"/>
                  </a:lnTo>
                  <a:lnTo>
                    <a:pt x="0" y="1609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603234">
              <a:off x="22189302" y="12325489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8" y="0"/>
                  </a:lnTo>
                  <a:lnTo>
                    <a:pt x="1499978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633580">
              <a:off x="766552" y="93801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1168684">
              <a:off x="19331641" y="10308129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1" y="0"/>
                  </a:lnTo>
                  <a:lnTo>
                    <a:pt x="1232511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509868">
              <a:off x="19863573" y="3593026"/>
              <a:ext cx="958625" cy="1374372"/>
            </a:xfrm>
            <a:custGeom>
              <a:avLst/>
              <a:gdLst/>
              <a:ahLst/>
              <a:cxnLst/>
              <a:rect l="l" t="t" r="r" b="b"/>
              <a:pathLst>
                <a:path w="958625" h="1374372">
                  <a:moveTo>
                    <a:pt x="0" y="0"/>
                  </a:moveTo>
                  <a:lnTo>
                    <a:pt x="958625" y="0"/>
                  </a:lnTo>
                  <a:lnTo>
                    <a:pt x="958625" y="1374373"/>
                  </a:lnTo>
                  <a:lnTo>
                    <a:pt x="0" y="137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0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1314581">
              <a:off x="5920879" y="11901170"/>
              <a:ext cx="1444398" cy="1345096"/>
            </a:xfrm>
            <a:custGeom>
              <a:avLst/>
              <a:gdLst/>
              <a:ahLst/>
              <a:cxnLst/>
              <a:rect l="l" t="t" r="r" b="b"/>
              <a:pathLst>
                <a:path w="1444398" h="1345096">
                  <a:moveTo>
                    <a:pt x="0" y="0"/>
                  </a:moveTo>
                  <a:lnTo>
                    <a:pt x="1444398" y="0"/>
                  </a:lnTo>
                  <a:lnTo>
                    <a:pt x="1444398" y="1345096"/>
                  </a:lnTo>
                  <a:lnTo>
                    <a:pt x="0" y="1345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683513">
              <a:off x="17878234" y="12302416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8"/>
                  </a:lnTo>
                  <a:lnTo>
                    <a:pt x="0" y="113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633580">
              <a:off x="13675422" y="12101077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603234">
              <a:off x="17091934" y="2910833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7" y="0"/>
                  </a:lnTo>
                  <a:lnTo>
                    <a:pt x="1499977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931372">
              <a:off x="1999454" y="2575866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9" y="0"/>
                  </a:lnTo>
                  <a:lnTo>
                    <a:pt x="893159" y="1609294"/>
                  </a:lnTo>
                  <a:lnTo>
                    <a:pt x="0" y="1609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683513">
              <a:off x="1057295" y="10220811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7"/>
                  </a:lnTo>
                  <a:lnTo>
                    <a:pt x="0" y="1131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583029">
              <a:off x="6874178" y="2504250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4"/>
                  </a:lnTo>
                  <a:lnTo>
                    <a:pt x="0" y="1068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168684">
              <a:off x="11741919" y="1265475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2" y="0"/>
                  </a:lnTo>
                  <a:lnTo>
                    <a:pt x="1232512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683513">
              <a:off x="7706986" y="85514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583029">
              <a:off x="15791633" y="1291574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633580">
              <a:off x="99775" y="6708009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4" y="0"/>
                  </a:lnTo>
                  <a:lnTo>
                    <a:pt x="1134004" y="1193688"/>
                  </a:lnTo>
                  <a:lnTo>
                    <a:pt x="0" y="1193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31"/>
          <p:cNvGrpSpPr/>
          <p:nvPr/>
        </p:nvGrpSpPr>
        <p:grpSpPr>
          <a:xfrm>
            <a:off x="2013167" y="2933700"/>
            <a:ext cx="14266382" cy="6459880"/>
            <a:chOff x="2010809" y="1913560"/>
            <a:chExt cx="14266382" cy="6459880"/>
          </a:xfrm>
        </p:grpSpPr>
        <p:sp>
          <p:nvSpPr>
            <p:cNvPr id="25" name="Freeform 25"/>
            <p:cNvSpPr/>
            <p:nvPr/>
          </p:nvSpPr>
          <p:spPr>
            <a:xfrm>
              <a:off x="2153588" y="2056338"/>
              <a:ext cx="14123603" cy="6317102"/>
            </a:xfrm>
            <a:custGeom>
              <a:avLst/>
              <a:gdLst/>
              <a:ahLst/>
              <a:cxnLst/>
              <a:rect l="l" t="t" r="r" b="b"/>
              <a:pathLst>
                <a:path w="14123603" h="6317102">
                  <a:moveTo>
                    <a:pt x="0" y="0"/>
                  </a:moveTo>
                  <a:lnTo>
                    <a:pt x="14123603" y="0"/>
                  </a:lnTo>
                  <a:lnTo>
                    <a:pt x="14123603" y="6317102"/>
                  </a:lnTo>
                  <a:lnTo>
                    <a:pt x="0" y="6317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2010809" y="1913560"/>
              <a:ext cx="14123603" cy="6317102"/>
            </a:xfrm>
            <a:custGeom>
              <a:avLst/>
              <a:gdLst/>
              <a:ahLst/>
              <a:cxnLst/>
              <a:rect l="l" t="t" r="r" b="b"/>
              <a:pathLst>
                <a:path w="14123603" h="6317102">
                  <a:moveTo>
                    <a:pt x="0" y="0"/>
                  </a:moveTo>
                  <a:lnTo>
                    <a:pt x="14123603" y="0"/>
                  </a:lnTo>
                  <a:lnTo>
                    <a:pt x="14123603" y="6317102"/>
                  </a:lnTo>
                  <a:lnTo>
                    <a:pt x="0" y="6317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Rectangle 30"/>
          <p:cNvSpPr/>
          <p:nvPr/>
        </p:nvSpPr>
        <p:spPr>
          <a:xfrm>
            <a:off x="0" y="1028700"/>
            <a:ext cx="1828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756">
              <a:buClr>
                <a:srgbClr val="143E63"/>
              </a:buClr>
              <a:buSzPts val="3000"/>
              <a:defRPr/>
            </a:pPr>
            <a:r>
              <a:rPr lang="vi-VN" sz="7000" b="1" kern="0">
                <a:solidFill>
                  <a:srgbClr val="0070C0"/>
                </a:solidFill>
                <a:latin typeface="Arial"/>
                <a:cs typeface="Arial"/>
                <a:sym typeface="Merriweather Sans"/>
              </a:rPr>
              <a:t>HƯỚNG DẪN VỀ NHÀ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446EC7-344B-143A-0E23-6C3CA05C3889}"/>
              </a:ext>
            </a:extLst>
          </p:cNvPr>
          <p:cNvSpPr txBox="1"/>
          <p:nvPr/>
        </p:nvSpPr>
        <p:spPr>
          <a:xfrm>
            <a:off x="2438400" y="3589496"/>
            <a:ext cx="13416471" cy="416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 nhớ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4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thiện</a:t>
            </a:r>
            <a:r>
              <a:rPr kumimoji="0" lang="en-US" sz="4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4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trong bài. </a:t>
            </a:r>
          </a:p>
          <a:p>
            <a:pPr marL="571500" lvl="0" indent="-5715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 thành các bài tập 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4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azota</a:t>
            </a:r>
            <a:r>
              <a:rPr kumimoji="0" lang="en-US" sz="4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4000" b="1" dirty="0"/>
              <a:t>https://azota.vn/de-thi/j9dc2n</a:t>
            </a:r>
            <a:r>
              <a:rPr lang="en-US" sz="4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reeform 11"/>
          <p:cNvSpPr/>
          <p:nvPr/>
        </p:nvSpPr>
        <p:spPr>
          <a:xfrm rot="456234">
            <a:off x="16864370" y="2704860"/>
            <a:ext cx="1002920" cy="858750"/>
          </a:xfrm>
          <a:custGeom>
            <a:avLst/>
            <a:gdLst/>
            <a:ahLst/>
            <a:cxnLst/>
            <a:rect l="l" t="t" r="r" b="b"/>
            <a:pathLst>
              <a:path w="1002920" h="858750">
                <a:moveTo>
                  <a:pt x="0" y="0"/>
                </a:moveTo>
                <a:lnTo>
                  <a:pt x="1002920" y="0"/>
                </a:lnTo>
                <a:lnTo>
                  <a:pt x="1002920" y="858751"/>
                </a:lnTo>
                <a:lnTo>
                  <a:pt x="0" y="858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26"/>
          <p:cNvSpPr/>
          <p:nvPr/>
        </p:nvSpPr>
        <p:spPr>
          <a:xfrm rot="633580">
            <a:off x="5985832" y="9306190"/>
            <a:ext cx="850503" cy="895267"/>
          </a:xfrm>
          <a:custGeom>
            <a:avLst/>
            <a:gdLst/>
            <a:ahLst/>
            <a:cxnLst/>
            <a:rect l="l" t="t" r="r" b="b"/>
            <a:pathLst>
              <a:path w="850503" h="895267">
                <a:moveTo>
                  <a:pt x="0" y="0"/>
                </a:moveTo>
                <a:lnTo>
                  <a:pt x="850503" y="0"/>
                </a:lnTo>
                <a:lnTo>
                  <a:pt x="850503" y="895266"/>
                </a:lnTo>
                <a:lnTo>
                  <a:pt x="0" y="8952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26"/>
          <p:cNvSpPr/>
          <p:nvPr/>
        </p:nvSpPr>
        <p:spPr>
          <a:xfrm rot="633580">
            <a:off x="16998139" y="4763588"/>
            <a:ext cx="850503" cy="895267"/>
          </a:xfrm>
          <a:custGeom>
            <a:avLst/>
            <a:gdLst/>
            <a:ahLst/>
            <a:cxnLst/>
            <a:rect l="l" t="t" r="r" b="b"/>
            <a:pathLst>
              <a:path w="850503" h="895267">
                <a:moveTo>
                  <a:pt x="0" y="0"/>
                </a:moveTo>
                <a:lnTo>
                  <a:pt x="850503" y="0"/>
                </a:lnTo>
                <a:lnTo>
                  <a:pt x="850503" y="895266"/>
                </a:lnTo>
                <a:lnTo>
                  <a:pt x="0" y="8952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FE769A-C8C8-3B15-11D1-2F48EB5C01A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032941" y="5739198"/>
            <a:ext cx="1743318" cy="1810003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1601" y="-298248"/>
            <a:ext cx="19016561" cy="10712534"/>
            <a:chOff x="0" y="0"/>
            <a:chExt cx="25355414" cy="14283378"/>
          </a:xfrm>
        </p:grpSpPr>
        <p:sp>
          <p:nvSpPr>
            <p:cNvPr id="3" name="Freeform 3"/>
            <p:cNvSpPr/>
            <p:nvPr/>
          </p:nvSpPr>
          <p:spPr>
            <a:xfrm rot="456234">
              <a:off x="3686589" y="4800773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0"/>
                  </a:lnTo>
                  <a:lnTo>
                    <a:pt x="0" y="114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83513">
              <a:off x="24352109" y="2149073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83178">
              <a:off x="21453266" y="1110087"/>
              <a:ext cx="651600" cy="1238196"/>
            </a:xfrm>
            <a:custGeom>
              <a:avLst/>
              <a:gdLst/>
              <a:ahLst/>
              <a:cxnLst/>
              <a:rect l="l" t="t" r="r" b="b"/>
              <a:pathLst>
                <a:path w="651600" h="1238196">
                  <a:moveTo>
                    <a:pt x="0" y="0"/>
                  </a:moveTo>
                  <a:lnTo>
                    <a:pt x="651600" y="0"/>
                  </a:lnTo>
                  <a:lnTo>
                    <a:pt x="651600" y="1238196"/>
                  </a:lnTo>
                  <a:lnTo>
                    <a:pt x="0" y="123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681121">
              <a:off x="9357174" y="11847498"/>
              <a:ext cx="1796560" cy="979125"/>
            </a:xfrm>
            <a:custGeom>
              <a:avLst/>
              <a:gdLst/>
              <a:ahLst/>
              <a:cxnLst/>
              <a:rect l="l" t="t" r="r" b="b"/>
              <a:pathLst>
                <a:path w="1796560" h="979125">
                  <a:moveTo>
                    <a:pt x="0" y="0"/>
                  </a:moveTo>
                  <a:lnTo>
                    <a:pt x="1796560" y="0"/>
                  </a:lnTo>
                  <a:lnTo>
                    <a:pt x="1796560" y="979125"/>
                  </a:lnTo>
                  <a:lnTo>
                    <a:pt x="0" y="979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456234">
              <a:off x="4425078" y="1348720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1"/>
                  </a:lnTo>
                  <a:lnTo>
                    <a:pt x="0" y="1145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83029">
              <a:off x="22348264" y="9653783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31372">
              <a:off x="2488979" y="12583919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8" y="0"/>
                  </a:lnTo>
                  <a:lnTo>
                    <a:pt x="893158" y="1609295"/>
                  </a:lnTo>
                  <a:lnTo>
                    <a:pt x="0" y="1609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603234">
              <a:off x="22189302" y="12325489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8" y="0"/>
                  </a:lnTo>
                  <a:lnTo>
                    <a:pt x="1499978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633580">
              <a:off x="766552" y="93801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1168684">
              <a:off x="19331641" y="10308129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1" y="0"/>
                  </a:lnTo>
                  <a:lnTo>
                    <a:pt x="1232511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509868">
              <a:off x="19863573" y="3593026"/>
              <a:ext cx="958625" cy="1374372"/>
            </a:xfrm>
            <a:custGeom>
              <a:avLst/>
              <a:gdLst/>
              <a:ahLst/>
              <a:cxnLst/>
              <a:rect l="l" t="t" r="r" b="b"/>
              <a:pathLst>
                <a:path w="958625" h="1374372">
                  <a:moveTo>
                    <a:pt x="0" y="0"/>
                  </a:moveTo>
                  <a:lnTo>
                    <a:pt x="958625" y="0"/>
                  </a:lnTo>
                  <a:lnTo>
                    <a:pt x="958625" y="1374373"/>
                  </a:lnTo>
                  <a:lnTo>
                    <a:pt x="0" y="137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0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1314581">
              <a:off x="5920879" y="11901170"/>
              <a:ext cx="1444398" cy="1345096"/>
            </a:xfrm>
            <a:custGeom>
              <a:avLst/>
              <a:gdLst/>
              <a:ahLst/>
              <a:cxnLst/>
              <a:rect l="l" t="t" r="r" b="b"/>
              <a:pathLst>
                <a:path w="1444398" h="1345096">
                  <a:moveTo>
                    <a:pt x="0" y="0"/>
                  </a:moveTo>
                  <a:lnTo>
                    <a:pt x="1444398" y="0"/>
                  </a:lnTo>
                  <a:lnTo>
                    <a:pt x="1444398" y="1345096"/>
                  </a:lnTo>
                  <a:lnTo>
                    <a:pt x="0" y="1345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683513">
              <a:off x="17878234" y="12302416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8"/>
                  </a:lnTo>
                  <a:lnTo>
                    <a:pt x="0" y="113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633580">
              <a:off x="13675422" y="12101077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603234">
              <a:off x="17091934" y="2910833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7" y="0"/>
                  </a:lnTo>
                  <a:lnTo>
                    <a:pt x="1499977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931372">
              <a:off x="1999454" y="2575866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9" y="0"/>
                  </a:lnTo>
                  <a:lnTo>
                    <a:pt x="893159" y="1609294"/>
                  </a:lnTo>
                  <a:lnTo>
                    <a:pt x="0" y="1609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683513">
              <a:off x="1057295" y="10220811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7"/>
                  </a:lnTo>
                  <a:lnTo>
                    <a:pt x="0" y="1131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583029">
              <a:off x="6874178" y="2504250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4"/>
                  </a:lnTo>
                  <a:lnTo>
                    <a:pt x="0" y="1068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168684">
              <a:off x="11741919" y="1265475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2" y="0"/>
                  </a:lnTo>
                  <a:lnTo>
                    <a:pt x="1232512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683513">
              <a:off x="7706986" y="85514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583029">
              <a:off x="15791633" y="1291574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633580">
              <a:off x="99775" y="6708009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4" y="0"/>
                  </a:lnTo>
                  <a:lnTo>
                    <a:pt x="1134004" y="1193688"/>
                  </a:lnTo>
                  <a:lnTo>
                    <a:pt x="0" y="1193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 rot="5293930">
            <a:off x="8464806" y="-61134"/>
            <a:ext cx="9169416" cy="9818828"/>
          </a:xfrm>
          <a:custGeom>
            <a:avLst/>
            <a:gdLst/>
            <a:ahLst/>
            <a:cxnLst/>
            <a:rect l="l" t="t" r="r" b="b"/>
            <a:pathLst>
              <a:path w="9169416" h="9818828">
                <a:moveTo>
                  <a:pt x="0" y="0"/>
                </a:moveTo>
                <a:lnTo>
                  <a:pt x="9169416" y="0"/>
                </a:lnTo>
                <a:lnTo>
                  <a:pt x="9169416" y="9818828"/>
                </a:lnTo>
                <a:lnTo>
                  <a:pt x="0" y="981882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14868" y="2512527"/>
            <a:ext cx="8307411" cy="7812573"/>
          </a:xfrm>
          <a:custGeom>
            <a:avLst/>
            <a:gdLst/>
            <a:ahLst/>
            <a:cxnLst/>
            <a:rect l="l" t="t" r="r" b="b"/>
            <a:pathLst>
              <a:path w="8678016" h="8758300">
                <a:moveTo>
                  <a:pt x="0" y="0"/>
                </a:moveTo>
                <a:lnTo>
                  <a:pt x="8678016" y="0"/>
                </a:lnTo>
                <a:lnTo>
                  <a:pt x="8678016" y="8758300"/>
                </a:lnTo>
                <a:lnTo>
                  <a:pt x="0" y="87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9" name="Rectangle 28"/>
          <p:cNvSpPr/>
          <p:nvPr/>
        </p:nvSpPr>
        <p:spPr>
          <a:xfrm>
            <a:off x="8486274" y="2412556"/>
            <a:ext cx="906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743200">
              <a:lnSpc>
                <a:spcPct val="150000"/>
              </a:lnSpc>
              <a:buClr>
                <a:srgbClr val="000000"/>
              </a:buClr>
            </a:pPr>
            <a:r>
              <a:rPr lang="vi-VN" sz="8000" b="1" kern="0">
                <a:solidFill>
                  <a:srgbClr val="EFA648"/>
                </a:solidFill>
                <a:latin typeface="Arial"/>
                <a:cs typeface="Arial"/>
                <a:sym typeface="Arial"/>
              </a:rPr>
              <a:t>CẢM ƠN CÁC EM ĐÃ THAM GIA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049055" y="2965954"/>
            <a:ext cx="14373378" cy="3761059"/>
            <a:chOff x="1633487" y="3023834"/>
            <a:chExt cx="14373378" cy="3761059"/>
          </a:xfrm>
        </p:grpSpPr>
        <p:sp>
          <p:nvSpPr>
            <p:cNvPr id="4" name="TextBox 4"/>
            <p:cNvSpPr txBox="1"/>
            <p:nvPr/>
          </p:nvSpPr>
          <p:spPr>
            <a:xfrm>
              <a:off x="1633487" y="3071953"/>
              <a:ext cx="14373378" cy="37129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8500" b="1" dirty="0">
                  <a:solidFill>
                    <a:srgbClr val="000000"/>
                  </a:solidFill>
                  <a:ea typeface="Ahkio Bold"/>
                  <a:cs typeface="Ahkio Bold"/>
                  <a:sym typeface="Ahkio Bold"/>
                </a:rPr>
                <a:t>CHỦ ĐỀ 13: PHƯƠNG TRÌNH MẶT PHẲNG</a:t>
              </a:r>
              <a:endParaRPr lang="vi-VN" sz="8500" b="1" dirty="0">
                <a:solidFill>
                  <a:srgbClr val="000000"/>
                </a:solidFill>
                <a:ea typeface="Ahkio Bold"/>
                <a:cs typeface="Ahkio Bold"/>
                <a:sym typeface="Ahkio Bold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207155" y="3023834"/>
              <a:ext cx="13274344" cy="37129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8500" b="1" dirty="0">
                  <a:solidFill>
                    <a:srgbClr val="00B0F0"/>
                  </a:solidFill>
                  <a:ea typeface="Ahkio Bold"/>
                  <a:cs typeface="Ahkio Bold"/>
                  <a:sym typeface="Ahkio Bold"/>
                </a:rPr>
                <a:t>CHỦ ĐỀ 13: PHƯƠNG TRÌNH MẶT PHẲNG</a:t>
              </a:r>
              <a:endParaRPr lang="vi-VN" sz="8500" b="1" dirty="0">
                <a:solidFill>
                  <a:srgbClr val="00B0F0"/>
                </a:solidFill>
                <a:ea typeface="Ahkio Bold"/>
                <a:cs typeface="Ahkio Bold"/>
                <a:sym typeface="Ahkio Bold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246770" y="-234113"/>
            <a:ext cx="18880290" cy="10580776"/>
            <a:chOff x="-246770" y="-234113"/>
            <a:chExt cx="18880290" cy="10580776"/>
          </a:xfrm>
        </p:grpSpPr>
        <p:sp>
          <p:nvSpPr>
            <p:cNvPr id="6" name="Freeform 6"/>
            <p:cNvSpPr/>
            <p:nvPr/>
          </p:nvSpPr>
          <p:spPr>
            <a:xfrm rot="633580">
              <a:off x="7663374" y="3062301"/>
              <a:ext cx="850503" cy="895267"/>
            </a:xfrm>
            <a:custGeom>
              <a:avLst/>
              <a:gdLst/>
              <a:ahLst/>
              <a:cxnLst/>
              <a:rect l="l" t="t" r="r" b="b"/>
              <a:pathLst>
                <a:path w="850503" h="895267">
                  <a:moveTo>
                    <a:pt x="0" y="0"/>
                  </a:moveTo>
                  <a:lnTo>
                    <a:pt x="850503" y="0"/>
                  </a:lnTo>
                  <a:lnTo>
                    <a:pt x="850503" y="895267"/>
                  </a:lnTo>
                  <a:lnTo>
                    <a:pt x="0" y="89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456234">
              <a:off x="2443340" y="3302331"/>
              <a:ext cx="1002920" cy="858750"/>
            </a:xfrm>
            <a:custGeom>
              <a:avLst/>
              <a:gdLst/>
              <a:ahLst/>
              <a:cxnLst/>
              <a:rect l="l" t="t" r="r" b="b"/>
              <a:pathLst>
                <a:path w="1002920" h="858750">
                  <a:moveTo>
                    <a:pt x="0" y="0"/>
                  </a:moveTo>
                  <a:lnTo>
                    <a:pt x="1002920" y="0"/>
                  </a:lnTo>
                  <a:lnTo>
                    <a:pt x="1002920" y="858751"/>
                  </a:lnTo>
                  <a:lnTo>
                    <a:pt x="0" y="858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683513">
              <a:off x="17942480" y="1313557"/>
              <a:ext cx="691040" cy="691040"/>
            </a:xfrm>
            <a:custGeom>
              <a:avLst/>
              <a:gdLst/>
              <a:ahLst/>
              <a:cxnLst/>
              <a:rect l="l" t="t" r="r" b="b"/>
              <a:pathLst>
                <a:path w="691040" h="691040">
                  <a:moveTo>
                    <a:pt x="0" y="0"/>
                  </a:moveTo>
                  <a:lnTo>
                    <a:pt x="691040" y="0"/>
                  </a:lnTo>
                  <a:lnTo>
                    <a:pt x="691040" y="691039"/>
                  </a:lnTo>
                  <a:lnTo>
                    <a:pt x="0" y="691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983178">
              <a:off x="15768348" y="534317"/>
              <a:ext cx="488700" cy="928647"/>
            </a:xfrm>
            <a:custGeom>
              <a:avLst/>
              <a:gdLst/>
              <a:ahLst/>
              <a:cxnLst/>
              <a:rect l="l" t="t" r="r" b="b"/>
              <a:pathLst>
                <a:path w="488700" h="928647">
                  <a:moveTo>
                    <a:pt x="0" y="0"/>
                  </a:moveTo>
                  <a:lnTo>
                    <a:pt x="488700" y="0"/>
                  </a:lnTo>
                  <a:lnTo>
                    <a:pt x="488700" y="928647"/>
                  </a:lnTo>
                  <a:lnTo>
                    <a:pt x="0" y="928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681121">
              <a:off x="6696279" y="8587375"/>
              <a:ext cx="1347420" cy="734344"/>
            </a:xfrm>
            <a:custGeom>
              <a:avLst/>
              <a:gdLst/>
              <a:ahLst/>
              <a:cxnLst/>
              <a:rect l="l" t="t" r="r" b="b"/>
              <a:pathLst>
                <a:path w="1347420" h="734344">
                  <a:moveTo>
                    <a:pt x="0" y="0"/>
                  </a:moveTo>
                  <a:lnTo>
                    <a:pt x="1347420" y="0"/>
                  </a:lnTo>
                  <a:lnTo>
                    <a:pt x="1347420" y="734344"/>
                  </a:lnTo>
                  <a:lnTo>
                    <a:pt x="0" y="734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456234">
              <a:off x="2997207" y="713292"/>
              <a:ext cx="1002920" cy="858750"/>
            </a:xfrm>
            <a:custGeom>
              <a:avLst/>
              <a:gdLst/>
              <a:ahLst/>
              <a:cxnLst/>
              <a:rect l="l" t="t" r="r" b="b"/>
              <a:pathLst>
                <a:path w="1002920" h="858750">
                  <a:moveTo>
                    <a:pt x="0" y="0"/>
                  </a:moveTo>
                  <a:lnTo>
                    <a:pt x="1002920" y="0"/>
                  </a:lnTo>
                  <a:lnTo>
                    <a:pt x="1002920" y="858751"/>
                  </a:lnTo>
                  <a:lnTo>
                    <a:pt x="0" y="858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583029">
              <a:off x="16439596" y="6942089"/>
              <a:ext cx="860886" cy="801700"/>
            </a:xfrm>
            <a:custGeom>
              <a:avLst/>
              <a:gdLst/>
              <a:ahLst/>
              <a:cxnLst/>
              <a:rect l="l" t="t" r="r" b="b"/>
              <a:pathLst>
                <a:path w="860886" h="801700">
                  <a:moveTo>
                    <a:pt x="0" y="0"/>
                  </a:moveTo>
                  <a:lnTo>
                    <a:pt x="860887" y="0"/>
                  </a:lnTo>
                  <a:lnTo>
                    <a:pt x="860887" y="801700"/>
                  </a:lnTo>
                  <a:lnTo>
                    <a:pt x="0" y="801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931372">
              <a:off x="1545132" y="9139692"/>
              <a:ext cx="669869" cy="1206971"/>
            </a:xfrm>
            <a:custGeom>
              <a:avLst/>
              <a:gdLst/>
              <a:ahLst/>
              <a:cxnLst/>
              <a:rect l="l" t="t" r="r" b="b"/>
              <a:pathLst>
                <a:path w="669869" h="1206971">
                  <a:moveTo>
                    <a:pt x="0" y="0"/>
                  </a:moveTo>
                  <a:lnTo>
                    <a:pt x="669869" y="0"/>
                  </a:lnTo>
                  <a:lnTo>
                    <a:pt x="669869" y="1206970"/>
                  </a:lnTo>
                  <a:lnTo>
                    <a:pt x="0" y="120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603234">
              <a:off x="16320375" y="8945869"/>
              <a:ext cx="1124983" cy="704521"/>
            </a:xfrm>
            <a:custGeom>
              <a:avLst/>
              <a:gdLst/>
              <a:ahLst/>
              <a:cxnLst/>
              <a:rect l="l" t="t" r="r" b="b"/>
              <a:pathLst>
                <a:path w="1124983" h="704521">
                  <a:moveTo>
                    <a:pt x="0" y="0"/>
                  </a:moveTo>
                  <a:lnTo>
                    <a:pt x="1124983" y="0"/>
                  </a:lnTo>
                  <a:lnTo>
                    <a:pt x="1124983" y="704521"/>
                  </a:lnTo>
                  <a:lnTo>
                    <a:pt x="0" y="7045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633580">
              <a:off x="253313" y="-227897"/>
              <a:ext cx="850503" cy="895267"/>
            </a:xfrm>
            <a:custGeom>
              <a:avLst/>
              <a:gdLst/>
              <a:ahLst/>
              <a:cxnLst/>
              <a:rect l="l" t="t" r="r" b="b"/>
              <a:pathLst>
                <a:path w="850503" h="895267">
                  <a:moveTo>
                    <a:pt x="0" y="0"/>
                  </a:moveTo>
                  <a:lnTo>
                    <a:pt x="850503" y="0"/>
                  </a:lnTo>
                  <a:lnTo>
                    <a:pt x="850503" y="895266"/>
                  </a:lnTo>
                  <a:lnTo>
                    <a:pt x="0" y="895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168684">
              <a:off x="14623359" y="8240390"/>
              <a:ext cx="924384" cy="755684"/>
            </a:xfrm>
            <a:custGeom>
              <a:avLst/>
              <a:gdLst/>
              <a:ahLst/>
              <a:cxnLst/>
              <a:rect l="l" t="t" r="r" b="b"/>
              <a:pathLst>
                <a:path w="924384" h="755684">
                  <a:moveTo>
                    <a:pt x="0" y="0"/>
                  </a:moveTo>
                  <a:lnTo>
                    <a:pt x="924384" y="0"/>
                  </a:lnTo>
                  <a:lnTo>
                    <a:pt x="924384" y="755683"/>
                  </a:lnTo>
                  <a:lnTo>
                    <a:pt x="0" y="755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509868">
              <a:off x="14576079" y="2396522"/>
              <a:ext cx="718969" cy="1030779"/>
            </a:xfrm>
            <a:custGeom>
              <a:avLst/>
              <a:gdLst/>
              <a:ahLst/>
              <a:cxnLst/>
              <a:rect l="l" t="t" r="r" b="b"/>
              <a:pathLst>
                <a:path w="718969" h="1030779">
                  <a:moveTo>
                    <a:pt x="0" y="0"/>
                  </a:moveTo>
                  <a:lnTo>
                    <a:pt x="718968" y="0"/>
                  </a:lnTo>
                  <a:lnTo>
                    <a:pt x="718968" y="1030779"/>
                  </a:lnTo>
                  <a:lnTo>
                    <a:pt x="0" y="1030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0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1314581">
              <a:off x="4119058" y="8627629"/>
              <a:ext cx="1083299" cy="1008822"/>
            </a:xfrm>
            <a:custGeom>
              <a:avLst/>
              <a:gdLst/>
              <a:ahLst/>
              <a:cxnLst/>
              <a:rect l="l" t="t" r="r" b="b"/>
              <a:pathLst>
                <a:path w="1083299" h="1008822">
                  <a:moveTo>
                    <a:pt x="0" y="0"/>
                  </a:moveTo>
                  <a:lnTo>
                    <a:pt x="1083298" y="0"/>
                  </a:lnTo>
                  <a:lnTo>
                    <a:pt x="1083298" y="1008822"/>
                  </a:lnTo>
                  <a:lnTo>
                    <a:pt x="0" y="1008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683513">
              <a:off x="13087074" y="8928564"/>
              <a:ext cx="848991" cy="848991"/>
            </a:xfrm>
            <a:custGeom>
              <a:avLst/>
              <a:gdLst/>
              <a:ahLst/>
              <a:cxnLst/>
              <a:rect l="l" t="t" r="r" b="b"/>
              <a:pathLst>
                <a:path w="848991" h="848991">
                  <a:moveTo>
                    <a:pt x="0" y="0"/>
                  </a:moveTo>
                  <a:lnTo>
                    <a:pt x="848990" y="0"/>
                  </a:lnTo>
                  <a:lnTo>
                    <a:pt x="848990" y="848991"/>
                  </a:lnTo>
                  <a:lnTo>
                    <a:pt x="0" y="848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633580">
              <a:off x="9934965" y="8777560"/>
              <a:ext cx="850503" cy="895267"/>
            </a:xfrm>
            <a:custGeom>
              <a:avLst/>
              <a:gdLst/>
              <a:ahLst/>
              <a:cxnLst/>
              <a:rect l="l" t="t" r="r" b="b"/>
              <a:pathLst>
                <a:path w="850503" h="895267">
                  <a:moveTo>
                    <a:pt x="0" y="0"/>
                  </a:moveTo>
                  <a:lnTo>
                    <a:pt x="850503" y="0"/>
                  </a:lnTo>
                  <a:lnTo>
                    <a:pt x="850503" y="895266"/>
                  </a:lnTo>
                  <a:lnTo>
                    <a:pt x="0" y="895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603234">
              <a:off x="12497349" y="1884877"/>
              <a:ext cx="1124983" cy="704521"/>
            </a:xfrm>
            <a:custGeom>
              <a:avLst/>
              <a:gdLst/>
              <a:ahLst/>
              <a:cxnLst/>
              <a:rect l="l" t="t" r="r" b="b"/>
              <a:pathLst>
                <a:path w="1124983" h="704521">
                  <a:moveTo>
                    <a:pt x="0" y="0"/>
                  </a:moveTo>
                  <a:lnTo>
                    <a:pt x="1124983" y="0"/>
                  </a:lnTo>
                  <a:lnTo>
                    <a:pt x="1124983" y="704520"/>
                  </a:lnTo>
                  <a:lnTo>
                    <a:pt x="0" y="704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931372">
              <a:off x="1177989" y="1633651"/>
              <a:ext cx="669869" cy="1206971"/>
            </a:xfrm>
            <a:custGeom>
              <a:avLst/>
              <a:gdLst/>
              <a:ahLst/>
              <a:cxnLst/>
              <a:rect l="l" t="t" r="r" b="b"/>
              <a:pathLst>
                <a:path w="669869" h="1206971">
                  <a:moveTo>
                    <a:pt x="0" y="0"/>
                  </a:moveTo>
                  <a:lnTo>
                    <a:pt x="669869" y="0"/>
                  </a:lnTo>
                  <a:lnTo>
                    <a:pt x="669869" y="1206971"/>
                  </a:lnTo>
                  <a:lnTo>
                    <a:pt x="0" y="1206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683513">
              <a:off x="471370" y="7367360"/>
              <a:ext cx="848991" cy="848991"/>
            </a:xfrm>
            <a:custGeom>
              <a:avLst/>
              <a:gdLst/>
              <a:ahLst/>
              <a:cxnLst/>
              <a:rect l="l" t="t" r="r" b="b"/>
              <a:pathLst>
                <a:path w="848991" h="848991">
                  <a:moveTo>
                    <a:pt x="0" y="0"/>
                  </a:moveTo>
                  <a:lnTo>
                    <a:pt x="848990" y="0"/>
                  </a:lnTo>
                  <a:lnTo>
                    <a:pt x="848990" y="848991"/>
                  </a:lnTo>
                  <a:lnTo>
                    <a:pt x="0" y="848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583029">
              <a:off x="4834032" y="1579939"/>
              <a:ext cx="860886" cy="801700"/>
            </a:xfrm>
            <a:custGeom>
              <a:avLst/>
              <a:gdLst/>
              <a:ahLst/>
              <a:cxnLst/>
              <a:rect l="l" t="t" r="r" b="b"/>
              <a:pathLst>
                <a:path w="860886" h="801700">
                  <a:moveTo>
                    <a:pt x="0" y="0"/>
                  </a:moveTo>
                  <a:lnTo>
                    <a:pt x="860886" y="0"/>
                  </a:lnTo>
                  <a:lnTo>
                    <a:pt x="860886" y="801701"/>
                  </a:lnTo>
                  <a:lnTo>
                    <a:pt x="0" y="80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1168684">
              <a:off x="8484838" y="650858"/>
              <a:ext cx="924384" cy="755684"/>
            </a:xfrm>
            <a:custGeom>
              <a:avLst/>
              <a:gdLst/>
              <a:ahLst/>
              <a:cxnLst/>
              <a:rect l="l" t="t" r="r" b="b"/>
              <a:pathLst>
                <a:path w="924384" h="755684">
                  <a:moveTo>
                    <a:pt x="0" y="0"/>
                  </a:moveTo>
                  <a:lnTo>
                    <a:pt x="924383" y="0"/>
                  </a:lnTo>
                  <a:lnTo>
                    <a:pt x="924383" y="755684"/>
                  </a:lnTo>
                  <a:lnTo>
                    <a:pt x="0" y="755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683513">
              <a:off x="5458638" y="-234113"/>
              <a:ext cx="691040" cy="691040"/>
            </a:xfrm>
            <a:custGeom>
              <a:avLst/>
              <a:gdLst/>
              <a:ahLst/>
              <a:cxnLst/>
              <a:rect l="l" t="t" r="r" b="b"/>
              <a:pathLst>
                <a:path w="691040" h="691040">
                  <a:moveTo>
                    <a:pt x="0" y="0"/>
                  </a:moveTo>
                  <a:lnTo>
                    <a:pt x="691039" y="0"/>
                  </a:lnTo>
                  <a:lnTo>
                    <a:pt x="691039" y="691040"/>
                  </a:lnTo>
                  <a:lnTo>
                    <a:pt x="0" y="691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583029">
              <a:off x="11522123" y="670432"/>
              <a:ext cx="860886" cy="801700"/>
            </a:xfrm>
            <a:custGeom>
              <a:avLst/>
              <a:gdLst/>
              <a:ahLst/>
              <a:cxnLst/>
              <a:rect l="l" t="t" r="r" b="b"/>
              <a:pathLst>
                <a:path w="860886" h="801700">
                  <a:moveTo>
                    <a:pt x="0" y="0"/>
                  </a:moveTo>
                  <a:lnTo>
                    <a:pt x="860886" y="0"/>
                  </a:lnTo>
                  <a:lnTo>
                    <a:pt x="860886" y="801700"/>
                  </a:lnTo>
                  <a:lnTo>
                    <a:pt x="0" y="801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633580">
              <a:off x="-246770" y="4732758"/>
              <a:ext cx="850503" cy="895267"/>
            </a:xfrm>
            <a:custGeom>
              <a:avLst/>
              <a:gdLst/>
              <a:ahLst/>
              <a:cxnLst/>
              <a:rect l="l" t="t" r="r" b="b"/>
              <a:pathLst>
                <a:path w="850503" h="895267">
                  <a:moveTo>
                    <a:pt x="0" y="0"/>
                  </a:moveTo>
                  <a:lnTo>
                    <a:pt x="850503" y="0"/>
                  </a:lnTo>
                  <a:lnTo>
                    <a:pt x="850503" y="895267"/>
                  </a:lnTo>
                  <a:lnTo>
                    <a:pt x="0" y="89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47214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1601" y="-298248"/>
            <a:ext cx="19016561" cy="10712534"/>
            <a:chOff x="0" y="0"/>
            <a:chExt cx="25355414" cy="14283378"/>
          </a:xfrm>
        </p:grpSpPr>
        <p:sp>
          <p:nvSpPr>
            <p:cNvPr id="3" name="Freeform 3"/>
            <p:cNvSpPr/>
            <p:nvPr/>
          </p:nvSpPr>
          <p:spPr>
            <a:xfrm rot="456234">
              <a:off x="3686589" y="4800773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0"/>
                  </a:lnTo>
                  <a:lnTo>
                    <a:pt x="0" y="114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83513">
              <a:off x="24352109" y="2149073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83178">
              <a:off x="21453266" y="1110087"/>
              <a:ext cx="651600" cy="1238196"/>
            </a:xfrm>
            <a:custGeom>
              <a:avLst/>
              <a:gdLst/>
              <a:ahLst/>
              <a:cxnLst/>
              <a:rect l="l" t="t" r="r" b="b"/>
              <a:pathLst>
                <a:path w="651600" h="1238196">
                  <a:moveTo>
                    <a:pt x="0" y="0"/>
                  </a:moveTo>
                  <a:lnTo>
                    <a:pt x="651600" y="0"/>
                  </a:lnTo>
                  <a:lnTo>
                    <a:pt x="651600" y="1238196"/>
                  </a:lnTo>
                  <a:lnTo>
                    <a:pt x="0" y="123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681121">
              <a:off x="9357174" y="11847498"/>
              <a:ext cx="1796560" cy="979125"/>
            </a:xfrm>
            <a:custGeom>
              <a:avLst/>
              <a:gdLst/>
              <a:ahLst/>
              <a:cxnLst/>
              <a:rect l="l" t="t" r="r" b="b"/>
              <a:pathLst>
                <a:path w="1796560" h="979125">
                  <a:moveTo>
                    <a:pt x="0" y="0"/>
                  </a:moveTo>
                  <a:lnTo>
                    <a:pt x="1796560" y="0"/>
                  </a:lnTo>
                  <a:lnTo>
                    <a:pt x="1796560" y="979125"/>
                  </a:lnTo>
                  <a:lnTo>
                    <a:pt x="0" y="979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456234">
              <a:off x="4425078" y="1348720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1"/>
                  </a:lnTo>
                  <a:lnTo>
                    <a:pt x="0" y="1145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83029">
              <a:off x="22348264" y="9653783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31372">
              <a:off x="2488979" y="12583919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8" y="0"/>
                  </a:lnTo>
                  <a:lnTo>
                    <a:pt x="893158" y="1609295"/>
                  </a:lnTo>
                  <a:lnTo>
                    <a:pt x="0" y="1609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603234">
              <a:off x="22189302" y="12325489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8" y="0"/>
                  </a:lnTo>
                  <a:lnTo>
                    <a:pt x="1499978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633580">
              <a:off x="766552" y="93801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1168684">
              <a:off x="19331641" y="10308129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1" y="0"/>
                  </a:lnTo>
                  <a:lnTo>
                    <a:pt x="1232511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509868">
              <a:off x="19863573" y="3593026"/>
              <a:ext cx="958625" cy="1374372"/>
            </a:xfrm>
            <a:custGeom>
              <a:avLst/>
              <a:gdLst/>
              <a:ahLst/>
              <a:cxnLst/>
              <a:rect l="l" t="t" r="r" b="b"/>
              <a:pathLst>
                <a:path w="958625" h="1374372">
                  <a:moveTo>
                    <a:pt x="0" y="0"/>
                  </a:moveTo>
                  <a:lnTo>
                    <a:pt x="958625" y="0"/>
                  </a:lnTo>
                  <a:lnTo>
                    <a:pt x="958625" y="1374373"/>
                  </a:lnTo>
                  <a:lnTo>
                    <a:pt x="0" y="137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0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1314581">
              <a:off x="5920879" y="11901170"/>
              <a:ext cx="1444398" cy="1345096"/>
            </a:xfrm>
            <a:custGeom>
              <a:avLst/>
              <a:gdLst/>
              <a:ahLst/>
              <a:cxnLst/>
              <a:rect l="l" t="t" r="r" b="b"/>
              <a:pathLst>
                <a:path w="1444398" h="1345096">
                  <a:moveTo>
                    <a:pt x="0" y="0"/>
                  </a:moveTo>
                  <a:lnTo>
                    <a:pt x="1444398" y="0"/>
                  </a:lnTo>
                  <a:lnTo>
                    <a:pt x="1444398" y="1345096"/>
                  </a:lnTo>
                  <a:lnTo>
                    <a:pt x="0" y="1345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683513">
              <a:off x="17878234" y="12302416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8"/>
                  </a:lnTo>
                  <a:lnTo>
                    <a:pt x="0" y="113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633580">
              <a:off x="13675422" y="12101077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603234">
              <a:off x="17091934" y="2910833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7" y="0"/>
                  </a:lnTo>
                  <a:lnTo>
                    <a:pt x="1499977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931372">
              <a:off x="1999454" y="2575866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9" y="0"/>
                  </a:lnTo>
                  <a:lnTo>
                    <a:pt x="893159" y="1609294"/>
                  </a:lnTo>
                  <a:lnTo>
                    <a:pt x="0" y="1609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683513">
              <a:off x="1057295" y="10220811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7"/>
                  </a:lnTo>
                  <a:lnTo>
                    <a:pt x="0" y="1131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583029">
              <a:off x="6874178" y="2504250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4"/>
                  </a:lnTo>
                  <a:lnTo>
                    <a:pt x="0" y="1068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168684">
              <a:off x="11741919" y="1265475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2" y="0"/>
                  </a:lnTo>
                  <a:lnTo>
                    <a:pt x="1232512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683513">
              <a:off x="7706986" y="85514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583029">
              <a:off x="15791633" y="1291574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633580">
              <a:off x="99775" y="6708009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4" y="0"/>
                  </a:lnTo>
                  <a:lnTo>
                    <a:pt x="1134004" y="1193688"/>
                  </a:lnTo>
                  <a:lnTo>
                    <a:pt x="0" y="1193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1511981" y="2056338"/>
            <a:ext cx="14123603" cy="6317102"/>
          </a:xfrm>
          <a:custGeom>
            <a:avLst/>
            <a:gdLst/>
            <a:ahLst/>
            <a:cxnLst/>
            <a:rect l="l" t="t" r="r" b="b"/>
            <a:pathLst>
              <a:path w="14123603" h="6317102">
                <a:moveTo>
                  <a:pt x="0" y="0"/>
                </a:moveTo>
                <a:lnTo>
                  <a:pt x="14123603" y="0"/>
                </a:lnTo>
                <a:lnTo>
                  <a:pt x="14123603" y="6317102"/>
                </a:lnTo>
                <a:lnTo>
                  <a:pt x="0" y="63171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69202" y="1913560"/>
            <a:ext cx="14123603" cy="6317102"/>
          </a:xfrm>
          <a:custGeom>
            <a:avLst/>
            <a:gdLst/>
            <a:ahLst/>
            <a:cxnLst/>
            <a:rect l="l" t="t" r="r" b="b"/>
            <a:pathLst>
              <a:path w="14123603" h="6317102">
                <a:moveTo>
                  <a:pt x="0" y="0"/>
                </a:moveTo>
                <a:lnTo>
                  <a:pt x="14123603" y="0"/>
                </a:lnTo>
                <a:lnTo>
                  <a:pt x="14123603" y="6317102"/>
                </a:lnTo>
                <a:lnTo>
                  <a:pt x="0" y="63171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2262866" y="2400300"/>
            <a:ext cx="4958334" cy="8229600"/>
          </a:xfrm>
          <a:custGeom>
            <a:avLst/>
            <a:gdLst/>
            <a:ahLst/>
            <a:cxnLst/>
            <a:rect l="l" t="t" r="r" b="b"/>
            <a:pathLst>
              <a:path w="4958334" h="8229600">
                <a:moveTo>
                  <a:pt x="0" y="0"/>
                </a:moveTo>
                <a:lnTo>
                  <a:pt x="4958334" y="0"/>
                </a:lnTo>
                <a:lnTo>
                  <a:pt x="49583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32" name="Google Shape;494;p40"/>
          <p:cNvSpPr txBox="1">
            <a:spLocks/>
          </p:cNvSpPr>
          <p:nvPr/>
        </p:nvSpPr>
        <p:spPr>
          <a:xfrm>
            <a:off x="1750202" y="2552700"/>
            <a:ext cx="11220347" cy="426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828800">
              <a:lnSpc>
                <a:spcPct val="150000"/>
              </a:lnSpc>
              <a:buClrTx/>
              <a:defRPr/>
            </a:pPr>
            <a:r>
              <a:rPr lang="vi-VN" sz="8400" b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 tập lại </a:t>
            </a:r>
            <a:endParaRPr lang="en-US" sz="8400" b="1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1828800">
              <a:lnSpc>
                <a:spcPct val="150000"/>
              </a:lnSpc>
              <a:buClrTx/>
              <a:defRPr/>
            </a:pPr>
            <a:r>
              <a:rPr lang="vi-VN" sz="8400" b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đã học</a:t>
            </a:r>
            <a:endParaRPr lang="en-US" sz="8400" b="1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186123"/>
            <a:ext cx="3810000" cy="29869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6" y="1616795"/>
            <a:ext cx="17754600" cy="7391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B7BB22-50CC-DB0E-4589-3F56C346974A}"/>
              </a:ext>
            </a:extLst>
          </p:cNvPr>
          <p:cNvSpPr txBox="1"/>
          <p:nvPr/>
        </p:nvSpPr>
        <p:spPr>
          <a:xfrm>
            <a:off x="15152913" y="1934677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C0F17A-08C0-ADF4-E718-9708D71637A6}"/>
                  </a:ext>
                </a:extLst>
              </p:cNvPr>
              <p:cNvSpPr txBox="1"/>
              <p:nvPr/>
            </p:nvSpPr>
            <p:spPr>
              <a:xfrm>
                <a:off x="16002000" y="3057277"/>
                <a:ext cx="6591758" cy="1211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2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VTCP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C0F17A-08C0-ADF4-E718-9708D7163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0" y="3057277"/>
                <a:ext cx="6591758" cy="1211678"/>
              </a:xfrm>
              <a:prstGeom prst="rect">
                <a:avLst/>
              </a:prstGeom>
              <a:blipFill>
                <a:blip r:embed="rId4"/>
                <a:stretch>
                  <a:fillRect l="-555" t="-707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80A4E4-320B-2FE0-4978-3E3C409B4045}"/>
                  </a:ext>
                </a:extLst>
              </p:cNvPr>
              <p:cNvSpPr txBox="1"/>
              <p:nvPr/>
            </p:nvSpPr>
            <p:spPr>
              <a:xfrm>
                <a:off x="15700106" y="4102896"/>
                <a:ext cx="2968894" cy="825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80A4E4-320B-2FE0-4978-3E3C409B4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0106" y="4102896"/>
                <a:ext cx="2968894" cy="8257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A77E0-FA42-9E1F-4D78-52DD07DF5B38}"/>
                  </a:ext>
                </a:extLst>
              </p:cNvPr>
              <p:cNvSpPr txBox="1"/>
              <p:nvPr/>
            </p:nvSpPr>
            <p:spPr>
              <a:xfrm>
                <a:off x="10525010" y="5074771"/>
                <a:ext cx="92775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27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𝐵𝑦</m:t>
                      </m:r>
                      <m:r>
                        <a:rPr lang="en-US" sz="27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𝐶𝑧</m:t>
                      </m:r>
                      <m:r>
                        <a:rPr lang="en-US" sz="27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7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d>
                        <m:dPr>
                          <m:ctrlPr>
                            <a:rPr lang="en-US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7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7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7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8A77E0-FA42-9E1F-4D78-52DD07DF5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010" y="5074771"/>
                <a:ext cx="92775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82C3A8-4E83-6502-F061-F107AAFFCA70}"/>
                  </a:ext>
                </a:extLst>
              </p:cNvPr>
              <p:cNvSpPr txBox="1"/>
              <p:nvPr/>
            </p:nvSpPr>
            <p:spPr>
              <a:xfrm>
                <a:off x="-914400" y="1809804"/>
                <a:ext cx="4648200" cy="972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82C3A8-4E83-6502-F061-F107AAFFC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0" y="1809804"/>
                <a:ext cx="4648200" cy="9722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C214FF-A722-7A61-D084-E14E6F1335F7}"/>
                  </a:ext>
                </a:extLst>
              </p:cNvPr>
              <p:cNvSpPr txBox="1"/>
              <p:nvPr/>
            </p:nvSpPr>
            <p:spPr>
              <a:xfrm>
                <a:off x="-762000" y="4389086"/>
                <a:ext cx="58864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C214FF-A722-7A61-D084-E14E6F133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4389086"/>
                <a:ext cx="588645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BE6576-CE45-6BD7-59B7-9E890C69DF2D}"/>
                  </a:ext>
                </a:extLst>
              </p:cNvPr>
              <p:cNvSpPr txBox="1"/>
              <p:nvPr/>
            </p:nvSpPr>
            <p:spPr>
              <a:xfrm>
                <a:off x="378094" y="7129861"/>
                <a:ext cx="6022706" cy="10059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BE6576-CE45-6BD7-59B7-9E890C69D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94" y="7129861"/>
                <a:ext cx="6022706" cy="1005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76DE53-4E86-8F8B-F3B7-67C896E47A74}"/>
              </a:ext>
            </a:extLst>
          </p:cNvPr>
          <p:cNvCxnSpPr>
            <a:cxnSpLocks/>
          </p:cNvCxnSpPr>
          <p:nvPr/>
        </p:nvCxnSpPr>
        <p:spPr>
          <a:xfrm>
            <a:off x="7696200" y="5966923"/>
            <a:ext cx="0" cy="776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7B9766D-0D33-1DAD-57AB-DA927C631C89}"/>
              </a:ext>
            </a:extLst>
          </p:cNvPr>
          <p:cNvSpPr txBox="1"/>
          <p:nvPr/>
        </p:nvSpPr>
        <p:spPr>
          <a:xfrm>
            <a:off x="6710674" y="67437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GÓC GIỮA HAI 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088FD9-0A6B-DDD0-C66B-A68BE7DB2B66}"/>
                  </a:ext>
                </a:extLst>
              </p:cNvPr>
              <p:cNvSpPr txBox="1"/>
              <p:nvPr/>
            </p:nvSpPr>
            <p:spPr>
              <a:xfrm>
                <a:off x="6400800" y="7053108"/>
                <a:ext cx="6204856" cy="1082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088FD9-0A6B-DDD0-C66B-A68BE7DB2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7053108"/>
                <a:ext cx="6204856" cy="10826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004771-220A-54C6-87BD-46D0857C533C}"/>
                  </a:ext>
                </a:extLst>
              </p:cNvPr>
              <p:cNvSpPr txBox="1"/>
              <p:nvPr/>
            </p:nvSpPr>
            <p:spPr>
              <a:xfrm>
                <a:off x="10123715" y="2506800"/>
                <a:ext cx="11756570" cy="647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3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groupChr>
                        <m:groupChrPr>
                          <m:chr m:val="⇀"/>
                          <m:pos m:val="top"/>
                          <m:vertJc m:val="bot"/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2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groupCh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004771-220A-54C6-87BD-46D0857C5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15" y="2506800"/>
                <a:ext cx="11756570" cy="6470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6010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/>
      <p:bldP spid="14" grpId="0"/>
      <p:bldP spid="16" grpId="0" animBg="1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1601" y="-298248"/>
            <a:ext cx="19016561" cy="10712534"/>
            <a:chOff x="0" y="0"/>
            <a:chExt cx="25355414" cy="14283378"/>
          </a:xfrm>
        </p:grpSpPr>
        <p:sp>
          <p:nvSpPr>
            <p:cNvPr id="3" name="Freeform 3"/>
            <p:cNvSpPr/>
            <p:nvPr/>
          </p:nvSpPr>
          <p:spPr>
            <a:xfrm rot="456234">
              <a:off x="3686589" y="4800773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0"/>
                  </a:lnTo>
                  <a:lnTo>
                    <a:pt x="0" y="114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683513">
              <a:off x="24352109" y="2149073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983178">
              <a:off x="21453266" y="1110087"/>
              <a:ext cx="651600" cy="1238196"/>
            </a:xfrm>
            <a:custGeom>
              <a:avLst/>
              <a:gdLst/>
              <a:ahLst/>
              <a:cxnLst/>
              <a:rect l="l" t="t" r="r" b="b"/>
              <a:pathLst>
                <a:path w="651600" h="1238196">
                  <a:moveTo>
                    <a:pt x="0" y="0"/>
                  </a:moveTo>
                  <a:lnTo>
                    <a:pt x="651600" y="0"/>
                  </a:lnTo>
                  <a:lnTo>
                    <a:pt x="651600" y="1238196"/>
                  </a:lnTo>
                  <a:lnTo>
                    <a:pt x="0" y="1238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681121">
              <a:off x="9357174" y="11847498"/>
              <a:ext cx="1796560" cy="979125"/>
            </a:xfrm>
            <a:custGeom>
              <a:avLst/>
              <a:gdLst/>
              <a:ahLst/>
              <a:cxnLst/>
              <a:rect l="l" t="t" r="r" b="b"/>
              <a:pathLst>
                <a:path w="1796560" h="979125">
                  <a:moveTo>
                    <a:pt x="0" y="0"/>
                  </a:moveTo>
                  <a:lnTo>
                    <a:pt x="1796560" y="0"/>
                  </a:lnTo>
                  <a:lnTo>
                    <a:pt x="1796560" y="979125"/>
                  </a:lnTo>
                  <a:lnTo>
                    <a:pt x="0" y="979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456234">
              <a:off x="4425078" y="1348720"/>
              <a:ext cx="1337227" cy="1145000"/>
            </a:xfrm>
            <a:custGeom>
              <a:avLst/>
              <a:gdLst/>
              <a:ahLst/>
              <a:cxnLst/>
              <a:rect l="l" t="t" r="r" b="b"/>
              <a:pathLst>
                <a:path w="1337227" h="1145000">
                  <a:moveTo>
                    <a:pt x="0" y="0"/>
                  </a:moveTo>
                  <a:lnTo>
                    <a:pt x="1337227" y="0"/>
                  </a:lnTo>
                  <a:lnTo>
                    <a:pt x="1337227" y="1145001"/>
                  </a:lnTo>
                  <a:lnTo>
                    <a:pt x="0" y="1145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583029">
              <a:off x="22348264" y="9653783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31372">
              <a:off x="2488979" y="12583919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8" y="0"/>
                  </a:lnTo>
                  <a:lnTo>
                    <a:pt x="893158" y="1609295"/>
                  </a:lnTo>
                  <a:lnTo>
                    <a:pt x="0" y="1609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603234">
              <a:off x="22189302" y="12325489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8" y="0"/>
                  </a:lnTo>
                  <a:lnTo>
                    <a:pt x="1499978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633580">
              <a:off x="766552" y="93801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1168684">
              <a:off x="19331641" y="10308129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1" y="0"/>
                  </a:lnTo>
                  <a:lnTo>
                    <a:pt x="1232511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509868">
              <a:off x="19863573" y="3593026"/>
              <a:ext cx="958625" cy="1374372"/>
            </a:xfrm>
            <a:custGeom>
              <a:avLst/>
              <a:gdLst/>
              <a:ahLst/>
              <a:cxnLst/>
              <a:rect l="l" t="t" r="r" b="b"/>
              <a:pathLst>
                <a:path w="958625" h="1374372">
                  <a:moveTo>
                    <a:pt x="0" y="0"/>
                  </a:moveTo>
                  <a:lnTo>
                    <a:pt x="958625" y="0"/>
                  </a:lnTo>
                  <a:lnTo>
                    <a:pt x="958625" y="1374373"/>
                  </a:lnTo>
                  <a:lnTo>
                    <a:pt x="0" y="137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30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1314581">
              <a:off x="5920879" y="11901170"/>
              <a:ext cx="1444398" cy="1345096"/>
            </a:xfrm>
            <a:custGeom>
              <a:avLst/>
              <a:gdLst/>
              <a:ahLst/>
              <a:cxnLst/>
              <a:rect l="l" t="t" r="r" b="b"/>
              <a:pathLst>
                <a:path w="1444398" h="1345096">
                  <a:moveTo>
                    <a:pt x="0" y="0"/>
                  </a:moveTo>
                  <a:lnTo>
                    <a:pt x="1444398" y="0"/>
                  </a:lnTo>
                  <a:lnTo>
                    <a:pt x="1444398" y="1345096"/>
                  </a:lnTo>
                  <a:lnTo>
                    <a:pt x="0" y="1345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683513">
              <a:off x="17878234" y="12302416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8"/>
                  </a:lnTo>
                  <a:lnTo>
                    <a:pt x="0" y="113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633580">
              <a:off x="13675422" y="12101077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5" y="0"/>
                  </a:lnTo>
                  <a:lnTo>
                    <a:pt x="1134005" y="1193689"/>
                  </a:lnTo>
                  <a:lnTo>
                    <a:pt x="0" y="119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603234">
              <a:off x="17091934" y="2910833"/>
              <a:ext cx="1499977" cy="939361"/>
            </a:xfrm>
            <a:custGeom>
              <a:avLst/>
              <a:gdLst/>
              <a:ahLst/>
              <a:cxnLst/>
              <a:rect l="l" t="t" r="r" b="b"/>
              <a:pathLst>
                <a:path w="1499977" h="939361">
                  <a:moveTo>
                    <a:pt x="0" y="0"/>
                  </a:moveTo>
                  <a:lnTo>
                    <a:pt x="1499977" y="0"/>
                  </a:lnTo>
                  <a:lnTo>
                    <a:pt x="1499977" y="939361"/>
                  </a:lnTo>
                  <a:lnTo>
                    <a:pt x="0" y="93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3000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931372">
              <a:off x="1999454" y="2575866"/>
              <a:ext cx="893158" cy="1609294"/>
            </a:xfrm>
            <a:custGeom>
              <a:avLst/>
              <a:gdLst/>
              <a:ahLst/>
              <a:cxnLst/>
              <a:rect l="l" t="t" r="r" b="b"/>
              <a:pathLst>
                <a:path w="893158" h="1609294">
                  <a:moveTo>
                    <a:pt x="0" y="0"/>
                  </a:moveTo>
                  <a:lnTo>
                    <a:pt x="893159" y="0"/>
                  </a:lnTo>
                  <a:lnTo>
                    <a:pt x="893159" y="1609294"/>
                  </a:lnTo>
                  <a:lnTo>
                    <a:pt x="0" y="1609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3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683513">
              <a:off x="1057295" y="10220811"/>
              <a:ext cx="1131987" cy="1131987"/>
            </a:xfrm>
            <a:custGeom>
              <a:avLst/>
              <a:gdLst/>
              <a:ahLst/>
              <a:cxnLst/>
              <a:rect l="l" t="t" r="r" b="b"/>
              <a:pathLst>
                <a:path w="1131987" h="1131987">
                  <a:moveTo>
                    <a:pt x="0" y="0"/>
                  </a:moveTo>
                  <a:lnTo>
                    <a:pt x="1131987" y="0"/>
                  </a:lnTo>
                  <a:lnTo>
                    <a:pt x="1131987" y="1131987"/>
                  </a:lnTo>
                  <a:lnTo>
                    <a:pt x="0" y="1131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583029">
              <a:off x="6874178" y="2504250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4"/>
                  </a:lnTo>
                  <a:lnTo>
                    <a:pt x="0" y="1068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168684">
              <a:off x="11741919" y="1265475"/>
              <a:ext cx="1232511" cy="1007578"/>
            </a:xfrm>
            <a:custGeom>
              <a:avLst/>
              <a:gdLst/>
              <a:ahLst/>
              <a:cxnLst/>
              <a:rect l="l" t="t" r="r" b="b"/>
              <a:pathLst>
                <a:path w="1232511" h="1007578">
                  <a:moveTo>
                    <a:pt x="0" y="0"/>
                  </a:moveTo>
                  <a:lnTo>
                    <a:pt x="1232512" y="0"/>
                  </a:lnTo>
                  <a:lnTo>
                    <a:pt x="1232512" y="1007578"/>
                  </a:lnTo>
                  <a:lnTo>
                    <a:pt x="0" y="1007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3000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683513">
              <a:off x="7706986" y="85514"/>
              <a:ext cx="921386" cy="921386"/>
            </a:xfrm>
            <a:custGeom>
              <a:avLst/>
              <a:gdLst/>
              <a:ahLst/>
              <a:cxnLst/>
              <a:rect l="l" t="t" r="r" b="b"/>
              <a:pathLst>
                <a:path w="921386" h="921386">
                  <a:moveTo>
                    <a:pt x="0" y="0"/>
                  </a:moveTo>
                  <a:lnTo>
                    <a:pt x="921386" y="0"/>
                  </a:lnTo>
                  <a:lnTo>
                    <a:pt x="921386" y="921386"/>
                  </a:lnTo>
                  <a:lnTo>
                    <a:pt x="0" y="921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583029">
              <a:off x="15791633" y="1291574"/>
              <a:ext cx="1147848" cy="1068934"/>
            </a:xfrm>
            <a:custGeom>
              <a:avLst/>
              <a:gdLst/>
              <a:ahLst/>
              <a:cxnLst/>
              <a:rect l="l" t="t" r="r" b="b"/>
              <a:pathLst>
                <a:path w="1147848" h="1068934">
                  <a:moveTo>
                    <a:pt x="0" y="0"/>
                  </a:moveTo>
                  <a:lnTo>
                    <a:pt x="1147848" y="0"/>
                  </a:lnTo>
                  <a:lnTo>
                    <a:pt x="1147848" y="1068933"/>
                  </a:lnTo>
                  <a:lnTo>
                    <a:pt x="0" y="1068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633580">
              <a:off x="99775" y="6708009"/>
              <a:ext cx="1134004" cy="1193689"/>
            </a:xfrm>
            <a:custGeom>
              <a:avLst/>
              <a:gdLst/>
              <a:ahLst/>
              <a:cxnLst/>
              <a:rect l="l" t="t" r="r" b="b"/>
              <a:pathLst>
                <a:path w="1134004" h="1193689">
                  <a:moveTo>
                    <a:pt x="0" y="0"/>
                  </a:moveTo>
                  <a:lnTo>
                    <a:pt x="1134004" y="0"/>
                  </a:lnTo>
                  <a:lnTo>
                    <a:pt x="1134004" y="1193688"/>
                  </a:lnTo>
                  <a:lnTo>
                    <a:pt x="0" y="1193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3000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2153588" y="2056338"/>
            <a:ext cx="14123603" cy="6317102"/>
          </a:xfrm>
          <a:custGeom>
            <a:avLst/>
            <a:gdLst/>
            <a:ahLst/>
            <a:cxnLst/>
            <a:rect l="l" t="t" r="r" b="b"/>
            <a:pathLst>
              <a:path w="14123603" h="6317102">
                <a:moveTo>
                  <a:pt x="0" y="0"/>
                </a:moveTo>
                <a:lnTo>
                  <a:pt x="14123603" y="0"/>
                </a:lnTo>
                <a:lnTo>
                  <a:pt x="14123603" y="6317102"/>
                </a:lnTo>
                <a:lnTo>
                  <a:pt x="0" y="631710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010809" y="1913560"/>
            <a:ext cx="14123603" cy="6317102"/>
          </a:xfrm>
          <a:custGeom>
            <a:avLst/>
            <a:gdLst/>
            <a:ahLst/>
            <a:cxnLst/>
            <a:rect l="l" t="t" r="r" b="b"/>
            <a:pathLst>
              <a:path w="14123603" h="6317102">
                <a:moveTo>
                  <a:pt x="0" y="0"/>
                </a:moveTo>
                <a:lnTo>
                  <a:pt x="14123603" y="0"/>
                </a:lnTo>
                <a:lnTo>
                  <a:pt x="14123603" y="6317102"/>
                </a:lnTo>
                <a:lnTo>
                  <a:pt x="0" y="63171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753081" y="2600005"/>
            <a:ext cx="7766685" cy="8229600"/>
          </a:xfrm>
          <a:custGeom>
            <a:avLst/>
            <a:gdLst/>
            <a:ahLst/>
            <a:cxnLst/>
            <a:rect l="l" t="t" r="r" b="b"/>
            <a:pathLst>
              <a:path w="7766685" h="8229600">
                <a:moveTo>
                  <a:pt x="0" y="0"/>
                </a:moveTo>
                <a:lnTo>
                  <a:pt x="7766685" y="0"/>
                </a:lnTo>
                <a:lnTo>
                  <a:pt x="77666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603618" y="3009900"/>
            <a:ext cx="6607182" cy="363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400" b="1" dirty="0">
                <a:solidFill>
                  <a:srgbClr val="EFA648"/>
                </a:solidFill>
                <a:latin typeface="Arial" panose="020B0604020202020204" pitchFamily="34" charset="0"/>
                <a:ea typeface="Ahkio Bold"/>
                <a:cs typeface="Arial" panose="020B0604020202020204" pitchFamily="34" charset="0"/>
                <a:sym typeface="Ahkio Bold"/>
              </a:rPr>
              <a:t>HOẠT ĐỘNG </a:t>
            </a:r>
          </a:p>
          <a:p>
            <a:pPr algn="ctr">
              <a:lnSpc>
                <a:spcPct val="150000"/>
              </a:lnSpc>
            </a:pPr>
            <a:r>
              <a:rPr lang="en-US" sz="8400" b="1" dirty="0">
                <a:solidFill>
                  <a:srgbClr val="EFA648"/>
                </a:solidFill>
                <a:latin typeface="Arial" panose="020B0604020202020204" pitchFamily="34" charset="0"/>
                <a:ea typeface="Ahkio Bold"/>
                <a:cs typeface="Arial" panose="020B0604020202020204" pitchFamily="34" charset="0"/>
                <a:sym typeface="Ahkio Bold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342900"/>
            <a:ext cx="18288000" cy="1066800"/>
            <a:chOff x="-425114" y="631659"/>
            <a:chExt cx="16370967" cy="1371601"/>
          </a:xfrm>
          <a:solidFill>
            <a:srgbClr val="FFFCF2"/>
          </a:solidFill>
        </p:grpSpPr>
        <p:sp>
          <p:nvSpPr>
            <p:cNvPr id="11" name="Freeform 6"/>
            <p:cNvSpPr/>
            <p:nvPr/>
          </p:nvSpPr>
          <p:spPr>
            <a:xfrm>
              <a:off x="-425114" y="631659"/>
              <a:ext cx="16370967" cy="1371601"/>
            </a:xfrm>
            <a:custGeom>
              <a:avLst/>
              <a:gdLst/>
              <a:ahLst/>
              <a:cxnLst/>
              <a:rect l="l" t="t" r="r" b="b"/>
              <a:pathLst>
                <a:path w="6546024" h="1217408">
                  <a:moveTo>
                    <a:pt x="0" y="0"/>
                  </a:moveTo>
                  <a:lnTo>
                    <a:pt x="6546024" y="0"/>
                  </a:lnTo>
                  <a:lnTo>
                    <a:pt x="6546024" y="1217408"/>
                  </a:lnTo>
                  <a:lnTo>
                    <a:pt x="0" y="1217408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5CE7C2-8D10-9360-EBC8-3AA71A157681}"/>
                </a:ext>
              </a:extLst>
            </p:cNvPr>
            <p:cNvSpPr txBox="1"/>
            <p:nvPr/>
          </p:nvSpPr>
          <p:spPr>
            <a:xfrm>
              <a:off x="30078" y="827602"/>
              <a:ext cx="15448549" cy="10090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500" b="1" i="0" u="none" strike="noStrike" kern="1200" cap="none" spc="0" normalizeH="0" baseline="0" noProof="0">
                  <a:ln>
                    <a:noFill/>
                  </a:ln>
                  <a:solidFill>
                    <a:srgbClr val="EFA64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 trắc nghiệm đúng sai</a:t>
              </a:r>
              <a:endPara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EFA6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8086" y="1565977"/>
                <a:ext cx="15949698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vi-VN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vi-VN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                                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câu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86" y="1565977"/>
                <a:ext cx="15949698" cy="1824923"/>
              </a:xfrm>
              <a:prstGeom prst="rect">
                <a:avLst/>
              </a:prstGeom>
              <a:blipFill>
                <a:blip r:embed="rId2"/>
                <a:stretch>
                  <a:fillRect l="-137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457201" y="3793694"/>
                <a:ext cx="16013949" cy="1160433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just" defTabSz="1828800">
                  <a:defRPr/>
                </a:pPr>
                <a:r>
                  <a:rPr lang="vi-VN" sz="4000" kern="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000" b="0" i="1" kern="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3;</m:t>
                    </m:r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1;2)</m:t>
                    </m:r>
                  </m:oMath>
                </a14:m>
                <a:r>
                  <a:rPr lang="en-US" sz="4000" kern="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A44729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3793694"/>
                <a:ext cx="16013949" cy="1160433"/>
              </a:xfrm>
              <a:prstGeom prst="roundRect">
                <a:avLst>
                  <a:gd name="adj" fmla="val 11112"/>
                </a:avLst>
              </a:prstGeom>
              <a:blipFill>
                <a:blip r:embed="rId3"/>
                <a:stretch>
                  <a:fillRect l="-1026" b="-5128"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9">
            <a:extLst>
              <a:ext uri="{FF2B5EF4-FFF2-40B4-BE49-F238E27FC236}">
                <a16:creationId xmlns:a16="http://schemas.microsoft.com/office/drawing/2014/main" id="{226DBB7D-428B-7C08-1D0B-674013C3BF8F}"/>
              </a:ext>
            </a:extLst>
          </p:cNvPr>
          <p:cNvSpPr/>
          <p:nvPr/>
        </p:nvSpPr>
        <p:spPr>
          <a:xfrm>
            <a:off x="16788906" y="3793694"/>
            <a:ext cx="1143000" cy="1160432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1000" kern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1000" kern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/>
              <p:nvPr/>
            </p:nvSpPr>
            <p:spPr>
              <a:xfrm>
                <a:off x="457201" y="5239212"/>
                <a:ext cx="16013949" cy="1162715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tabLst>
                    <a:tab pos="1719580" algn="l"/>
                    <a:tab pos="3262630" algn="l"/>
                    <a:tab pos="480631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kern="0">
                          <a:ea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000" kern="0">
                          <a:ea typeface="Calibri" panose="020F050202020403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0" i="0" kern="0" smtClean="0">
                          <a:ea typeface="Calibri" panose="020F0502020204030204" pitchFamily="34" charset="0"/>
                        </a:rPr>
                        <m:t>à: </m:t>
                      </m:r>
                    </m:oMath>
                  </m:oMathPara>
                </a14:m>
                <a:endParaRPr lang="en-US" sz="4000" b="0" kern="0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>
                  <a:tabLst>
                    <a:tab pos="1719580" algn="l"/>
                    <a:tab pos="3262630" algn="l"/>
                    <a:tab pos="4806315" algn="l"/>
                  </a:tabLst>
                </a:pP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: Rounded Corners 15">
                <a:extLst>
                  <a:ext uri="{FF2B5EF4-FFF2-40B4-BE49-F238E27FC236}">
                    <a16:creationId xmlns:a16="http://schemas.microsoft.com/office/drawing/2014/main" id="{8191A016-728D-D8A4-8798-20E91438A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5239212"/>
                <a:ext cx="16013949" cy="1162715"/>
              </a:xfrm>
              <a:prstGeom prst="roundRect">
                <a:avLst>
                  <a:gd name="adj" fmla="val 11112"/>
                </a:avLst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15">
            <a:extLst>
              <a:ext uri="{FF2B5EF4-FFF2-40B4-BE49-F238E27FC236}">
                <a16:creationId xmlns:a16="http://schemas.microsoft.com/office/drawing/2014/main" id="{8191A016-728D-D8A4-8798-20E91438AAAD}"/>
              </a:ext>
            </a:extLst>
          </p:cNvPr>
          <p:cNvSpPr/>
          <p:nvPr/>
        </p:nvSpPr>
        <p:spPr>
          <a:xfrm>
            <a:off x="457200" y="6687012"/>
            <a:ext cx="16013949" cy="1337161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BE1931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tabLst>
                <a:tab pos="1719580" algn="l"/>
                <a:tab pos="3262630" algn="l"/>
                <a:tab pos="4806315" algn="l"/>
              </a:tabLs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15">
            <a:extLst>
              <a:ext uri="{FF2B5EF4-FFF2-40B4-BE49-F238E27FC236}">
                <a16:creationId xmlns:a16="http://schemas.microsoft.com/office/drawing/2014/main" id="{8191A016-728D-D8A4-8798-20E91438AAAD}"/>
              </a:ext>
            </a:extLst>
          </p:cNvPr>
          <p:cNvSpPr/>
          <p:nvPr/>
        </p:nvSpPr>
        <p:spPr>
          <a:xfrm>
            <a:off x="457200" y="8134812"/>
            <a:ext cx="16026905" cy="1885488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BE1931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719580" algn="l"/>
                <a:tab pos="3262630" algn="l"/>
                <a:tab pos="4806315" algn="l"/>
              </a:tabLst>
            </a:pP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16788906" y="8130248"/>
            <a:ext cx="1143000" cy="188549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tabLst>
                <a:tab pos="1719580" algn="l"/>
                <a:tab pos="3262630" algn="l"/>
                <a:tab pos="4806315" algn="l"/>
              </a:tabLst>
            </a:pPr>
            <a:r>
              <a:rPr lang="en-US" sz="11000" kern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</a:t>
            </a:r>
            <a:endParaRPr lang="en-US" sz="11000" kern="0" dirty="0">
              <a:solidFill>
                <a:srgbClr val="FF000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226DBB7D-428B-7C08-1D0B-674013C3BF8F}"/>
              </a:ext>
            </a:extLst>
          </p:cNvPr>
          <p:cNvSpPr/>
          <p:nvPr/>
        </p:nvSpPr>
        <p:spPr>
          <a:xfrm>
            <a:off x="16788906" y="5239212"/>
            <a:ext cx="1143000" cy="1160432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1000" kern="0" dirty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1000" kern="0" dirty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226DBB7D-428B-7C08-1D0B-674013C3BF8F}"/>
              </a:ext>
            </a:extLst>
          </p:cNvPr>
          <p:cNvSpPr/>
          <p:nvPr/>
        </p:nvSpPr>
        <p:spPr>
          <a:xfrm>
            <a:off x="16788906" y="6684730"/>
            <a:ext cx="1143000" cy="1160432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1000" kern="0" dirty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1000" kern="0" dirty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AC173B-0991-AF55-2566-601055843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F74A60-0E9B-2BB8-1044-0905EEDA900A}"/>
                  </a:ext>
                </a:extLst>
              </p:cNvPr>
              <p:cNvSpPr txBox="1"/>
              <p:nvPr/>
            </p:nvSpPr>
            <p:spPr>
              <a:xfrm>
                <a:off x="9906000" y="1730828"/>
                <a:ext cx="355554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1;0;0</m:t>
                        </m:r>
                      </m:e>
                    </m:d>
                    <m:r>
                      <a:rPr lang="en-US" sz="4400" i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0">
                            <a:latin typeface="Cambria Math" panose="02040503050406030204" pitchFamily="18" charset="0"/>
                          </a:rPr>
                          <m:t>4;1;2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F74A60-0E9B-2BB8-1044-0905EEDA9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1730828"/>
                <a:ext cx="3555546" cy="769441"/>
              </a:xfrm>
              <a:prstGeom prst="rect">
                <a:avLst/>
              </a:prstGeom>
              <a:blipFill>
                <a:blip r:embed="rId5"/>
                <a:stretch>
                  <a:fillRect r="-34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16E079-AA1B-45D2-BBE6-A8345BF8B465}"/>
                  </a:ext>
                </a:extLst>
              </p:cNvPr>
              <p:cNvSpPr txBox="1"/>
              <p:nvPr/>
            </p:nvSpPr>
            <p:spPr>
              <a:xfrm>
                <a:off x="762000" y="5819428"/>
                <a:ext cx="476486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16E079-AA1B-45D2-BBE6-A8345BF8B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819428"/>
                <a:ext cx="476486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33C90E-00F6-A230-A92B-46BF2B614E1C}"/>
                  </a:ext>
                </a:extLst>
              </p:cNvPr>
              <p:cNvSpPr txBox="1"/>
              <p:nvPr/>
            </p:nvSpPr>
            <p:spPr>
              <a:xfrm>
                <a:off x="4876800" y="6679287"/>
                <a:ext cx="9304564" cy="1337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;1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33C90E-00F6-A230-A92B-46BF2B614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6679287"/>
                <a:ext cx="9304564" cy="1337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3999F7-8607-4733-D6E2-F40802A778C8}"/>
                  </a:ext>
                </a:extLst>
              </p:cNvPr>
              <p:cNvSpPr txBox="1"/>
              <p:nvPr/>
            </p:nvSpPr>
            <p:spPr>
              <a:xfrm>
                <a:off x="-1219200" y="9072993"/>
                <a:ext cx="938076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−12=0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3999F7-8607-4733-D6E2-F40802A7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9200" y="9072993"/>
                <a:ext cx="938076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5081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5325" y="435586"/>
                <a:ext cx="17246072" cy="2240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vi-VN" sz="4000" b="1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Câu 2: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Trong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                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phẳng</a:t>
                </a:r>
                <a:endParaRPr lang="en-US" sz="4000" dirty="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400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                        </a:t>
                </a:r>
                <a:r>
                  <a:rPr lang="en-US" sz="4000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                            . </a:t>
                </a:r>
                <a:r>
                  <a:rPr lang="vi-VN" sz="4000" dirty="0"/>
                  <a:t>Xét tính đúng sai của các mệnh đề sau:</a:t>
                </a:r>
                <a:r>
                  <a:rPr lang="en-US" sz="400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25" y="435586"/>
                <a:ext cx="17246072" cy="2240422"/>
              </a:xfrm>
              <a:prstGeom prst="rect">
                <a:avLst/>
              </a:prstGeom>
              <a:blipFill>
                <a:blip r:embed="rId2"/>
                <a:stretch>
                  <a:fillRect l="-1273" t="-2446" b="-10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16">
            <a:extLst>
              <a:ext uri="{FF2B5EF4-FFF2-40B4-BE49-F238E27FC236}">
                <a16:creationId xmlns:a16="http://schemas.microsoft.com/office/drawing/2014/main" id="{DDE4FE98-1C5B-C40E-0E41-384425927D54}"/>
              </a:ext>
            </a:extLst>
          </p:cNvPr>
          <p:cNvSpPr/>
          <p:nvPr/>
        </p:nvSpPr>
        <p:spPr>
          <a:xfrm>
            <a:off x="681675" y="3183054"/>
            <a:ext cx="15581396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BE1931"/>
            </a:solidFill>
            <a:prstDash val="solid"/>
          </a:ln>
          <a:effectLst/>
        </p:spPr>
        <p:txBody>
          <a:bodyPr rtlCol="0" anchor="ctr"/>
          <a:lstStyle/>
          <a:p>
            <a:pPr>
              <a:spcAft>
                <a:spcPts val="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vectơ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pháp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phẳng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(P)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16345401" y="3183054"/>
            <a:ext cx="1515996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algn="ctr" defTabSz="1828800">
              <a:spcAft>
                <a:spcPts val="2000"/>
              </a:spcAft>
              <a:defRPr/>
            </a:pPr>
            <a:r>
              <a:rPr lang="en-US" sz="14400" kern="0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</a:t>
            </a:r>
            <a:endParaRPr lang="en-US" sz="14400" kern="0" dirty="0">
              <a:solidFill>
                <a:srgbClr val="FF000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1" name="Rectangle: Rounded Corners 16">
            <a:extLst>
              <a:ext uri="{FF2B5EF4-FFF2-40B4-BE49-F238E27FC236}">
                <a16:creationId xmlns:a16="http://schemas.microsoft.com/office/drawing/2014/main" id="{DDE4FE98-1C5B-C40E-0E41-384425927D54}"/>
              </a:ext>
            </a:extLst>
          </p:cNvPr>
          <p:cNvSpPr/>
          <p:nvPr/>
        </p:nvSpPr>
        <p:spPr>
          <a:xfrm>
            <a:off x="681675" y="4868121"/>
            <a:ext cx="15581396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BE1931"/>
            </a:solidFill>
            <a:prstDash val="solid"/>
          </a:ln>
          <a:effectLst/>
        </p:spPr>
        <p:txBody>
          <a:bodyPr rtlCol="0" anchor="ctr"/>
          <a:lstStyle/>
          <a:p>
            <a:pPr>
              <a:spcAft>
                <a:spcPts val="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(Q)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16345401" y="4859599"/>
            <a:ext cx="1515996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kumimoji="0" lang="en-US" sz="1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DDE4FE98-1C5B-C40E-0E41-384425927D54}"/>
              </a:ext>
            </a:extLst>
          </p:cNvPr>
          <p:cNvSpPr/>
          <p:nvPr/>
        </p:nvSpPr>
        <p:spPr>
          <a:xfrm>
            <a:off x="615325" y="6553188"/>
            <a:ext cx="15581396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BE1931"/>
            </a:solidFill>
            <a:prstDash val="solid"/>
          </a:ln>
          <a:effectLst/>
        </p:spPr>
        <p:txBody>
          <a:bodyPr rtlCol="0" anchor="ctr"/>
          <a:lstStyle/>
          <a:p>
            <a:pPr>
              <a:spcAft>
                <a:spcPts val="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c) </a:t>
            </a:r>
            <a:r>
              <a:rPr lang="en-US" sz="40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Phương </a:t>
            </a:r>
            <a:r>
              <a:rPr lang="en-US" sz="40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mặt</a:t>
            </a:r>
            <a:r>
              <a:rPr lang="en-US" sz="40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phẳng</a:t>
            </a:r>
            <a:r>
              <a:rPr lang="en-US" sz="40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qua A </a:t>
            </a:r>
            <a:r>
              <a:rPr lang="en-US" sz="40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(Q) </a:t>
            </a:r>
            <a:r>
              <a:rPr lang="en-US" sz="4000" dirty="0" err="1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  <a:tabLst>
                <a:tab pos="1719580" algn="l"/>
                <a:tab pos="3262630" algn="l"/>
                <a:tab pos="4806315" algn="l"/>
              </a:tabLst>
            </a:pP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16345401" y="6553188"/>
            <a:ext cx="1515996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4400" kern="0" dirty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4400" kern="0" dirty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5" name="Rectangle: Rounded Corners 16">
            <a:extLst>
              <a:ext uri="{FF2B5EF4-FFF2-40B4-BE49-F238E27FC236}">
                <a16:creationId xmlns:a16="http://schemas.microsoft.com/office/drawing/2014/main" id="{DDE4FE98-1C5B-C40E-0E41-384425927D54}"/>
              </a:ext>
            </a:extLst>
          </p:cNvPr>
          <p:cNvSpPr/>
          <p:nvPr/>
        </p:nvSpPr>
        <p:spPr>
          <a:xfrm>
            <a:off x="598996" y="8229733"/>
            <a:ext cx="15581396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BE1931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spcAft>
                <a:spcPts val="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d) Phương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phẳng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qua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phẳng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(P)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(Q)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16350844" y="8201115"/>
            <a:ext cx="1515996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spcAft>
                <a:spcPts val="2000"/>
              </a:spcAft>
              <a:defRPr/>
            </a:pPr>
            <a:r>
              <a:rPr lang="en-US" sz="14400" kern="0" dirty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4400" kern="0" dirty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690BE8-AABB-78CE-96E5-83946B82F90E}"/>
                  </a:ext>
                </a:extLst>
              </p:cNvPr>
              <p:cNvSpPr txBox="1"/>
              <p:nvPr/>
            </p:nvSpPr>
            <p:spPr>
              <a:xfrm>
                <a:off x="9448800" y="493968"/>
                <a:ext cx="376917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−1;2;3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690BE8-AABB-78CE-96E5-83946B82F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493968"/>
                <a:ext cx="376917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6777D0-E51B-DF57-8E66-3801C58E5A52}"/>
                  </a:ext>
                </a:extLst>
              </p:cNvPr>
              <p:cNvSpPr txBox="1"/>
              <p:nvPr/>
            </p:nvSpPr>
            <p:spPr>
              <a:xfrm>
                <a:off x="620768" y="1240269"/>
                <a:ext cx="361677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40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4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6777D0-E51B-DF57-8E66-3801C58E5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68" y="1240269"/>
                <a:ext cx="361677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EAE307-C7C1-CE35-185F-21F7B290846E}"/>
                  </a:ext>
                </a:extLst>
              </p:cNvPr>
              <p:cNvSpPr txBox="1"/>
              <p:nvPr/>
            </p:nvSpPr>
            <p:spPr>
              <a:xfrm>
                <a:off x="4478584" y="1201854"/>
                <a:ext cx="475977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40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EAE307-C7C1-CE35-185F-21F7B2908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584" y="1201854"/>
                <a:ext cx="475977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22976C-93FE-19EB-2633-1296C02C6841}"/>
                  </a:ext>
                </a:extLst>
              </p:cNvPr>
              <p:cNvSpPr txBox="1"/>
              <p:nvPr/>
            </p:nvSpPr>
            <p:spPr>
              <a:xfrm>
                <a:off x="10723788" y="3476120"/>
                <a:ext cx="498837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acc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sepChr m:val=";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22976C-93FE-19EB-2633-1296C02C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788" y="3476120"/>
                <a:ext cx="4988377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56835-C90B-DF46-FEE8-039424EF2BDA}"/>
                  </a:ext>
                </a:extLst>
              </p:cNvPr>
              <p:cNvSpPr txBox="1"/>
              <p:nvPr/>
            </p:nvSpPr>
            <p:spPr>
              <a:xfrm>
                <a:off x="-1828800" y="7064502"/>
                <a:ext cx="942158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56835-C90B-DF46-FEE8-039424EF2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8800" y="7064502"/>
                <a:ext cx="942158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811ADA-391B-F322-BD78-892018CC2785}"/>
                  </a:ext>
                </a:extLst>
              </p:cNvPr>
              <p:cNvSpPr txBox="1"/>
              <p:nvPr/>
            </p:nvSpPr>
            <p:spPr>
              <a:xfrm>
                <a:off x="1670069" y="8810715"/>
                <a:ext cx="1037680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−5=0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811ADA-391B-F322-BD78-892018CC2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069" y="8810715"/>
                <a:ext cx="10376806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4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7006" y="98202"/>
            <a:ext cx="17242061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4972050" algn="l"/>
              </a:tabLst>
            </a:pPr>
            <a:r>
              <a:rPr lang="en-US" sz="4000" b="1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3: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AB,           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gắn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tọa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Oxyz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6">
            <a:extLst>
              <a:ext uri="{FF2B5EF4-FFF2-40B4-BE49-F238E27FC236}">
                <a16:creationId xmlns:a16="http://schemas.microsoft.com/office/drawing/2014/main" id="{DDE4FE98-1C5B-C40E-0E41-384425927D54}"/>
              </a:ext>
            </a:extLst>
          </p:cNvPr>
          <p:cNvSpPr/>
          <p:nvPr/>
        </p:nvSpPr>
        <p:spPr>
          <a:xfrm>
            <a:off x="565652" y="3320223"/>
            <a:ext cx="8349747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BE1931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Tọa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9120722" y="3320223"/>
            <a:ext cx="1515996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kumimoji="0" lang="en-US" sz="1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6" name="Rectangle: Rounded Corners 16">
            <a:extLst>
              <a:ext uri="{FF2B5EF4-FFF2-40B4-BE49-F238E27FC236}">
                <a16:creationId xmlns:a16="http://schemas.microsoft.com/office/drawing/2014/main" id="{DDE4FE98-1C5B-C40E-0E41-384425927D54}"/>
              </a:ext>
            </a:extLst>
          </p:cNvPr>
          <p:cNvSpPr/>
          <p:nvPr/>
        </p:nvSpPr>
        <p:spPr>
          <a:xfrm>
            <a:off x="537005" y="4584603"/>
            <a:ext cx="8349747" cy="2447646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BE1931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Trọng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tâm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SCD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là</a:t>
            </a:r>
            <a:endParaRPr lang="en-US" sz="40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n-US" sz="40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9037572" y="5339442"/>
            <a:ext cx="1515996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defRPr/>
            </a:pPr>
            <a:r>
              <a:rPr lang="en-US" sz="14400" kern="0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</a:t>
            </a:r>
            <a:endParaRPr lang="en-US" sz="14400" kern="0" dirty="0">
              <a:solidFill>
                <a:srgbClr val="FF000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DDE4FE98-1C5B-C40E-0E41-384425927D54}"/>
              </a:ext>
            </a:extLst>
          </p:cNvPr>
          <p:cNvSpPr/>
          <p:nvPr/>
        </p:nvSpPr>
        <p:spPr>
          <a:xfrm>
            <a:off x="554767" y="7184571"/>
            <a:ext cx="8349747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BE1931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c) Phương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phẳng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(SBD) </a:t>
            </a:r>
            <a:r>
              <a:rPr lang="en-US" sz="4000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: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9104393" y="7184571"/>
            <a:ext cx="1515996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algn="ctr" defTabSz="1828800">
              <a:defRPr/>
            </a:pPr>
            <a:r>
              <a:rPr lang="en-US" sz="14400" kern="0" dirty="0">
                <a:solidFill>
                  <a:srgbClr val="00B05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</a:t>
            </a:r>
            <a:endParaRPr lang="en-US" sz="14400" kern="0" dirty="0">
              <a:solidFill>
                <a:srgbClr val="00B05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16">
                <a:extLst>
                  <a:ext uri="{FF2B5EF4-FFF2-40B4-BE49-F238E27FC236}">
                    <a16:creationId xmlns:a16="http://schemas.microsoft.com/office/drawing/2014/main" id="{DDE4FE98-1C5B-C40E-0E41-384425927D54}"/>
                  </a:ext>
                </a:extLst>
              </p:cNvPr>
              <p:cNvSpPr/>
              <p:nvPr/>
            </p:nvSpPr>
            <p:spPr>
              <a:xfrm>
                <a:off x="532995" y="8518386"/>
                <a:ext cx="8349747" cy="1501914"/>
              </a:xfrm>
              <a:prstGeom prst="roundRect">
                <a:avLst>
                  <a:gd name="adj" fmla="val 11112"/>
                </a:avLst>
              </a:prstGeom>
              <a:solidFill>
                <a:srgbClr val="FFFFFF"/>
              </a:solid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d) </a:t>
                </a:r>
                <a:r>
                  <a:rPr lang="en-US" sz="4000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phẳng</a:t>
                </a:r>
                <a:r>
                  <a:rPr lang="en-US" sz="400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(SBD) </a:t>
                </a:r>
                <a:r>
                  <a:rPr lang="en-US" sz="4000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: Rounded Corners 16">
                <a:extLst>
                  <a:ext uri="{FF2B5EF4-FFF2-40B4-BE49-F238E27FC236}">
                    <a16:creationId xmlns:a16="http://schemas.microsoft.com/office/drawing/2014/main" id="{DDE4FE98-1C5B-C40E-0E41-384425927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95" y="8518386"/>
                <a:ext cx="8349747" cy="1501914"/>
              </a:xfrm>
              <a:prstGeom prst="roundRect">
                <a:avLst>
                  <a:gd name="adj" fmla="val 11112"/>
                </a:avLst>
              </a:prstGeom>
              <a:blipFill>
                <a:blip r:embed="rId2"/>
                <a:stretch>
                  <a:fillRect l="-1820" t="-8367" r="-1820" b="-9163"/>
                </a:stretch>
              </a:blipFill>
              <a:ln w="25400" cap="flat" cmpd="sng" algn="ctr">
                <a:solidFill>
                  <a:srgbClr val="BE1931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: Rounded Corners 20">
            <a:extLst>
              <a:ext uri="{FF2B5EF4-FFF2-40B4-BE49-F238E27FC236}">
                <a16:creationId xmlns:a16="http://schemas.microsoft.com/office/drawing/2014/main" id="{176864E5-FE56-486F-6735-B1FA38B2538C}"/>
              </a:ext>
            </a:extLst>
          </p:cNvPr>
          <p:cNvSpPr/>
          <p:nvPr/>
        </p:nvSpPr>
        <p:spPr>
          <a:xfrm>
            <a:off x="9066219" y="8784771"/>
            <a:ext cx="1515996" cy="1219200"/>
          </a:xfrm>
          <a:prstGeom prst="roundRect">
            <a:avLst>
              <a:gd name="adj" fmla="val 11112"/>
            </a:avLst>
          </a:prstGeom>
          <a:solidFill>
            <a:srgbClr val="FFFFFF"/>
          </a:solidFill>
          <a:ln w="25400" cap="flat" cmpd="sng" algn="ctr">
            <a:solidFill>
              <a:srgbClr val="0B3D91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1828800">
              <a:defRPr/>
            </a:pPr>
            <a:r>
              <a:rPr lang="en-US" sz="14400" kern="0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Arial"/>
                <a:sym typeface="Wingdings" panose="05000000000000000000" pitchFamily="2" charset="2"/>
              </a:rPr>
              <a:t></a:t>
            </a:r>
            <a:endParaRPr lang="en-US" sz="14400" kern="0" dirty="0">
              <a:solidFill>
                <a:srgbClr val="FF0000"/>
              </a:solidFill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28A59A-6933-25EE-C62A-EA393ECCBD8C}"/>
                  </a:ext>
                </a:extLst>
              </p:cNvPr>
              <p:cNvSpPr txBox="1"/>
              <p:nvPr/>
            </p:nvSpPr>
            <p:spPr>
              <a:xfrm>
                <a:off x="7524738" y="1215239"/>
                <a:ext cx="568778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𝑆𝑂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𝐴𝐵𝐶𝐷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28A59A-6933-25EE-C62A-EA393ECCB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38" y="1215239"/>
                <a:ext cx="568778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B984A5-F9D3-91A4-C382-DF23FF55CDB5}"/>
                  </a:ext>
                </a:extLst>
              </p:cNvPr>
              <p:cNvSpPr txBox="1"/>
              <p:nvPr/>
            </p:nvSpPr>
            <p:spPr>
              <a:xfrm>
                <a:off x="5410200" y="1215239"/>
                <a:ext cx="323577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𝑆𝑂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B984A5-F9D3-91A4-C382-DF23FF55C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215239"/>
                <a:ext cx="323577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67694BC-5C51-42F3-9A31-9D25D6687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6225" y="3238500"/>
            <a:ext cx="7701775" cy="640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351939-7EB6-B823-96D4-E507CD0C9664}"/>
                  </a:ext>
                </a:extLst>
              </p:cNvPr>
              <p:cNvSpPr txBox="1"/>
              <p:nvPr/>
            </p:nvSpPr>
            <p:spPr>
              <a:xfrm>
                <a:off x="4299923" y="3662886"/>
                <a:ext cx="411480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sepChr m:val=";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351939-7EB6-B823-96D4-E507CD0C9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23" y="3662886"/>
                <a:ext cx="411480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538FD6-1B5D-BB54-1FDE-E2F6A0F76D7E}"/>
                  </a:ext>
                </a:extLst>
              </p:cNvPr>
              <p:cNvSpPr txBox="1"/>
              <p:nvPr/>
            </p:nvSpPr>
            <p:spPr>
              <a:xfrm>
                <a:off x="1099457" y="5703568"/>
                <a:ext cx="4343400" cy="1475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0;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538FD6-1B5D-BB54-1FDE-E2F6A0F76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57" y="5703568"/>
                <a:ext cx="4343400" cy="14754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B8A67D-57D1-8DA5-608A-E7B3378D6602}"/>
                  </a:ext>
                </a:extLst>
              </p:cNvPr>
              <p:cNvSpPr txBox="1"/>
              <p:nvPr/>
            </p:nvSpPr>
            <p:spPr>
              <a:xfrm>
                <a:off x="1345835" y="7810500"/>
                <a:ext cx="46784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B8A67D-57D1-8DA5-608A-E7B3378D6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835" y="7810500"/>
                <a:ext cx="467842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2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4088" y="484514"/>
                <a:ext cx="16309511" cy="3058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0000"/>
                  </a:lnSpc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vi-VN" sz="4200" b="1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Câu </a:t>
                </a:r>
                <a:r>
                  <a:rPr lang="en-US" sz="4200" b="1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4</a:t>
                </a:r>
                <a:r>
                  <a:rPr lang="vi-VN" sz="4200" b="1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: 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Trong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không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gian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hệ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trục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toạ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độ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cho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ba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điểm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(2;0;0</m:t>
                    </m:r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);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(0;−1;0)</m:t>
                    </m:r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</a:t>
                </a:r>
                <a:r>
                  <a:rPr lang="en-US" sz="4200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(0; 0; 3)</m:t>
                    </m:r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 Phương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trình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mặt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phẳng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𝑏𝑦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𝑐𝑧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− 6 = 0</m:t>
                    </m:r>
                  </m:oMath>
                </a14:m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 Khi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đó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bằng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bao </a:t>
                </a:r>
                <a:r>
                  <a:rPr lang="en-US" sz="4200" dirty="0" err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nhiêu</a:t>
                </a:r>
                <a:r>
                  <a:rPr lang="en-US" sz="4200" dirty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?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88" y="484514"/>
                <a:ext cx="16309511" cy="3058786"/>
              </a:xfrm>
              <a:prstGeom prst="rect">
                <a:avLst/>
              </a:prstGeom>
              <a:blipFill>
                <a:blip r:embed="rId2"/>
                <a:stretch>
                  <a:fillRect l="-1458" r="-1421" b="-8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514600" y="5908758"/>
            <a:ext cx="14709311" cy="2133600"/>
          </a:xfrm>
          <a:prstGeom prst="rect">
            <a:avLst/>
          </a:prstGeom>
          <a:solidFill>
            <a:srgbClr val="EFA648"/>
          </a:solidFill>
          <a:ln>
            <a:solidFill>
              <a:srgbClr val="EFA6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21055" y="6544671"/>
            <a:ext cx="75373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26"/>
          <p:cNvSpPr/>
          <p:nvPr/>
        </p:nvSpPr>
        <p:spPr>
          <a:xfrm>
            <a:off x="762000" y="4537158"/>
            <a:ext cx="3733800" cy="3730542"/>
          </a:xfrm>
          <a:custGeom>
            <a:avLst/>
            <a:gdLst/>
            <a:ahLst/>
            <a:cxnLst/>
            <a:rect l="l" t="t" r="r" b="b"/>
            <a:pathLst>
              <a:path w="7591806" h="8229600">
                <a:moveTo>
                  <a:pt x="0" y="0"/>
                </a:moveTo>
                <a:lnTo>
                  <a:pt x="7591806" y="0"/>
                </a:lnTo>
                <a:lnTo>
                  <a:pt x="75918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6612" y="9331242"/>
            <a:ext cx="298729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564</Words>
  <Application>Microsoft Office PowerPoint</Application>
  <PresentationFormat>Custom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Ahkio Bold</vt:lpstr>
      <vt:lpstr>Arial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파란색 깔끔하고 미니멀한 면접 발표 디자인 크리에이티브 포트폴리오 프레젠테이션</dc:title>
  <dc:creator>pc</dc:creator>
  <cp:lastModifiedBy>Hiền Nguyễn</cp:lastModifiedBy>
  <cp:revision>62</cp:revision>
  <dcterms:created xsi:type="dcterms:W3CDTF">2006-08-16T00:00:00Z</dcterms:created>
  <dcterms:modified xsi:type="dcterms:W3CDTF">2026-03-27T19:41:13Z</dcterms:modified>
  <dc:identifier>DAGXE33CLaI</dc:identifier>
</cp:coreProperties>
</file>