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tiff" ContentType="image/tif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11674" r:id="rId3"/>
    <p:sldId id="11675" r:id="rId4"/>
    <p:sldId id="11717" r:id="rId5"/>
    <p:sldId id="11676" r:id="rId6"/>
    <p:sldId id="11718" r:id="rId7"/>
    <p:sldId id="11719" r:id="rId8"/>
    <p:sldId id="11720" r:id="rId9"/>
    <p:sldId id="11721" r:id="rId10"/>
    <p:sldId id="11677" r:id="rId11"/>
    <p:sldId id="11595" r:id="rId12"/>
    <p:sldId id="11601" r:id="rId13"/>
    <p:sldId id="11602" r:id="rId14"/>
    <p:sldId id="11603" r:id="rId15"/>
    <p:sldId id="11678" r:id="rId16"/>
    <p:sldId id="11605" r:id="rId17"/>
    <p:sldId id="11679" r:id="rId18"/>
    <p:sldId id="11609" r:id="rId19"/>
    <p:sldId id="11610" r:id="rId20"/>
    <p:sldId id="11611" r:id="rId21"/>
    <p:sldId id="11722" r:id="rId22"/>
    <p:sldId id="11686" r:id="rId23"/>
    <p:sldId id="11615" r:id="rId24"/>
    <p:sldId id="11620" r:id="rId25"/>
    <p:sldId id="11621" r:id="rId26"/>
    <p:sldId id="11680" r:id="rId27"/>
    <p:sldId id="11687" r:id="rId28"/>
    <p:sldId id="11681" r:id="rId29"/>
    <p:sldId id="11682" r:id="rId30"/>
    <p:sldId id="11683" r:id="rId31"/>
    <p:sldId id="11684" r:id="rId32"/>
    <p:sldId id="11688" r:id="rId33"/>
    <p:sldId id="11707" r:id="rId34"/>
    <p:sldId id="11580" r:id="rId35"/>
    <p:sldId id="11708" r:id="rId36"/>
    <p:sldId id="11709" r:id="rId37"/>
    <p:sldId id="11710" r:id="rId38"/>
    <p:sldId id="11711" r:id="rId39"/>
    <p:sldId id="11666" r:id="rId40"/>
    <p:sldId id="11591" r:id="rId41"/>
    <p:sldId id="11712" r:id="rId42"/>
    <p:sldId id="11713" r:id="rId43"/>
    <p:sldId id="11714" r:id="rId44"/>
    <p:sldId id="11715" r:id="rId45"/>
    <p:sldId id="11583" r:id="rId46"/>
    <p:sldId id="11716" r:id="rId47"/>
    <p:sldId id="1167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33"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3.xml"/><Relationship Id="rId49" Type="http://schemas.openxmlformats.org/officeDocument/2006/relationships/notesMaster" Target="notesMasters/notesMaster1.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BE60BEC-CAD4-46DA-81EA-589C44B6EBDB}" type="doc">
      <dgm:prSet loTypeId="urn:microsoft.com/office/officeart/2005/8/layout/radial2" loCatId="relationship" qsTypeId="urn:microsoft.com/office/officeart/2005/8/quickstyle/simple1" qsCatId="simple" csTypeId="urn:microsoft.com/office/officeart/2005/8/colors/accent6_4" csCatId="accent6" phldr="1"/>
      <dgm:spPr/>
      <dgm:t>
        <a:bodyPr/>
        <a:lstStyle/>
        <a:p>
          <a:endParaRPr lang="en-US"/>
        </a:p>
      </dgm:t>
    </dgm:pt>
    <dgm:pt modelId="{8F76A4DE-6A53-4016-9BE4-93E3353E8C07}">
      <dgm:prSet phldrT="[Text]"/>
      <dgm:spPr/>
      <dgm:t>
        <a:bodyPr/>
        <a:lstStyle/>
        <a:p>
          <a:r>
            <a:rPr lang="en-US" b="1" dirty="0">
              <a:latin typeface="Times New Roman" panose="02020603050405020304" pitchFamily="18" charset="0"/>
              <a:cs typeface="Times New Roman" panose="02020603050405020304" pitchFamily="18" charset="0"/>
            </a:rPr>
            <a:t>1</a:t>
          </a:r>
        </a:p>
      </dgm:t>
    </dgm:pt>
    <dgm:pt modelId="{0CF111C2-5B9B-40C3-9592-B519DB56B7CE}" cxnId="{3D352666-34BB-4DA5-9627-E270165A5EA9}" type="parTrans">
      <dgm:prSet/>
      <dgm:spPr/>
      <dgm:t>
        <a:bodyPr/>
        <a:lstStyle/>
        <a:p>
          <a:endParaRPr lang="en-US"/>
        </a:p>
      </dgm:t>
    </dgm:pt>
    <dgm:pt modelId="{28E55160-AD25-4C0D-A7A4-EA092478C59F}" cxnId="{3D352666-34BB-4DA5-9627-E270165A5EA9}" type="sibTrans">
      <dgm:prSet/>
      <dgm:spPr/>
      <dgm:t>
        <a:bodyPr/>
        <a:lstStyle/>
        <a:p>
          <a:endParaRPr lang="en-US"/>
        </a:p>
      </dgm:t>
    </dgm:pt>
    <dgm:pt modelId="{1428CD01-FED7-4CF4-9D4C-B0238DC592AB}">
      <dgm:prSet phldrT="[Text]"/>
      <dgm:spPr/>
      <dgm:t>
        <a:bodyPr/>
        <a:lstStyle/>
        <a:p>
          <a:pPr algn="just"/>
          <a:r>
            <a:rPr lang="en-US" b="1" dirty="0" err="1">
              <a:latin typeface="Times New Roman" panose="02020603050405020304" pitchFamily="18" charset="0"/>
              <a:cs typeface="Times New Roman" panose="02020603050405020304" pitchFamily="18" charset="0"/>
            </a:rPr>
            <a:t>Từ</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đến</a:t>
          </a:r>
          <a:r>
            <a:rPr lang="en-US" b="1" dirty="0">
              <a:latin typeface="Times New Roman" panose="02020603050405020304" pitchFamily="18" charset="0"/>
              <a:cs typeface="Times New Roman" panose="02020603050405020304" pitchFamily="18" charset="0"/>
            </a:rPr>
            <a:t> “u </a:t>
          </a:r>
          <a:r>
            <a:rPr lang="en-US" b="1" dirty="0" err="1">
              <a:latin typeface="Times New Roman" panose="02020603050405020304" pitchFamily="18" charset="0"/>
              <a:cs typeface="Times New Roman" panose="02020603050405020304" pitchFamily="18" charset="0"/>
            </a:rPr>
            <a:t>thương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Tràng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nhặt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theo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Tràng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mắt</a:t>
          </a:r>
          <a:r>
            <a:rPr lang="en-US" b="1" dirty="0">
              <a:latin typeface="Times New Roman" panose="02020603050405020304" pitchFamily="18" charset="0"/>
              <a:cs typeface="Times New Roman" panose="02020603050405020304" pitchFamily="18" charset="0"/>
            </a:rPr>
            <a:t> </a:t>
          </a:r>
        </a:p>
      </dgm:t>
    </dgm:pt>
    <dgm:pt modelId="{50B9B546-646E-4008-A89E-473F85802D9E}" cxnId="{8855B6BD-4B7D-4BAC-B89B-501D1BB20621}" type="parTrans">
      <dgm:prSet/>
      <dgm:spPr/>
      <dgm:t>
        <a:bodyPr/>
        <a:lstStyle/>
        <a:p>
          <a:endParaRPr lang="en-US"/>
        </a:p>
      </dgm:t>
    </dgm:pt>
    <dgm:pt modelId="{8A90DEBB-6F8B-419F-8E5E-4AB2210F9CBE}" cxnId="{8855B6BD-4B7D-4BAC-B89B-501D1BB20621}" type="sibTrans">
      <dgm:prSet/>
      <dgm:spPr/>
      <dgm:t>
        <a:bodyPr/>
        <a:lstStyle/>
        <a:p>
          <a:endParaRPr lang="en-US"/>
        </a:p>
      </dgm:t>
    </dgm:pt>
    <dgm:pt modelId="{5221AA48-7BC9-4790-A1DE-7EB0E13D33E0}">
      <dgm:prSet phldrT="[Text]"/>
      <dgm:spPr/>
      <dgm:t>
        <a:bodyPr/>
        <a:lstStyle/>
        <a:p>
          <a:r>
            <a:rPr lang="en-US" b="1" dirty="0">
              <a:latin typeface="Times New Roman" panose="02020603050405020304" pitchFamily="18" charset="0"/>
              <a:cs typeface="Times New Roman" panose="02020603050405020304" pitchFamily="18" charset="0"/>
            </a:rPr>
            <a:t>2</a:t>
          </a:r>
        </a:p>
      </dgm:t>
    </dgm:pt>
    <dgm:pt modelId="{1EA38603-24EF-44CF-97BB-F813702533A4}" cxnId="{93E5A3D4-1C8D-45E3-805A-DA2C91D1257C}" type="parTrans">
      <dgm:prSet/>
      <dgm:spPr/>
      <dgm:t>
        <a:bodyPr/>
        <a:lstStyle/>
        <a:p>
          <a:endParaRPr lang="en-US"/>
        </a:p>
      </dgm:t>
    </dgm:pt>
    <dgm:pt modelId="{1197C118-3C92-469E-AB99-2BA2B9FC3EB0}" cxnId="{93E5A3D4-1C8D-45E3-805A-DA2C91D1257C}" type="sibTrans">
      <dgm:prSet/>
      <dgm:spPr/>
      <dgm:t>
        <a:bodyPr/>
        <a:lstStyle/>
        <a:p>
          <a:endParaRPr lang="en-US"/>
        </a:p>
      </dgm:t>
    </dgm:pt>
    <dgm:pt modelId="{E0BBC904-8C30-43D4-BEB5-635DF556158E}">
      <dgm:prSet phldrT="[Text]"/>
      <dgm:spPr/>
      <dgm:t>
        <a:bodyPr/>
        <a:lstStyle/>
        <a:p>
          <a:pPr algn="just"/>
          <a:r>
            <a:rPr lang="en-US" b="1" dirty="0" err="1">
              <a:latin typeface="Times New Roman" panose="02020603050405020304" pitchFamily="18" charset="0"/>
              <a:cs typeface="Times New Roman" panose="02020603050405020304" pitchFamily="18" charset="0"/>
            </a:rPr>
            <a:t>Còn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buổi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ngày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hôm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sau</a:t>
          </a:r>
          <a:r>
            <a:rPr lang="en-US" b="1" dirty="0">
              <a:latin typeface="Times New Roman" panose="02020603050405020304" pitchFamily="18" charset="0"/>
              <a:cs typeface="Times New Roman" panose="02020603050405020304" pitchFamily="18" charset="0"/>
            </a:rPr>
            <a:t>. </a:t>
          </a:r>
        </a:p>
      </dgm:t>
    </dgm:pt>
    <dgm:pt modelId="{EB352124-2B13-49FD-A5AA-093D7E738391}" cxnId="{DFF0BBFA-464C-4EA2-ABE8-C5314EA2DC55}" type="parTrans">
      <dgm:prSet/>
      <dgm:spPr/>
      <dgm:t>
        <a:bodyPr/>
        <a:lstStyle/>
        <a:p>
          <a:endParaRPr lang="en-US"/>
        </a:p>
      </dgm:t>
    </dgm:pt>
    <dgm:pt modelId="{D9D4C484-9806-48EF-962C-55FDABD2A917}" cxnId="{DFF0BBFA-464C-4EA2-ABE8-C5314EA2DC55}" type="sibTrans">
      <dgm:prSet/>
      <dgm:spPr/>
      <dgm:t>
        <a:bodyPr/>
        <a:lstStyle/>
        <a:p>
          <a:endParaRPr lang="en-US"/>
        </a:p>
      </dgm:t>
    </dgm:pt>
    <dgm:pt modelId="{C51FF28C-1F47-4E5E-811C-79D8C4039E06}" type="pres">
      <dgm:prSet presAssocID="{BBE60BEC-CAD4-46DA-81EA-589C44B6EBDB}" presName="composite" presStyleCnt="0">
        <dgm:presLayoutVars>
          <dgm:chMax val="5"/>
          <dgm:dir/>
          <dgm:animLvl val="ctr"/>
          <dgm:resizeHandles val="exact"/>
        </dgm:presLayoutVars>
      </dgm:prSet>
      <dgm:spPr/>
    </dgm:pt>
    <dgm:pt modelId="{199A119D-0B3A-49FD-A1D4-A2A06069187E}" type="pres">
      <dgm:prSet presAssocID="{BBE60BEC-CAD4-46DA-81EA-589C44B6EBDB}" presName="cycle" presStyleCnt="0"/>
      <dgm:spPr/>
    </dgm:pt>
    <dgm:pt modelId="{1F449237-8A4F-41A7-91F5-A0EB48A20E5E}" type="pres">
      <dgm:prSet presAssocID="{BBE60BEC-CAD4-46DA-81EA-589C44B6EBDB}" presName="centerShape" presStyleCnt="0"/>
      <dgm:spPr/>
    </dgm:pt>
    <dgm:pt modelId="{2B9A0502-EF60-4E35-81D1-F1D4D08B9549}" type="pres">
      <dgm:prSet presAssocID="{BBE60BEC-CAD4-46DA-81EA-589C44B6EBDB}" presName="connSite" presStyleLbl="node1" presStyleIdx="0" presStyleCnt="3"/>
      <dgm:spPr/>
    </dgm:pt>
    <dgm:pt modelId="{D5D5FA67-9EB7-4CE8-B4AF-619333209EF0}" type="pres">
      <dgm:prSet presAssocID="{BBE60BEC-CAD4-46DA-81EA-589C44B6EBDB}" presName="visible" presStyleLbl="node1" presStyleIdx="0" presStyleCnt="3"/>
      <dgm:spPr/>
    </dgm:pt>
    <dgm:pt modelId="{9EEB6D2B-9919-4C32-AABD-9A55DA87DD04}" type="pres">
      <dgm:prSet presAssocID="{0CF111C2-5B9B-40C3-9592-B519DB56B7CE}" presName="Name25" presStyleLbl="parChTrans1D1" presStyleIdx="0" presStyleCnt="2"/>
      <dgm:spPr/>
    </dgm:pt>
    <dgm:pt modelId="{FC079E47-EAFD-47AD-B0DD-CDDC8D873432}" type="pres">
      <dgm:prSet presAssocID="{8F76A4DE-6A53-4016-9BE4-93E3353E8C07}" presName="node" presStyleCnt="0"/>
      <dgm:spPr/>
    </dgm:pt>
    <dgm:pt modelId="{A7246BF5-C6BE-4518-ABDD-E2FD51910433}" type="pres">
      <dgm:prSet presAssocID="{8F76A4DE-6A53-4016-9BE4-93E3353E8C07}" presName="parentNode" presStyleLbl="node1" presStyleIdx="1" presStyleCnt="3" custScaleX="100113">
        <dgm:presLayoutVars>
          <dgm:chMax val="1"/>
          <dgm:bulletEnabled val="1"/>
        </dgm:presLayoutVars>
      </dgm:prSet>
      <dgm:spPr/>
    </dgm:pt>
    <dgm:pt modelId="{36C84392-BF2A-4CDC-9FB2-B5B4FB067FCB}" type="pres">
      <dgm:prSet presAssocID="{8F76A4DE-6A53-4016-9BE4-93E3353E8C07}" presName="childNode" presStyleLbl="revTx" presStyleIdx="0" presStyleCnt="2">
        <dgm:presLayoutVars>
          <dgm:bulletEnabled val="1"/>
        </dgm:presLayoutVars>
      </dgm:prSet>
      <dgm:spPr/>
    </dgm:pt>
    <dgm:pt modelId="{0C7D2120-9767-4CBC-B9FB-C67B11B670B4}" type="pres">
      <dgm:prSet presAssocID="{1EA38603-24EF-44CF-97BB-F813702533A4}" presName="Name25" presStyleLbl="parChTrans1D1" presStyleIdx="1" presStyleCnt="2"/>
      <dgm:spPr/>
    </dgm:pt>
    <dgm:pt modelId="{27735890-F77E-4802-A130-1F6FD8043CFF}" type="pres">
      <dgm:prSet presAssocID="{5221AA48-7BC9-4790-A1DE-7EB0E13D33E0}" presName="node" presStyleCnt="0"/>
      <dgm:spPr/>
    </dgm:pt>
    <dgm:pt modelId="{35A334B5-A0C2-4485-A8A8-517723FC0339}" type="pres">
      <dgm:prSet presAssocID="{5221AA48-7BC9-4790-A1DE-7EB0E13D33E0}" presName="parentNode" presStyleLbl="node1" presStyleIdx="2" presStyleCnt="3" custScaleX="100113">
        <dgm:presLayoutVars>
          <dgm:chMax val="1"/>
          <dgm:bulletEnabled val="1"/>
        </dgm:presLayoutVars>
      </dgm:prSet>
      <dgm:spPr/>
    </dgm:pt>
    <dgm:pt modelId="{8A3F3881-3B2E-45DB-999C-85962F9BAB4C}" type="pres">
      <dgm:prSet presAssocID="{5221AA48-7BC9-4790-A1DE-7EB0E13D33E0}" presName="childNode" presStyleLbl="revTx" presStyleIdx="1" presStyleCnt="2">
        <dgm:presLayoutVars>
          <dgm:bulletEnabled val="1"/>
        </dgm:presLayoutVars>
      </dgm:prSet>
      <dgm:spPr/>
    </dgm:pt>
  </dgm:ptLst>
  <dgm:cxnLst>
    <dgm:cxn modelId="{60FB7D10-11FE-4474-893C-ABBFB0A09786}" type="presOf" srcId="{BBE60BEC-CAD4-46DA-81EA-589C44B6EBDB}" destId="{C51FF28C-1F47-4E5E-811C-79D8C4039E06}" srcOrd="0" destOrd="0" presId="urn:microsoft.com/office/officeart/2005/8/layout/radial2"/>
    <dgm:cxn modelId="{0EB59E33-BB42-4A3D-AE00-93F4948840CC}" type="presOf" srcId="{8F76A4DE-6A53-4016-9BE4-93E3353E8C07}" destId="{A7246BF5-C6BE-4518-ABDD-E2FD51910433}" srcOrd="0" destOrd="0" presId="urn:microsoft.com/office/officeart/2005/8/layout/radial2"/>
    <dgm:cxn modelId="{3D352666-34BB-4DA5-9627-E270165A5EA9}" srcId="{BBE60BEC-CAD4-46DA-81EA-589C44B6EBDB}" destId="{8F76A4DE-6A53-4016-9BE4-93E3353E8C07}" srcOrd="0" destOrd="0" parTransId="{0CF111C2-5B9B-40C3-9592-B519DB56B7CE}" sibTransId="{28E55160-AD25-4C0D-A7A4-EA092478C59F}"/>
    <dgm:cxn modelId="{6686C446-6E31-4997-8512-45162F0476A1}" type="presOf" srcId="{5221AA48-7BC9-4790-A1DE-7EB0E13D33E0}" destId="{35A334B5-A0C2-4485-A8A8-517723FC0339}" srcOrd="0" destOrd="0" presId="urn:microsoft.com/office/officeart/2005/8/layout/radial2"/>
    <dgm:cxn modelId="{40261C50-556B-4B46-BAFC-5D17BB65B91D}" type="presOf" srcId="{1428CD01-FED7-4CF4-9D4C-B0238DC592AB}" destId="{36C84392-BF2A-4CDC-9FB2-B5B4FB067FCB}" srcOrd="0" destOrd="0" presId="urn:microsoft.com/office/officeart/2005/8/layout/radial2"/>
    <dgm:cxn modelId="{D6E2AD81-E17B-42DE-9F1B-B8FD3B0F67BF}" type="presOf" srcId="{1EA38603-24EF-44CF-97BB-F813702533A4}" destId="{0C7D2120-9767-4CBC-B9FB-C67B11B670B4}" srcOrd="0" destOrd="0" presId="urn:microsoft.com/office/officeart/2005/8/layout/radial2"/>
    <dgm:cxn modelId="{85496C85-256C-4A7D-BE0F-6F5E88245420}" type="presOf" srcId="{0CF111C2-5B9B-40C3-9592-B519DB56B7CE}" destId="{9EEB6D2B-9919-4C32-AABD-9A55DA87DD04}" srcOrd="0" destOrd="0" presId="urn:microsoft.com/office/officeart/2005/8/layout/radial2"/>
    <dgm:cxn modelId="{4842B399-18AD-4444-B039-7ED1EF2DC9A0}" type="presOf" srcId="{E0BBC904-8C30-43D4-BEB5-635DF556158E}" destId="{8A3F3881-3B2E-45DB-999C-85962F9BAB4C}" srcOrd="0" destOrd="0" presId="urn:microsoft.com/office/officeart/2005/8/layout/radial2"/>
    <dgm:cxn modelId="{8855B6BD-4B7D-4BAC-B89B-501D1BB20621}" srcId="{8F76A4DE-6A53-4016-9BE4-93E3353E8C07}" destId="{1428CD01-FED7-4CF4-9D4C-B0238DC592AB}" srcOrd="0" destOrd="0" parTransId="{50B9B546-646E-4008-A89E-473F85802D9E}" sibTransId="{8A90DEBB-6F8B-419F-8E5E-4AB2210F9CBE}"/>
    <dgm:cxn modelId="{93E5A3D4-1C8D-45E3-805A-DA2C91D1257C}" srcId="{BBE60BEC-CAD4-46DA-81EA-589C44B6EBDB}" destId="{5221AA48-7BC9-4790-A1DE-7EB0E13D33E0}" srcOrd="1" destOrd="0" parTransId="{1EA38603-24EF-44CF-97BB-F813702533A4}" sibTransId="{1197C118-3C92-469E-AB99-2BA2B9FC3EB0}"/>
    <dgm:cxn modelId="{DFF0BBFA-464C-4EA2-ABE8-C5314EA2DC55}" srcId="{5221AA48-7BC9-4790-A1DE-7EB0E13D33E0}" destId="{E0BBC904-8C30-43D4-BEB5-635DF556158E}" srcOrd="0" destOrd="0" parTransId="{EB352124-2B13-49FD-A5AA-093D7E738391}" sibTransId="{D9D4C484-9806-48EF-962C-55FDABD2A917}"/>
    <dgm:cxn modelId="{4C46B3C4-966B-450C-B6B5-D5F944EC569C}" type="presParOf" srcId="{C51FF28C-1F47-4E5E-811C-79D8C4039E06}" destId="{199A119D-0B3A-49FD-A1D4-A2A06069187E}" srcOrd="0" destOrd="0" presId="urn:microsoft.com/office/officeart/2005/8/layout/radial2"/>
    <dgm:cxn modelId="{8E9593FC-1266-471D-B9AB-425A8D9C3ECB}" type="presParOf" srcId="{199A119D-0B3A-49FD-A1D4-A2A06069187E}" destId="{1F449237-8A4F-41A7-91F5-A0EB48A20E5E}" srcOrd="0" destOrd="0" presId="urn:microsoft.com/office/officeart/2005/8/layout/radial2"/>
    <dgm:cxn modelId="{723B1059-5E29-42A9-A932-BAF0B0E2D4DB}" type="presParOf" srcId="{1F449237-8A4F-41A7-91F5-A0EB48A20E5E}" destId="{2B9A0502-EF60-4E35-81D1-F1D4D08B9549}" srcOrd="0" destOrd="0" presId="urn:microsoft.com/office/officeart/2005/8/layout/radial2"/>
    <dgm:cxn modelId="{7E712EFA-9B62-40D4-9526-EFB858B34A3A}" type="presParOf" srcId="{1F449237-8A4F-41A7-91F5-A0EB48A20E5E}" destId="{D5D5FA67-9EB7-4CE8-B4AF-619333209EF0}" srcOrd="1" destOrd="0" presId="urn:microsoft.com/office/officeart/2005/8/layout/radial2"/>
    <dgm:cxn modelId="{6EF43397-954F-4837-856C-B3BB3BA4272C}" type="presParOf" srcId="{199A119D-0B3A-49FD-A1D4-A2A06069187E}" destId="{9EEB6D2B-9919-4C32-AABD-9A55DA87DD04}" srcOrd="1" destOrd="0" presId="urn:microsoft.com/office/officeart/2005/8/layout/radial2"/>
    <dgm:cxn modelId="{2FDE3B91-9F88-42F3-8CB4-233D751A3779}" type="presParOf" srcId="{199A119D-0B3A-49FD-A1D4-A2A06069187E}" destId="{FC079E47-EAFD-47AD-B0DD-CDDC8D873432}" srcOrd="2" destOrd="0" presId="urn:microsoft.com/office/officeart/2005/8/layout/radial2"/>
    <dgm:cxn modelId="{43EB59BC-02F2-4D37-8986-A5F136B77EF0}" type="presParOf" srcId="{FC079E47-EAFD-47AD-B0DD-CDDC8D873432}" destId="{A7246BF5-C6BE-4518-ABDD-E2FD51910433}" srcOrd="0" destOrd="0" presId="urn:microsoft.com/office/officeart/2005/8/layout/radial2"/>
    <dgm:cxn modelId="{669E4DE5-4636-4D99-811B-C028AD03C2A7}" type="presParOf" srcId="{FC079E47-EAFD-47AD-B0DD-CDDC8D873432}" destId="{36C84392-BF2A-4CDC-9FB2-B5B4FB067FCB}" srcOrd="1" destOrd="0" presId="urn:microsoft.com/office/officeart/2005/8/layout/radial2"/>
    <dgm:cxn modelId="{AF610F58-D0C8-44D2-A13B-784087F74859}" type="presParOf" srcId="{199A119D-0B3A-49FD-A1D4-A2A06069187E}" destId="{0C7D2120-9767-4CBC-B9FB-C67B11B670B4}" srcOrd="3" destOrd="0" presId="urn:microsoft.com/office/officeart/2005/8/layout/radial2"/>
    <dgm:cxn modelId="{D16FC041-6A69-4369-BDB9-01E3372834AE}" type="presParOf" srcId="{199A119D-0B3A-49FD-A1D4-A2A06069187E}" destId="{27735890-F77E-4802-A130-1F6FD8043CFF}" srcOrd="4" destOrd="0" presId="urn:microsoft.com/office/officeart/2005/8/layout/radial2"/>
    <dgm:cxn modelId="{A9A285DF-563B-4E36-97D4-0527AAE31B91}" type="presParOf" srcId="{27735890-F77E-4802-A130-1F6FD8043CFF}" destId="{35A334B5-A0C2-4485-A8A8-517723FC0339}" srcOrd="0" destOrd="0" presId="urn:microsoft.com/office/officeart/2005/8/layout/radial2"/>
    <dgm:cxn modelId="{D295481D-8218-4B51-AA58-F4935B0AD2DD}" type="presParOf" srcId="{27735890-F77E-4802-A130-1F6FD8043CFF}" destId="{8A3F3881-3B2E-45DB-999C-85962F9BAB4C}" srcOrd="1" destOrd="0" presId="urn:microsoft.com/office/officeart/2005/8/layout/radial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290518" cy="5890160"/>
        <a:chOff x="0" y="0"/>
        <a:chExt cx="11290518" cy="5890160"/>
      </a:xfrm>
    </dsp:grpSpPr>
    <dsp:sp modelId="{9EEB6D2B-9919-4C32-AABD-9A55DA87DD04}">
      <dsp:nvSpPr>
        <dsp:cNvPr id="5" name="Freeform 4"/>
        <dsp:cNvSpPr/>
      </dsp:nvSpPr>
      <dsp:spPr bwMode="white">
        <a:xfrm>
          <a:off x="3761357" y="1963816"/>
          <a:ext cx="1164441" cy="60445"/>
        </a:xfrm>
        <a:custGeom>
          <a:avLst/>
          <a:gdLst/>
          <a:ahLst/>
          <a:cxnLst/>
          <a:pathLst>
            <a:path w="1834" h="95">
              <a:moveTo>
                <a:pt x="122" y="504"/>
              </a:moveTo>
              <a:lnTo>
                <a:pt x="1712" y="-409"/>
              </a:lnTo>
            </a:path>
          </a:pathLst>
        </a:custGeom>
      </dsp:spPr>
      <dsp:style>
        <a:lnRef idx="2">
          <a:schemeClr val="accent6">
            <a:shade val="80000"/>
          </a:schemeClr>
        </a:lnRef>
        <a:fillRef idx="0">
          <a:schemeClr val="accent6">
            <a:shade val="80000"/>
          </a:schemeClr>
        </a:fillRef>
        <a:effectRef idx="0">
          <a:scrgbClr r="0" g="0" b="0"/>
        </a:effectRef>
        <a:fontRef idx="minor"/>
      </dsp:style>
      <dsp:txXfrm>
        <a:off x="3761357" y="1963816"/>
        <a:ext cx="1164441" cy="60445"/>
      </dsp:txXfrm>
    </dsp:sp>
    <dsp:sp modelId="{0C7D2120-9767-4CBC-B9FB-C67B11B670B4}">
      <dsp:nvSpPr>
        <dsp:cNvPr id="8" name="Freeform 7"/>
        <dsp:cNvSpPr/>
      </dsp:nvSpPr>
      <dsp:spPr bwMode="white">
        <a:xfrm>
          <a:off x="3761357" y="3865899"/>
          <a:ext cx="1164441" cy="60445"/>
        </a:xfrm>
        <a:custGeom>
          <a:avLst/>
          <a:gdLst/>
          <a:ahLst/>
          <a:cxnLst/>
          <a:pathLst>
            <a:path w="1834" h="95">
              <a:moveTo>
                <a:pt x="122" y="-409"/>
              </a:moveTo>
              <a:lnTo>
                <a:pt x="1712" y="504"/>
              </a:lnTo>
            </a:path>
          </a:pathLst>
        </a:custGeom>
      </dsp:spPr>
      <dsp:style>
        <a:lnRef idx="2">
          <a:schemeClr val="accent6">
            <a:shade val="80000"/>
          </a:schemeClr>
        </a:lnRef>
        <a:fillRef idx="0">
          <a:schemeClr val="accent6">
            <a:shade val="80000"/>
          </a:schemeClr>
        </a:fillRef>
        <a:effectRef idx="0">
          <a:scrgbClr r="0" g="0" b="0"/>
        </a:effectRef>
        <a:fontRef idx="minor"/>
      </dsp:style>
      <dsp:txXfrm>
        <a:off x="3761357" y="3865899"/>
        <a:ext cx="1164441" cy="60445"/>
      </dsp:txXfrm>
    </dsp:sp>
    <dsp:sp modelId="{D5D5FA67-9EB7-4CE8-B4AF-619333209EF0}">
      <dsp:nvSpPr>
        <dsp:cNvPr id="4" name="Oval 3"/>
        <dsp:cNvSpPr/>
      </dsp:nvSpPr>
      <dsp:spPr bwMode="white">
        <a:xfrm>
          <a:off x="792376" y="1049367"/>
          <a:ext cx="3791427" cy="3791427"/>
        </a:xfrm>
        <a:prstGeom prst="ellipse">
          <a:avLst/>
        </a:prstGeom>
      </dsp:spPr>
      <dsp:style>
        <a:lnRef idx="2">
          <a:schemeClr val="lt1"/>
        </a:lnRef>
        <a:fillRef idx="1">
          <a:schemeClr val="accent6">
            <a:shade val="50000"/>
            <a:hueOff val="0"/>
            <a:satOff val="0"/>
            <a:lumOff val="0"/>
            <a:alpha val="100000"/>
          </a:schemeClr>
        </a:fillRef>
        <a:effectRef idx="0">
          <a:scrgbClr r="0" g="0" b="0"/>
        </a:effectRef>
        <a:fontRef idx="minor">
          <a:schemeClr val="lt1"/>
        </a:fontRef>
      </dsp:style>
      <dsp:txXfrm>
        <a:off x="792376" y="1049367"/>
        <a:ext cx="3791427" cy="3791427"/>
      </dsp:txXfrm>
    </dsp:sp>
    <dsp:sp modelId="{A7246BF5-C6BE-4518-ABDD-E2FD51910433}">
      <dsp:nvSpPr>
        <dsp:cNvPr id="6" name="Oval 5"/>
        <dsp:cNvSpPr/>
      </dsp:nvSpPr>
      <dsp:spPr bwMode="white">
        <a:xfrm>
          <a:off x="4697259" y="0"/>
          <a:ext cx="2274856" cy="2274856"/>
        </a:xfrm>
        <a:prstGeom prst="ellipse">
          <a:avLst/>
        </a:prstGeom>
      </dsp:spPr>
      <dsp:style>
        <a:lnRef idx="2">
          <a:schemeClr val="lt1"/>
        </a:lnRef>
        <a:fillRef idx="1">
          <a:schemeClr val="accent6">
            <a:shade val="50000"/>
            <a:hueOff val="240000"/>
            <a:satOff val="-10718"/>
            <a:lumOff val="29281"/>
            <a:alpha val="100000"/>
          </a:schemeClr>
        </a:fillRef>
        <a:effectRef idx="0">
          <a:scrgbClr r="0" g="0" b="0"/>
        </a:effectRef>
        <a:fontRef idx="minor">
          <a:schemeClr val="lt1"/>
        </a:fontRef>
      </dsp:style>
      <dsp:txBody>
        <a:bodyPr lIns="41275" tIns="41275" rIns="41275" bIns="4127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b="1" dirty="0">
              <a:latin typeface="Times New Roman" panose="02020603050405020304" pitchFamily="18" charset="0"/>
              <a:cs typeface="Times New Roman" panose="02020603050405020304" pitchFamily="18" charset="0"/>
            </a:rPr>
            <a:t>1</a:t>
          </a:r>
        </a:p>
      </dsp:txBody>
      <dsp:txXfrm>
        <a:off x="4697259" y="0"/>
        <a:ext cx="2274856" cy="2274856"/>
      </dsp:txXfrm>
    </dsp:sp>
    <dsp:sp modelId="{36C84392-BF2A-4CDC-9FB2-B5B4FB067FCB}">
      <dsp:nvSpPr>
        <dsp:cNvPr id="7" name="Rectangles 6"/>
        <dsp:cNvSpPr/>
      </dsp:nvSpPr>
      <dsp:spPr bwMode="white">
        <a:xfrm>
          <a:off x="7199601" y="0"/>
          <a:ext cx="3412284" cy="227485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0" tIns="0" rIns="0" bIns="0" anchor="ctr"/>
        <a:lstStyle>
          <a:lvl1pPr algn="l">
            <a:defRPr sz="65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lvl="1" algn="just">
            <a:lnSpc>
              <a:spcPct val="100000"/>
            </a:lnSpc>
            <a:spcBef>
              <a:spcPct val="0"/>
            </a:spcBef>
            <a:spcAft>
              <a:spcPct val="15000"/>
            </a:spcAft>
            <a:buChar char="•"/>
          </a:pPr>
          <a:r>
            <a:rPr lang="en-US" b="1" dirty="0" err="1">
              <a:solidFill>
                <a:schemeClr val="tx1"/>
              </a:solidFill>
              <a:latin typeface="Times New Roman" panose="02020603050405020304" pitchFamily="18" charset="0"/>
              <a:cs typeface="Times New Roman" panose="02020603050405020304" pitchFamily="18" charset="0"/>
            </a:rPr>
            <a:t>Từ</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đầu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đến</a:t>
          </a:r>
          <a:r>
            <a:rPr lang="en-US" b="1" dirty="0">
              <a:solidFill>
                <a:schemeClr val="tx1"/>
              </a:solidFill>
              <a:latin typeface="Times New Roman" panose="02020603050405020304" pitchFamily="18" charset="0"/>
              <a:cs typeface="Times New Roman" panose="02020603050405020304" pitchFamily="18" charset="0"/>
            </a:rPr>
            <a:t> “u </a:t>
          </a:r>
          <a:r>
            <a:rPr lang="en-US" b="1" dirty="0" err="1">
              <a:solidFill>
                <a:schemeClr val="tx1"/>
              </a:solidFill>
              <a:latin typeface="Times New Roman" panose="02020603050405020304" pitchFamily="18" charset="0"/>
              <a:cs typeface="Times New Roman" panose="02020603050405020304" pitchFamily="18" charset="0"/>
            </a:rPr>
            <a:t>thương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quá</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Tràng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nhặt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vợ</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thị</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theo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Tràng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về</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ra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mắt</a:t>
          </a:r>
          <a:r>
            <a:rPr lang="en-US" b="1" dirty="0">
              <a:solidFill>
                <a:schemeClr val="tx1"/>
              </a:solidFill>
              <a:latin typeface="Times New Roman" panose="02020603050405020304" pitchFamily="18" charset="0"/>
              <a:cs typeface="Times New Roman" panose="02020603050405020304" pitchFamily="18" charset="0"/>
            </a:rPr>
            <a:t> </a:t>
          </a:r>
          <a:endParaRPr>
            <a:solidFill>
              <a:schemeClr val="tx1"/>
            </a:solidFill>
          </a:endParaRPr>
        </a:p>
      </dsp:txBody>
      <dsp:txXfrm>
        <a:off x="7199601" y="0"/>
        <a:ext cx="3412284" cy="2274856"/>
      </dsp:txXfrm>
    </dsp:sp>
    <dsp:sp modelId="{35A334B5-A0C2-4485-A8A8-517723FC0339}">
      <dsp:nvSpPr>
        <dsp:cNvPr id="9" name="Oval 8"/>
        <dsp:cNvSpPr/>
      </dsp:nvSpPr>
      <dsp:spPr bwMode="white">
        <a:xfrm>
          <a:off x="4697259" y="3615304"/>
          <a:ext cx="2274856" cy="2274856"/>
        </a:xfrm>
        <a:prstGeom prst="ellipse">
          <a:avLst/>
        </a:prstGeom>
      </dsp:spPr>
      <dsp:style>
        <a:lnRef idx="2">
          <a:schemeClr val="lt1"/>
        </a:lnRef>
        <a:fillRef idx="1">
          <a:schemeClr val="accent6">
            <a:tint val="55000"/>
            <a:hueOff val="-120000"/>
            <a:satOff val="5359"/>
            <a:lumOff val="-14640"/>
            <a:alpha val="100000"/>
          </a:schemeClr>
        </a:fillRef>
        <a:effectRef idx="0">
          <a:scrgbClr r="0" g="0" b="0"/>
        </a:effectRef>
        <a:fontRef idx="minor">
          <a:schemeClr val="lt1"/>
        </a:fontRef>
      </dsp:style>
      <dsp:txBody>
        <a:bodyPr lIns="41275" tIns="41275" rIns="41275" bIns="4127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b="1" dirty="0">
              <a:latin typeface="Times New Roman" panose="02020603050405020304" pitchFamily="18" charset="0"/>
              <a:cs typeface="Times New Roman" panose="02020603050405020304" pitchFamily="18" charset="0"/>
            </a:rPr>
            <a:t>2</a:t>
          </a:r>
        </a:p>
      </dsp:txBody>
      <dsp:txXfrm>
        <a:off x="4697259" y="3615304"/>
        <a:ext cx="2274856" cy="2274856"/>
      </dsp:txXfrm>
    </dsp:sp>
    <dsp:sp modelId="{8A3F3881-3B2E-45DB-999C-85962F9BAB4C}">
      <dsp:nvSpPr>
        <dsp:cNvPr id="10" name="Rectangles 9"/>
        <dsp:cNvSpPr/>
      </dsp:nvSpPr>
      <dsp:spPr bwMode="white">
        <a:xfrm>
          <a:off x="7199601" y="3615304"/>
          <a:ext cx="3412284" cy="2274856"/>
        </a:xfrm>
        <a:prstGeom prst="rect">
          <a:avLst/>
        </a:prstGeom>
      </dsp:spPr>
      <dsp:style>
        <a:lnRef idx="0">
          <a:schemeClr val="dk1">
            <a:alpha val="0"/>
          </a:schemeClr>
        </a:lnRef>
        <a:fillRef idx="0">
          <a:schemeClr val="lt1">
            <a:alpha val="0"/>
          </a:schemeClr>
        </a:fillRef>
        <a:effectRef idx="0">
          <a:scrgbClr r="0" g="0" b="0"/>
        </a:effectRef>
        <a:fontRef idx="minor"/>
      </dsp:style>
      <dsp:txBody>
        <a:bodyPr lIns="0" tIns="0" rIns="0" bIns="0" anchor="ctr"/>
        <a:lstStyle>
          <a:lvl1pPr algn="l">
            <a:defRPr sz="6500"/>
          </a:lvl1pPr>
          <a:lvl2pPr marL="285750" indent="-285750" algn="l">
            <a:defRPr sz="2900"/>
          </a:lvl2pPr>
          <a:lvl3pPr marL="571500" indent="-285750" algn="l">
            <a:defRPr sz="2900"/>
          </a:lvl3pPr>
          <a:lvl4pPr marL="857250" indent="-285750" algn="l">
            <a:defRPr sz="2900"/>
          </a:lvl4pPr>
          <a:lvl5pPr marL="1143000" indent="-285750" algn="l">
            <a:defRPr sz="2900"/>
          </a:lvl5pPr>
          <a:lvl6pPr marL="1428750" indent="-285750" algn="l">
            <a:defRPr sz="2900"/>
          </a:lvl6pPr>
          <a:lvl7pPr marL="1714500" indent="-285750" algn="l">
            <a:defRPr sz="2900"/>
          </a:lvl7pPr>
          <a:lvl8pPr marL="2000250" indent="-285750" algn="l">
            <a:defRPr sz="2900"/>
          </a:lvl8pPr>
          <a:lvl9pPr marL="2286000" indent="-285750" algn="l">
            <a:defRPr sz="2900"/>
          </a:lvl9pPr>
        </a:lstStyle>
        <a:p>
          <a:pPr lvl="1" algn="just">
            <a:lnSpc>
              <a:spcPct val="100000"/>
            </a:lnSpc>
            <a:spcBef>
              <a:spcPct val="0"/>
            </a:spcBef>
            <a:spcAft>
              <a:spcPct val="15000"/>
            </a:spcAft>
            <a:buChar char="•"/>
          </a:pPr>
          <a:r>
            <a:rPr lang="en-US" b="1" dirty="0" err="1">
              <a:solidFill>
                <a:schemeClr val="tx1"/>
              </a:solidFill>
              <a:latin typeface="Times New Roman" panose="02020603050405020304" pitchFamily="18" charset="0"/>
              <a:cs typeface="Times New Roman" panose="02020603050405020304" pitchFamily="18" charset="0"/>
            </a:rPr>
            <a:t>Còn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lại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Sự</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thay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đổi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của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các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vật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vào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buổi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sáng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ngày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hôm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sau</a:t>
          </a:r>
          <a:r>
            <a:rPr lang="en-US" b="1" dirty="0">
              <a:solidFill>
                <a:schemeClr val="tx1"/>
              </a:solidFill>
              <a:latin typeface="Times New Roman" panose="02020603050405020304" pitchFamily="18" charset="0"/>
              <a:cs typeface="Times New Roman" panose="02020603050405020304" pitchFamily="18" charset="0"/>
            </a:rPr>
            <a:t>. </a:t>
          </a:r>
          <a:endParaRPr>
            <a:solidFill>
              <a:schemeClr val="tx1"/>
            </a:solidFill>
          </a:endParaRPr>
        </a:p>
      </dsp:txBody>
      <dsp:txXfrm>
        <a:off x="7199601" y="3615304"/>
        <a:ext cx="3412284" cy="2274856"/>
      </dsp:txXfrm>
    </dsp:sp>
    <dsp:sp modelId="{2B9A0502-EF60-4E35-81D1-F1D4D08B9549}">
      <dsp:nvSpPr>
        <dsp:cNvPr id="3" name="Oval 2" hidden="1"/>
        <dsp:cNvSpPr/>
      </dsp:nvSpPr>
      <dsp:spPr>
        <a:xfrm>
          <a:off x="1361090" y="1618081"/>
          <a:ext cx="2653999" cy="2653999"/>
        </a:xfrm>
        <a:prstGeom prst="ellipse">
          <a:avLst/>
        </a:prstGeom>
      </dsp:spPr>
      <dsp:txXfrm>
        <a:off x="1361090" y="1618081"/>
        <a:ext cx="2653999" cy="265399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BC196-3797-43DF-B3D3-E661330FF15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CE753-85E4-4EF5-8B2F-83634B2B892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A43132E-D5F7-4901-8152-95094B80BC4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52A1E-0A65-4565-851F-FF0C8F80BDCA}"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A43132E-D5F7-4901-8152-95094B80BC4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52A1E-0A65-4565-851F-FF0C8F80BDC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A43132E-D5F7-4901-8152-95094B80BC4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52A1E-0A65-4565-851F-FF0C8F80BDCA}"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A43132E-D5F7-4901-8152-95094B80BC4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52A1E-0A65-4565-851F-FF0C8F80BDCA}"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7A43132E-D5F7-4901-8152-95094B80BC4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52A1E-0A65-4565-851F-FF0C8F80BDCA}"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7A43132E-D5F7-4901-8152-95094B80BC4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52A1E-0A65-4565-851F-FF0C8F80BDC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7A43132E-D5F7-4901-8152-95094B80BC4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D52A1E-0A65-4565-851F-FF0C8F80BDC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7A43132E-D5F7-4901-8152-95094B80BC4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D52A1E-0A65-4565-851F-FF0C8F80BDC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3132E-D5F7-4901-8152-95094B80BC4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D52A1E-0A65-4565-851F-FF0C8F80BDC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7A43132E-D5F7-4901-8152-95094B80BC4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52A1E-0A65-4565-851F-FF0C8F80BDC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7A43132E-D5F7-4901-8152-95094B80BC4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52A1E-0A65-4565-851F-FF0C8F80BDC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43132E-D5F7-4901-8152-95094B80BC4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52A1E-0A65-4565-851F-FF0C8F80BDC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tif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9.wdp"/><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tiff"/></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png"/><Relationship Id="rId3" Type="http://schemas.openxmlformats.org/officeDocument/2006/relationships/tags" Target="../tags/tag2.xml"/><Relationship Id="rId2" Type="http://schemas.microsoft.com/office/2007/relationships/media" Target="../media/media2.mp4"/><Relationship Id="rId1" Type="http://schemas.openxmlformats.org/officeDocument/2006/relationships/video" Target="../media/media2.mp4"/></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16.wdp"/><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jpeg"/><Relationship Id="rId1" Type="http://schemas.openxmlformats.org/officeDocument/2006/relationships/image" Target="../media/image1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2.tiff"/></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tiff"/></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tiff"/></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tif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22.wdp"/><Relationship Id="rId1"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16.wdp"/><Relationship Id="rId1"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tiff"/></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image" Target="../media/image1.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6.jpeg"/><Relationship Id="rId1" Type="http://schemas.openxmlformats.org/officeDocument/2006/relationships/image" Target="../media/image1.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ợ Nhặt"/>
          <p:cNvPicPr>
            <a:picLocks noChangeAspect="1" noChangeArrowheads="1"/>
          </p:cNvPicPr>
          <p:nvPr/>
        </p:nvPicPr>
        <p:blipFill rotWithShape="1">
          <a:blip r:embed="rId1">
            <a:alphaModFix amt="25000"/>
            <a:grayscl/>
            <a:extLst>
              <a:ext uri="{28A0092B-C50C-407E-A947-70E740481C1C}">
                <a14:useLocalDpi xmlns:a14="http://schemas.microsoft.com/office/drawing/2010/main" val="0"/>
              </a:ext>
            </a:extLst>
          </a:blip>
          <a:srcRect l="38112" t="124" r="5697" b="1"/>
          <a:stretch>
            <a:fillRect/>
          </a:stretch>
        </p:blipFill>
        <p:spPr bwMode="auto">
          <a:xfrm>
            <a:off x="2056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2"/>
          <a:srcRect r="1081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itle 1"/>
          <p:cNvSpPr txBox="1"/>
          <p:nvPr/>
        </p:nvSpPr>
        <p:spPr>
          <a:xfrm>
            <a:off x="3872435" y="2244437"/>
            <a:ext cx="10058400" cy="210350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8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600" dirty="0" err="1">
                <a:solidFill>
                  <a:srgbClr val="544000"/>
                </a:solidFill>
                <a:latin typeface="Times New Roman" panose="02020603050405020304" pitchFamily="18" charset="0"/>
                <a:cs typeface="Times New Roman" panose="02020603050405020304" pitchFamily="18" charset="0"/>
              </a:rPr>
              <a:t>Vợ</a:t>
            </a:r>
            <a:r>
              <a:rPr lang="en-US" sz="16600" dirty="0">
                <a:solidFill>
                  <a:srgbClr val="544000"/>
                </a:solidFill>
                <a:latin typeface="Times New Roman" panose="02020603050405020304" pitchFamily="18" charset="0"/>
                <a:cs typeface="Times New Roman" panose="02020603050405020304" pitchFamily="18" charset="0"/>
              </a:rPr>
              <a:t> </a:t>
            </a:r>
            <a:r>
              <a:rPr lang="en-US" sz="16600" dirty="0" err="1">
                <a:solidFill>
                  <a:srgbClr val="544000"/>
                </a:solidFill>
                <a:latin typeface="Times New Roman" panose="02020603050405020304" pitchFamily="18" charset="0"/>
                <a:cs typeface="Times New Roman" panose="02020603050405020304" pitchFamily="18" charset="0"/>
              </a:rPr>
              <a:t>nhặt</a:t>
            </a:r>
            <a:endParaRPr lang="en-US" sz="16600" dirty="0">
              <a:solidFill>
                <a:srgbClr val="544000"/>
              </a:solidFill>
              <a:latin typeface="Times New Roman" panose="02020603050405020304" pitchFamily="18" charset="0"/>
              <a:cs typeface="Times New Roman" panose="02020603050405020304" pitchFamily="18" charset="0"/>
            </a:endParaRPr>
          </a:p>
        </p:txBody>
      </p:sp>
      <p:sp>
        <p:nvSpPr>
          <p:cNvPr id="7" name="Title 1"/>
          <p:cNvSpPr txBox="1"/>
          <p:nvPr/>
        </p:nvSpPr>
        <p:spPr>
          <a:xfrm>
            <a:off x="5170276" y="3428696"/>
            <a:ext cx="10058400" cy="210350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solidFill>
                  <a:srgbClr val="544000"/>
                </a:solidFill>
                <a:latin typeface="Times New Roman" panose="02020603050405020304" pitchFamily="18" charset="0"/>
                <a:cs typeface="Times New Roman" panose="02020603050405020304" pitchFamily="18" charset="0"/>
              </a:rPr>
              <a:t>Kim </a:t>
            </a:r>
            <a:r>
              <a:rPr lang="en-US" sz="7200" dirty="0" err="1">
                <a:solidFill>
                  <a:srgbClr val="544000"/>
                </a:solidFill>
                <a:latin typeface="Times New Roman" panose="02020603050405020304" pitchFamily="18" charset="0"/>
                <a:cs typeface="Times New Roman" panose="02020603050405020304" pitchFamily="18" charset="0"/>
              </a:rPr>
              <a:t>Lân</a:t>
            </a:r>
            <a:endParaRPr lang="en-US" sz="7200" dirty="0">
              <a:solidFill>
                <a:srgbClr val="544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alphaModFix amt="25000"/>
            <a:duotone>
              <a:schemeClr val="accent2">
                <a:shade val="45000"/>
                <a:satMod val="135000"/>
              </a:schemeClr>
              <a:prstClr val="white"/>
            </a:duotone>
          </a:blip>
          <a:stretch>
            <a:fillRect/>
          </a:stretch>
        </p:blipFill>
        <p:spPr>
          <a:xfrm rot="16200000">
            <a:off x="2550057" y="-2850223"/>
            <a:ext cx="7260180" cy="12829548"/>
          </a:xfrm>
          <a:prstGeom prst="rect">
            <a:avLst/>
          </a:prstGeom>
        </p:spPr>
      </p:pic>
      <p:pic>
        <p:nvPicPr>
          <p:cNvPr id="6" name="Picture 5"/>
          <p:cNvPicPr>
            <a:picLocks noChangeAspect="1"/>
          </p:cNvPicPr>
          <p:nvPr/>
        </p:nvPicPr>
        <p:blipFill>
          <a:blip r:embed="rId2" cstate="screen">
            <a:alphaModFix amt="25000"/>
          </a:blip>
          <a:srcRect/>
          <a:stretch>
            <a:fillRect/>
          </a:stretch>
        </p:blipFill>
        <p:spPr>
          <a:xfrm>
            <a:off x="-1" y="389452"/>
            <a:ext cx="6686901" cy="6805189"/>
          </a:xfrm>
          <a:custGeom>
            <a:avLst/>
            <a:gdLst>
              <a:gd name="connsiteX0" fmla="*/ 1838632 w 6793651"/>
              <a:gd name="connsiteY0" fmla="*/ 0 h 6336890"/>
              <a:gd name="connsiteX1" fmla="*/ 2428568 w 6793651"/>
              <a:gd name="connsiteY1" fmla="*/ 78658 h 6336890"/>
              <a:gd name="connsiteX2" fmla="*/ 3716594 w 6793651"/>
              <a:gd name="connsiteY2" fmla="*/ 481780 h 6336890"/>
              <a:gd name="connsiteX3" fmla="*/ 4483510 w 6793651"/>
              <a:gd name="connsiteY3" fmla="*/ 845574 h 6336890"/>
              <a:gd name="connsiteX4" fmla="*/ 4513006 w 6793651"/>
              <a:gd name="connsiteY4" fmla="*/ 1238864 h 6336890"/>
              <a:gd name="connsiteX5" fmla="*/ 4306529 w 6793651"/>
              <a:gd name="connsiteY5" fmla="*/ 1651819 h 6336890"/>
              <a:gd name="connsiteX6" fmla="*/ 3883742 w 6793651"/>
              <a:gd name="connsiteY6" fmla="*/ 1759974 h 6336890"/>
              <a:gd name="connsiteX7" fmla="*/ 3854245 w 6793651"/>
              <a:gd name="connsiteY7" fmla="*/ 1838632 h 6336890"/>
              <a:gd name="connsiteX8" fmla="*/ 4326194 w 6793651"/>
              <a:gd name="connsiteY8" fmla="*/ 1966451 h 6336890"/>
              <a:gd name="connsiteX9" fmla="*/ 4080387 w 6793651"/>
              <a:gd name="connsiteY9" fmla="*/ 2802193 h 6336890"/>
              <a:gd name="connsiteX10" fmla="*/ 3864077 w 6793651"/>
              <a:gd name="connsiteY10" fmla="*/ 2831690 h 6336890"/>
              <a:gd name="connsiteX11" fmla="*/ 3578942 w 6793651"/>
              <a:gd name="connsiteY11" fmla="*/ 3746090 h 6336890"/>
              <a:gd name="connsiteX12" fmla="*/ 3785419 w 6793651"/>
              <a:gd name="connsiteY12" fmla="*/ 3982064 h 6336890"/>
              <a:gd name="connsiteX13" fmla="*/ 4965290 w 6793651"/>
              <a:gd name="connsiteY13" fmla="*/ 4395019 h 6336890"/>
              <a:gd name="connsiteX14" fmla="*/ 6037006 w 6793651"/>
              <a:gd name="connsiteY14" fmla="*/ 5299587 h 6336890"/>
              <a:gd name="connsiteX15" fmla="*/ 6793651 w 6793651"/>
              <a:gd name="connsiteY15" fmla="*/ 6230842 h 6336890"/>
              <a:gd name="connsiteX16" fmla="*/ 6793651 w 6793651"/>
              <a:gd name="connsiteY16" fmla="*/ 6336890 h 6336890"/>
              <a:gd name="connsiteX17" fmla="*/ 0 w 6793651"/>
              <a:gd name="connsiteY17" fmla="*/ 6336890 h 6336890"/>
              <a:gd name="connsiteX18" fmla="*/ 0 w 6793651"/>
              <a:gd name="connsiteY18" fmla="*/ 3764999 h 6336890"/>
              <a:gd name="connsiteX19" fmla="*/ 186813 w 6793651"/>
              <a:gd name="connsiteY19" fmla="*/ 3736258 h 6336890"/>
              <a:gd name="connsiteX20" fmla="*/ 373626 w 6793651"/>
              <a:gd name="connsiteY20" fmla="*/ 3559277 h 6336890"/>
              <a:gd name="connsiteX21" fmla="*/ 344129 w 6793651"/>
              <a:gd name="connsiteY21" fmla="*/ 2871019 h 6336890"/>
              <a:gd name="connsiteX22" fmla="*/ 196645 w 6793651"/>
              <a:gd name="connsiteY22" fmla="*/ 2615380 h 6336890"/>
              <a:gd name="connsiteX23" fmla="*/ 226142 w 6793651"/>
              <a:gd name="connsiteY23" fmla="*/ 2300748 h 6336890"/>
              <a:gd name="connsiteX24" fmla="*/ 39329 w 6793651"/>
              <a:gd name="connsiteY24" fmla="*/ 1769806 h 6336890"/>
              <a:gd name="connsiteX25" fmla="*/ 9832 w 6793651"/>
              <a:gd name="connsiteY25" fmla="*/ 1130709 h 6336890"/>
              <a:gd name="connsiteX26" fmla="*/ 127819 w 6793651"/>
              <a:gd name="connsiteY26" fmla="*/ 717755 h 6336890"/>
              <a:gd name="connsiteX27" fmla="*/ 1199535 w 6793651"/>
              <a:gd name="connsiteY27" fmla="*/ 157316 h 6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93651" h="6336890">
                <a:moveTo>
                  <a:pt x="1838632" y="0"/>
                </a:moveTo>
                <a:lnTo>
                  <a:pt x="2428568" y="78658"/>
                </a:lnTo>
                <a:lnTo>
                  <a:pt x="3716594" y="481780"/>
                </a:lnTo>
                <a:lnTo>
                  <a:pt x="4483510" y="845574"/>
                </a:lnTo>
                <a:lnTo>
                  <a:pt x="4513006" y="1238864"/>
                </a:lnTo>
                <a:lnTo>
                  <a:pt x="4306529" y="1651819"/>
                </a:lnTo>
                <a:lnTo>
                  <a:pt x="3883742" y="1759974"/>
                </a:lnTo>
                <a:lnTo>
                  <a:pt x="3854245" y="1838632"/>
                </a:lnTo>
                <a:lnTo>
                  <a:pt x="4326194" y="1966451"/>
                </a:lnTo>
                <a:lnTo>
                  <a:pt x="4080387" y="2802193"/>
                </a:lnTo>
                <a:lnTo>
                  <a:pt x="3864077" y="2831690"/>
                </a:lnTo>
                <a:lnTo>
                  <a:pt x="3578942" y="3746090"/>
                </a:lnTo>
                <a:lnTo>
                  <a:pt x="3785419" y="3982064"/>
                </a:lnTo>
                <a:lnTo>
                  <a:pt x="4965290" y="4395019"/>
                </a:lnTo>
                <a:lnTo>
                  <a:pt x="6037006" y="5299587"/>
                </a:lnTo>
                <a:lnTo>
                  <a:pt x="6793651" y="6230842"/>
                </a:lnTo>
                <a:lnTo>
                  <a:pt x="6793651" y="6336890"/>
                </a:lnTo>
                <a:lnTo>
                  <a:pt x="0" y="6336890"/>
                </a:lnTo>
                <a:lnTo>
                  <a:pt x="0" y="3764999"/>
                </a:lnTo>
                <a:lnTo>
                  <a:pt x="186813" y="3736258"/>
                </a:lnTo>
                <a:lnTo>
                  <a:pt x="373626" y="3559277"/>
                </a:lnTo>
                <a:lnTo>
                  <a:pt x="344129" y="2871019"/>
                </a:lnTo>
                <a:lnTo>
                  <a:pt x="196645" y="2615380"/>
                </a:lnTo>
                <a:lnTo>
                  <a:pt x="226142" y="2300748"/>
                </a:lnTo>
                <a:lnTo>
                  <a:pt x="39329" y="1769806"/>
                </a:lnTo>
                <a:lnTo>
                  <a:pt x="9832" y="1130709"/>
                </a:lnTo>
                <a:lnTo>
                  <a:pt x="127819" y="717755"/>
                </a:lnTo>
                <a:lnTo>
                  <a:pt x="1199535" y="157316"/>
                </a:lnTo>
                <a:close/>
              </a:path>
            </a:pathLst>
          </a:custGeom>
        </p:spPr>
      </p:pic>
      <p:pic>
        <p:nvPicPr>
          <p:cNvPr id="7" name="Picture 6"/>
          <p:cNvPicPr>
            <a:picLocks noChangeAspect="1"/>
          </p:cNvPicPr>
          <p:nvPr/>
        </p:nvPicPr>
        <p:blipFill>
          <a:blip r:embed="rId2" cstate="screen"/>
          <a:srcRect/>
          <a:stretch>
            <a:fillRect/>
          </a:stretch>
        </p:blipFill>
        <p:spPr>
          <a:xfrm>
            <a:off x="68891" y="730010"/>
            <a:ext cx="6178792" cy="6288092"/>
          </a:xfrm>
          <a:custGeom>
            <a:avLst/>
            <a:gdLst>
              <a:gd name="connsiteX0" fmla="*/ 1838632 w 6793651"/>
              <a:gd name="connsiteY0" fmla="*/ 0 h 6336890"/>
              <a:gd name="connsiteX1" fmla="*/ 2428568 w 6793651"/>
              <a:gd name="connsiteY1" fmla="*/ 78658 h 6336890"/>
              <a:gd name="connsiteX2" fmla="*/ 3716594 w 6793651"/>
              <a:gd name="connsiteY2" fmla="*/ 481780 h 6336890"/>
              <a:gd name="connsiteX3" fmla="*/ 4483510 w 6793651"/>
              <a:gd name="connsiteY3" fmla="*/ 845574 h 6336890"/>
              <a:gd name="connsiteX4" fmla="*/ 4513006 w 6793651"/>
              <a:gd name="connsiteY4" fmla="*/ 1238864 h 6336890"/>
              <a:gd name="connsiteX5" fmla="*/ 4306529 w 6793651"/>
              <a:gd name="connsiteY5" fmla="*/ 1651819 h 6336890"/>
              <a:gd name="connsiteX6" fmla="*/ 3883742 w 6793651"/>
              <a:gd name="connsiteY6" fmla="*/ 1759974 h 6336890"/>
              <a:gd name="connsiteX7" fmla="*/ 3854245 w 6793651"/>
              <a:gd name="connsiteY7" fmla="*/ 1838632 h 6336890"/>
              <a:gd name="connsiteX8" fmla="*/ 4326194 w 6793651"/>
              <a:gd name="connsiteY8" fmla="*/ 1966451 h 6336890"/>
              <a:gd name="connsiteX9" fmla="*/ 4080387 w 6793651"/>
              <a:gd name="connsiteY9" fmla="*/ 2802193 h 6336890"/>
              <a:gd name="connsiteX10" fmla="*/ 3864077 w 6793651"/>
              <a:gd name="connsiteY10" fmla="*/ 2831690 h 6336890"/>
              <a:gd name="connsiteX11" fmla="*/ 3578942 w 6793651"/>
              <a:gd name="connsiteY11" fmla="*/ 3746090 h 6336890"/>
              <a:gd name="connsiteX12" fmla="*/ 3785419 w 6793651"/>
              <a:gd name="connsiteY12" fmla="*/ 3982064 h 6336890"/>
              <a:gd name="connsiteX13" fmla="*/ 4965290 w 6793651"/>
              <a:gd name="connsiteY13" fmla="*/ 4395019 h 6336890"/>
              <a:gd name="connsiteX14" fmla="*/ 6037006 w 6793651"/>
              <a:gd name="connsiteY14" fmla="*/ 5299587 h 6336890"/>
              <a:gd name="connsiteX15" fmla="*/ 6793651 w 6793651"/>
              <a:gd name="connsiteY15" fmla="*/ 6230842 h 6336890"/>
              <a:gd name="connsiteX16" fmla="*/ 6793651 w 6793651"/>
              <a:gd name="connsiteY16" fmla="*/ 6336890 h 6336890"/>
              <a:gd name="connsiteX17" fmla="*/ 0 w 6793651"/>
              <a:gd name="connsiteY17" fmla="*/ 6336890 h 6336890"/>
              <a:gd name="connsiteX18" fmla="*/ 0 w 6793651"/>
              <a:gd name="connsiteY18" fmla="*/ 3764999 h 6336890"/>
              <a:gd name="connsiteX19" fmla="*/ 186813 w 6793651"/>
              <a:gd name="connsiteY19" fmla="*/ 3736258 h 6336890"/>
              <a:gd name="connsiteX20" fmla="*/ 373626 w 6793651"/>
              <a:gd name="connsiteY20" fmla="*/ 3559277 h 6336890"/>
              <a:gd name="connsiteX21" fmla="*/ 344129 w 6793651"/>
              <a:gd name="connsiteY21" fmla="*/ 2871019 h 6336890"/>
              <a:gd name="connsiteX22" fmla="*/ 196645 w 6793651"/>
              <a:gd name="connsiteY22" fmla="*/ 2615380 h 6336890"/>
              <a:gd name="connsiteX23" fmla="*/ 226142 w 6793651"/>
              <a:gd name="connsiteY23" fmla="*/ 2300748 h 6336890"/>
              <a:gd name="connsiteX24" fmla="*/ 39329 w 6793651"/>
              <a:gd name="connsiteY24" fmla="*/ 1769806 h 6336890"/>
              <a:gd name="connsiteX25" fmla="*/ 9832 w 6793651"/>
              <a:gd name="connsiteY25" fmla="*/ 1130709 h 6336890"/>
              <a:gd name="connsiteX26" fmla="*/ 127819 w 6793651"/>
              <a:gd name="connsiteY26" fmla="*/ 717755 h 6336890"/>
              <a:gd name="connsiteX27" fmla="*/ 1199535 w 6793651"/>
              <a:gd name="connsiteY27" fmla="*/ 157316 h 6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93651" h="6336890">
                <a:moveTo>
                  <a:pt x="1838632" y="0"/>
                </a:moveTo>
                <a:lnTo>
                  <a:pt x="2428568" y="78658"/>
                </a:lnTo>
                <a:lnTo>
                  <a:pt x="3716594" y="481780"/>
                </a:lnTo>
                <a:lnTo>
                  <a:pt x="4483510" y="845574"/>
                </a:lnTo>
                <a:lnTo>
                  <a:pt x="4513006" y="1238864"/>
                </a:lnTo>
                <a:lnTo>
                  <a:pt x="4306529" y="1651819"/>
                </a:lnTo>
                <a:lnTo>
                  <a:pt x="3883742" y="1759974"/>
                </a:lnTo>
                <a:lnTo>
                  <a:pt x="3854245" y="1838632"/>
                </a:lnTo>
                <a:lnTo>
                  <a:pt x="4326194" y="1966451"/>
                </a:lnTo>
                <a:lnTo>
                  <a:pt x="4080387" y="2802193"/>
                </a:lnTo>
                <a:lnTo>
                  <a:pt x="3864077" y="2831690"/>
                </a:lnTo>
                <a:lnTo>
                  <a:pt x="3578942" y="3746090"/>
                </a:lnTo>
                <a:lnTo>
                  <a:pt x="3785419" y="3982064"/>
                </a:lnTo>
                <a:lnTo>
                  <a:pt x="4965290" y="4395019"/>
                </a:lnTo>
                <a:lnTo>
                  <a:pt x="6037006" y="5299587"/>
                </a:lnTo>
                <a:lnTo>
                  <a:pt x="6793651" y="6230842"/>
                </a:lnTo>
                <a:lnTo>
                  <a:pt x="6793651" y="6336890"/>
                </a:lnTo>
                <a:lnTo>
                  <a:pt x="0" y="6336890"/>
                </a:lnTo>
                <a:lnTo>
                  <a:pt x="0" y="3764999"/>
                </a:lnTo>
                <a:lnTo>
                  <a:pt x="186813" y="3736258"/>
                </a:lnTo>
                <a:lnTo>
                  <a:pt x="373626" y="3559277"/>
                </a:lnTo>
                <a:lnTo>
                  <a:pt x="344129" y="2871019"/>
                </a:lnTo>
                <a:lnTo>
                  <a:pt x="196645" y="2615380"/>
                </a:lnTo>
                <a:lnTo>
                  <a:pt x="226142" y="2300748"/>
                </a:lnTo>
                <a:lnTo>
                  <a:pt x="39329" y="1769806"/>
                </a:lnTo>
                <a:lnTo>
                  <a:pt x="9832" y="1130709"/>
                </a:lnTo>
                <a:lnTo>
                  <a:pt x="127819" y="717755"/>
                </a:lnTo>
                <a:lnTo>
                  <a:pt x="1199535" y="157316"/>
                </a:lnTo>
                <a:close/>
              </a:path>
            </a:pathLst>
          </a:custGeom>
        </p:spPr>
      </p:pic>
      <p:sp>
        <p:nvSpPr>
          <p:cNvPr id="8" name="任意多边形: 形状 5"/>
          <p:cNvSpPr/>
          <p:nvPr/>
        </p:nvSpPr>
        <p:spPr>
          <a:xfrm>
            <a:off x="0" y="-1"/>
            <a:ext cx="8294336" cy="7194641"/>
          </a:xfrm>
          <a:custGeom>
            <a:avLst/>
            <a:gdLst>
              <a:gd name="connsiteX0" fmla="*/ 0 w 6708059"/>
              <a:gd name="connsiteY0" fmla="*/ 0 h 6858000"/>
              <a:gd name="connsiteX1" fmla="*/ 5048933 w 6708059"/>
              <a:gd name="connsiteY1" fmla="*/ 0 h 6858000"/>
              <a:gd name="connsiteX2" fmla="*/ 5100479 w 6708059"/>
              <a:gd name="connsiteY2" fmla="*/ 44651 h 6858000"/>
              <a:gd name="connsiteX3" fmla="*/ 6708059 w 6708059"/>
              <a:gd name="connsiteY3" fmla="*/ 3676757 h 6858000"/>
              <a:gd name="connsiteX4" fmla="*/ 5587584 w 6708059"/>
              <a:gd name="connsiteY4" fmla="*/ 6797941 h 6858000"/>
              <a:gd name="connsiteX5" fmla="*/ 5535559 w 6708059"/>
              <a:gd name="connsiteY5" fmla="*/ 6858000 h 6858000"/>
              <a:gd name="connsiteX6" fmla="*/ 0 w 670805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8059" h="6858000">
                <a:moveTo>
                  <a:pt x="0" y="0"/>
                </a:moveTo>
                <a:lnTo>
                  <a:pt x="5048933" y="0"/>
                </a:lnTo>
                <a:lnTo>
                  <a:pt x="5100479" y="44651"/>
                </a:lnTo>
                <a:cubicBezTo>
                  <a:pt x="6088050" y="942242"/>
                  <a:pt x="6708059" y="2237094"/>
                  <a:pt x="6708059" y="3676757"/>
                </a:cubicBezTo>
                <a:cubicBezTo>
                  <a:pt x="6708059" y="4862362"/>
                  <a:pt x="6287568" y="5949756"/>
                  <a:pt x="5587584" y="6797941"/>
                </a:cubicBezTo>
                <a:lnTo>
                  <a:pt x="5535559" y="6858000"/>
                </a:lnTo>
                <a:lnTo>
                  <a:pt x="0" y="685800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9" name="Google Shape;392;p5"/>
          <p:cNvSpPr txBox="1"/>
          <p:nvPr/>
        </p:nvSpPr>
        <p:spPr>
          <a:xfrm>
            <a:off x="68890" y="441851"/>
            <a:ext cx="3768813" cy="646331"/>
          </a:xfrm>
          <a:prstGeom prst="rect">
            <a:avLst/>
          </a:prstGeom>
          <a:noFill/>
          <a:ln>
            <a:noFill/>
          </a:ln>
        </p:spPr>
        <p:txBody>
          <a:bodyPr spcFirstLastPara="1" vert="horz" wrap="square" lIns="91425" tIns="91425" rIns="91425" bIns="91425" rtlCol="0" anchor="b" anchorCtr="0">
            <a:noAutofit/>
          </a:bodyPr>
          <a:lst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I. TÌM HIỂU CHUNG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1. TÁC GIẢ</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0" name="Rectangle 9"/>
          <p:cNvSpPr/>
          <p:nvPr/>
        </p:nvSpPr>
        <p:spPr>
          <a:xfrm>
            <a:off x="387205" y="5532647"/>
            <a:ext cx="3967753"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KIM LÂN</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Rectangle 10"/>
          <p:cNvSpPr/>
          <p:nvPr/>
        </p:nvSpPr>
        <p:spPr>
          <a:xfrm>
            <a:off x="4130792" y="1482487"/>
            <a:ext cx="75046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Nguyễn</a:t>
            </a: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Văn</a:t>
            </a: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Tài</a:t>
            </a: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(1920 – 2007)</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4278605" y="3241398"/>
            <a:ext cx="28200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Bắc</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Ninh</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4195939" y="4739301"/>
            <a:ext cx="792717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Cây</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bút</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viết</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TRUYỆN NGẮN</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alphaModFix amt="25000"/>
            <a:duotone>
              <a:schemeClr val="accent2">
                <a:shade val="45000"/>
                <a:satMod val="135000"/>
              </a:schemeClr>
              <a:prstClr val="white"/>
            </a:duotone>
          </a:blip>
          <a:stretch>
            <a:fillRect/>
          </a:stretch>
        </p:blipFill>
        <p:spPr>
          <a:xfrm rot="16200000">
            <a:off x="2550057" y="-2850223"/>
            <a:ext cx="7260180" cy="12829548"/>
          </a:xfrm>
          <a:prstGeom prst="rect">
            <a:avLst/>
          </a:prstGeom>
        </p:spPr>
      </p:pic>
      <p:pic>
        <p:nvPicPr>
          <p:cNvPr id="6" name="Picture 5"/>
          <p:cNvPicPr>
            <a:picLocks noChangeAspect="1"/>
          </p:cNvPicPr>
          <p:nvPr/>
        </p:nvPicPr>
        <p:blipFill>
          <a:blip r:embed="rId2" cstate="screen">
            <a:alphaModFix amt="25000"/>
          </a:blip>
          <a:srcRect/>
          <a:stretch>
            <a:fillRect/>
          </a:stretch>
        </p:blipFill>
        <p:spPr>
          <a:xfrm>
            <a:off x="-1" y="389452"/>
            <a:ext cx="6686901" cy="6805189"/>
          </a:xfrm>
          <a:custGeom>
            <a:avLst/>
            <a:gdLst>
              <a:gd name="connsiteX0" fmla="*/ 1838632 w 6793651"/>
              <a:gd name="connsiteY0" fmla="*/ 0 h 6336890"/>
              <a:gd name="connsiteX1" fmla="*/ 2428568 w 6793651"/>
              <a:gd name="connsiteY1" fmla="*/ 78658 h 6336890"/>
              <a:gd name="connsiteX2" fmla="*/ 3716594 w 6793651"/>
              <a:gd name="connsiteY2" fmla="*/ 481780 h 6336890"/>
              <a:gd name="connsiteX3" fmla="*/ 4483510 w 6793651"/>
              <a:gd name="connsiteY3" fmla="*/ 845574 h 6336890"/>
              <a:gd name="connsiteX4" fmla="*/ 4513006 w 6793651"/>
              <a:gd name="connsiteY4" fmla="*/ 1238864 h 6336890"/>
              <a:gd name="connsiteX5" fmla="*/ 4306529 w 6793651"/>
              <a:gd name="connsiteY5" fmla="*/ 1651819 h 6336890"/>
              <a:gd name="connsiteX6" fmla="*/ 3883742 w 6793651"/>
              <a:gd name="connsiteY6" fmla="*/ 1759974 h 6336890"/>
              <a:gd name="connsiteX7" fmla="*/ 3854245 w 6793651"/>
              <a:gd name="connsiteY7" fmla="*/ 1838632 h 6336890"/>
              <a:gd name="connsiteX8" fmla="*/ 4326194 w 6793651"/>
              <a:gd name="connsiteY8" fmla="*/ 1966451 h 6336890"/>
              <a:gd name="connsiteX9" fmla="*/ 4080387 w 6793651"/>
              <a:gd name="connsiteY9" fmla="*/ 2802193 h 6336890"/>
              <a:gd name="connsiteX10" fmla="*/ 3864077 w 6793651"/>
              <a:gd name="connsiteY10" fmla="*/ 2831690 h 6336890"/>
              <a:gd name="connsiteX11" fmla="*/ 3578942 w 6793651"/>
              <a:gd name="connsiteY11" fmla="*/ 3746090 h 6336890"/>
              <a:gd name="connsiteX12" fmla="*/ 3785419 w 6793651"/>
              <a:gd name="connsiteY12" fmla="*/ 3982064 h 6336890"/>
              <a:gd name="connsiteX13" fmla="*/ 4965290 w 6793651"/>
              <a:gd name="connsiteY13" fmla="*/ 4395019 h 6336890"/>
              <a:gd name="connsiteX14" fmla="*/ 6037006 w 6793651"/>
              <a:gd name="connsiteY14" fmla="*/ 5299587 h 6336890"/>
              <a:gd name="connsiteX15" fmla="*/ 6793651 w 6793651"/>
              <a:gd name="connsiteY15" fmla="*/ 6230842 h 6336890"/>
              <a:gd name="connsiteX16" fmla="*/ 6793651 w 6793651"/>
              <a:gd name="connsiteY16" fmla="*/ 6336890 h 6336890"/>
              <a:gd name="connsiteX17" fmla="*/ 0 w 6793651"/>
              <a:gd name="connsiteY17" fmla="*/ 6336890 h 6336890"/>
              <a:gd name="connsiteX18" fmla="*/ 0 w 6793651"/>
              <a:gd name="connsiteY18" fmla="*/ 3764999 h 6336890"/>
              <a:gd name="connsiteX19" fmla="*/ 186813 w 6793651"/>
              <a:gd name="connsiteY19" fmla="*/ 3736258 h 6336890"/>
              <a:gd name="connsiteX20" fmla="*/ 373626 w 6793651"/>
              <a:gd name="connsiteY20" fmla="*/ 3559277 h 6336890"/>
              <a:gd name="connsiteX21" fmla="*/ 344129 w 6793651"/>
              <a:gd name="connsiteY21" fmla="*/ 2871019 h 6336890"/>
              <a:gd name="connsiteX22" fmla="*/ 196645 w 6793651"/>
              <a:gd name="connsiteY22" fmla="*/ 2615380 h 6336890"/>
              <a:gd name="connsiteX23" fmla="*/ 226142 w 6793651"/>
              <a:gd name="connsiteY23" fmla="*/ 2300748 h 6336890"/>
              <a:gd name="connsiteX24" fmla="*/ 39329 w 6793651"/>
              <a:gd name="connsiteY24" fmla="*/ 1769806 h 6336890"/>
              <a:gd name="connsiteX25" fmla="*/ 9832 w 6793651"/>
              <a:gd name="connsiteY25" fmla="*/ 1130709 h 6336890"/>
              <a:gd name="connsiteX26" fmla="*/ 127819 w 6793651"/>
              <a:gd name="connsiteY26" fmla="*/ 717755 h 6336890"/>
              <a:gd name="connsiteX27" fmla="*/ 1199535 w 6793651"/>
              <a:gd name="connsiteY27" fmla="*/ 157316 h 6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93651" h="6336890">
                <a:moveTo>
                  <a:pt x="1838632" y="0"/>
                </a:moveTo>
                <a:lnTo>
                  <a:pt x="2428568" y="78658"/>
                </a:lnTo>
                <a:lnTo>
                  <a:pt x="3716594" y="481780"/>
                </a:lnTo>
                <a:lnTo>
                  <a:pt x="4483510" y="845574"/>
                </a:lnTo>
                <a:lnTo>
                  <a:pt x="4513006" y="1238864"/>
                </a:lnTo>
                <a:lnTo>
                  <a:pt x="4306529" y="1651819"/>
                </a:lnTo>
                <a:lnTo>
                  <a:pt x="3883742" y="1759974"/>
                </a:lnTo>
                <a:lnTo>
                  <a:pt x="3854245" y="1838632"/>
                </a:lnTo>
                <a:lnTo>
                  <a:pt x="4326194" y="1966451"/>
                </a:lnTo>
                <a:lnTo>
                  <a:pt x="4080387" y="2802193"/>
                </a:lnTo>
                <a:lnTo>
                  <a:pt x="3864077" y="2831690"/>
                </a:lnTo>
                <a:lnTo>
                  <a:pt x="3578942" y="3746090"/>
                </a:lnTo>
                <a:lnTo>
                  <a:pt x="3785419" y="3982064"/>
                </a:lnTo>
                <a:lnTo>
                  <a:pt x="4965290" y="4395019"/>
                </a:lnTo>
                <a:lnTo>
                  <a:pt x="6037006" y="5299587"/>
                </a:lnTo>
                <a:lnTo>
                  <a:pt x="6793651" y="6230842"/>
                </a:lnTo>
                <a:lnTo>
                  <a:pt x="6793651" y="6336890"/>
                </a:lnTo>
                <a:lnTo>
                  <a:pt x="0" y="6336890"/>
                </a:lnTo>
                <a:lnTo>
                  <a:pt x="0" y="3764999"/>
                </a:lnTo>
                <a:lnTo>
                  <a:pt x="186813" y="3736258"/>
                </a:lnTo>
                <a:lnTo>
                  <a:pt x="373626" y="3559277"/>
                </a:lnTo>
                <a:lnTo>
                  <a:pt x="344129" y="2871019"/>
                </a:lnTo>
                <a:lnTo>
                  <a:pt x="196645" y="2615380"/>
                </a:lnTo>
                <a:lnTo>
                  <a:pt x="226142" y="2300748"/>
                </a:lnTo>
                <a:lnTo>
                  <a:pt x="39329" y="1769806"/>
                </a:lnTo>
                <a:lnTo>
                  <a:pt x="9832" y="1130709"/>
                </a:lnTo>
                <a:lnTo>
                  <a:pt x="127819" y="717755"/>
                </a:lnTo>
                <a:lnTo>
                  <a:pt x="1199535" y="157316"/>
                </a:lnTo>
                <a:close/>
              </a:path>
            </a:pathLst>
          </a:custGeom>
        </p:spPr>
      </p:pic>
      <p:pic>
        <p:nvPicPr>
          <p:cNvPr id="7" name="Picture 6"/>
          <p:cNvPicPr>
            <a:picLocks noChangeAspect="1"/>
          </p:cNvPicPr>
          <p:nvPr/>
        </p:nvPicPr>
        <p:blipFill>
          <a:blip r:embed="rId2" cstate="screen"/>
          <a:srcRect/>
          <a:stretch>
            <a:fillRect/>
          </a:stretch>
        </p:blipFill>
        <p:spPr>
          <a:xfrm>
            <a:off x="68891" y="730010"/>
            <a:ext cx="6178792" cy="6288092"/>
          </a:xfrm>
          <a:custGeom>
            <a:avLst/>
            <a:gdLst>
              <a:gd name="connsiteX0" fmla="*/ 1838632 w 6793651"/>
              <a:gd name="connsiteY0" fmla="*/ 0 h 6336890"/>
              <a:gd name="connsiteX1" fmla="*/ 2428568 w 6793651"/>
              <a:gd name="connsiteY1" fmla="*/ 78658 h 6336890"/>
              <a:gd name="connsiteX2" fmla="*/ 3716594 w 6793651"/>
              <a:gd name="connsiteY2" fmla="*/ 481780 h 6336890"/>
              <a:gd name="connsiteX3" fmla="*/ 4483510 w 6793651"/>
              <a:gd name="connsiteY3" fmla="*/ 845574 h 6336890"/>
              <a:gd name="connsiteX4" fmla="*/ 4513006 w 6793651"/>
              <a:gd name="connsiteY4" fmla="*/ 1238864 h 6336890"/>
              <a:gd name="connsiteX5" fmla="*/ 4306529 w 6793651"/>
              <a:gd name="connsiteY5" fmla="*/ 1651819 h 6336890"/>
              <a:gd name="connsiteX6" fmla="*/ 3883742 w 6793651"/>
              <a:gd name="connsiteY6" fmla="*/ 1759974 h 6336890"/>
              <a:gd name="connsiteX7" fmla="*/ 3854245 w 6793651"/>
              <a:gd name="connsiteY7" fmla="*/ 1838632 h 6336890"/>
              <a:gd name="connsiteX8" fmla="*/ 4326194 w 6793651"/>
              <a:gd name="connsiteY8" fmla="*/ 1966451 h 6336890"/>
              <a:gd name="connsiteX9" fmla="*/ 4080387 w 6793651"/>
              <a:gd name="connsiteY9" fmla="*/ 2802193 h 6336890"/>
              <a:gd name="connsiteX10" fmla="*/ 3864077 w 6793651"/>
              <a:gd name="connsiteY10" fmla="*/ 2831690 h 6336890"/>
              <a:gd name="connsiteX11" fmla="*/ 3578942 w 6793651"/>
              <a:gd name="connsiteY11" fmla="*/ 3746090 h 6336890"/>
              <a:gd name="connsiteX12" fmla="*/ 3785419 w 6793651"/>
              <a:gd name="connsiteY12" fmla="*/ 3982064 h 6336890"/>
              <a:gd name="connsiteX13" fmla="*/ 4965290 w 6793651"/>
              <a:gd name="connsiteY13" fmla="*/ 4395019 h 6336890"/>
              <a:gd name="connsiteX14" fmla="*/ 6037006 w 6793651"/>
              <a:gd name="connsiteY14" fmla="*/ 5299587 h 6336890"/>
              <a:gd name="connsiteX15" fmla="*/ 6793651 w 6793651"/>
              <a:gd name="connsiteY15" fmla="*/ 6230842 h 6336890"/>
              <a:gd name="connsiteX16" fmla="*/ 6793651 w 6793651"/>
              <a:gd name="connsiteY16" fmla="*/ 6336890 h 6336890"/>
              <a:gd name="connsiteX17" fmla="*/ 0 w 6793651"/>
              <a:gd name="connsiteY17" fmla="*/ 6336890 h 6336890"/>
              <a:gd name="connsiteX18" fmla="*/ 0 w 6793651"/>
              <a:gd name="connsiteY18" fmla="*/ 3764999 h 6336890"/>
              <a:gd name="connsiteX19" fmla="*/ 186813 w 6793651"/>
              <a:gd name="connsiteY19" fmla="*/ 3736258 h 6336890"/>
              <a:gd name="connsiteX20" fmla="*/ 373626 w 6793651"/>
              <a:gd name="connsiteY20" fmla="*/ 3559277 h 6336890"/>
              <a:gd name="connsiteX21" fmla="*/ 344129 w 6793651"/>
              <a:gd name="connsiteY21" fmla="*/ 2871019 h 6336890"/>
              <a:gd name="connsiteX22" fmla="*/ 196645 w 6793651"/>
              <a:gd name="connsiteY22" fmla="*/ 2615380 h 6336890"/>
              <a:gd name="connsiteX23" fmla="*/ 226142 w 6793651"/>
              <a:gd name="connsiteY23" fmla="*/ 2300748 h 6336890"/>
              <a:gd name="connsiteX24" fmla="*/ 39329 w 6793651"/>
              <a:gd name="connsiteY24" fmla="*/ 1769806 h 6336890"/>
              <a:gd name="connsiteX25" fmla="*/ 9832 w 6793651"/>
              <a:gd name="connsiteY25" fmla="*/ 1130709 h 6336890"/>
              <a:gd name="connsiteX26" fmla="*/ 127819 w 6793651"/>
              <a:gd name="connsiteY26" fmla="*/ 717755 h 6336890"/>
              <a:gd name="connsiteX27" fmla="*/ 1199535 w 6793651"/>
              <a:gd name="connsiteY27" fmla="*/ 157316 h 6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93651" h="6336890">
                <a:moveTo>
                  <a:pt x="1838632" y="0"/>
                </a:moveTo>
                <a:lnTo>
                  <a:pt x="2428568" y="78658"/>
                </a:lnTo>
                <a:lnTo>
                  <a:pt x="3716594" y="481780"/>
                </a:lnTo>
                <a:lnTo>
                  <a:pt x="4483510" y="845574"/>
                </a:lnTo>
                <a:lnTo>
                  <a:pt x="4513006" y="1238864"/>
                </a:lnTo>
                <a:lnTo>
                  <a:pt x="4306529" y="1651819"/>
                </a:lnTo>
                <a:lnTo>
                  <a:pt x="3883742" y="1759974"/>
                </a:lnTo>
                <a:lnTo>
                  <a:pt x="3854245" y="1838632"/>
                </a:lnTo>
                <a:lnTo>
                  <a:pt x="4326194" y="1966451"/>
                </a:lnTo>
                <a:lnTo>
                  <a:pt x="4080387" y="2802193"/>
                </a:lnTo>
                <a:lnTo>
                  <a:pt x="3864077" y="2831690"/>
                </a:lnTo>
                <a:lnTo>
                  <a:pt x="3578942" y="3746090"/>
                </a:lnTo>
                <a:lnTo>
                  <a:pt x="3785419" y="3982064"/>
                </a:lnTo>
                <a:lnTo>
                  <a:pt x="4965290" y="4395019"/>
                </a:lnTo>
                <a:lnTo>
                  <a:pt x="6037006" y="5299587"/>
                </a:lnTo>
                <a:lnTo>
                  <a:pt x="6793651" y="6230842"/>
                </a:lnTo>
                <a:lnTo>
                  <a:pt x="6793651" y="6336890"/>
                </a:lnTo>
                <a:lnTo>
                  <a:pt x="0" y="6336890"/>
                </a:lnTo>
                <a:lnTo>
                  <a:pt x="0" y="3764999"/>
                </a:lnTo>
                <a:lnTo>
                  <a:pt x="186813" y="3736258"/>
                </a:lnTo>
                <a:lnTo>
                  <a:pt x="373626" y="3559277"/>
                </a:lnTo>
                <a:lnTo>
                  <a:pt x="344129" y="2871019"/>
                </a:lnTo>
                <a:lnTo>
                  <a:pt x="196645" y="2615380"/>
                </a:lnTo>
                <a:lnTo>
                  <a:pt x="226142" y="2300748"/>
                </a:lnTo>
                <a:lnTo>
                  <a:pt x="39329" y="1769806"/>
                </a:lnTo>
                <a:lnTo>
                  <a:pt x="9832" y="1130709"/>
                </a:lnTo>
                <a:lnTo>
                  <a:pt x="127819" y="717755"/>
                </a:lnTo>
                <a:lnTo>
                  <a:pt x="1199535" y="157316"/>
                </a:lnTo>
                <a:close/>
              </a:path>
            </a:pathLst>
          </a:custGeom>
        </p:spPr>
      </p:pic>
      <p:sp>
        <p:nvSpPr>
          <p:cNvPr id="8" name="任意多边形: 形状 5"/>
          <p:cNvSpPr/>
          <p:nvPr/>
        </p:nvSpPr>
        <p:spPr>
          <a:xfrm>
            <a:off x="0" y="-1"/>
            <a:ext cx="8294336" cy="7194641"/>
          </a:xfrm>
          <a:custGeom>
            <a:avLst/>
            <a:gdLst>
              <a:gd name="connsiteX0" fmla="*/ 0 w 6708059"/>
              <a:gd name="connsiteY0" fmla="*/ 0 h 6858000"/>
              <a:gd name="connsiteX1" fmla="*/ 5048933 w 6708059"/>
              <a:gd name="connsiteY1" fmla="*/ 0 h 6858000"/>
              <a:gd name="connsiteX2" fmla="*/ 5100479 w 6708059"/>
              <a:gd name="connsiteY2" fmla="*/ 44651 h 6858000"/>
              <a:gd name="connsiteX3" fmla="*/ 6708059 w 6708059"/>
              <a:gd name="connsiteY3" fmla="*/ 3676757 h 6858000"/>
              <a:gd name="connsiteX4" fmla="*/ 5587584 w 6708059"/>
              <a:gd name="connsiteY4" fmla="*/ 6797941 h 6858000"/>
              <a:gd name="connsiteX5" fmla="*/ 5535559 w 6708059"/>
              <a:gd name="connsiteY5" fmla="*/ 6858000 h 6858000"/>
              <a:gd name="connsiteX6" fmla="*/ 0 w 670805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8059" h="6858000">
                <a:moveTo>
                  <a:pt x="0" y="0"/>
                </a:moveTo>
                <a:lnTo>
                  <a:pt x="5048933" y="0"/>
                </a:lnTo>
                <a:lnTo>
                  <a:pt x="5100479" y="44651"/>
                </a:lnTo>
                <a:cubicBezTo>
                  <a:pt x="6088050" y="942242"/>
                  <a:pt x="6708059" y="2237094"/>
                  <a:pt x="6708059" y="3676757"/>
                </a:cubicBezTo>
                <a:cubicBezTo>
                  <a:pt x="6708059" y="4862362"/>
                  <a:pt x="6287568" y="5949756"/>
                  <a:pt x="5587584" y="6797941"/>
                </a:cubicBezTo>
                <a:lnTo>
                  <a:pt x="5535559" y="6858000"/>
                </a:lnTo>
                <a:lnTo>
                  <a:pt x="0" y="685800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0" name="Rectangle 9"/>
          <p:cNvSpPr/>
          <p:nvPr/>
        </p:nvSpPr>
        <p:spPr>
          <a:xfrm>
            <a:off x="192321" y="5573992"/>
            <a:ext cx="3967753"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KIM LÂN</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Rectangle 10"/>
          <p:cNvSpPr/>
          <p:nvPr/>
        </p:nvSpPr>
        <p:spPr>
          <a:xfrm>
            <a:off x="4245001" y="823917"/>
            <a:ext cx="193514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Đề</a:t>
            </a: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4" name="TextBox 13"/>
          <p:cNvSpPr txBox="1"/>
          <p:nvPr/>
        </p:nvSpPr>
        <p:spPr>
          <a:xfrm>
            <a:off x="4064595" y="1976508"/>
            <a:ext cx="7935084" cy="3913059"/>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Pts val="2800"/>
              <a:buFont typeface="Wingdings" panose="05000000000000000000" pitchFamily="2" charset="2"/>
              <a:buChar char="v"/>
              <a:defRPr/>
            </a:pPr>
            <a:r>
              <a:rPr kumimoji="0" lang="en-US"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uộc</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sống</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và</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con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người</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ở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làng</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quê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Việt</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Nam </a:t>
            </a:r>
            <a:r>
              <a:rPr kumimoji="0" lang="en-US"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ồng</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bằng</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Bắc</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Bộ</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a:t>
            </a:r>
            <a:endParaRPr kumimoji="0" lang="en-US"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a:p>
            <a:pPr marL="342900" marR="0" lvl="0" indent="-342900" algn="just" defTabSz="914400" rtl="0" eaLnBrk="1" fontAlgn="auto" latinLnBrk="0" hangingPunct="1">
              <a:lnSpc>
                <a:spcPct val="150000"/>
              </a:lnSpc>
              <a:spcBef>
                <a:spcPts val="0"/>
              </a:spcBef>
              <a:spcAft>
                <a:spcPts val="0"/>
              </a:spcAft>
              <a:buClr>
                <a:srgbClr val="000000"/>
              </a:buClr>
              <a:buSzPts val="2800"/>
              <a:buFont typeface="Wingdings" panose="05000000000000000000" pitchFamily="2" charset="2"/>
              <a:buChar char="v"/>
              <a:defRPr/>
            </a:pP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Thế</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giới</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nghệ</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thuật</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của</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ông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chủ</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yếu</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tập</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trung ở khung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cảnh</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nông thôn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và</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hình</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tượng</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người</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nông dân. Ông am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hiểu</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sâu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sắc</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cảnh</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ngộ</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và</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tâm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lí</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của</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những</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người</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nông dân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nghèo</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rất</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gần</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gũi</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với</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sinh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hoạt</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của</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ông –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những</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con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người</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gắn</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bó</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tha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thiết</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với</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quê hương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và</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cách</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mạng</a:t>
            </a:r>
            <a:r>
              <a:rPr kumimoji="0" lang="vi-VN"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endParaRPr kumimoji="0" lang="en-US" sz="2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sp>
        <p:nvSpPr>
          <p:cNvPr id="15" name="Google Shape;392;p5"/>
          <p:cNvSpPr txBox="1"/>
          <p:nvPr/>
        </p:nvSpPr>
        <p:spPr>
          <a:xfrm>
            <a:off x="68890" y="441851"/>
            <a:ext cx="3768813" cy="646331"/>
          </a:xfrm>
          <a:prstGeom prst="rect">
            <a:avLst/>
          </a:prstGeom>
          <a:noFill/>
          <a:ln>
            <a:noFill/>
          </a:ln>
        </p:spPr>
        <p:txBody>
          <a:bodyPr spcFirstLastPara="1" vert="horz" wrap="square" lIns="91425" tIns="91425" rIns="91425" bIns="91425" rtlCol="0" anchor="b" anchorCtr="0">
            <a:noAutofit/>
          </a:bodyPr>
          <a:lst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I. TÌM HIỂU CHUNG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1. TÁC GIẢ</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ăn Học Việt Nam – Nhà Văn Kim Lân | Trí thức Việt Book"/>
          <p:cNvPicPr>
            <a:picLocks noChangeAspect="1" noChangeArrowheads="1"/>
          </p:cNvPicPr>
          <p:nvPr/>
        </p:nvPicPr>
        <p:blipFill>
          <a:blip r:embed="rId1">
            <a:alphaModFix amt="64000"/>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52372" y="355108"/>
            <a:ext cx="9207705" cy="68548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 name="Picture 4" descr="Văn Học Việt Nam – Nhà Văn Kim Lân | Trí thức Việt Book"/>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1882203"/>
            <a:ext cx="7697828" cy="5131885"/>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任意多边形: 形状 5"/>
          <p:cNvSpPr/>
          <p:nvPr/>
        </p:nvSpPr>
        <p:spPr>
          <a:xfrm>
            <a:off x="4981765" y="0"/>
            <a:ext cx="7961244" cy="6858000"/>
          </a:xfrm>
          <a:custGeom>
            <a:avLst/>
            <a:gdLst>
              <a:gd name="connsiteX0" fmla="*/ 1959423 w 7961244"/>
              <a:gd name="connsiteY0" fmla="*/ 0 h 6858000"/>
              <a:gd name="connsiteX1" fmla="*/ 6001821 w 7961244"/>
              <a:gd name="connsiteY1" fmla="*/ 0 h 6858000"/>
              <a:gd name="connsiteX2" fmla="*/ 6044720 w 7961244"/>
              <a:gd name="connsiteY2" fmla="*/ 24666 h 6858000"/>
              <a:gd name="connsiteX3" fmla="*/ 7961244 w 7961244"/>
              <a:gd name="connsiteY3" fmla="*/ 3429000 h 6858000"/>
              <a:gd name="connsiteX4" fmla="*/ 6044720 w 7961244"/>
              <a:gd name="connsiteY4" fmla="*/ 6833334 h 6858000"/>
              <a:gd name="connsiteX5" fmla="*/ 6001821 w 7961244"/>
              <a:gd name="connsiteY5" fmla="*/ 6858000 h 6858000"/>
              <a:gd name="connsiteX6" fmla="*/ 1959423 w 7961244"/>
              <a:gd name="connsiteY6" fmla="*/ 6858000 h 6858000"/>
              <a:gd name="connsiteX7" fmla="*/ 1916525 w 7961244"/>
              <a:gd name="connsiteY7" fmla="*/ 6833334 h 6858000"/>
              <a:gd name="connsiteX8" fmla="*/ 0 w 7961244"/>
              <a:gd name="connsiteY8" fmla="*/ 3429000 h 6858000"/>
              <a:gd name="connsiteX9" fmla="*/ 1916525 w 7961244"/>
              <a:gd name="connsiteY9" fmla="*/ 24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1244" h="6858000">
                <a:moveTo>
                  <a:pt x="1959423" y="0"/>
                </a:moveTo>
                <a:lnTo>
                  <a:pt x="6001821" y="0"/>
                </a:lnTo>
                <a:lnTo>
                  <a:pt x="6044720" y="24666"/>
                </a:lnTo>
                <a:cubicBezTo>
                  <a:pt x="7193721" y="722816"/>
                  <a:pt x="7961244" y="1986276"/>
                  <a:pt x="7961244" y="3429000"/>
                </a:cubicBezTo>
                <a:cubicBezTo>
                  <a:pt x="7961244" y="4871725"/>
                  <a:pt x="7193721" y="6135184"/>
                  <a:pt x="6044720" y="6833334"/>
                </a:cubicBezTo>
                <a:lnTo>
                  <a:pt x="6001821" y="6858000"/>
                </a:lnTo>
                <a:lnTo>
                  <a:pt x="1959423" y="6858000"/>
                </a:lnTo>
                <a:lnTo>
                  <a:pt x="1916525" y="6833334"/>
                </a:lnTo>
                <a:cubicBezTo>
                  <a:pt x="767523" y="6135184"/>
                  <a:pt x="0" y="4871725"/>
                  <a:pt x="0" y="3429000"/>
                </a:cubicBezTo>
                <a:cubicBezTo>
                  <a:pt x="0" y="1986276"/>
                  <a:pt x="767523" y="722816"/>
                  <a:pt x="1916525" y="24666"/>
                </a:cubicBez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8" name="Google Shape;392;p5"/>
          <p:cNvSpPr txBox="1"/>
          <p:nvPr/>
        </p:nvSpPr>
        <p:spPr>
          <a:xfrm>
            <a:off x="68890" y="441851"/>
            <a:ext cx="3768813" cy="646331"/>
          </a:xfrm>
          <a:prstGeom prst="rect">
            <a:avLst/>
          </a:prstGeom>
          <a:noFill/>
          <a:ln>
            <a:noFill/>
          </a:ln>
        </p:spPr>
        <p:txBody>
          <a:bodyPr spcFirstLastPara="1" vert="horz" wrap="square" lIns="91425" tIns="91425" rIns="91425" bIns="91425" rtlCol="0" anchor="b" anchorCtr="0">
            <a:noAutofit/>
          </a:bodyPr>
          <a:lst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I. TÌM HIỂU CHUNG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1. TÁC GIẢ</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9" name="Rectangle 8"/>
          <p:cNvSpPr/>
          <p:nvPr/>
        </p:nvSpPr>
        <p:spPr>
          <a:xfrm>
            <a:off x="6402558" y="195326"/>
            <a:ext cx="499367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Tác</a:t>
            </a: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phẩm</a:t>
            </a: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chính</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4" name="TextBox 3"/>
          <p:cNvSpPr txBox="1"/>
          <p:nvPr/>
        </p:nvSpPr>
        <p:spPr>
          <a:xfrm>
            <a:off x="5279255" y="1912677"/>
            <a:ext cx="176961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TẬP TRUYỆN</a:t>
            </a:r>
            <a:endParaRPr kumimoji="0" lang="en-US"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sp>
        <p:nvSpPr>
          <p:cNvPr id="11" name="TextBox 10"/>
          <p:cNvSpPr txBox="1"/>
          <p:nvPr/>
        </p:nvSpPr>
        <p:spPr>
          <a:xfrm>
            <a:off x="4990731" y="4483659"/>
            <a:ext cx="23466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TRUYỆN NGẮN</a:t>
            </a:r>
            <a:endParaRPr kumimoji="0" lang="en-US"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6866419" y="1685817"/>
            <a:ext cx="4567561" cy="1318181"/>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v"/>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chồng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(1955)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v"/>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xấu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(1962)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6923924" y="3543596"/>
            <a:ext cx="4567561" cy="325717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v"/>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v"/>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nhặt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v"/>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săn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v"/>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v"/>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ợ Nhặt"/>
          <p:cNvPicPr>
            <a:picLocks noChangeAspect="1" noChangeArrowheads="1"/>
          </p:cNvPicPr>
          <p:nvPr/>
        </p:nvPicPr>
        <p:blipFill rotWithShape="1">
          <a:blip r:embed="rId1">
            <a:extLst>
              <a:ext uri="{28A0092B-C50C-407E-A947-70E740481C1C}">
                <a14:useLocalDpi xmlns:a14="http://schemas.microsoft.com/office/drawing/2010/main" val="0"/>
              </a:ext>
            </a:extLst>
          </a:blip>
          <a:srcRect l="17879" r="11414" b="1367"/>
          <a:stretch>
            <a:fillRect/>
          </a:stretch>
        </p:blipFill>
        <p:spPr bwMode="auto">
          <a:xfrm>
            <a:off x="7607530" y="435005"/>
            <a:ext cx="4406709" cy="6147171"/>
          </a:xfrm>
          <a:prstGeom prst="rect">
            <a:avLst/>
          </a:prstGeom>
          <a:extLst>
            <a:ext uri="{909E8E84-426E-40DD-AFC4-6F175D3DCCD1}">
              <a14:hiddenFill xmlns:a14="http://schemas.microsoft.com/office/drawing/2010/main">
                <a:solidFill>
                  <a:srgbClr val="FFFFFF"/>
                </a:solidFill>
              </a14:hiddenFill>
            </a:ext>
          </a:extLst>
        </p:spPr>
      </p:pic>
      <p:sp>
        <p:nvSpPr>
          <p:cNvPr id="5" name="任意多边形: 形状 5"/>
          <p:cNvSpPr/>
          <p:nvPr/>
        </p:nvSpPr>
        <p:spPr>
          <a:xfrm>
            <a:off x="-353714" y="0"/>
            <a:ext cx="7961244" cy="6858000"/>
          </a:xfrm>
          <a:custGeom>
            <a:avLst/>
            <a:gdLst>
              <a:gd name="connsiteX0" fmla="*/ 1959423 w 7961244"/>
              <a:gd name="connsiteY0" fmla="*/ 0 h 6858000"/>
              <a:gd name="connsiteX1" fmla="*/ 6001821 w 7961244"/>
              <a:gd name="connsiteY1" fmla="*/ 0 h 6858000"/>
              <a:gd name="connsiteX2" fmla="*/ 6044720 w 7961244"/>
              <a:gd name="connsiteY2" fmla="*/ 24666 h 6858000"/>
              <a:gd name="connsiteX3" fmla="*/ 7961244 w 7961244"/>
              <a:gd name="connsiteY3" fmla="*/ 3429000 h 6858000"/>
              <a:gd name="connsiteX4" fmla="*/ 6044720 w 7961244"/>
              <a:gd name="connsiteY4" fmla="*/ 6833334 h 6858000"/>
              <a:gd name="connsiteX5" fmla="*/ 6001821 w 7961244"/>
              <a:gd name="connsiteY5" fmla="*/ 6858000 h 6858000"/>
              <a:gd name="connsiteX6" fmla="*/ 1959423 w 7961244"/>
              <a:gd name="connsiteY6" fmla="*/ 6858000 h 6858000"/>
              <a:gd name="connsiteX7" fmla="*/ 1916525 w 7961244"/>
              <a:gd name="connsiteY7" fmla="*/ 6833334 h 6858000"/>
              <a:gd name="connsiteX8" fmla="*/ 0 w 7961244"/>
              <a:gd name="connsiteY8" fmla="*/ 3429000 h 6858000"/>
              <a:gd name="connsiteX9" fmla="*/ 1916525 w 7961244"/>
              <a:gd name="connsiteY9" fmla="*/ 24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1244" h="6858000">
                <a:moveTo>
                  <a:pt x="1959423" y="0"/>
                </a:moveTo>
                <a:lnTo>
                  <a:pt x="6001821" y="0"/>
                </a:lnTo>
                <a:lnTo>
                  <a:pt x="6044720" y="24666"/>
                </a:lnTo>
                <a:cubicBezTo>
                  <a:pt x="7193721" y="722816"/>
                  <a:pt x="7961244" y="1986276"/>
                  <a:pt x="7961244" y="3429000"/>
                </a:cubicBezTo>
                <a:cubicBezTo>
                  <a:pt x="7961244" y="4871725"/>
                  <a:pt x="7193721" y="6135184"/>
                  <a:pt x="6044720" y="6833334"/>
                </a:cubicBezTo>
                <a:lnTo>
                  <a:pt x="6001821" y="6858000"/>
                </a:lnTo>
                <a:lnTo>
                  <a:pt x="1959423" y="6858000"/>
                </a:lnTo>
                <a:lnTo>
                  <a:pt x="1916525" y="6833334"/>
                </a:lnTo>
                <a:cubicBezTo>
                  <a:pt x="767523" y="6135184"/>
                  <a:pt x="0" y="4871725"/>
                  <a:pt x="0" y="3429000"/>
                </a:cubicBezTo>
                <a:cubicBezTo>
                  <a:pt x="0" y="1986276"/>
                  <a:pt x="767523" y="722816"/>
                  <a:pt x="1916525" y="24666"/>
                </a:cubicBez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6" name="Google Shape;392;p5"/>
          <p:cNvSpPr txBox="1"/>
          <p:nvPr/>
        </p:nvSpPr>
        <p:spPr>
          <a:xfrm>
            <a:off x="68890" y="441851"/>
            <a:ext cx="3768813" cy="646331"/>
          </a:xfrm>
          <a:prstGeom prst="rect">
            <a:avLst/>
          </a:prstGeom>
          <a:noFill/>
          <a:ln>
            <a:noFill/>
          </a:ln>
        </p:spPr>
        <p:txBody>
          <a:bodyPr spcFirstLastPara="1" vert="horz" wrap="square" lIns="91425" tIns="91425" rIns="91425" bIns="91425" rtlCol="0" anchor="b" anchorCtr="0">
            <a:noAutofit/>
          </a:bodyPr>
          <a:lst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I. TÌM HIỂU CHUNG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2. TÁC PHẨM</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7" name="Rectangle 6"/>
          <p:cNvSpPr/>
          <p:nvPr/>
        </p:nvSpPr>
        <p:spPr>
          <a:xfrm>
            <a:off x="3994132" y="1677791"/>
            <a:ext cx="339227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Xóm</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ngụ</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cư</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TextBox 7"/>
          <p:cNvSpPr txBox="1"/>
          <p:nvPr/>
        </p:nvSpPr>
        <p:spPr>
          <a:xfrm>
            <a:off x="343284" y="1125257"/>
            <a:ext cx="3429726" cy="225106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Tiền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chương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tiểu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thuyết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1945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dang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dở</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4982383" y="3508590"/>
            <a:ext cx="141577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1954</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279191" y="3779206"/>
            <a:ext cx="3558512" cy="58907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nhặt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0"/>
          <p:cNvSpPr txBox="1"/>
          <p:nvPr/>
        </p:nvSpPr>
        <p:spPr>
          <a:xfrm>
            <a:off x="343284" y="5017577"/>
            <a:ext cx="3558512" cy="58907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(1962)</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3505124" y="5017577"/>
            <a:ext cx="410240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Con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chó</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xấu</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xí</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1081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itle 1"/>
          <p:cNvSpPr txBox="1"/>
          <p:nvPr/>
        </p:nvSpPr>
        <p:spPr>
          <a:xfrm>
            <a:off x="2531849" y="943487"/>
            <a:ext cx="12252930" cy="13427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2" name="Rectangle 1"/>
          <p:cNvSpPr/>
          <p:nvPr/>
        </p:nvSpPr>
        <p:spPr>
          <a:xfrm>
            <a:off x="7347015" y="195326"/>
            <a:ext cx="310476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w="0"/>
                <a:solidFill>
                  <a:schemeClr val="accent2">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NHIỆM VỤ</a:t>
            </a:r>
            <a:endParaRPr kumimoji="0" lang="en-US" sz="4400" b="1" i="0" u="none" strike="noStrike" kern="1200" cap="none" spc="0" normalizeH="0" baseline="0" noProof="0" dirty="0">
              <a:ln w="0"/>
              <a:solidFill>
                <a:schemeClr val="accent2">
                  <a:lumMod val="50000"/>
                </a:schemeClr>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2" name="TextBox 11"/>
          <p:cNvSpPr txBox="1"/>
          <p:nvPr/>
        </p:nvSpPr>
        <p:spPr>
          <a:xfrm>
            <a:off x="6246421" y="1712928"/>
            <a:ext cx="5628902" cy="3664914"/>
          </a:xfrm>
          <a:prstGeom prst="rect">
            <a:avLst/>
          </a:prstGeom>
          <a:noFill/>
        </p:spPr>
        <p:txBody>
          <a:bodyPr wrap="square">
            <a:spAutoFit/>
          </a:bodyPr>
          <a:lstStyle/>
          <a:p>
            <a:pPr marL="0" marR="0" algn="just">
              <a:lnSpc>
                <a:spcPct val="150000"/>
              </a:lnSpc>
              <a:spcBef>
                <a:spcPts val="0"/>
              </a:spcBef>
              <a:spcAft>
                <a:spcPts val="800"/>
              </a:spcAft>
            </a:pPr>
            <a:r>
              <a:rPr lang="en-US" sz="2400" dirty="0" err="1">
                <a:effectLst/>
                <a:latin typeface="Times New Roman" panose="02020603050405020304" pitchFamily="18" charset="0"/>
                <a:ea typeface="Times New Roman" panose="02020603050405020304" pitchFamily="18" charset="0"/>
              </a:rPr>
              <a:t>Đọc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suy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ngẫm</a:t>
            </a:r>
            <a:r>
              <a:rPr lang="en-US" sz="2400"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800"/>
              </a:spcAft>
            </a:pPr>
            <a:r>
              <a:rPr lang="en-US" sz="2400" i="1" dirty="0">
                <a:effectLst/>
                <a:latin typeface="Times New Roman" panose="02020603050405020304" pitchFamily="18" charset="0"/>
                <a:ea typeface="Times New Roman" panose="02020603050405020304" pitchFamily="18" charset="0"/>
              </a:rPr>
              <a:t>+ Nhan </a:t>
            </a:r>
            <a:r>
              <a:rPr lang="en-US" sz="2400" i="1" dirty="0" err="1">
                <a:effectLst/>
                <a:latin typeface="Times New Roman" panose="02020603050405020304" pitchFamily="18" charset="0"/>
                <a:ea typeface="Times New Roman" panose="02020603050405020304" pitchFamily="18" charset="0"/>
              </a:rPr>
              <a:t>đề</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bản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nội</a:t>
            </a:r>
            <a:r>
              <a:rPr lang="en-US" sz="2400" i="1" dirty="0">
                <a:effectLst/>
                <a:latin typeface="Times New Roman" panose="02020603050405020304" pitchFamily="18" charset="0"/>
                <a:ea typeface="Times New Roman" panose="02020603050405020304" pitchFamily="18" charset="0"/>
              </a:rPr>
              <a:t> dung </a:t>
            </a:r>
            <a:r>
              <a:rPr lang="en-US" sz="2400" i="1" dirty="0" err="1">
                <a:effectLst/>
                <a:latin typeface="Times New Roman" panose="02020603050405020304" pitchFamily="18" charset="0"/>
                <a:ea typeface="Times New Roman" panose="02020603050405020304" pitchFamily="18" charset="0"/>
              </a:rPr>
              <a:t>câu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chuyện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hoàn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cảnh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ra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Gợi</a:t>
            </a:r>
            <a:r>
              <a:rPr lang="en-US" sz="2400" i="1" dirty="0">
                <a:effectLst/>
                <a:latin typeface="Times New Roman" panose="02020603050405020304" pitchFamily="18" charset="0"/>
                <a:ea typeface="Times New Roman" panose="02020603050405020304" pitchFamily="18" charset="0"/>
              </a:rPr>
              <a:t> ý: Quan </a:t>
            </a:r>
            <a:r>
              <a:rPr lang="en-US" sz="2400" i="1" dirty="0" err="1">
                <a:effectLst/>
                <a:latin typeface="Times New Roman" panose="02020603050405020304" pitchFamily="18" charset="0"/>
                <a:ea typeface="Times New Roman" panose="02020603050405020304" pitchFamily="18" charset="0"/>
              </a:rPr>
              <a:t>điểm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rPr>
              <a:t> Kim </a:t>
            </a:r>
            <a:r>
              <a:rPr lang="en-US" sz="2400" i="1" dirty="0" err="1">
                <a:effectLst/>
                <a:latin typeface="Times New Roman" panose="02020603050405020304" pitchFamily="18" charset="0"/>
                <a:ea typeface="Times New Roman" panose="02020603050405020304" pitchFamily="18" charset="0"/>
              </a:rPr>
              <a:t>Lân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khi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sáng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truyện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ngắn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này</a:t>
            </a:r>
            <a:r>
              <a:rPr lang="en-US" sz="2400" i="1" dirty="0">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Tình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huống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truyện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gì</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đặc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sắc</a:t>
            </a:r>
            <a:r>
              <a:rPr lang="en-US" sz="2400" i="1" dirty="0">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Trình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tự</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kể</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bố</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cục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truyện</a:t>
            </a:r>
            <a:r>
              <a:rPr lang="en-US" sz="2400" i="1" dirty="0">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176" y="261751"/>
            <a:ext cx="701508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rPr>
              <a:t>TÌM HIỂU </a:t>
            </a:r>
            <a:r>
              <a:rPr kumimoji="0" lang="en-US" sz="44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rPr>
              <a:t>NẠN ĐÓI 1945</a:t>
            </a:r>
            <a:endParaRPr kumimoji="0" lang="en-US" sz="44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endParaRPr>
          </a:p>
        </p:txBody>
      </p:sp>
      <p:pic>
        <p:nvPicPr>
          <p:cNvPr id="3" name="Picture 4" descr="Poster 1"/>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9780" r="-845"/>
          <a:stretch>
            <a:fillRect/>
          </a:stretch>
        </p:blipFill>
        <p:spPr bwMode="auto">
          <a:xfrm>
            <a:off x="8525345" y="338216"/>
            <a:ext cx="3482793" cy="51326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Vợ Nhặt"/>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366355" y="1796341"/>
            <a:ext cx="3537345" cy="22163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ợ Nhặt"/>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17330" y="3722128"/>
            <a:ext cx="3517120" cy="24349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3862" y="1313573"/>
            <a:ext cx="5105433" cy="5119222"/>
          </a:xfrm>
          <a:prstGeom prst="rect">
            <a:avLst/>
          </a:prstGeom>
          <a:noFill/>
        </p:spPr>
        <p:txBody>
          <a:bodyPr wrap="square">
            <a:spAutoFit/>
          </a:bodyPr>
          <a:lstStyle/>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v"/>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chiếu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lũ</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lượt</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bồng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bế</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dắt</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díu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xanh</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xám</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bóng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v"/>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nằm</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ngổn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khắp</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lều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v"/>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chết</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ngả</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Wingdings" panose="05000000000000000000" pitchFamily="2" charset="2"/>
              <a:buChar char="v"/>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khí</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vẩn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mùi</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ẩm</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thối</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rác</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rưởi</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mùi</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gây</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alphaModFix amt="25000"/>
            <a:duotone>
              <a:schemeClr val="accent2">
                <a:shade val="45000"/>
                <a:satMod val="135000"/>
              </a:schemeClr>
              <a:prstClr val="white"/>
            </a:duotone>
          </a:blip>
          <a:stretch>
            <a:fillRect/>
          </a:stretch>
        </p:blipFill>
        <p:spPr>
          <a:xfrm rot="16200000">
            <a:off x="2550057" y="-2850223"/>
            <a:ext cx="7260180" cy="12829548"/>
          </a:xfrm>
          <a:prstGeom prst="rect">
            <a:avLst/>
          </a:prstGeom>
        </p:spPr>
      </p:pic>
      <p:pic>
        <p:nvPicPr>
          <p:cNvPr id="6" name="Picture 5"/>
          <p:cNvPicPr>
            <a:picLocks noChangeAspect="1"/>
          </p:cNvPicPr>
          <p:nvPr/>
        </p:nvPicPr>
        <p:blipFill>
          <a:blip r:embed="rId2" cstate="screen">
            <a:alphaModFix amt="25000"/>
          </a:blip>
          <a:srcRect/>
          <a:stretch>
            <a:fillRect/>
          </a:stretch>
        </p:blipFill>
        <p:spPr>
          <a:xfrm>
            <a:off x="-1" y="389452"/>
            <a:ext cx="6686901" cy="6805189"/>
          </a:xfrm>
          <a:custGeom>
            <a:avLst/>
            <a:gdLst>
              <a:gd name="connsiteX0" fmla="*/ 1838632 w 6793651"/>
              <a:gd name="connsiteY0" fmla="*/ 0 h 6336890"/>
              <a:gd name="connsiteX1" fmla="*/ 2428568 w 6793651"/>
              <a:gd name="connsiteY1" fmla="*/ 78658 h 6336890"/>
              <a:gd name="connsiteX2" fmla="*/ 3716594 w 6793651"/>
              <a:gd name="connsiteY2" fmla="*/ 481780 h 6336890"/>
              <a:gd name="connsiteX3" fmla="*/ 4483510 w 6793651"/>
              <a:gd name="connsiteY3" fmla="*/ 845574 h 6336890"/>
              <a:gd name="connsiteX4" fmla="*/ 4513006 w 6793651"/>
              <a:gd name="connsiteY4" fmla="*/ 1238864 h 6336890"/>
              <a:gd name="connsiteX5" fmla="*/ 4306529 w 6793651"/>
              <a:gd name="connsiteY5" fmla="*/ 1651819 h 6336890"/>
              <a:gd name="connsiteX6" fmla="*/ 3883742 w 6793651"/>
              <a:gd name="connsiteY6" fmla="*/ 1759974 h 6336890"/>
              <a:gd name="connsiteX7" fmla="*/ 3854245 w 6793651"/>
              <a:gd name="connsiteY7" fmla="*/ 1838632 h 6336890"/>
              <a:gd name="connsiteX8" fmla="*/ 4326194 w 6793651"/>
              <a:gd name="connsiteY8" fmla="*/ 1966451 h 6336890"/>
              <a:gd name="connsiteX9" fmla="*/ 4080387 w 6793651"/>
              <a:gd name="connsiteY9" fmla="*/ 2802193 h 6336890"/>
              <a:gd name="connsiteX10" fmla="*/ 3864077 w 6793651"/>
              <a:gd name="connsiteY10" fmla="*/ 2831690 h 6336890"/>
              <a:gd name="connsiteX11" fmla="*/ 3578942 w 6793651"/>
              <a:gd name="connsiteY11" fmla="*/ 3746090 h 6336890"/>
              <a:gd name="connsiteX12" fmla="*/ 3785419 w 6793651"/>
              <a:gd name="connsiteY12" fmla="*/ 3982064 h 6336890"/>
              <a:gd name="connsiteX13" fmla="*/ 4965290 w 6793651"/>
              <a:gd name="connsiteY13" fmla="*/ 4395019 h 6336890"/>
              <a:gd name="connsiteX14" fmla="*/ 6037006 w 6793651"/>
              <a:gd name="connsiteY14" fmla="*/ 5299587 h 6336890"/>
              <a:gd name="connsiteX15" fmla="*/ 6793651 w 6793651"/>
              <a:gd name="connsiteY15" fmla="*/ 6230842 h 6336890"/>
              <a:gd name="connsiteX16" fmla="*/ 6793651 w 6793651"/>
              <a:gd name="connsiteY16" fmla="*/ 6336890 h 6336890"/>
              <a:gd name="connsiteX17" fmla="*/ 0 w 6793651"/>
              <a:gd name="connsiteY17" fmla="*/ 6336890 h 6336890"/>
              <a:gd name="connsiteX18" fmla="*/ 0 w 6793651"/>
              <a:gd name="connsiteY18" fmla="*/ 3764999 h 6336890"/>
              <a:gd name="connsiteX19" fmla="*/ 186813 w 6793651"/>
              <a:gd name="connsiteY19" fmla="*/ 3736258 h 6336890"/>
              <a:gd name="connsiteX20" fmla="*/ 373626 w 6793651"/>
              <a:gd name="connsiteY20" fmla="*/ 3559277 h 6336890"/>
              <a:gd name="connsiteX21" fmla="*/ 344129 w 6793651"/>
              <a:gd name="connsiteY21" fmla="*/ 2871019 h 6336890"/>
              <a:gd name="connsiteX22" fmla="*/ 196645 w 6793651"/>
              <a:gd name="connsiteY22" fmla="*/ 2615380 h 6336890"/>
              <a:gd name="connsiteX23" fmla="*/ 226142 w 6793651"/>
              <a:gd name="connsiteY23" fmla="*/ 2300748 h 6336890"/>
              <a:gd name="connsiteX24" fmla="*/ 39329 w 6793651"/>
              <a:gd name="connsiteY24" fmla="*/ 1769806 h 6336890"/>
              <a:gd name="connsiteX25" fmla="*/ 9832 w 6793651"/>
              <a:gd name="connsiteY25" fmla="*/ 1130709 h 6336890"/>
              <a:gd name="connsiteX26" fmla="*/ 127819 w 6793651"/>
              <a:gd name="connsiteY26" fmla="*/ 717755 h 6336890"/>
              <a:gd name="connsiteX27" fmla="*/ 1199535 w 6793651"/>
              <a:gd name="connsiteY27" fmla="*/ 157316 h 6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93651" h="6336890">
                <a:moveTo>
                  <a:pt x="1838632" y="0"/>
                </a:moveTo>
                <a:lnTo>
                  <a:pt x="2428568" y="78658"/>
                </a:lnTo>
                <a:lnTo>
                  <a:pt x="3716594" y="481780"/>
                </a:lnTo>
                <a:lnTo>
                  <a:pt x="4483510" y="845574"/>
                </a:lnTo>
                <a:lnTo>
                  <a:pt x="4513006" y="1238864"/>
                </a:lnTo>
                <a:lnTo>
                  <a:pt x="4306529" y="1651819"/>
                </a:lnTo>
                <a:lnTo>
                  <a:pt x="3883742" y="1759974"/>
                </a:lnTo>
                <a:lnTo>
                  <a:pt x="3854245" y="1838632"/>
                </a:lnTo>
                <a:lnTo>
                  <a:pt x="4326194" y="1966451"/>
                </a:lnTo>
                <a:lnTo>
                  <a:pt x="4080387" y="2802193"/>
                </a:lnTo>
                <a:lnTo>
                  <a:pt x="3864077" y="2831690"/>
                </a:lnTo>
                <a:lnTo>
                  <a:pt x="3578942" y="3746090"/>
                </a:lnTo>
                <a:lnTo>
                  <a:pt x="3785419" y="3982064"/>
                </a:lnTo>
                <a:lnTo>
                  <a:pt x="4965290" y="4395019"/>
                </a:lnTo>
                <a:lnTo>
                  <a:pt x="6037006" y="5299587"/>
                </a:lnTo>
                <a:lnTo>
                  <a:pt x="6793651" y="6230842"/>
                </a:lnTo>
                <a:lnTo>
                  <a:pt x="6793651" y="6336890"/>
                </a:lnTo>
                <a:lnTo>
                  <a:pt x="0" y="6336890"/>
                </a:lnTo>
                <a:lnTo>
                  <a:pt x="0" y="3764999"/>
                </a:lnTo>
                <a:lnTo>
                  <a:pt x="186813" y="3736258"/>
                </a:lnTo>
                <a:lnTo>
                  <a:pt x="373626" y="3559277"/>
                </a:lnTo>
                <a:lnTo>
                  <a:pt x="344129" y="2871019"/>
                </a:lnTo>
                <a:lnTo>
                  <a:pt x="196645" y="2615380"/>
                </a:lnTo>
                <a:lnTo>
                  <a:pt x="226142" y="2300748"/>
                </a:lnTo>
                <a:lnTo>
                  <a:pt x="39329" y="1769806"/>
                </a:lnTo>
                <a:lnTo>
                  <a:pt x="9832" y="1130709"/>
                </a:lnTo>
                <a:lnTo>
                  <a:pt x="127819" y="717755"/>
                </a:lnTo>
                <a:lnTo>
                  <a:pt x="1199535" y="157316"/>
                </a:lnTo>
                <a:close/>
              </a:path>
            </a:pathLst>
          </a:custGeom>
        </p:spPr>
      </p:pic>
      <p:pic>
        <p:nvPicPr>
          <p:cNvPr id="7" name="Picture 6"/>
          <p:cNvPicPr>
            <a:picLocks noChangeAspect="1"/>
          </p:cNvPicPr>
          <p:nvPr/>
        </p:nvPicPr>
        <p:blipFill>
          <a:blip r:embed="rId2" cstate="screen"/>
          <a:srcRect/>
          <a:stretch>
            <a:fillRect/>
          </a:stretch>
        </p:blipFill>
        <p:spPr>
          <a:xfrm>
            <a:off x="68891" y="730010"/>
            <a:ext cx="6178792" cy="6288092"/>
          </a:xfrm>
          <a:custGeom>
            <a:avLst/>
            <a:gdLst>
              <a:gd name="connsiteX0" fmla="*/ 1838632 w 6793651"/>
              <a:gd name="connsiteY0" fmla="*/ 0 h 6336890"/>
              <a:gd name="connsiteX1" fmla="*/ 2428568 w 6793651"/>
              <a:gd name="connsiteY1" fmla="*/ 78658 h 6336890"/>
              <a:gd name="connsiteX2" fmla="*/ 3716594 w 6793651"/>
              <a:gd name="connsiteY2" fmla="*/ 481780 h 6336890"/>
              <a:gd name="connsiteX3" fmla="*/ 4483510 w 6793651"/>
              <a:gd name="connsiteY3" fmla="*/ 845574 h 6336890"/>
              <a:gd name="connsiteX4" fmla="*/ 4513006 w 6793651"/>
              <a:gd name="connsiteY4" fmla="*/ 1238864 h 6336890"/>
              <a:gd name="connsiteX5" fmla="*/ 4306529 w 6793651"/>
              <a:gd name="connsiteY5" fmla="*/ 1651819 h 6336890"/>
              <a:gd name="connsiteX6" fmla="*/ 3883742 w 6793651"/>
              <a:gd name="connsiteY6" fmla="*/ 1759974 h 6336890"/>
              <a:gd name="connsiteX7" fmla="*/ 3854245 w 6793651"/>
              <a:gd name="connsiteY7" fmla="*/ 1838632 h 6336890"/>
              <a:gd name="connsiteX8" fmla="*/ 4326194 w 6793651"/>
              <a:gd name="connsiteY8" fmla="*/ 1966451 h 6336890"/>
              <a:gd name="connsiteX9" fmla="*/ 4080387 w 6793651"/>
              <a:gd name="connsiteY9" fmla="*/ 2802193 h 6336890"/>
              <a:gd name="connsiteX10" fmla="*/ 3864077 w 6793651"/>
              <a:gd name="connsiteY10" fmla="*/ 2831690 h 6336890"/>
              <a:gd name="connsiteX11" fmla="*/ 3578942 w 6793651"/>
              <a:gd name="connsiteY11" fmla="*/ 3746090 h 6336890"/>
              <a:gd name="connsiteX12" fmla="*/ 3785419 w 6793651"/>
              <a:gd name="connsiteY12" fmla="*/ 3982064 h 6336890"/>
              <a:gd name="connsiteX13" fmla="*/ 4965290 w 6793651"/>
              <a:gd name="connsiteY13" fmla="*/ 4395019 h 6336890"/>
              <a:gd name="connsiteX14" fmla="*/ 6037006 w 6793651"/>
              <a:gd name="connsiteY14" fmla="*/ 5299587 h 6336890"/>
              <a:gd name="connsiteX15" fmla="*/ 6793651 w 6793651"/>
              <a:gd name="connsiteY15" fmla="*/ 6230842 h 6336890"/>
              <a:gd name="connsiteX16" fmla="*/ 6793651 w 6793651"/>
              <a:gd name="connsiteY16" fmla="*/ 6336890 h 6336890"/>
              <a:gd name="connsiteX17" fmla="*/ 0 w 6793651"/>
              <a:gd name="connsiteY17" fmla="*/ 6336890 h 6336890"/>
              <a:gd name="connsiteX18" fmla="*/ 0 w 6793651"/>
              <a:gd name="connsiteY18" fmla="*/ 3764999 h 6336890"/>
              <a:gd name="connsiteX19" fmla="*/ 186813 w 6793651"/>
              <a:gd name="connsiteY19" fmla="*/ 3736258 h 6336890"/>
              <a:gd name="connsiteX20" fmla="*/ 373626 w 6793651"/>
              <a:gd name="connsiteY20" fmla="*/ 3559277 h 6336890"/>
              <a:gd name="connsiteX21" fmla="*/ 344129 w 6793651"/>
              <a:gd name="connsiteY21" fmla="*/ 2871019 h 6336890"/>
              <a:gd name="connsiteX22" fmla="*/ 196645 w 6793651"/>
              <a:gd name="connsiteY22" fmla="*/ 2615380 h 6336890"/>
              <a:gd name="connsiteX23" fmla="*/ 226142 w 6793651"/>
              <a:gd name="connsiteY23" fmla="*/ 2300748 h 6336890"/>
              <a:gd name="connsiteX24" fmla="*/ 39329 w 6793651"/>
              <a:gd name="connsiteY24" fmla="*/ 1769806 h 6336890"/>
              <a:gd name="connsiteX25" fmla="*/ 9832 w 6793651"/>
              <a:gd name="connsiteY25" fmla="*/ 1130709 h 6336890"/>
              <a:gd name="connsiteX26" fmla="*/ 127819 w 6793651"/>
              <a:gd name="connsiteY26" fmla="*/ 717755 h 6336890"/>
              <a:gd name="connsiteX27" fmla="*/ 1199535 w 6793651"/>
              <a:gd name="connsiteY27" fmla="*/ 157316 h 6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93651" h="6336890">
                <a:moveTo>
                  <a:pt x="1838632" y="0"/>
                </a:moveTo>
                <a:lnTo>
                  <a:pt x="2428568" y="78658"/>
                </a:lnTo>
                <a:lnTo>
                  <a:pt x="3716594" y="481780"/>
                </a:lnTo>
                <a:lnTo>
                  <a:pt x="4483510" y="845574"/>
                </a:lnTo>
                <a:lnTo>
                  <a:pt x="4513006" y="1238864"/>
                </a:lnTo>
                <a:lnTo>
                  <a:pt x="4306529" y="1651819"/>
                </a:lnTo>
                <a:lnTo>
                  <a:pt x="3883742" y="1759974"/>
                </a:lnTo>
                <a:lnTo>
                  <a:pt x="3854245" y="1838632"/>
                </a:lnTo>
                <a:lnTo>
                  <a:pt x="4326194" y="1966451"/>
                </a:lnTo>
                <a:lnTo>
                  <a:pt x="4080387" y="2802193"/>
                </a:lnTo>
                <a:lnTo>
                  <a:pt x="3864077" y="2831690"/>
                </a:lnTo>
                <a:lnTo>
                  <a:pt x="3578942" y="3746090"/>
                </a:lnTo>
                <a:lnTo>
                  <a:pt x="3785419" y="3982064"/>
                </a:lnTo>
                <a:lnTo>
                  <a:pt x="4965290" y="4395019"/>
                </a:lnTo>
                <a:lnTo>
                  <a:pt x="6037006" y="5299587"/>
                </a:lnTo>
                <a:lnTo>
                  <a:pt x="6793651" y="6230842"/>
                </a:lnTo>
                <a:lnTo>
                  <a:pt x="6793651" y="6336890"/>
                </a:lnTo>
                <a:lnTo>
                  <a:pt x="0" y="6336890"/>
                </a:lnTo>
                <a:lnTo>
                  <a:pt x="0" y="3764999"/>
                </a:lnTo>
                <a:lnTo>
                  <a:pt x="186813" y="3736258"/>
                </a:lnTo>
                <a:lnTo>
                  <a:pt x="373626" y="3559277"/>
                </a:lnTo>
                <a:lnTo>
                  <a:pt x="344129" y="2871019"/>
                </a:lnTo>
                <a:lnTo>
                  <a:pt x="196645" y="2615380"/>
                </a:lnTo>
                <a:lnTo>
                  <a:pt x="226142" y="2300748"/>
                </a:lnTo>
                <a:lnTo>
                  <a:pt x="39329" y="1769806"/>
                </a:lnTo>
                <a:lnTo>
                  <a:pt x="9832" y="1130709"/>
                </a:lnTo>
                <a:lnTo>
                  <a:pt x="127819" y="717755"/>
                </a:lnTo>
                <a:lnTo>
                  <a:pt x="1199535" y="157316"/>
                </a:lnTo>
                <a:close/>
              </a:path>
            </a:pathLst>
          </a:custGeom>
        </p:spPr>
      </p:pic>
      <p:sp>
        <p:nvSpPr>
          <p:cNvPr id="8" name="任意多边形: 形状 5"/>
          <p:cNvSpPr/>
          <p:nvPr/>
        </p:nvSpPr>
        <p:spPr>
          <a:xfrm>
            <a:off x="0" y="-1"/>
            <a:ext cx="8294336" cy="7194641"/>
          </a:xfrm>
          <a:custGeom>
            <a:avLst/>
            <a:gdLst>
              <a:gd name="connsiteX0" fmla="*/ 0 w 6708059"/>
              <a:gd name="connsiteY0" fmla="*/ 0 h 6858000"/>
              <a:gd name="connsiteX1" fmla="*/ 5048933 w 6708059"/>
              <a:gd name="connsiteY1" fmla="*/ 0 h 6858000"/>
              <a:gd name="connsiteX2" fmla="*/ 5100479 w 6708059"/>
              <a:gd name="connsiteY2" fmla="*/ 44651 h 6858000"/>
              <a:gd name="connsiteX3" fmla="*/ 6708059 w 6708059"/>
              <a:gd name="connsiteY3" fmla="*/ 3676757 h 6858000"/>
              <a:gd name="connsiteX4" fmla="*/ 5587584 w 6708059"/>
              <a:gd name="connsiteY4" fmla="*/ 6797941 h 6858000"/>
              <a:gd name="connsiteX5" fmla="*/ 5535559 w 6708059"/>
              <a:gd name="connsiteY5" fmla="*/ 6858000 h 6858000"/>
              <a:gd name="connsiteX6" fmla="*/ 0 w 670805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8059" h="6858000">
                <a:moveTo>
                  <a:pt x="0" y="0"/>
                </a:moveTo>
                <a:lnTo>
                  <a:pt x="5048933" y="0"/>
                </a:lnTo>
                <a:lnTo>
                  <a:pt x="5100479" y="44651"/>
                </a:lnTo>
                <a:cubicBezTo>
                  <a:pt x="6088050" y="942242"/>
                  <a:pt x="6708059" y="2237094"/>
                  <a:pt x="6708059" y="3676757"/>
                </a:cubicBezTo>
                <a:cubicBezTo>
                  <a:pt x="6708059" y="4862362"/>
                  <a:pt x="6287568" y="5949756"/>
                  <a:pt x="5587584" y="6797941"/>
                </a:cubicBezTo>
                <a:lnTo>
                  <a:pt x="5535559" y="6858000"/>
                </a:lnTo>
                <a:lnTo>
                  <a:pt x="0" y="685800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0" name="Rectangle 9"/>
          <p:cNvSpPr/>
          <p:nvPr/>
        </p:nvSpPr>
        <p:spPr>
          <a:xfrm>
            <a:off x="192321" y="5573992"/>
            <a:ext cx="3967753"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KIM LÂN</a:t>
            </a:r>
            <a:endParaRPr kumimoji="0" lang="en-US" sz="6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4275889" y="770461"/>
            <a:ext cx="410721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Với</a:t>
            </a: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Kim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Lân</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4726379" y="1976508"/>
            <a:ext cx="7273300" cy="4539191"/>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rgbClr val="000000"/>
              </a:buClr>
              <a:buSzPts val="2800"/>
              <a:defRPr/>
            </a:pP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i="1" dirty="0">
                <a:solidFill>
                  <a:srgbClr val="000000"/>
                </a:solidFill>
                <a:effectLst/>
                <a:latin typeface="Times New Roman" panose="02020603050405020304" pitchFamily="18" charset="0"/>
                <a:ea typeface="Times New Roman" panose="02020603050405020304" pitchFamily="18" charset="0"/>
              </a:rPr>
              <a:t>Khi </a:t>
            </a:r>
            <a:r>
              <a:rPr lang="en-US" sz="2800" b="1" i="1" dirty="0" err="1">
                <a:solidFill>
                  <a:srgbClr val="000000"/>
                </a:solidFill>
                <a:effectLst/>
                <a:latin typeface="Times New Roman" panose="02020603050405020304" pitchFamily="18" charset="0"/>
                <a:ea typeface="Times New Roman" panose="02020603050405020304" pitchFamily="18" charset="0"/>
              </a:rPr>
              <a:t>viết</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về</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nạn</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đói</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người</a:t>
            </a:r>
            <a:r>
              <a:rPr lang="en-US" sz="2800" b="1" i="1" dirty="0">
                <a:solidFill>
                  <a:srgbClr val="000000"/>
                </a:solidFill>
                <a:effectLst/>
                <a:latin typeface="Times New Roman" panose="02020603050405020304" pitchFamily="18" charset="0"/>
                <a:ea typeface="Times New Roman" panose="02020603050405020304" pitchFamily="18" charset="0"/>
              </a:rPr>
              <a:t> ta </a:t>
            </a:r>
            <a:r>
              <a:rPr lang="en-US" sz="2800" b="1" i="1" dirty="0" err="1">
                <a:solidFill>
                  <a:srgbClr val="000000"/>
                </a:solidFill>
                <a:effectLst/>
                <a:latin typeface="Times New Roman" panose="02020603050405020304" pitchFamily="18" charset="0"/>
                <a:ea typeface="Times New Roman" panose="02020603050405020304" pitchFamily="18" charset="0"/>
              </a:rPr>
              <a:t>thường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viết</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về</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sự</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khốn</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cùng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và</a:t>
            </a:r>
            <a:r>
              <a:rPr lang="en-US" sz="2800" b="1" i="1" dirty="0">
                <a:solidFill>
                  <a:srgbClr val="000000"/>
                </a:solidFill>
                <a:effectLst/>
                <a:latin typeface="Times New Roman" panose="02020603050405020304" pitchFamily="18" charset="0"/>
                <a:ea typeface="Times New Roman" panose="02020603050405020304" pitchFamily="18" charset="0"/>
              </a:rPr>
              <a:t> bi </a:t>
            </a:r>
            <a:r>
              <a:rPr lang="en-US" sz="2800" b="1" i="1" dirty="0" err="1">
                <a:solidFill>
                  <a:srgbClr val="000000"/>
                </a:solidFill>
                <a:effectLst/>
                <a:latin typeface="Times New Roman" panose="02020603050405020304" pitchFamily="18" charset="0"/>
                <a:ea typeface="Times New Roman" panose="02020603050405020304" pitchFamily="18" charset="0"/>
              </a:rPr>
              <a:t>thảm</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Tôi</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muốn</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truyện</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ngắn</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với</a:t>
            </a:r>
            <a:r>
              <a:rPr lang="en-US" sz="2800" b="1" i="1" dirty="0">
                <a:solidFill>
                  <a:srgbClr val="000000"/>
                </a:solidFill>
                <a:effectLst/>
                <a:latin typeface="Times New Roman" panose="02020603050405020304" pitchFamily="18" charset="0"/>
                <a:ea typeface="Times New Roman" panose="02020603050405020304" pitchFamily="18" charset="0"/>
              </a:rPr>
              <a:t> ý </a:t>
            </a:r>
            <a:r>
              <a:rPr lang="en-US" sz="2800" b="1" i="1" dirty="0" err="1">
                <a:solidFill>
                  <a:srgbClr val="000000"/>
                </a:solidFill>
                <a:effectLst/>
                <a:latin typeface="Times New Roman" panose="02020603050405020304" pitchFamily="18" charset="0"/>
                <a:ea typeface="Times New Roman" panose="02020603050405020304" pitchFamily="18" charset="0"/>
              </a:rPr>
              <a:t>khác</a:t>
            </a:r>
            <a:r>
              <a:rPr lang="en-US" sz="2800" b="1" i="1" dirty="0">
                <a:solidFill>
                  <a:srgbClr val="000000"/>
                </a:solidFill>
                <a:effectLst/>
                <a:latin typeface="Times New Roman" panose="02020603050405020304" pitchFamily="18" charset="0"/>
                <a:ea typeface="Times New Roman" panose="02020603050405020304" pitchFamily="18" charset="0"/>
              </a:rPr>
              <a:t>.</a:t>
            </a:r>
            <a:r>
              <a:rPr lang="en-US" sz="2800" i="1" dirty="0">
                <a:solidFill>
                  <a:srgbClr val="000000"/>
                </a:solidFill>
                <a:effectLst/>
                <a:latin typeface="Times New Roman" panose="02020603050405020304" pitchFamily="18" charset="0"/>
                <a:ea typeface="Times New Roman" panose="02020603050405020304" pitchFamily="18" charset="0"/>
              </a:rPr>
              <a:t> Trong </a:t>
            </a:r>
            <a:r>
              <a:rPr lang="en-US" sz="2800" i="1" dirty="0" err="1">
                <a:solidFill>
                  <a:srgbClr val="000000"/>
                </a:solidFill>
                <a:effectLst/>
                <a:latin typeface="Times New Roman" panose="02020603050405020304" pitchFamily="18" charset="0"/>
                <a:ea typeface="Times New Roman" panose="02020603050405020304" pitchFamily="18" charset="0"/>
              </a:rPr>
              <a:t>hoàn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khốn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dù</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những</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ấy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nghĩ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hướng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tới</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sự</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sống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vẫn</a:t>
            </a:r>
            <a:r>
              <a:rPr lang="en-US" sz="2800" b="1" i="1" dirty="0">
                <a:solidFill>
                  <a:srgbClr val="000000"/>
                </a:solidFill>
                <a:effectLst/>
                <a:latin typeface="Times New Roman" panose="02020603050405020304" pitchFamily="18" charset="0"/>
                <a:ea typeface="Times New Roman" panose="02020603050405020304" pitchFamily="18" charset="0"/>
              </a:rPr>
              <a:t> hi </a:t>
            </a:r>
            <a:r>
              <a:rPr lang="en-US" sz="2800" b="1" i="1" dirty="0" err="1">
                <a:solidFill>
                  <a:srgbClr val="000000"/>
                </a:solidFill>
                <a:effectLst/>
                <a:latin typeface="Times New Roman" panose="02020603050405020304" pitchFamily="18" charset="0"/>
                <a:ea typeface="Times New Roman" panose="02020603050405020304" pitchFamily="18" charset="0"/>
              </a:rPr>
              <a:t>vọng</a:t>
            </a:r>
            <a:r>
              <a:rPr lang="en-US" sz="2800" b="1" i="1" dirty="0">
                <a:solidFill>
                  <a:srgbClr val="000000"/>
                </a:solidFill>
                <a:effectLst/>
                <a:latin typeface="Times New Roman" panose="02020603050405020304" pitchFamily="18" charset="0"/>
                <a:ea typeface="Times New Roman" panose="02020603050405020304" pitchFamily="18" charset="0"/>
              </a:rPr>
              <a:t>, tin </a:t>
            </a:r>
            <a:r>
              <a:rPr lang="en-US" sz="2800" b="1" i="1" dirty="0" err="1">
                <a:solidFill>
                  <a:srgbClr val="000000"/>
                </a:solidFill>
                <a:effectLst/>
                <a:latin typeface="Times New Roman" panose="02020603050405020304" pitchFamily="18" charset="0"/>
                <a:ea typeface="Times New Roman" panose="02020603050405020304" pitchFamily="18" charset="0"/>
              </a:rPr>
              <a:t>tưởng</a:t>
            </a:r>
            <a:r>
              <a:rPr lang="en-US" sz="2800" b="1" i="1" dirty="0">
                <a:solidFill>
                  <a:srgbClr val="000000"/>
                </a:solidFill>
                <a:effectLst/>
                <a:latin typeface="Times New Roman" panose="02020603050405020304" pitchFamily="18" charset="0"/>
                <a:ea typeface="Times New Roman" panose="02020603050405020304" pitchFamily="18" charset="0"/>
              </a:rPr>
              <a:t> ở </a:t>
            </a:r>
            <a:r>
              <a:rPr lang="en-US" sz="2800" b="1" i="1" dirty="0" err="1">
                <a:solidFill>
                  <a:srgbClr val="000000"/>
                </a:solidFill>
                <a:effectLst/>
                <a:latin typeface="Times New Roman" panose="02020603050405020304" pitchFamily="18" charset="0"/>
                <a:ea typeface="Times New Roman" panose="02020603050405020304" pitchFamily="18" charset="0"/>
              </a:rPr>
              <a:t>tương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lai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Họ</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muốn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 </a:t>
            </a:r>
            <a:endParaRPr kumimoji="0" lang="en-US" sz="3600" b="1" i="1"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5" name="Google Shape;392;p5"/>
          <p:cNvSpPr txBox="1"/>
          <p:nvPr/>
        </p:nvSpPr>
        <p:spPr>
          <a:xfrm>
            <a:off x="68890" y="441851"/>
            <a:ext cx="3768813" cy="646331"/>
          </a:xfrm>
          <a:prstGeom prst="rect">
            <a:avLst/>
          </a:prstGeom>
          <a:noFill/>
          <a:ln>
            <a:noFill/>
          </a:ln>
        </p:spPr>
        <p:txBody>
          <a:bodyPr spcFirstLastPara="1" vert="horz" wrap="square" lIns="91425" tIns="91425" rIns="91425" bIns="91425" rtlCol="0" anchor="b" anchorCtr="0">
            <a:noAutofit/>
          </a:bodyPr>
          <a:lst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I. TÌM HIỂU CHUNG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2.</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TÁC PHẨM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ợ Nhặt"/>
          <p:cNvPicPr>
            <a:picLocks noChangeAspect="1" noChangeArrowheads="1"/>
          </p:cNvPicPr>
          <p:nvPr/>
        </p:nvPicPr>
        <p:blipFill rotWithShape="1">
          <a:blip r:embed="rId1">
            <a:alphaModFix amt="53000"/>
            <a:extLst>
              <a:ext uri="{28A0092B-C50C-407E-A947-70E740481C1C}">
                <a14:useLocalDpi xmlns:a14="http://schemas.microsoft.com/office/drawing/2010/main" val="0"/>
              </a:ext>
            </a:extLst>
          </a:blip>
          <a:srcRect l="38112" t="124" r="5697" b="1"/>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409372"/>
            <a:ext cx="6999554" cy="1498120"/>
            <a:chOff x="5419322" y="524782"/>
            <a:chExt cx="6999554" cy="1498120"/>
          </a:xfrm>
        </p:grpSpPr>
        <p:sp>
          <p:nvSpPr>
            <p:cNvPr id="5" name="任意多边形: 形状 5"/>
            <p:cNvSpPr/>
            <p:nvPr/>
          </p:nvSpPr>
          <p:spPr>
            <a:xfrm>
              <a:off x="5419322" y="524782"/>
              <a:ext cx="6999554" cy="1392867"/>
            </a:xfrm>
            <a:custGeom>
              <a:avLst/>
              <a:gdLst>
                <a:gd name="connsiteX0" fmla="*/ 1959423 w 7961244"/>
                <a:gd name="connsiteY0" fmla="*/ 0 h 6858000"/>
                <a:gd name="connsiteX1" fmla="*/ 6001821 w 7961244"/>
                <a:gd name="connsiteY1" fmla="*/ 0 h 6858000"/>
                <a:gd name="connsiteX2" fmla="*/ 6044720 w 7961244"/>
                <a:gd name="connsiteY2" fmla="*/ 24666 h 6858000"/>
                <a:gd name="connsiteX3" fmla="*/ 7961244 w 7961244"/>
                <a:gd name="connsiteY3" fmla="*/ 3429000 h 6858000"/>
                <a:gd name="connsiteX4" fmla="*/ 6044720 w 7961244"/>
                <a:gd name="connsiteY4" fmla="*/ 6833334 h 6858000"/>
                <a:gd name="connsiteX5" fmla="*/ 6001821 w 7961244"/>
                <a:gd name="connsiteY5" fmla="*/ 6858000 h 6858000"/>
                <a:gd name="connsiteX6" fmla="*/ 1959423 w 7961244"/>
                <a:gd name="connsiteY6" fmla="*/ 6858000 h 6858000"/>
                <a:gd name="connsiteX7" fmla="*/ 1916525 w 7961244"/>
                <a:gd name="connsiteY7" fmla="*/ 6833334 h 6858000"/>
                <a:gd name="connsiteX8" fmla="*/ 0 w 7961244"/>
                <a:gd name="connsiteY8" fmla="*/ 3429000 h 6858000"/>
                <a:gd name="connsiteX9" fmla="*/ 1916525 w 7961244"/>
                <a:gd name="connsiteY9" fmla="*/ 24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1244" h="6858000">
                  <a:moveTo>
                    <a:pt x="1959423" y="0"/>
                  </a:moveTo>
                  <a:lnTo>
                    <a:pt x="6001821" y="0"/>
                  </a:lnTo>
                  <a:lnTo>
                    <a:pt x="6044720" y="24666"/>
                  </a:lnTo>
                  <a:cubicBezTo>
                    <a:pt x="7193721" y="722816"/>
                    <a:pt x="7961244" y="1986276"/>
                    <a:pt x="7961244" y="3429000"/>
                  </a:cubicBezTo>
                  <a:cubicBezTo>
                    <a:pt x="7961244" y="4871725"/>
                    <a:pt x="7193721" y="6135184"/>
                    <a:pt x="6044720" y="6833334"/>
                  </a:cubicBezTo>
                  <a:lnTo>
                    <a:pt x="6001821" y="6858000"/>
                  </a:lnTo>
                  <a:lnTo>
                    <a:pt x="1959423" y="6858000"/>
                  </a:lnTo>
                  <a:lnTo>
                    <a:pt x="1916525" y="6833334"/>
                  </a:lnTo>
                  <a:cubicBezTo>
                    <a:pt x="767523" y="6135184"/>
                    <a:pt x="0" y="4871725"/>
                    <a:pt x="0" y="3429000"/>
                  </a:cubicBezTo>
                  <a:cubicBezTo>
                    <a:pt x="0" y="1986276"/>
                    <a:pt x="767523" y="722816"/>
                    <a:pt x="1916525" y="24666"/>
                  </a:cubicBez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6" name="Google Shape;413;p8"/>
            <p:cNvSpPr txBox="1"/>
            <p:nvPr/>
          </p:nvSpPr>
          <p:spPr>
            <a:xfrm>
              <a:off x="7109957" y="677182"/>
              <a:ext cx="3618284" cy="1345720"/>
            </a:xfrm>
            <a:prstGeom prst="rect">
              <a:avLst/>
            </a:prstGeom>
            <a:noFill/>
          </p:spPr>
          <p:txBody>
            <a:bodyPr spcFirstLastPara="1" vert="horz" lIns="91440" tIns="45720" rIns="91440" bIns="45720" rtlCol="0" anchor="ctr" anchorCtr="0">
              <a:noAutofit/>
            </a:bodyPr>
            <a:lstStyle/>
            <a:p>
              <a:pPr marL="0" marR="0" lvl="0" indent="0" algn="ctr" defTabSz="914400" rtl="0" eaLnBrk="1" fontAlgn="auto" latinLnBrk="0" hangingPunct="1">
                <a:lnSpc>
                  <a:spcPct val="90000"/>
                </a:lnSpc>
                <a:spcBef>
                  <a:spcPct val="0"/>
                </a:spcBef>
                <a:spcAft>
                  <a:spcPts val="600"/>
                </a:spcAft>
                <a:buClr>
                  <a:srgbClr val="C0504D"/>
                </a:buClr>
                <a:buSzPts val="3000"/>
                <a:buFontTx/>
                <a:buNone/>
                <a:defRPr/>
              </a:pPr>
              <a:r>
                <a:rPr kumimoji="0" lang="en-US" sz="48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sym typeface="Arial" panose="020B0604020202020204"/>
                </a:rPr>
                <a:t>NHAN ĐỀ</a:t>
              </a:r>
              <a:endParaRPr kumimoji="0" lang="en-US" sz="48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endParaRPr>
            </a:p>
          </p:txBody>
        </p:sp>
      </p:grpSp>
      <p:sp>
        <p:nvSpPr>
          <p:cNvPr id="3" name="Rectangle 2"/>
          <p:cNvSpPr/>
          <p:nvPr/>
        </p:nvSpPr>
        <p:spPr>
          <a:xfrm>
            <a:off x="886746" y="2225803"/>
            <a:ext cx="3725700"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Nhặt</a:t>
            </a:r>
            <a:r>
              <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Động</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từ</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endPar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7856553" y="2211610"/>
            <a:ext cx="3172664"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Vợ</a:t>
            </a:r>
            <a:r>
              <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Danh</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từ</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266086" y="3249240"/>
            <a:ext cx="5220314" cy="3046988"/>
          </a:xfrm>
          <a:prstGeom prst="rect">
            <a:avLst/>
          </a:prstGeom>
          <a:solidFill>
            <a:srgbClr val="544000">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0000"/>
              </a:buClr>
              <a:buSzPts val="2800"/>
              <a:buFont typeface="Wingdings" panose="05000000000000000000" pitchFamily="2" charset="2"/>
              <a:buChar char="§"/>
              <a:defRPr/>
            </a:pP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Ngẫu</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nhiên,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thờ</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ơ, không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chủ</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tâm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để</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lấy</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một</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vật</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gì</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đó</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thường</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là</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từ</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dưới</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đất</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lên.</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marL="285750" marR="0" lvl="0" indent="-285750" algn="just" defTabSz="914400" rtl="0" eaLnBrk="1" fontAlgn="auto" latinLnBrk="0" hangingPunct="1">
              <a:lnSpc>
                <a:spcPct val="100000"/>
              </a:lnSpc>
              <a:spcBef>
                <a:spcPts val="0"/>
              </a:spcBef>
              <a:spcAft>
                <a:spcPts val="0"/>
              </a:spcAft>
              <a:buClr>
                <a:srgbClr val="000000"/>
              </a:buClr>
              <a:buSzPts val="2800"/>
              <a:buFont typeface="Wingdings" panose="05000000000000000000" pitchFamily="2" charset="2"/>
              <a:buChar char="§"/>
              <a:defRPr/>
            </a:pP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M</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ột</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vật</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quá</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nhỏ</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bé</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không ai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để</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ý, không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còn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giá</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trị</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nên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đã</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bị</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vứt</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đi. </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1" name="TextBox 10"/>
          <p:cNvSpPr txBox="1"/>
          <p:nvPr/>
        </p:nvSpPr>
        <p:spPr>
          <a:xfrm>
            <a:off x="6446423" y="3249240"/>
            <a:ext cx="5405265" cy="3046988"/>
          </a:xfrm>
          <a:prstGeom prst="rect">
            <a:avLst/>
          </a:prstGeom>
          <a:solidFill>
            <a:srgbClr val="544000">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0000"/>
              </a:buClr>
              <a:buSzPts val="2800"/>
              <a:buFont typeface="Wingdings" panose="05000000000000000000" pitchFamily="2" charset="2"/>
              <a:buChar char="§"/>
              <a:defRPr/>
            </a:pP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Một</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phần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quan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trọng</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trong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cuộc</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đời</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một</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người</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đàn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ông.</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a:p>
            <a:pPr marL="285750" marR="0" lvl="0" indent="-285750" algn="just" defTabSz="914400" rtl="0" eaLnBrk="1" fontAlgn="auto" latinLnBrk="0" hangingPunct="1">
              <a:lnSpc>
                <a:spcPct val="100000"/>
              </a:lnSpc>
              <a:spcBef>
                <a:spcPts val="0"/>
              </a:spcBef>
              <a:spcAft>
                <a:spcPts val="0"/>
              </a:spcAft>
              <a:buClr>
                <a:srgbClr val="000000"/>
              </a:buClr>
              <a:buSzPts val="2800"/>
              <a:buFont typeface="Wingdings" panose="05000000000000000000" pitchFamily="2" charset="2"/>
              <a:buChar char="§"/>
              <a:defRPr/>
            </a:pP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Lấy</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vợ</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là</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một</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trong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những</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việc</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lớn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của</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đời</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người</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được</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thực</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hiện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theo phong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tục</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truyền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thống</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của</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người</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Việt</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ợ Nhặt"/>
          <p:cNvPicPr>
            <a:picLocks noChangeAspect="1" noChangeArrowheads="1"/>
          </p:cNvPicPr>
          <p:nvPr/>
        </p:nvPicPr>
        <p:blipFill rotWithShape="1">
          <a:blip r:embed="rId1">
            <a:alphaModFix amt="53000"/>
            <a:extLst>
              <a:ext uri="{28A0092B-C50C-407E-A947-70E740481C1C}">
                <a14:useLocalDpi xmlns:a14="http://schemas.microsoft.com/office/drawing/2010/main" val="0"/>
              </a:ext>
            </a:extLst>
          </a:blip>
          <a:srcRect l="38112" t="124" r="5697" b="1"/>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409372"/>
            <a:ext cx="6999554" cy="1498120"/>
            <a:chOff x="5419322" y="524782"/>
            <a:chExt cx="6999554" cy="1498120"/>
          </a:xfrm>
        </p:grpSpPr>
        <p:sp>
          <p:nvSpPr>
            <p:cNvPr id="5" name="任意多边形: 形状 5"/>
            <p:cNvSpPr/>
            <p:nvPr/>
          </p:nvSpPr>
          <p:spPr>
            <a:xfrm>
              <a:off x="5419322" y="524782"/>
              <a:ext cx="6999554" cy="1392867"/>
            </a:xfrm>
            <a:custGeom>
              <a:avLst/>
              <a:gdLst>
                <a:gd name="connsiteX0" fmla="*/ 1959423 w 7961244"/>
                <a:gd name="connsiteY0" fmla="*/ 0 h 6858000"/>
                <a:gd name="connsiteX1" fmla="*/ 6001821 w 7961244"/>
                <a:gd name="connsiteY1" fmla="*/ 0 h 6858000"/>
                <a:gd name="connsiteX2" fmla="*/ 6044720 w 7961244"/>
                <a:gd name="connsiteY2" fmla="*/ 24666 h 6858000"/>
                <a:gd name="connsiteX3" fmla="*/ 7961244 w 7961244"/>
                <a:gd name="connsiteY3" fmla="*/ 3429000 h 6858000"/>
                <a:gd name="connsiteX4" fmla="*/ 6044720 w 7961244"/>
                <a:gd name="connsiteY4" fmla="*/ 6833334 h 6858000"/>
                <a:gd name="connsiteX5" fmla="*/ 6001821 w 7961244"/>
                <a:gd name="connsiteY5" fmla="*/ 6858000 h 6858000"/>
                <a:gd name="connsiteX6" fmla="*/ 1959423 w 7961244"/>
                <a:gd name="connsiteY6" fmla="*/ 6858000 h 6858000"/>
                <a:gd name="connsiteX7" fmla="*/ 1916525 w 7961244"/>
                <a:gd name="connsiteY7" fmla="*/ 6833334 h 6858000"/>
                <a:gd name="connsiteX8" fmla="*/ 0 w 7961244"/>
                <a:gd name="connsiteY8" fmla="*/ 3429000 h 6858000"/>
                <a:gd name="connsiteX9" fmla="*/ 1916525 w 7961244"/>
                <a:gd name="connsiteY9" fmla="*/ 24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1244" h="6858000">
                  <a:moveTo>
                    <a:pt x="1959423" y="0"/>
                  </a:moveTo>
                  <a:lnTo>
                    <a:pt x="6001821" y="0"/>
                  </a:lnTo>
                  <a:lnTo>
                    <a:pt x="6044720" y="24666"/>
                  </a:lnTo>
                  <a:cubicBezTo>
                    <a:pt x="7193721" y="722816"/>
                    <a:pt x="7961244" y="1986276"/>
                    <a:pt x="7961244" y="3429000"/>
                  </a:cubicBezTo>
                  <a:cubicBezTo>
                    <a:pt x="7961244" y="4871725"/>
                    <a:pt x="7193721" y="6135184"/>
                    <a:pt x="6044720" y="6833334"/>
                  </a:cubicBezTo>
                  <a:lnTo>
                    <a:pt x="6001821" y="6858000"/>
                  </a:lnTo>
                  <a:lnTo>
                    <a:pt x="1959423" y="6858000"/>
                  </a:lnTo>
                  <a:lnTo>
                    <a:pt x="1916525" y="6833334"/>
                  </a:lnTo>
                  <a:cubicBezTo>
                    <a:pt x="767523" y="6135184"/>
                    <a:pt x="0" y="4871725"/>
                    <a:pt x="0" y="3429000"/>
                  </a:cubicBezTo>
                  <a:cubicBezTo>
                    <a:pt x="0" y="1986276"/>
                    <a:pt x="767523" y="722816"/>
                    <a:pt x="1916525" y="24666"/>
                  </a:cubicBez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6" name="Google Shape;413;p8"/>
            <p:cNvSpPr txBox="1"/>
            <p:nvPr/>
          </p:nvSpPr>
          <p:spPr>
            <a:xfrm>
              <a:off x="7109957" y="677182"/>
              <a:ext cx="3618284" cy="1345720"/>
            </a:xfrm>
            <a:prstGeom prst="rect">
              <a:avLst/>
            </a:prstGeom>
            <a:noFill/>
          </p:spPr>
          <p:txBody>
            <a:bodyPr spcFirstLastPara="1" vert="horz" lIns="91440" tIns="45720" rIns="91440" bIns="45720" rtlCol="0" anchor="ctr" anchorCtr="0">
              <a:noAutofit/>
            </a:bodyPr>
            <a:lstStyle/>
            <a:p>
              <a:pPr marL="0" marR="0" lvl="0" indent="0" algn="ctr" defTabSz="914400" rtl="0" eaLnBrk="1" fontAlgn="auto" latinLnBrk="0" hangingPunct="1">
                <a:lnSpc>
                  <a:spcPct val="90000"/>
                </a:lnSpc>
                <a:spcBef>
                  <a:spcPct val="0"/>
                </a:spcBef>
                <a:spcAft>
                  <a:spcPts val="600"/>
                </a:spcAft>
                <a:buClr>
                  <a:srgbClr val="C0504D"/>
                </a:buClr>
                <a:buSzPts val="3000"/>
                <a:buFontTx/>
                <a:buNone/>
                <a:defRPr/>
              </a:pPr>
              <a:r>
                <a:rPr kumimoji="0" lang="en-US" sz="48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sym typeface="Arial" panose="020B0604020202020204"/>
                </a:rPr>
                <a:t>NHAN ĐỀ</a:t>
              </a:r>
              <a:endParaRPr kumimoji="0" lang="en-US" sz="48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endParaRPr>
            </a:p>
          </p:txBody>
        </p:sp>
      </p:grpSp>
      <p:sp>
        <p:nvSpPr>
          <p:cNvPr id="3" name="Rectangle 2"/>
          <p:cNvSpPr/>
          <p:nvPr/>
        </p:nvSpPr>
        <p:spPr>
          <a:xfrm>
            <a:off x="886746" y="2225803"/>
            <a:ext cx="3725700"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Nhặt</a:t>
            </a:r>
            <a:r>
              <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Động</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từ</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endPar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7856553" y="2211610"/>
            <a:ext cx="3172664"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Vợ</a:t>
            </a:r>
            <a:r>
              <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Danh</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từ</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7528049" y="3347869"/>
            <a:ext cx="29296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p:cNvSpPr txBox="1"/>
          <p:nvPr/>
        </p:nvSpPr>
        <p:spPr>
          <a:xfrm>
            <a:off x="1086990" y="3412053"/>
            <a:ext cx="29296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1086990" y="4239797"/>
            <a:ext cx="31363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Box 13"/>
          <p:cNvSpPr txBox="1"/>
          <p:nvPr/>
        </p:nvSpPr>
        <p:spPr>
          <a:xfrm>
            <a:off x="7613556" y="4239798"/>
            <a:ext cx="34914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trọng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đại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7528049" y="5346549"/>
            <a:ext cx="3872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phúc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lứa</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086990" y="5256510"/>
            <a:ext cx="44667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khủng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khiếp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ợ Nhặt"/>
          <p:cNvPicPr>
            <a:picLocks noChangeAspect="1" noChangeArrowheads="1"/>
          </p:cNvPicPr>
          <p:nvPr/>
        </p:nvPicPr>
        <p:blipFill rotWithShape="1">
          <a:blip r:embed="rId1">
            <a:alphaModFix amt="53000"/>
            <a:extLst>
              <a:ext uri="{28A0092B-C50C-407E-A947-70E740481C1C}">
                <a14:useLocalDpi xmlns:a14="http://schemas.microsoft.com/office/drawing/2010/main" val="0"/>
              </a:ext>
            </a:extLst>
          </a:blip>
          <a:srcRect l="38112" t="124" r="5697" b="1"/>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409372"/>
            <a:ext cx="6999554" cy="1498120"/>
            <a:chOff x="5419322" y="524782"/>
            <a:chExt cx="6999554" cy="1498120"/>
          </a:xfrm>
        </p:grpSpPr>
        <p:sp>
          <p:nvSpPr>
            <p:cNvPr id="5" name="任意多边形: 形状 5"/>
            <p:cNvSpPr/>
            <p:nvPr/>
          </p:nvSpPr>
          <p:spPr>
            <a:xfrm>
              <a:off x="5419322" y="524782"/>
              <a:ext cx="6999554" cy="1392867"/>
            </a:xfrm>
            <a:custGeom>
              <a:avLst/>
              <a:gdLst>
                <a:gd name="connsiteX0" fmla="*/ 1959423 w 7961244"/>
                <a:gd name="connsiteY0" fmla="*/ 0 h 6858000"/>
                <a:gd name="connsiteX1" fmla="*/ 6001821 w 7961244"/>
                <a:gd name="connsiteY1" fmla="*/ 0 h 6858000"/>
                <a:gd name="connsiteX2" fmla="*/ 6044720 w 7961244"/>
                <a:gd name="connsiteY2" fmla="*/ 24666 h 6858000"/>
                <a:gd name="connsiteX3" fmla="*/ 7961244 w 7961244"/>
                <a:gd name="connsiteY3" fmla="*/ 3429000 h 6858000"/>
                <a:gd name="connsiteX4" fmla="*/ 6044720 w 7961244"/>
                <a:gd name="connsiteY4" fmla="*/ 6833334 h 6858000"/>
                <a:gd name="connsiteX5" fmla="*/ 6001821 w 7961244"/>
                <a:gd name="connsiteY5" fmla="*/ 6858000 h 6858000"/>
                <a:gd name="connsiteX6" fmla="*/ 1959423 w 7961244"/>
                <a:gd name="connsiteY6" fmla="*/ 6858000 h 6858000"/>
                <a:gd name="connsiteX7" fmla="*/ 1916525 w 7961244"/>
                <a:gd name="connsiteY7" fmla="*/ 6833334 h 6858000"/>
                <a:gd name="connsiteX8" fmla="*/ 0 w 7961244"/>
                <a:gd name="connsiteY8" fmla="*/ 3429000 h 6858000"/>
                <a:gd name="connsiteX9" fmla="*/ 1916525 w 7961244"/>
                <a:gd name="connsiteY9" fmla="*/ 24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1244" h="6858000">
                  <a:moveTo>
                    <a:pt x="1959423" y="0"/>
                  </a:moveTo>
                  <a:lnTo>
                    <a:pt x="6001821" y="0"/>
                  </a:lnTo>
                  <a:lnTo>
                    <a:pt x="6044720" y="24666"/>
                  </a:lnTo>
                  <a:cubicBezTo>
                    <a:pt x="7193721" y="722816"/>
                    <a:pt x="7961244" y="1986276"/>
                    <a:pt x="7961244" y="3429000"/>
                  </a:cubicBezTo>
                  <a:cubicBezTo>
                    <a:pt x="7961244" y="4871725"/>
                    <a:pt x="7193721" y="6135184"/>
                    <a:pt x="6044720" y="6833334"/>
                  </a:cubicBezTo>
                  <a:lnTo>
                    <a:pt x="6001821" y="6858000"/>
                  </a:lnTo>
                  <a:lnTo>
                    <a:pt x="1959423" y="6858000"/>
                  </a:lnTo>
                  <a:lnTo>
                    <a:pt x="1916525" y="6833334"/>
                  </a:lnTo>
                  <a:cubicBezTo>
                    <a:pt x="767523" y="6135184"/>
                    <a:pt x="0" y="4871725"/>
                    <a:pt x="0" y="3429000"/>
                  </a:cubicBezTo>
                  <a:cubicBezTo>
                    <a:pt x="0" y="1986276"/>
                    <a:pt x="767523" y="722816"/>
                    <a:pt x="1916525" y="24666"/>
                  </a:cubicBez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6" name="Google Shape;413;p8"/>
            <p:cNvSpPr txBox="1"/>
            <p:nvPr/>
          </p:nvSpPr>
          <p:spPr>
            <a:xfrm>
              <a:off x="7109957" y="677182"/>
              <a:ext cx="3618284" cy="1345720"/>
            </a:xfrm>
            <a:prstGeom prst="rect">
              <a:avLst/>
            </a:prstGeom>
            <a:noFill/>
          </p:spPr>
          <p:txBody>
            <a:bodyPr spcFirstLastPara="1" vert="horz" lIns="91440" tIns="45720" rIns="91440" bIns="45720" rtlCol="0" anchor="ctr" anchorCtr="0">
              <a:noAutofit/>
            </a:bodyPr>
            <a:lstStyle/>
            <a:p>
              <a:pPr marL="0" marR="0" lvl="0" indent="0" algn="ctr" defTabSz="914400" rtl="0" eaLnBrk="1" fontAlgn="auto" latinLnBrk="0" hangingPunct="1">
                <a:lnSpc>
                  <a:spcPct val="90000"/>
                </a:lnSpc>
                <a:spcBef>
                  <a:spcPct val="0"/>
                </a:spcBef>
                <a:spcAft>
                  <a:spcPts val="600"/>
                </a:spcAft>
                <a:buClr>
                  <a:srgbClr val="C0504D"/>
                </a:buClr>
                <a:buSzPts val="3000"/>
                <a:buFontTx/>
                <a:buNone/>
                <a:defRPr/>
              </a:pPr>
              <a:r>
                <a:rPr kumimoji="0" lang="en-US" sz="48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sym typeface="Arial" panose="020B0604020202020204"/>
                </a:rPr>
                <a:t>NHAN ĐỀ</a:t>
              </a:r>
              <a:endParaRPr kumimoji="0" lang="en-US" sz="48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endParaRPr>
            </a:p>
          </p:txBody>
        </p:sp>
      </p:grpSp>
      <p:sp>
        <p:nvSpPr>
          <p:cNvPr id="3" name="Rectangle 2"/>
          <p:cNvSpPr/>
          <p:nvPr/>
        </p:nvSpPr>
        <p:spPr>
          <a:xfrm>
            <a:off x="137287" y="3406789"/>
            <a:ext cx="3725700"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Nhặt</a:t>
            </a:r>
            <a:r>
              <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Động</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từ</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endPar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136485" y="2211610"/>
            <a:ext cx="3172664"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Vợ</a:t>
            </a:r>
            <a:r>
              <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Danh</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từ</a:t>
            </a:r>
            <a:r>
              <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4151672" y="1783571"/>
            <a:ext cx="7830105" cy="50129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Hé</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huống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hàm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mâu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thuẫn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éo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le.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Suy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đoán</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được</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phần</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nào</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về</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giá</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trị</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của</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người</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vợ</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Hình</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dung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được</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tình</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cảnh</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của</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người</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chồng</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khi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một</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việc</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lớn</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lao,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trọng</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đại</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của</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đời</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người</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lại</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được</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thực</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hiện</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bởi</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một</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hành</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động</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ngẫu</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nhiên,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thờ</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ơ, không </a:t>
            </a:r>
            <a:r>
              <a:rPr kumimoji="0" lang="vi-VN"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chủ</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tâm. </a:t>
            </a:r>
            <a:endPar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xót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phận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nhưng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cũng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xúc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dành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khốn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xúc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vẻ</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tâm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hồn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khát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khao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trân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họ</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ợ Nhặt"/>
          <p:cNvPicPr>
            <a:picLocks noChangeAspect="1" noChangeArrowheads="1"/>
          </p:cNvPicPr>
          <p:nvPr/>
        </p:nvPicPr>
        <p:blipFill rotWithShape="1">
          <a:blip r:embed="rId1">
            <a:alphaModFix amt="25000"/>
            <a:grayscl/>
            <a:extLst>
              <a:ext uri="{28A0092B-C50C-407E-A947-70E740481C1C}">
                <a14:useLocalDpi xmlns:a14="http://schemas.microsoft.com/office/drawing/2010/main" val="0"/>
              </a:ext>
            </a:extLst>
          </a:blip>
          <a:srcRect l="38112" t="124" r="5697" b="1"/>
          <a:stretch>
            <a:fillRect/>
          </a:stretch>
        </p:blipFill>
        <p:spPr bwMode="auto">
          <a:xfrm>
            <a:off x="2056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 r="19"/>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itle 1"/>
          <p:cNvSpPr txBox="1"/>
          <p:nvPr/>
        </p:nvSpPr>
        <p:spPr>
          <a:xfrm>
            <a:off x="3672383" y="1455344"/>
            <a:ext cx="10058400" cy="210350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800" dirty="0" err="1">
                <a:solidFill>
                  <a:schemeClr val="accent2">
                    <a:lumMod val="50000"/>
                  </a:schemeClr>
                </a:solidFill>
                <a:latin typeface="Times New Roman" panose="02020603050405020304" pitchFamily="18" charset="0"/>
                <a:cs typeface="Times New Roman" panose="02020603050405020304" pitchFamily="18" charset="0"/>
              </a:rPr>
              <a:t>Khởi</a:t>
            </a:r>
            <a:r>
              <a:rPr lang="en-US" sz="12800" dirty="0">
                <a:solidFill>
                  <a:schemeClr val="accent2">
                    <a:lumMod val="50000"/>
                  </a:schemeClr>
                </a:solidFill>
                <a:latin typeface="Times New Roman" panose="02020603050405020304" pitchFamily="18" charset="0"/>
                <a:cs typeface="Times New Roman" panose="02020603050405020304" pitchFamily="18" charset="0"/>
              </a:rPr>
              <a:t> </a:t>
            </a:r>
            <a:r>
              <a:rPr lang="en-US" sz="12800"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1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 name="Title 1"/>
          <p:cNvSpPr txBox="1"/>
          <p:nvPr/>
        </p:nvSpPr>
        <p:spPr>
          <a:xfrm>
            <a:off x="5190596" y="3299156"/>
            <a:ext cx="10058400" cy="210350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7200" dirty="0">
              <a:solidFill>
                <a:srgbClr val="544000"/>
              </a:solidFill>
              <a:latin typeface="#9Slide05 SVNCherryla" pitchFamily="2" charset="0"/>
              <a:cs typeface="#9Slide05 SVNCherryla" pitchFamily="2" charset="0"/>
            </a:endParaRPr>
          </a:p>
        </p:txBody>
      </p:sp>
      <p:sp>
        <p:nvSpPr>
          <p:cNvPr id="3" name="TextBox 2"/>
          <p:cNvSpPr txBox="1"/>
          <p:nvPr/>
        </p:nvSpPr>
        <p:spPr>
          <a:xfrm>
            <a:off x="5522026" y="4142173"/>
            <a:ext cx="7623958" cy="1418465"/>
          </a:xfrm>
          <a:prstGeom prst="rect">
            <a:avLst/>
          </a:prstGeom>
          <a:noFill/>
        </p:spPr>
        <p:txBody>
          <a:bodyPr wrap="square">
            <a:spAutoFit/>
          </a:bodyPr>
          <a:lstStyle/>
          <a:p>
            <a:pPr marL="342900" marR="0" lvl="0" indent="-342900" algn="just">
              <a:lnSpc>
                <a:spcPct val="150000"/>
              </a:lnSpc>
              <a:spcBef>
                <a:spcPts val="0"/>
              </a:spcBef>
              <a:spcAft>
                <a:spcPts val="800"/>
              </a:spcAft>
              <a:buFont typeface="Arial" panose="020B0604020202020204" pitchFamily="34" charset="0"/>
              <a:buChar char="❖"/>
            </a:pP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Theo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dõi</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video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sau</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và</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trả</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lời</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câu</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hỏi</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a:t>
            </a:r>
            <a:endParaRPr lang="en-US" sz="2800" dirty="0">
              <a:solidFill>
                <a:srgbClr val="000000"/>
              </a:solidFill>
              <a:effectLst/>
              <a:latin typeface="Times New Roman" panose="02020603050405020304" pitchFamily="18" charset="0"/>
              <a:ea typeface="Times New Roman" panose="02020603050405020304" pitchFamily="18" charset="0"/>
              <a:cs typeface="Noto Sans Symbols"/>
            </a:endParaRPr>
          </a:p>
          <a:p>
            <a:pPr marL="342900" marR="0" lvl="0" indent="-342900" algn="just">
              <a:lnSpc>
                <a:spcPct val="150000"/>
              </a:lnSpc>
              <a:spcBef>
                <a:spcPts val="0"/>
              </a:spcBef>
              <a:spcAft>
                <a:spcPts val="800"/>
              </a:spcAft>
              <a:buFont typeface="Arial" panose="020B0604020202020204" pitchFamily="34" charset="0"/>
              <a:buChar char="❖"/>
            </a:pP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Em</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biết</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gì</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về</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nạn</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đói</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năm</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Ất</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a:t>
            </a:r>
            <a:r>
              <a:rPr lang="en-US" sz="2800" dirty="0" err="1">
                <a:solidFill>
                  <a:srgbClr val="000000"/>
                </a:solidFill>
                <a:effectLst/>
                <a:latin typeface="Times New Roman" panose="02020603050405020304" pitchFamily="18" charset="0"/>
                <a:ea typeface="Times New Roman" panose="02020603050405020304" pitchFamily="18" charset="0"/>
                <a:cs typeface="Noto Sans Symbols"/>
              </a:rPr>
              <a:t>Dậu</a:t>
            </a:r>
            <a:r>
              <a:rPr lang="en-US" sz="2800" dirty="0">
                <a:solidFill>
                  <a:srgbClr val="000000"/>
                </a:solidFill>
                <a:effectLst/>
                <a:latin typeface="Times New Roman" panose="02020603050405020304" pitchFamily="18" charset="0"/>
                <a:ea typeface="Times New Roman" panose="02020603050405020304" pitchFamily="18" charset="0"/>
                <a:cs typeface="Noto Sans Symbols"/>
              </a:rPr>
              <a:t> (1945)</a:t>
            </a:r>
            <a:endParaRPr lang="en-US" sz="2400" dirty="0">
              <a:effectLst/>
              <a:latin typeface="Noto Sans Symbols"/>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video AI">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019810" y="568960"/>
            <a:ext cx="9936480" cy="514604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92;p5"/>
          <p:cNvSpPr txBox="1"/>
          <p:nvPr/>
        </p:nvSpPr>
        <p:spPr>
          <a:xfrm>
            <a:off x="68890" y="441851"/>
            <a:ext cx="3768813" cy="646331"/>
          </a:xfrm>
          <a:prstGeom prst="rect">
            <a:avLst/>
          </a:prstGeom>
          <a:noFill/>
          <a:ln>
            <a:noFill/>
          </a:ln>
        </p:spPr>
        <p:txBody>
          <a:bodyPr spcFirstLastPara="1" vert="horz" wrap="square" lIns="91425" tIns="91425" rIns="91425" bIns="91425" rtlCol="0" anchor="b" anchorCtr="0">
            <a:noAutofit/>
          </a:bodyPr>
          <a:lst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I. TÌM HIỂU CHUNG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2.</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TÁC PHẨM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3" name="Callout: Bent Line with No Border 12"/>
          <p:cNvSpPr/>
          <p:nvPr/>
        </p:nvSpPr>
        <p:spPr>
          <a:xfrm>
            <a:off x="7837714" y="83126"/>
            <a:ext cx="4001985" cy="2945081"/>
          </a:xfrm>
          <a:prstGeom prst="callout2">
            <a:avLst/>
          </a:prstGeom>
          <a:solidFill>
            <a:srgbClr val="544000"/>
          </a:solidFill>
          <a:ln w="57150">
            <a:solidFill>
              <a:srgbClr val="544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algn="just">
              <a:lnSpc>
                <a:spcPct val="150000"/>
              </a:lnSpc>
              <a:spcBef>
                <a:spcPts val="0"/>
              </a:spcBef>
              <a:spcAft>
                <a:spcPts val="800"/>
              </a:spcAft>
            </a:pPr>
            <a:r>
              <a:rPr lang="en-US" sz="2000" dirty="0" err="1">
                <a:solidFill>
                  <a:schemeClr val="bg1"/>
                </a:solidFill>
                <a:effectLst/>
                <a:latin typeface="Times New Roman" panose="02020603050405020304" pitchFamily="18" charset="0"/>
                <a:ea typeface="Times New Roman" panose="02020603050405020304" pitchFamily="18" charset="0"/>
              </a:rPr>
              <a:t>Nạn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đói</a:t>
            </a:r>
            <a:r>
              <a:rPr lang="en-US" sz="2000" dirty="0">
                <a:solidFill>
                  <a:schemeClr val="bg1"/>
                </a:solidFill>
                <a:effectLst/>
                <a:latin typeface="Times New Roman" panose="02020603050405020304" pitchFamily="18" charset="0"/>
                <a:ea typeface="Times New Roman" panose="02020603050405020304" pitchFamily="18" charset="0"/>
              </a:rPr>
              <a:t> – </a:t>
            </a:r>
            <a:r>
              <a:rPr lang="en-US" sz="2000" dirty="0" err="1">
                <a:solidFill>
                  <a:schemeClr val="bg1"/>
                </a:solidFill>
                <a:effectLst/>
                <a:latin typeface="Times New Roman" panose="02020603050405020304" pitchFamily="18" charset="0"/>
                <a:ea typeface="Times New Roman" panose="02020603050405020304" pitchFamily="18" charset="0"/>
              </a:rPr>
              <a:t>Khổ</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đau</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tận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cùng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rPr>
              <a:t> con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đến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việc</a:t>
            </a:r>
            <a:r>
              <a:rPr lang="en-US" sz="2000" dirty="0">
                <a:solidFill>
                  <a:schemeClr val="bg1"/>
                </a:solidFill>
                <a:effectLst/>
                <a:latin typeface="Times New Roman" panose="02020603050405020304" pitchFamily="18" charset="0"/>
                <a:ea typeface="Times New Roman" panose="02020603050405020304" pitchFamily="18" charset="0"/>
              </a:rPr>
              <a:t> ma </a:t>
            </a:r>
            <a:r>
              <a:rPr lang="en-US" sz="2000" dirty="0" err="1">
                <a:solidFill>
                  <a:schemeClr val="bg1"/>
                </a:solidFill>
                <a:effectLst/>
                <a:latin typeface="Times New Roman" panose="02020603050405020304" pitchFamily="18" charset="0"/>
                <a:ea typeface="Times New Roman" panose="02020603050405020304" pitchFamily="18" charset="0"/>
              </a:rPr>
              <a:t>chay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cưới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hỏi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việc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quan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trọng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vậy</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mà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phải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dùng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từ</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nhặt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là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việc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tạm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bợ</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vô</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thức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không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có</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giá</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trị</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trân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trọng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Nỗi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khổ</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rPr>
              <a:t> con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trong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nạn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đói</a:t>
            </a:r>
            <a:r>
              <a:rPr lang="en-US" sz="2000" dirty="0">
                <a:solidFill>
                  <a:schemeClr val="bg1"/>
                </a:solidFill>
                <a:effectLst/>
                <a:latin typeface="Times New Roman" panose="02020603050405020304" pitchFamily="18" charset="0"/>
                <a:ea typeface="Times New Roman" panose="02020603050405020304" pitchFamily="18" charset="0"/>
              </a:rPr>
              <a:t> </a:t>
            </a:r>
            <a:endParaRPr lang="en-US" dirty="0">
              <a:solidFill>
                <a:schemeClr val="bg1"/>
              </a:solidFill>
              <a:effectLst/>
              <a:latin typeface="Calibri" panose="020F0502020204030204" pitchFamily="34" charset="0"/>
              <a:ea typeface="Calibri" panose="020F0502020204030204" pitchFamily="34" charset="0"/>
            </a:endParaRPr>
          </a:p>
        </p:txBody>
      </p:sp>
      <p:sp>
        <p:nvSpPr>
          <p:cNvPr id="14" name="Callout: Bent Line with No Border 13"/>
          <p:cNvSpPr/>
          <p:nvPr/>
        </p:nvSpPr>
        <p:spPr>
          <a:xfrm>
            <a:off x="9428163" y="3959433"/>
            <a:ext cx="2601541" cy="1486024"/>
          </a:xfrm>
          <a:prstGeom prst="callout2">
            <a:avLst>
              <a:gd name="adj1" fmla="val 18750"/>
              <a:gd name="adj2" fmla="val -8333"/>
              <a:gd name="adj3" fmla="val 18750"/>
              <a:gd name="adj4" fmla="val -16667"/>
              <a:gd name="adj5" fmla="val 99714"/>
              <a:gd name="adj6" fmla="val -64469"/>
            </a:avLst>
          </a:prstGeom>
          <a:solidFill>
            <a:srgbClr val="544000"/>
          </a:solidFill>
          <a:ln w="57150">
            <a:solidFill>
              <a:srgbClr val="544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algn="just">
              <a:lnSpc>
                <a:spcPct val="150000"/>
              </a:lnSpc>
              <a:spcBef>
                <a:spcPts val="0"/>
              </a:spcBef>
              <a:spcAft>
                <a:spcPts val="800"/>
              </a:spcAft>
            </a:pPr>
            <a:r>
              <a:rPr lang="en-US" sz="2000" dirty="0" err="1">
                <a:solidFill>
                  <a:schemeClr val="bg1"/>
                </a:solidFill>
                <a:effectLst/>
                <a:latin typeface="Times New Roman" panose="02020603050405020304" pitchFamily="18" charset="0"/>
                <a:ea typeface="Times New Roman" panose="02020603050405020304" pitchFamily="18" charset="0"/>
              </a:rPr>
              <a:t>Đồng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cảm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xót</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xa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cho</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số</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phận</a:t>
            </a:r>
            <a:r>
              <a:rPr lang="en-US" sz="2000" dirty="0">
                <a:solidFill>
                  <a:schemeClr val="bg1"/>
                </a:solidFill>
                <a:effectLst/>
                <a:latin typeface="Times New Roman" panose="02020603050405020304" pitchFamily="18" charset="0"/>
                <a:ea typeface="Times New Roman" panose="02020603050405020304" pitchFamily="18" charset="0"/>
              </a:rPr>
              <a:t> con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endParaRPr lang="en-US" sz="1800" dirty="0">
              <a:solidFill>
                <a:schemeClr val="bg1"/>
              </a:solidFill>
              <a:effectLst/>
              <a:latin typeface="Calibri" panose="020F0502020204030204" pitchFamily="34" charset="0"/>
              <a:ea typeface="Calibri" panose="020F0502020204030204" pitchFamily="34" charset="0"/>
            </a:endParaRPr>
          </a:p>
        </p:txBody>
      </p:sp>
      <p:sp>
        <p:nvSpPr>
          <p:cNvPr id="15" name="Callout: Bent Line with No Border 14"/>
          <p:cNvSpPr/>
          <p:nvPr/>
        </p:nvSpPr>
        <p:spPr>
          <a:xfrm flipH="1">
            <a:off x="208869" y="3247680"/>
            <a:ext cx="2977892" cy="2363413"/>
          </a:xfrm>
          <a:prstGeom prst="callout2">
            <a:avLst>
              <a:gd name="adj1" fmla="val 18750"/>
              <a:gd name="adj2" fmla="val -8333"/>
              <a:gd name="adj3" fmla="val 18750"/>
              <a:gd name="adj4" fmla="val -16667"/>
              <a:gd name="adj5" fmla="val 118022"/>
              <a:gd name="adj6" fmla="val -16419"/>
            </a:avLst>
          </a:prstGeom>
          <a:solidFill>
            <a:srgbClr val="544000"/>
          </a:solidFill>
          <a:ln w="57150">
            <a:solidFill>
              <a:srgbClr val="544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marL="0" marR="0" algn="just">
              <a:lnSpc>
                <a:spcPct val="150000"/>
              </a:lnSpc>
              <a:spcBef>
                <a:spcPts val="0"/>
              </a:spcBef>
              <a:spcAft>
                <a:spcPts val="800"/>
              </a:spcAft>
            </a:pPr>
            <a:r>
              <a:rPr lang="en-US" sz="2000" dirty="0" err="1">
                <a:solidFill>
                  <a:schemeClr val="bg1"/>
                </a:solidFill>
                <a:effectLst/>
                <a:latin typeface="Times New Roman" panose="02020603050405020304" pitchFamily="18" charset="0"/>
                <a:ea typeface="Times New Roman" panose="02020603050405020304" pitchFamily="18" charset="0"/>
              </a:rPr>
              <a:t>Xúc</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động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và</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trân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trọng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vẻ</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đẹp</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tâm</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hồn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khát</a:t>
            </a:r>
            <a:r>
              <a:rPr lang="en-US" sz="2000" dirty="0">
                <a:solidFill>
                  <a:schemeClr val="bg1"/>
                </a:solidFill>
                <a:effectLst/>
                <a:latin typeface="Times New Roman" panose="02020603050405020304" pitchFamily="18" charset="0"/>
                <a:ea typeface="Times New Roman" panose="02020603050405020304" pitchFamily="18" charset="0"/>
              </a:rPr>
              <a:t> khao tin </a:t>
            </a:r>
            <a:r>
              <a:rPr lang="en-US" sz="2000" dirty="0" err="1">
                <a:solidFill>
                  <a:schemeClr val="bg1"/>
                </a:solidFill>
                <a:effectLst/>
                <a:latin typeface="Times New Roman" panose="02020603050405020304" pitchFamily="18" charset="0"/>
                <a:ea typeface="Times New Roman" panose="02020603050405020304" pitchFamily="18" charset="0"/>
              </a:rPr>
              <a:t>tưởng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sống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của</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những</a:t>
            </a:r>
            <a:r>
              <a:rPr lang="en-US" sz="2000" dirty="0">
                <a:solidFill>
                  <a:schemeClr val="bg1"/>
                </a:solidFill>
                <a:effectLst/>
                <a:latin typeface="Times New Roman" panose="02020603050405020304" pitchFamily="18" charset="0"/>
                <a:ea typeface="Times New Roman" panose="02020603050405020304" pitchFamily="18" charset="0"/>
              </a:rPr>
              <a:t> con </a:t>
            </a:r>
            <a:r>
              <a:rPr lang="en-US" sz="2000" dirty="0" err="1">
                <a:solidFill>
                  <a:schemeClr val="bg1"/>
                </a:solidFill>
                <a:effectLst/>
                <a:latin typeface="Times New Roman" panose="02020603050405020304" pitchFamily="18" charset="0"/>
                <a:ea typeface="Times New Roman" panose="02020603050405020304" pitchFamily="18" charset="0"/>
              </a:rPr>
              <a:t>người</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trong</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nạn</a:t>
            </a:r>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rPr>
              <a:t>đói</a:t>
            </a:r>
            <a:endParaRPr lang="en-US" sz="1800" dirty="0">
              <a:solidFill>
                <a:schemeClr val="bg1"/>
              </a:solidFill>
              <a:effectLst/>
              <a:latin typeface="Calibri" panose="020F0502020204030204" pitchFamily="34" charset="0"/>
              <a:ea typeface="Calibri" panose="020F0502020204030204" pitchFamily="34" charset="0"/>
            </a:endParaRPr>
          </a:p>
        </p:txBody>
      </p:sp>
      <p:pic>
        <p:nvPicPr>
          <p:cNvPr id="2" name="Picture 4" descr="Vợ Nhặt"/>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backgroundMark x1="57031" y1="36042" x2="44427" y2="57188"/>
                      </a14:backgroundRemoval>
                    </a14:imgEffect>
                  </a14:imgLayer>
                </a14:imgProps>
              </a:ext>
              <a:ext uri="{28A0092B-C50C-407E-A947-70E740481C1C}">
                <a14:useLocalDpi xmlns:a14="http://schemas.microsoft.com/office/drawing/2010/main" val="0"/>
              </a:ext>
            </a:extLst>
          </a:blip>
          <a:srcRect l="47500" t="2158"/>
          <a:stretch>
            <a:fillRect/>
          </a:stretch>
        </p:blipFill>
        <p:spPr bwMode="auto">
          <a:xfrm>
            <a:off x="3186761" y="1246907"/>
            <a:ext cx="6446255" cy="6006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890" y="1189543"/>
            <a:ext cx="5087526" cy="830997"/>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Mối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a:t>
            </a:r>
            <a:r>
              <a:rPr lang="en-US" sz="2400" b="1" dirty="0">
                <a:latin typeface="Times New Roman" panose="02020603050405020304" pitchFamily="18" charset="0"/>
                <a:cs typeface="Times New Roman" panose="02020603050405020304" pitchFamily="18" charset="0"/>
              </a:rPr>
              <a:t> NỘI DUNG – HOÀN CẢNH – NHAN ĐỀ</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animBg="1"/>
      <p:bldP spid="15"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3806" y="92604"/>
            <a:ext cx="8197141" cy="1404654"/>
            <a:chOff x="5588612" y="2726976"/>
            <a:chExt cx="7140645" cy="1404654"/>
          </a:xfrm>
        </p:grpSpPr>
        <p:sp>
          <p:nvSpPr>
            <p:cNvPr id="3" name="任意多边形: 形状 5"/>
            <p:cNvSpPr/>
            <p:nvPr/>
          </p:nvSpPr>
          <p:spPr>
            <a:xfrm>
              <a:off x="5588612" y="2726976"/>
              <a:ext cx="6999554" cy="1392867"/>
            </a:xfrm>
            <a:custGeom>
              <a:avLst/>
              <a:gdLst>
                <a:gd name="connsiteX0" fmla="*/ 1959423 w 7961244"/>
                <a:gd name="connsiteY0" fmla="*/ 0 h 6858000"/>
                <a:gd name="connsiteX1" fmla="*/ 6001821 w 7961244"/>
                <a:gd name="connsiteY1" fmla="*/ 0 h 6858000"/>
                <a:gd name="connsiteX2" fmla="*/ 6044720 w 7961244"/>
                <a:gd name="connsiteY2" fmla="*/ 24666 h 6858000"/>
                <a:gd name="connsiteX3" fmla="*/ 7961244 w 7961244"/>
                <a:gd name="connsiteY3" fmla="*/ 3429000 h 6858000"/>
                <a:gd name="connsiteX4" fmla="*/ 6044720 w 7961244"/>
                <a:gd name="connsiteY4" fmla="*/ 6833334 h 6858000"/>
                <a:gd name="connsiteX5" fmla="*/ 6001821 w 7961244"/>
                <a:gd name="connsiteY5" fmla="*/ 6858000 h 6858000"/>
                <a:gd name="connsiteX6" fmla="*/ 1959423 w 7961244"/>
                <a:gd name="connsiteY6" fmla="*/ 6858000 h 6858000"/>
                <a:gd name="connsiteX7" fmla="*/ 1916525 w 7961244"/>
                <a:gd name="connsiteY7" fmla="*/ 6833334 h 6858000"/>
                <a:gd name="connsiteX8" fmla="*/ 0 w 7961244"/>
                <a:gd name="connsiteY8" fmla="*/ 3429000 h 6858000"/>
                <a:gd name="connsiteX9" fmla="*/ 1916525 w 7961244"/>
                <a:gd name="connsiteY9" fmla="*/ 24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1244" h="6858000">
                  <a:moveTo>
                    <a:pt x="1959423" y="0"/>
                  </a:moveTo>
                  <a:lnTo>
                    <a:pt x="6001821" y="0"/>
                  </a:lnTo>
                  <a:lnTo>
                    <a:pt x="6044720" y="24666"/>
                  </a:lnTo>
                  <a:cubicBezTo>
                    <a:pt x="7193721" y="722816"/>
                    <a:pt x="7961244" y="1986276"/>
                    <a:pt x="7961244" y="3429000"/>
                  </a:cubicBezTo>
                  <a:cubicBezTo>
                    <a:pt x="7961244" y="4871725"/>
                    <a:pt x="7193721" y="6135184"/>
                    <a:pt x="6044720" y="6833334"/>
                  </a:cubicBezTo>
                  <a:lnTo>
                    <a:pt x="6001821" y="6858000"/>
                  </a:lnTo>
                  <a:lnTo>
                    <a:pt x="1959423" y="6858000"/>
                  </a:lnTo>
                  <a:lnTo>
                    <a:pt x="1916525" y="6833334"/>
                  </a:lnTo>
                  <a:cubicBezTo>
                    <a:pt x="767523" y="6135184"/>
                    <a:pt x="0" y="4871725"/>
                    <a:pt x="0" y="3429000"/>
                  </a:cubicBezTo>
                  <a:cubicBezTo>
                    <a:pt x="0" y="1986276"/>
                    <a:pt x="767523" y="722816"/>
                    <a:pt x="1916525" y="24666"/>
                  </a:cubicBez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4" name="Google Shape;413;p8"/>
            <p:cNvSpPr txBox="1"/>
            <p:nvPr/>
          </p:nvSpPr>
          <p:spPr>
            <a:xfrm>
              <a:off x="5856885" y="2785910"/>
              <a:ext cx="6872372" cy="1345720"/>
            </a:xfrm>
            <a:prstGeom prst="rect">
              <a:avLst/>
            </a:prstGeom>
            <a:noFill/>
          </p:spPr>
          <p:txBody>
            <a:bodyPr spcFirstLastPara="1" vert="horz" lIns="91440" tIns="45720" rIns="91440" bIns="45720" rtlCol="0" anchor="ctr" anchorCtr="0">
              <a:noAutofit/>
            </a:bodyPr>
            <a:lstStyle/>
            <a:p>
              <a:pPr marL="0" marR="0" lvl="0" indent="0" algn="ctr" defTabSz="914400" rtl="0" eaLnBrk="1" fontAlgn="auto" latinLnBrk="0" hangingPunct="1">
                <a:lnSpc>
                  <a:spcPct val="90000"/>
                </a:lnSpc>
                <a:spcBef>
                  <a:spcPct val="0"/>
                </a:spcBef>
                <a:spcAft>
                  <a:spcPts val="600"/>
                </a:spcAft>
                <a:buClr>
                  <a:srgbClr val="C0504D"/>
                </a:buClr>
                <a:buSzPts val="3000"/>
                <a:buFontTx/>
                <a:buNone/>
                <a:defRPr/>
              </a:pPr>
              <a:r>
                <a:rPr lang="en-US" sz="4800" b="1" dirty="0">
                  <a:solidFill>
                    <a:srgbClr val="544000"/>
                  </a:solidFill>
                  <a:latin typeface="Times New Roman" panose="02020603050405020304" pitchFamily="18" charset="0"/>
                  <a:cs typeface="Times New Roman" panose="02020603050405020304" pitchFamily="18" charset="0"/>
                  <a:sym typeface="Arial" panose="020B0604020202020204"/>
                </a:rPr>
                <a:t>TÌNH HUỐNG TRUYỆN</a:t>
              </a:r>
              <a:endParaRPr kumimoji="0" lang="en-US" sz="48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endParaRPr>
            </a:p>
          </p:txBody>
        </p:sp>
      </p:grpSp>
      <p:pic>
        <p:nvPicPr>
          <p:cNvPr id="5" name="Picture 6" descr="Vợ Nhặt"/>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879069" y="1397893"/>
            <a:ext cx="4572327" cy="2864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descr="Vợ Nhặt on Behance"/>
          <p:cNvPicPr>
            <a:picLocks noChangeAspect="1" noChangeArrowheads="1"/>
          </p:cNvPicPr>
          <p:nvPr/>
        </p:nvPicPr>
        <p:blipFill rotWithShape="1">
          <a:blip r:embed="rId2">
            <a:extLst>
              <a:ext uri="{28A0092B-C50C-407E-A947-70E740481C1C}">
                <a14:useLocalDpi xmlns:a14="http://schemas.microsoft.com/office/drawing/2010/main" val="0"/>
              </a:ext>
            </a:extLst>
          </a:blip>
          <a:srcRect r="11111"/>
          <a:stretch>
            <a:fillRect/>
          </a:stretch>
        </p:blipFill>
        <p:spPr bwMode="auto">
          <a:xfrm>
            <a:off x="5532909" y="3048702"/>
            <a:ext cx="4756272" cy="2980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6795825" y="1064116"/>
            <a:ext cx="5288873"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Thời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điểm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khủng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khiếp</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nhất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của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nạn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đói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Ất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Dậu</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khi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làng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ngụ</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cư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của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Tràng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bao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trùm</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trong không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khí</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chết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chóc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lạnh</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lẽo</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9" name="TextBox 8"/>
          <p:cNvSpPr txBox="1"/>
          <p:nvPr/>
        </p:nvSpPr>
        <p:spPr>
          <a:xfrm>
            <a:off x="167485" y="4538751"/>
            <a:ext cx="5288873"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Tình</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huống</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éo</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le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đã</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được</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tạo</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ra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bởi</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sự</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đối</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đầu</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khốc</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liệt</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giữa</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sự</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sống</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và</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cái</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chết</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giữa</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hạnh</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phúc</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và</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đau </a:t>
            </a:r>
            <a:r>
              <a:rPr kumimoji="0" lang="vi-VN" sz="28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khổ</a:t>
            </a:r>
            <a:r>
              <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a:t>
            </a:r>
            <a:endParaRPr kumimoji="0" lang="vi-VN" sz="28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Tree>
  </p:cSld>
  <p:clrMapOvr>
    <a:masterClrMapping/>
  </p:clrMapOvr>
  <p:transition advClick="0" advTm="2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ợ Nhặt"/>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r="11096" b="1"/>
          <a:stretch>
            <a:fillRect/>
          </a:stretch>
        </p:blipFill>
        <p:spPr bwMode="auto">
          <a:xfrm>
            <a:off x="-1504"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588611" y="4907089"/>
            <a:ext cx="6906393" cy="1392867"/>
            <a:chOff x="5588611" y="4907089"/>
            <a:chExt cx="6906393" cy="1392867"/>
          </a:xfrm>
        </p:grpSpPr>
        <p:sp>
          <p:nvSpPr>
            <p:cNvPr id="5" name="任意多边形: 形状 5"/>
            <p:cNvSpPr/>
            <p:nvPr/>
          </p:nvSpPr>
          <p:spPr>
            <a:xfrm>
              <a:off x="5588611" y="4907089"/>
              <a:ext cx="6906393" cy="1392867"/>
            </a:xfrm>
            <a:custGeom>
              <a:avLst/>
              <a:gdLst>
                <a:gd name="connsiteX0" fmla="*/ 1959423 w 7961244"/>
                <a:gd name="connsiteY0" fmla="*/ 0 h 6858000"/>
                <a:gd name="connsiteX1" fmla="*/ 6001821 w 7961244"/>
                <a:gd name="connsiteY1" fmla="*/ 0 h 6858000"/>
                <a:gd name="connsiteX2" fmla="*/ 6044720 w 7961244"/>
                <a:gd name="connsiteY2" fmla="*/ 24666 h 6858000"/>
                <a:gd name="connsiteX3" fmla="*/ 7961244 w 7961244"/>
                <a:gd name="connsiteY3" fmla="*/ 3429000 h 6858000"/>
                <a:gd name="connsiteX4" fmla="*/ 6044720 w 7961244"/>
                <a:gd name="connsiteY4" fmla="*/ 6833334 h 6858000"/>
                <a:gd name="connsiteX5" fmla="*/ 6001821 w 7961244"/>
                <a:gd name="connsiteY5" fmla="*/ 6858000 h 6858000"/>
                <a:gd name="connsiteX6" fmla="*/ 1959423 w 7961244"/>
                <a:gd name="connsiteY6" fmla="*/ 6858000 h 6858000"/>
                <a:gd name="connsiteX7" fmla="*/ 1916525 w 7961244"/>
                <a:gd name="connsiteY7" fmla="*/ 6833334 h 6858000"/>
                <a:gd name="connsiteX8" fmla="*/ 0 w 7961244"/>
                <a:gd name="connsiteY8" fmla="*/ 3429000 h 6858000"/>
                <a:gd name="connsiteX9" fmla="*/ 1916525 w 7961244"/>
                <a:gd name="connsiteY9" fmla="*/ 24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1244" h="6858000">
                  <a:moveTo>
                    <a:pt x="1959423" y="0"/>
                  </a:moveTo>
                  <a:lnTo>
                    <a:pt x="6001821" y="0"/>
                  </a:lnTo>
                  <a:lnTo>
                    <a:pt x="6044720" y="24666"/>
                  </a:lnTo>
                  <a:cubicBezTo>
                    <a:pt x="7193721" y="722816"/>
                    <a:pt x="7961244" y="1986276"/>
                    <a:pt x="7961244" y="3429000"/>
                  </a:cubicBezTo>
                  <a:cubicBezTo>
                    <a:pt x="7961244" y="4871725"/>
                    <a:pt x="7193721" y="6135184"/>
                    <a:pt x="6044720" y="6833334"/>
                  </a:cubicBezTo>
                  <a:lnTo>
                    <a:pt x="6001821" y="6858000"/>
                  </a:lnTo>
                  <a:lnTo>
                    <a:pt x="1959423" y="6858000"/>
                  </a:lnTo>
                  <a:lnTo>
                    <a:pt x="1916525" y="6833334"/>
                  </a:lnTo>
                  <a:cubicBezTo>
                    <a:pt x="767523" y="6135184"/>
                    <a:pt x="0" y="4871725"/>
                    <a:pt x="0" y="3429000"/>
                  </a:cubicBezTo>
                  <a:cubicBezTo>
                    <a:pt x="0" y="1986276"/>
                    <a:pt x="767523" y="722816"/>
                    <a:pt x="1916525" y="24666"/>
                  </a:cubicBez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6" name="Google Shape;413;p8"/>
            <p:cNvSpPr txBox="1"/>
            <p:nvPr/>
          </p:nvSpPr>
          <p:spPr>
            <a:xfrm>
              <a:off x="6009866" y="4930663"/>
              <a:ext cx="6480276" cy="1345720"/>
            </a:xfrm>
            <a:prstGeom prst="rect">
              <a:avLst/>
            </a:prstGeom>
            <a:noFill/>
          </p:spPr>
          <p:txBody>
            <a:bodyPr spcFirstLastPara="1" vert="horz" lIns="91440" tIns="45720" rIns="91440" bIns="45720" rtlCol="0" anchor="ctr" anchorCtr="0">
              <a:noAutofit/>
            </a:bodyPr>
            <a:lstStyle/>
            <a:p>
              <a:pPr marL="0" marR="0" lvl="0" indent="0" algn="ctr" defTabSz="914400" rtl="0" eaLnBrk="1" fontAlgn="auto" latinLnBrk="0" hangingPunct="1">
                <a:lnSpc>
                  <a:spcPct val="90000"/>
                </a:lnSpc>
                <a:spcBef>
                  <a:spcPct val="0"/>
                </a:spcBef>
                <a:spcAft>
                  <a:spcPts val="600"/>
                </a:spcAft>
                <a:buClr>
                  <a:srgbClr val="C0504D"/>
                </a:buClr>
                <a:buSzPts val="3000"/>
                <a:buFontTx/>
                <a:buNone/>
                <a:defRPr/>
              </a:pPr>
              <a:r>
                <a:rPr kumimoji="0" lang="en-US" sz="44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sym typeface="Arial" panose="020B0604020202020204"/>
                </a:rPr>
                <a:t>GIÁ TRỊ TÌNH HUỐNG</a:t>
              </a:r>
              <a:endParaRPr kumimoji="0" lang="en-US" sz="44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endParaRPr>
            </a:p>
          </p:txBody>
        </p:sp>
      </p:grpSp>
      <p:sp>
        <p:nvSpPr>
          <p:cNvPr id="3" name="Rectangle 2"/>
          <p:cNvSpPr/>
          <p:nvPr/>
        </p:nvSpPr>
        <p:spPr>
          <a:xfrm>
            <a:off x="1104946" y="974891"/>
            <a:ext cx="4166845"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BỀ MẶT </a:t>
            </a:r>
            <a:endPar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HIỆN THỰC</a:t>
            </a:r>
            <a:endParaRPr kumimoji="0" lang="en-US" sz="5400" b="1" i="0" u="none" strike="noStrike" kern="1200" cap="none" spc="0" normalizeH="0" baseline="0" noProof="0" dirty="0">
              <a:ln w="0"/>
              <a:solidFill>
                <a:srgbClr val="544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6120763" y="113848"/>
            <a:ext cx="5842088" cy="46821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defRPr/>
            </a:pP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Làng</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quê tăm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tối</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đói</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rách</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đến</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điêu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đứng</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người</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chết</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như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ngả</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rạ</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người</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sống</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cũng</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tiều</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tụy</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thê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thảm</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tất</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cả</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bầu</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không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khí</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bao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trùm</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đều</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là</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sự</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chết</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a:t>
            </a:r>
            <a:r>
              <a:rPr kumimoji="0" lang="vi-VN"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chóc</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Symbol" panose="05050102010706020507" pitchFamily="18" charset="2"/>
              <a:buChar char=""/>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Gián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xít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tầng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lớp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gây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ra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nạn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đói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khủng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khiếp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khiến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phận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bọt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bèo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cỏ</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rác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advClick="0" advTm="2000">
        <p14:reveal/>
      </p:transition>
    </mc:Choice>
    <mc:Fallback>
      <p:transition spd="slow" advClick="0"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Vợ Nhặt"/>
          <p:cNvPicPr>
            <a:picLocks noChangeAspect="1" noChangeArrowheads="1"/>
          </p:cNvPicPr>
          <p:nvPr/>
        </p:nvPicPr>
        <p:blipFill rotWithShape="1">
          <a:blip r:embed="rId1">
            <a:extLst>
              <a:ext uri="{28A0092B-C50C-407E-A947-70E740481C1C}">
                <a14:useLocalDpi xmlns:a14="http://schemas.microsoft.com/office/drawing/2010/main" val="0"/>
              </a:ext>
            </a:extLst>
          </a:blip>
          <a:srcRect l="11095" r="1" b="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285607" y="5361060"/>
            <a:ext cx="6906393" cy="1392867"/>
            <a:chOff x="5588611" y="4907089"/>
            <a:chExt cx="6906393" cy="1392867"/>
          </a:xfrm>
        </p:grpSpPr>
        <p:sp>
          <p:nvSpPr>
            <p:cNvPr id="5" name="任意多边形: 形状 5"/>
            <p:cNvSpPr/>
            <p:nvPr/>
          </p:nvSpPr>
          <p:spPr>
            <a:xfrm>
              <a:off x="5588611" y="4907089"/>
              <a:ext cx="6906393" cy="1392867"/>
            </a:xfrm>
            <a:custGeom>
              <a:avLst/>
              <a:gdLst>
                <a:gd name="connsiteX0" fmla="*/ 1959423 w 7961244"/>
                <a:gd name="connsiteY0" fmla="*/ 0 h 6858000"/>
                <a:gd name="connsiteX1" fmla="*/ 6001821 w 7961244"/>
                <a:gd name="connsiteY1" fmla="*/ 0 h 6858000"/>
                <a:gd name="connsiteX2" fmla="*/ 6044720 w 7961244"/>
                <a:gd name="connsiteY2" fmla="*/ 24666 h 6858000"/>
                <a:gd name="connsiteX3" fmla="*/ 7961244 w 7961244"/>
                <a:gd name="connsiteY3" fmla="*/ 3429000 h 6858000"/>
                <a:gd name="connsiteX4" fmla="*/ 6044720 w 7961244"/>
                <a:gd name="connsiteY4" fmla="*/ 6833334 h 6858000"/>
                <a:gd name="connsiteX5" fmla="*/ 6001821 w 7961244"/>
                <a:gd name="connsiteY5" fmla="*/ 6858000 h 6858000"/>
                <a:gd name="connsiteX6" fmla="*/ 1959423 w 7961244"/>
                <a:gd name="connsiteY6" fmla="*/ 6858000 h 6858000"/>
                <a:gd name="connsiteX7" fmla="*/ 1916525 w 7961244"/>
                <a:gd name="connsiteY7" fmla="*/ 6833334 h 6858000"/>
                <a:gd name="connsiteX8" fmla="*/ 0 w 7961244"/>
                <a:gd name="connsiteY8" fmla="*/ 3429000 h 6858000"/>
                <a:gd name="connsiteX9" fmla="*/ 1916525 w 7961244"/>
                <a:gd name="connsiteY9" fmla="*/ 24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1244" h="6858000">
                  <a:moveTo>
                    <a:pt x="1959423" y="0"/>
                  </a:moveTo>
                  <a:lnTo>
                    <a:pt x="6001821" y="0"/>
                  </a:lnTo>
                  <a:lnTo>
                    <a:pt x="6044720" y="24666"/>
                  </a:lnTo>
                  <a:cubicBezTo>
                    <a:pt x="7193721" y="722816"/>
                    <a:pt x="7961244" y="1986276"/>
                    <a:pt x="7961244" y="3429000"/>
                  </a:cubicBezTo>
                  <a:cubicBezTo>
                    <a:pt x="7961244" y="4871725"/>
                    <a:pt x="7193721" y="6135184"/>
                    <a:pt x="6044720" y="6833334"/>
                  </a:cubicBezTo>
                  <a:lnTo>
                    <a:pt x="6001821" y="6858000"/>
                  </a:lnTo>
                  <a:lnTo>
                    <a:pt x="1959423" y="6858000"/>
                  </a:lnTo>
                  <a:lnTo>
                    <a:pt x="1916525" y="6833334"/>
                  </a:lnTo>
                  <a:cubicBezTo>
                    <a:pt x="767523" y="6135184"/>
                    <a:pt x="0" y="4871725"/>
                    <a:pt x="0" y="3429000"/>
                  </a:cubicBezTo>
                  <a:cubicBezTo>
                    <a:pt x="0" y="1986276"/>
                    <a:pt x="767523" y="722816"/>
                    <a:pt x="1916525" y="24666"/>
                  </a:cubicBez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6" name="Google Shape;413;p8"/>
            <p:cNvSpPr txBox="1"/>
            <p:nvPr/>
          </p:nvSpPr>
          <p:spPr>
            <a:xfrm>
              <a:off x="6009866" y="4930663"/>
              <a:ext cx="6480276" cy="1345720"/>
            </a:xfrm>
            <a:prstGeom prst="rect">
              <a:avLst/>
            </a:prstGeom>
            <a:noFill/>
          </p:spPr>
          <p:txBody>
            <a:bodyPr spcFirstLastPara="1" vert="horz" lIns="91440" tIns="45720" rIns="91440" bIns="45720" rtlCol="0" anchor="ctr" anchorCtr="0">
              <a:noAutofit/>
            </a:bodyPr>
            <a:lstStyle/>
            <a:p>
              <a:pPr marL="0" marR="0" lvl="0" indent="0" algn="ctr" defTabSz="914400" rtl="0" eaLnBrk="1" fontAlgn="auto" latinLnBrk="0" hangingPunct="1">
                <a:lnSpc>
                  <a:spcPct val="90000"/>
                </a:lnSpc>
                <a:spcBef>
                  <a:spcPct val="0"/>
                </a:spcBef>
                <a:spcAft>
                  <a:spcPts val="600"/>
                </a:spcAft>
                <a:buClr>
                  <a:srgbClr val="C0504D"/>
                </a:buClr>
                <a:buSzPts val="3000"/>
                <a:buFontTx/>
                <a:buNone/>
                <a:defRPr/>
              </a:pPr>
              <a:r>
                <a:rPr kumimoji="0" lang="en-US" sz="40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sym typeface="Arial" panose="020B0604020202020204"/>
                </a:rPr>
                <a:t>GIÁ TRỊ TÌNH HUỐNG</a:t>
              </a:r>
              <a:endParaRPr kumimoji="0" lang="en-US" sz="4000" b="1" i="0" u="none" strike="noStrike" kern="1200" cap="none" spc="0" normalizeH="0" baseline="0" noProof="0" dirty="0">
                <a:ln>
                  <a:noFill/>
                </a:ln>
                <a:solidFill>
                  <a:srgbClr val="544000"/>
                </a:solidFill>
                <a:effectLst/>
                <a:uLnTx/>
                <a:uFillTx/>
                <a:latin typeface="Times New Roman" panose="02020603050405020304" pitchFamily="18" charset="0"/>
                <a:cs typeface="Times New Roman" panose="02020603050405020304" pitchFamily="18" charset="0"/>
              </a:endParaRPr>
            </a:p>
          </p:txBody>
        </p:sp>
      </p:grpSp>
      <p:sp>
        <p:nvSpPr>
          <p:cNvPr id="7" name="Rectangle 6"/>
          <p:cNvSpPr/>
          <p:nvPr/>
        </p:nvSpPr>
        <p:spPr>
          <a:xfrm>
            <a:off x="735579" y="1674674"/>
            <a:ext cx="4166846"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BỀ SÂU </a:t>
            </a:r>
            <a:endParaRPr kumimoji="0" lang="en-US" sz="5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HIỆN THỰC</a:t>
            </a:r>
            <a:endParaRPr kumimoji="0" lang="en-US" sz="5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TextBox 7"/>
          <p:cNvSpPr txBox="1"/>
          <p:nvPr/>
        </p:nvSpPr>
        <p:spPr>
          <a:xfrm>
            <a:off x="5636479" y="89676"/>
            <a:ext cx="6480276" cy="51431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đùm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bọc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chở</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che</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nạn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đói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ấy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rõ</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qua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Tràng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Tứ</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cô</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nhặt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800"/>
              </a:spcAft>
              <a:buClrTx/>
              <a:buSzTx/>
              <a:buFont typeface="Symbol" panose="05050102010706020507" pitchFamily="18" charset="2"/>
              <a:buChar char=""/>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Kim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niềm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khát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khao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khát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khao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Dù</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bi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thảm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đâu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vẫn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hướng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sốngvẫn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hi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vọng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lai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advClick="0" advTm="2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92;p5"/>
          <p:cNvSpPr txBox="1"/>
          <p:nvPr/>
        </p:nvSpPr>
        <p:spPr>
          <a:xfrm>
            <a:off x="68890" y="441851"/>
            <a:ext cx="3768813" cy="646331"/>
          </a:xfrm>
          <a:prstGeom prst="rect">
            <a:avLst/>
          </a:prstGeom>
          <a:noFill/>
          <a:ln>
            <a:noFill/>
          </a:ln>
        </p:spPr>
        <p:txBody>
          <a:bodyPr spcFirstLastPara="1" vert="horz" wrap="square" lIns="91425" tIns="91425" rIns="91425" bIns="91425" rtlCol="0" anchor="b" anchorCtr="0">
            <a:noAutofit/>
          </a:bodyPr>
          <a:lst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I. TÌM HIỂU CHUNG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a:p>
            <a:pPr marL="0" marR="0" lvl="0" indent="0" algn="l" defTabSz="914400" rtl="0" eaLnBrk="1" fontAlgn="auto" latinLnBrk="0" hangingPunct="1">
              <a:lnSpc>
                <a:spcPct val="100000"/>
              </a:lnSpc>
              <a:spcBef>
                <a:spcPts val="0"/>
              </a:spcBef>
              <a:spcAft>
                <a:spcPts val="0"/>
              </a:spcAft>
              <a:buClrTx/>
              <a:buSzPts val="3000"/>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2.</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TÁC PHẨM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aphicFrame>
        <p:nvGraphicFramePr>
          <p:cNvPr id="2" name="Diagram 1"/>
          <p:cNvGraphicFramePr/>
          <p:nvPr/>
        </p:nvGraphicFramePr>
        <p:xfrm>
          <a:off x="832592" y="688770"/>
          <a:ext cx="11290518" cy="58901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4" name="Picture 4" descr="Vợ Nhặt on Behance"/>
          <p:cNvPicPr>
            <a:picLocks noChangeAspect="1" noChangeArrowheads="1"/>
          </p:cNvPicPr>
          <p:nvPr/>
        </p:nvPicPr>
        <p:blipFill rotWithShape="1">
          <a:blip r:embed="rId6">
            <a:extLst>
              <a:ext uri="{28A0092B-C50C-407E-A947-70E740481C1C}">
                <a14:useLocalDpi xmlns:a14="http://schemas.microsoft.com/office/drawing/2010/main" val="0"/>
              </a:ext>
            </a:extLst>
          </a:blip>
          <a:srcRect r="11111"/>
          <a:stretch>
            <a:fillRect/>
          </a:stretch>
        </p:blipFill>
        <p:spPr bwMode="auto">
          <a:xfrm>
            <a:off x="1958437" y="2098137"/>
            <a:ext cx="2862945" cy="306548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anspor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r="6666"/>
          <a:stretch>
            <a:fillRect/>
          </a:stretch>
        </p:blipFill>
        <p:spPr>
          <a:xfrm>
            <a:off x="-3047" y="10"/>
            <a:ext cx="12191999" cy="6857990"/>
          </a:xfrm>
          <a:prstGeom prst="rect">
            <a:avLst/>
          </a:prstGeom>
        </p:spPr>
      </p:pic>
      <p:sp>
        <p:nvSpPr>
          <p:cNvPr id="3" name="Subtitle 2"/>
          <p:cNvSpPr>
            <a:spLocks noGrp="1"/>
          </p:cNvSpPr>
          <p:nvPr>
            <p:ph type="subTitle" idx="1"/>
          </p:nvPr>
        </p:nvSpPr>
        <p:spPr>
          <a:xfrm>
            <a:off x="1335372" y="1138732"/>
            <a:ext cx="10058400" cy="1282707"/>
          </a:xfrm>
          <a:effectLst>
            <a:outerShdw blurRad="50800" dist="38100" dir="2700000" algn="tl" rotWithShape="0">
              <a:prstClr val="black">
                <a:alpha val="40000"/>
              </a:prstClr>
            </a:outerShdw>
          </a:effectLst>
        </p:spPr>
        <p:txBody>
          <a:bodyPr>
            <a:normAutofit fontScale="80000"/>
          </a:bodyPr>
          <a:lstStyle/>
          <a:p>
            <a:r>
              <a:rPr lang="vi-VN" altLang="en-US" sz="7200" b="1" dirty="0">
                <a:solidFill>
                  <a:schemeClr val="accent2">
                    <a:lumMod val="50000"/>
                  </a:schemeClr>
                </a:solidFill>
                <a:latin typeface="Times New Roman" panose="02020603050405020304" pitchFamily="18" charset="0"/>
                <a:cs typeface="Times New Roman" panose="02020603050405020304" pitchFamily="18" charset="0"/>
              </a:rPr>
              <a:t>I</a:t>
            </a:r>
            <a:r>
              <a:rPr lang="en-US" sz="7200" b="1" dirty="0">
                <a:solidFill>
                  <a:schemeClr val="accent2">
                    <a:lumMod val="50000"/>
                  </a:schemeClr>
                </a:solidFill>
                <a:latin typeface="Times New Roman" panose="02020603050405020304" pitchFamily="18" charset="0"/>
                <a:cs typeface="Times New Roman" panose="02020603050405020304" pitchFamily="18" charset="0"/>
              </a:rPr>
              <a:t>II. </a:t>
            </a:r>
            <a:r>
              <a:rPr lang="vi-VN" altLang="en-US" sz="7200" b="1" dirty="0">
                <a:solidFill>
                  <a:schemeClr val="accent2">
                    <a:lumMod val="50000"/>
                  </a:schemeClr>
                </a:solidFill>
                <a:latin typeface="Times New Roman" panose="02020603050405020304" pitchFamily="18" charset="0"/>
                <a:cs typeface="Times New Roman" panose="02020603050405020304" pitchFamily="18" charset="0"/>
              </a:rPr>
              <a:t>KHÁM PHÁ VĂN </a:t>
            </a:r>
            <a:r>
              <a:rPr lang="vi-VN" altLang="en-US" sz="7200" b="1" dirty="0">
                <a:solidFill>
                  <a:schemeClr val="accent2">
                    <a:lumMod val="50000"/>
                  </a:schemeClr>
                </a:solidFill>
                <a:latin typeface="Times New Roman" panose="02020603050405020304" pitchFamily="18" charset="0"/>
                <a:cs typeface="Times New Roman" panose="02020603050405020304" pitchFamily="18" charset="0"/>
              </a:rPr>
              <a:t>BẢN</a:t>
            </a:r>
            <a:endParaRPr lang="vi-VN" altLang="en-US" sz="72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1081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itle 1"/>
          <p:cNvSpPr txBox="1"/>
          <p:nvPr/>
        </p:nvSpPr>
        <p:spPr>
          <a:xfrm>
            <a:off x="2531849" y="943487"/>
            <a:ext cx="12252930" cy="13427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2" name="Rectangle 1"/>
          <p:cNvSpPr/>
          <p:nvPr/>
        </p:nvSpPr>
        <p:spPr>
          <a:xfrm>
            <a:off x="7347015" y="195326"/>
            <a:ext cx="310476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w="0"/>
                <a:solidFill>
                  <a:srgbClr val="ED7D31">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NHIỆM VỤ</a:t>
            </a:r>
            <a:endParaRPr kumimoji="0" lang="en-US" sz="4400" b="1" i="0" u="none" strike="noStrike" kern="1200" cap="none" spc="0" normalizeH="0" baseline="0" noProof="0" dirty="0">
              <a:ln w="0"/>
              <a:solidFill>
                <a:srgbClr val="ED7D31">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6116569" y="964767"/>
            <a:ext cx="5794382" cy="1889620"/>
          </a:xfrm>
          <a:prstGeom prst="rect">
            <a:avLst/>
          </a:prstGeom>
          <a:noFill/>
        </p:spPr>
        <p:txBody>
          <a:bodyPr wrap="square">
            <a:spAutoFit/>
          </a:bodyPr>
          <a:lstStyle/>
          <a:p>
            <a:pPr marL="0" marR="0" algn="just">
              <a:lnSpc>
                <a:spcPct val="150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GV chia </a:t>
            </a:r>
            <a:r>
              <a:rPr lang="en-US" sz="2000" dirty="0" err="1">
                <a:effectLst/>
                <a:latin typeface="Times New Roman" panose="02020603050405020304" pitchFamily="18" charset="0"/>
                <a:ea typeface="Times New Roman" panose="02020603050405020304" pitchFamily="18" charset="0"/>
              </a:rPr>
              <a:t>lớp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nhóm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đôi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nhóm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lớn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phiếu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duy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hỏi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dẫn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rPr>
              <a:t> qua </a:t>
            </a:r>
            <a:r>
              <a:rPr lang="en-US" sz="2000" dirty="0" err="1">
                <a:effectLst/>
                <a:latin typeface="Times New Roman" panose="02020603050405020304" pitchFamily="18" charset="0"/>
                <a:ea typeface="Times New Roman" panose="02020603050405020304" pitchFamily="18" charset="0"/>
              </a:rPr>
              <a:t>trật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qua </a:t>
            </a:r>
            <a:r>
              <a:rPr lang="en-US" sz="2000" dirty="0" err="1">
                <a:effectLst/>
                <a:latin typeface="Times New Roman" panose="02020603050405020304" pitchFamily="18" charset="0"/>
                <a:ea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chuyện</a:t>
            </a:r>
            <a:r>
              <a:rPr lang="en-US" sz="2000" dirty="0">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393" y="2951718"/>
            <a:ext cx="2125536" cy="3721663"/>
          </a:xfrm>
          <a:prstGeom prst="rect">
            <a:avLst/>
          </a:prstGeom>
        </p:spPr>
      </p:pic>
      <p:pic>
        <p:nvPicPr>
          <p:cNvPr id="6" name="Picture 5"/>
          <p:cNvPicPr>
            <a:picLocks noChangeAspect="1"/>
          </p:cNvPicPr>
          <p:nvPr/>
        </p:nvPicPr>
        <p:blipFill rotWithShape="1">
          <a:blip r:embed="rId3"/>
          <a:srcRect b="3384"/>
          <a:stretch>
            <a:fillRect/>
          </a:stretch>
        </p:blipFill>
        <p:spPr>
          <a:xfrm>
            <a:off x="9389006" y="2962427"/>
            <a:ext cx="2125537" cy="370024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10811"/>
          <a:stretch>
            <a:fillRect/>
          </a:stretch>
        </p:blipFill>
        <p:spPr>
          <a:xfrm>
            <a:off x="-44259"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itle 1"/>
          <p:cNvSpPr txBox="1"/>
          <p:nvPr/>
        </p:nvSpPr>
        <p:spPr>
          <a:xfrm>
            <a:off x="2531849" y="943487"/>
            <a:ext cx="12252930" cy="13427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2" name="Rectangle 1"/>
          <p:cNvSpPr/>
          <p:nvPr/>
        </p:nvSpPr>
        <p:spPr>
          <a:xfrm>
            <a:off x="7200054" y="195326"/>
            <a:ext cx="339868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400" b="1" dirty="0">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hỏi</a:t>
            </a:r>
            <a:r>
              <a:rPr lang="en-US" sz="4400" b="1" dirty="0">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gợi</a:t>
            </a:r>
            <a:r>
              <a:rPr lang="en-US" sz="4400" b="1" dirty="0">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w="0"/>
              <a:solidFill>
                <a:srgbClr val="ED7D31">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5984407" y="1017517"/>
            <a:ext cx="6116549" cy="5429050"/>
          </a:xfrm>
          <a:prstGeom prst="rect">
            <a:avLst/>
          </a:prstGeom>
          <a:noFill/>
        </p:spPr>
        <p:txBody>
          <a:bodyPr wrap="square">
            <a:spAutoFit/>
          </a:bodyPr>
          <a:lstStyle/>
          <a:p>
            <a:pPr marL="0" marR="0" algn="just">
              <a:lnSpc>
                <a:spcPct val="150000"/>
              </a:lnSpc>
              <a:spcBef>
                <a:spcPts val="0"/>
              </a:spcBef>
              <a:spcAft>
                <a:spcPts val="800"/>
              </a:spcAft>
            </a:pPr>
            <a:r>
              <a:rPr lang="en-US" sz="2000" b="1" i="1" dirty="0">
                <a:effectLst/>
                <a:latin typeface="Times New Roman" panose="02020603050405020304" pitchFamily="18" charset="0"/>
                <a:ea typeface="Times New Roman" panose="02020603050405020304" pitchFamily="18" charset="0"/>
              </a:rPr>
              <a:t>*Qua </a:t>
            </a:r>
            <a:r>
              <a:rPr lang="en-US" sz="2000" b="1" i="1" dirty="0" err="1">
                <a:effectLst/>
                <a:latin typeface="Times New Roman" panose="02020603050405020304" pitchFamily="18" charset="0"/>
                <a:ea typeface="Times New Roman" panose="02020603050405020304" pitchFamily="18" charset="0"/>
              </a:rPr>
              <a:t>trật</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tự</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kể</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Trước</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và</a:t>
            </a:r>
            <a:r>
              <a:rPr lang="en-US" sz="2000" b="1" i="1" dirty="0">
                <a:effectLst/>
                <a:latin typeface="Times New Roman" panose="02020603050405020304" pitchFamily="18" charset="0"/>
                <a:ea typeface="Times New Roman" panose="02020603050405020304" pitchFamily="18" charset="0"/>
              </a:rPr>
              <a:t> Sau </a:t>
            </a:r>
            <a:r>
              <a:rPr lang="en-US" sz="2000" b="1" i="1" dirty="0" err="1">
                <a:effectLst/>
                <a:latin typeface="Times New Roman" panose="02020603050405020304" pitchFamily="18" charset="0"/>
                <a:ea typeface="Times New Roman" panose="02020603050405020304" pitchFamily="18" charset="0"/>
              </a:rPr>
              <a:t>khi</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Tràng</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nhặt</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vợ</a:t>
            </a:r>
            <a:r>
              <a:rPr lang="en-US" sz="2000" b="1" i="1" dirty="0">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Trước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nhặt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Lưu</a:t>
            </a:r>
            <a:r>
              <a:rPr lang="en-US" sz="2000" dirty="0">
                <a:effectLst/>
                <a:latin typeface="Times New Roman" panose="02020603050405020304" pitchFamily="18" charset="0"/>
                <a:ea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ngoại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sống</a:t>
            </a:r>
            <a:r>
              <a:rPr lang="en-US" sz="2000" dirty="0">
                <a:effectLst/>
                <a:latin typeface="Times New Roman" panose="02020603050405020304" pitchFamily="18" charset="0"/>
                <a:ea typeface="Times New Roman" panose="02020603050405020304" pitchFamily="18" charset="0"/>
              </a:rPr>
              <a:t>). Sau </a:t>
            </a:r>
            <a:r>
              <a:rPr lang="en-US" sz="2000" dirty="0" err="1">
                <a:effectLst/>
                <a:latin typeface="Times New Roman" panose="02020603050405020304" pitchFamily="18" charset="0"/>
                <a:ea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nhặt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thay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đổi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sao</a:t>
            </a:r>
            <a:r>
              <a:rPr lang="en-US" sz="2000" dirty="0">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Trước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cô</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nhặt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ngoại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chú</a:t>
            </a:r>
            <a:r>
              <a:rPr lang="en-US" sz="2000" dirty="0">
                <a:effectLst/>
                <a:latin typeface="Times New Roman" panose="02020603050405020304" pitchFamily="18" charset="0"/>
                <a:ea typeface="Times New Roman" panose="02020603050405020304" pitchFamily="18" charset="0"/>
              </a:rPr>
              <a:t> ý? Sau </a:t>
            </a:r>
            <a:r>
              <a:rPr lang="en-US" sz="2000" dirty="0" err="1">
                <a:effectLst/>
                <a:latin typeface="Times New Roman" panose="02020603050405020304" pitchFamily="18" charset="0"/>
                <a:ea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cô</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nhặt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nào</a:t>
            </a:r>
            <a:r>
              <a:rPr lang="en-US" sz="2000" dirty="0">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Trước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sao</a:t>
            </a:r>
            <a:r>
              <a:rPr lang="en-US" sz="2000" dirty="0">
                <a:effectLst/>
                <a:latin typeface="Times New Roman" panose="02020603050405020304" pitchFamily="18" charset="0"/>
                <a:ea typeface="Times New Roman" panose="02020603050405020304" pitchFamily="18" charset="0"/>
              </a:rPr>
              <a:t>? Sau </a:t>
            </a:r>
            <a:r>
              <a:rPr lang="en-US" sz="2000" dirty="0" err="1">
                <a:effectLst/>
                <a:latin typeface="Times New Roman" panose="02020603050405020304" pitchFamily="18" charset="0"/>
                <a:ea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rPr>
              <a:t> con </a:t>
            </a:r>
            <a:r>
              <a:rPr lang="en-US" sz="2000" dirty="0" err="1">
                <a:effectLst/>
                <a:latin typeface="Times New Roman" panose="02020603050405020304" pitchFamily="18" charset="0"/>
                <a:ea typeface="Times New Roman" panose="02020603050405020304" pitchFamily="18" charset="0"/>
              </a:rPr>
              <a:t>trai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thiệu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chấp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con </a:t>
            </a:r>
            <a:r>
              <a:rPr lang="en-US" sz="2000" dirty="0" err="1">
                <a:effectLst/>
                <a:latin typeface="Times New Roman" panose="02020603050405020304" pitchFamily="18" charset="0"/>
                <a:ea typeface="Times New Roman" panose="02020603050405020304" pitchFamily="18" charset="0"/>
              </a:rPr>
              <a:t>dâu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suy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tâm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1081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itle 1"/>
          <p:cNvSpPr txBox="1"/>
          <p:nvPr/>
        </p:nvSpPr>
        <p:spPr>
          <a:xfrm>
            <a:off x="2531849" y="943487"/>
            <a:ext cx="12252930" cy="13427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2" name="Rectangle 1"/>
          <p:cNvSpPr/>
          <p:nvPr/>
        </p:nvSpPr>
        <p:spPr>
          <a:xfrm>
            <a:off x="7200054" y="195326"/>
            <a:ext cx="339868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400" b="1" dirty="0">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hỏi</a:t>
            </a:r>
            <a:r>
              <a:rPr lang="en-US" sz="4400" b="1" dirty="0">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gợi</a:t>
            </a:r>
            <a:r>
              <a:rPr lang="en-US" sz="4400" b="1" dirty="0">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w="0"/>
              <a:solidFill>
                <a:srgbClr val="ED7D31">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6096000" y="964767"/>
            <a:ext cx="5945579" cy="5429050"/>
          </a:xfrm>
          <a:prstGeom prst="rect">
            <a:avLst/>
          </a:prstGeom>
          <a:noFill/>
        </p:spPr>
        <p:txBody>
          <a:bodyPr wrap="square">
            <a:spAutoFit/>
          </a:bodyPr>
          <a:lstStyle/>
          <a:p>
            <a:pPr marL="0" marR="0" algn="just">
              <a:lnSpc>
                <a:spcPct val="150000"/>
              </a:lnSpc>
              <a:spcBef>
                <a:spcPts val="0"/>
              </a:spcBef>
              <a:spcAft>
                <a:spcPts val="800"/>
              </a:spcAft>
            </a:pPr>
            <a:r>
              <a:rPr lang="en-US" sz="2000" b="1" i="1" dirty="0">
                <a:effectLst/>
                <a:latin typeface="Times New Roman" panose="02020603050405020304" pitchFamily="18" charset="0"/>
                <a:ea typeface="Times New Roman" panose="02020603050405020304" pitchFamily="18" charset="0"/>
              </a:rPr>
              <a:t>*Qua </a:t>
            </a:r>
            <a:r>
              <a:rPr lang="en-US" sz="2000" b="1" i="1" dirty="0" err="1">
                <a:effectLst/>
                <a:latin typeface="Times New Roman" panose="02020603050405020304" pitchFamily="18" charset="0"/>
                <a:ea typeface="Times New Roman" panose="02020603050405020304" pitchFamily="18" charset="0"/>
              </a:rPr>
              <a:t>lời</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người</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kể</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chuyện</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Lời</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kể</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điểm</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nhìn</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và</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giọng</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điệu</a:t>
            </a:r>
            <a:r>
              <a:rPr lang="en-US" sz="2000" b="1" i="1" dirty="0">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chuyện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thay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đổi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hôm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nhìn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Giọng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điệu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biệt</a:t>
            </a:r>
            <a:r>
              <a:rPr lang="en-US" sz="2000" dirty="0">
                <a:effectLst/>
                <a:latin typeface="Times New Roman" panose="02020603050405020304" pitchFamily="18" charset="0"/>
                <a:ea typeface="Times New Roman" panose="02020603050405020304" pitchFamily="18" charset="0"/>
              </a:rPr>
              <a:t>? </a:t>
            </a:r>
            <a:endParaRPr lang="en-US" sz="20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chuyện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thay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đổi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cô</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nhặt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hôm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nhìn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Giọng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điệu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biệt</a:t>
            </a:r>
            <a:r>
              <a:rPr lang="en-US" sz="2000" dirty="0">
                <a:effectLst/>
                <a:latin typeface="Times New Roman" panose="02020603050405020304" pitchFamily="18" charset="0"/>
                <a:ea typeface="Times New Roman" panose="02020603050405020304" pitchFamily="18" charset="0"/>
              </a:rPr>
              <a:t>?</a:t>
            </a:r>
            <a:endParaRPr lang="en-US" sz="20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chuyện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thay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đổi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hôm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nhìn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Giọng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điệu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biệt</a:t>
            </a:r>
            <a:r>
              <a:rPr lang="en-US" sz="2000" dirty="0">
                <a:effectLst/>
                <a:latin typeface="Times New Roman" panose="02020603050405020304" pitchFamily="18" charset="0"/>
                <a:ea typeface="Times New Roman" panose="02020603050405020304" pitchFamily="18" charset="0"/>
              </a:rPr>
              <a:t>?</a:t>
            </a:r>
            <a:endParaRPr lang="en-US" sz="2000" dirty="0">
              <a:effectLst/>
              <a:latin typeface="Calibri" panose="020F0502020204030204" pitchFamily="34" charset="0"/>
              <a:ea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p:pic>
        <p:nvPicPr>
          <p:cNvPr id="12" name="Bạn sẽ khóc khi xem clip này (nạn đói năm 1945) - YouTube (2)">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76885" y="483870"/>
            <a:ext cx="11237595" cy="602488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12"/>
                </p:tgtEl>
              </p:cMediaNode>
            </p:vide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1081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itle 1"/>
          <p:cNvSpPr txBox="1"/>
          <p:nvPr/>
        </p:nvSpPr>
        <p:spPr>
          <a:xfrm>
            <a:off x="2531849" y="943487"/>
            <a:ext cx="12252930" cy="13427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2" name="Rectangle 1"/>
          <p:cNvSpPr/>
          <p:nvPr/>
        </p:nvSpPr>
        <p:spPr>
          <a:xfrm>
            <a:off x="7200054" y="195326"/>
            <a:ext cx="339868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400" b="1" dirty="0">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hỏi</a:t>
            </a:r>
            <a:r>
              <a:rPr lang="en-US" sz="4400" b="1" dirty="0">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gợi</a:t>
            </a:r>
            <a:r>
              <a:rPr lang="en-US" sz="4400" b="1" dirty="0">
                <a:ln w="0"/>
                <a:solidFill>
                  <a:srgbClr val="ED7D31">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w="0"/>
              <a:solidFill>
                <a:srgbClr val="ED7D31">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6096000" y="1309151"/>
            <a:ext cx="5945579" cy="2608535"/>
          </a:xfrm>
          <a:prstGeom prst="rect">
            <a:avLst/>
          </a:prstGeom>
          <a:noFill/>
        </p:spPr>
        <p:txBody>
          <a:bodyPr wrap="square">
            <a:spAutoFit/>
          </a:bodyPr>
          <a:lstStyle/>
          <a:p>
            <a:pPr marL="0" marR="0" algn="just">
              <a:lnSpc>
                <a:spcPct val="150000"/>
              </a:lnSpc>
              <a:spcBef>
                <a:spcPts val="0"/>
              </a:spcBef>
              <a:spcAft>
                <a:spcPts val="800"/>
              </a:spcAft>
            </a:pPr>
            <a:r>
              <a:rPr lang="en-US" sz="2800" b="1" i="1" dirty="0">
                <a:effectLst/>
                <a:latin typeface="Times New Roman" panose="02020603050405020304" pitchFamily="18" charset="0"/>
                <a:ea typeface="Times New Roman" panose="02020603050405020304" pitchFamily="18" charset="0"/>
              </a:rPr>
              <a:t>Qua </a:t>
            </a:r>
            <a:r>
              <a:rPr lang="en-US" sz="2800" b="1" i="1" dirty="0" err="1">
                <a:effectLst/>
                <a:latin typeface="Times New Roman" panose="02020603050405020304" pitchFamily="18" charset="0"/>
                <a:ea typeface="Times New Roman" panose="02020603050405020304" pitchFamily="18" charset="0"/>
              </a:rPr>
              <a:t>đó</a:t>
            </a:r>
            <a:r>
              <a:rPr lang="en-US" sz="2800" b="1" i="1" dirty="0">
                <a:effectLst/>
                <a:latin typeface="Times New Roman" panose="02020603050405020304" pitchFamily="18" charset="0"/>
                <a:ea typeface="Times New Roman" panose="02020603050405020304" pitchFamily="18" charset="0"/>
              </a:rPr>
              <a:t>, ta </a:t>
            </a:r>
            <a:r>
              <a:rPr lang="en-US" sz="2800" b="1" i="1" dirty="0" err="1">
                <a:effectLst/>
                <a:latin typeface="Times New Roman" panose="02020603050405020304" pitchFamily="18" charset="0"/>
                <a:ea typeface="Times New Roman" panose="02020603050405020304" pitchFamily="18" charset="0"/>
              </a:rPr>
              <a:t>thấy</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được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điều</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gì</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đáng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chú</a:t>
            </a:r>
            <a:r>
              <a:rPr lang="en-US" sz="2800" b="1" i="1" dirty="0">
                <a:effectLst/>
                <a:latin typeface="Times New Roman" panose="02020603050405020304" pitchFamily="18" charset="0"/>
                <a:ea typeface="Times New Roman" panose="02020603050405020304" pitchFamily="18" charset="0"/>
              </a:rPr>
              <a:t> ý </a:t>
            </a:r>
            <a:r>
              <a:rPr lang="en-US" sz="2800" b="1" i="1" dirty="0" err="1">
                <a:effectLst/>
                <a:latin typeface="Times New Roman" panose="02020603050405020304" pitchFamily="18" charset="0"/>
                <a:ea typeface="Times New Roman" panose="02020603050405020304" pitchFamily="18" charset="0"/>
              </a:rPr>
              <a:t>trong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cách</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kể</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chuyện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rPr>
              <a:t> Kim </a:t>
            </a:r>
            <a:r>
              <a:rPr lang="en-US" sz="2800" b="1" i="1" dirty="0" err="1">
                <a:effectLst/>
                <a:latin typeface="Times New Roman" panose="02020603050405020304" pitchFamily="18" charset="0"/>
                <a:ea typeface="Times New Roman" panose="02020603050405020304" pitchFamily="18" charset="0"/>
              </a:rPr>
              <a:t>Lân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cách</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nhìn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nhận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về</a:t>
            </a:r>
            <a:r>
              <a:rPr lang="en-US" sz="2800" b="1" i="1" dirty="0">
                <a:effectLst/>
                <a:latin typeface="Times New Roman" panose="02020603050405020304" pitchFamily="18" charset="0"/>
                <a:ea typeface="Times New Roman" panose="02020603050405020304" pitchFamily="18" charset="0"/>
              </a:rPr>
              <a:t> con </a:t>
            </a:r>
            <a:r>
              <a:rPr lang="en-US" sz="2800" b="1" i="1" dirty="0" err="1">
                <a:effectLst/>
                <a:latin typeface="Times New Roman" panose="02020603050405020304" pitchFamily="18" charset="0"/>
                <a:ea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trong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nạn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đói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tác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giả</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có</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gì</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đặc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biệt</a:t>
            </a:r>
            <a:r>
              <a:rPr lang="en-US" sz="2800" b="1" i="1" dirty="0">
                <a:effectLst/>
                <a:latin typeface="Times New Roman" panose="02020603050405020304" pitchFamily="18" charset="0"/>
                <a:ea typeface="Times New Roman" panose="02020603050405020304" pitchFamily="18" charset="0"/>
              </a:rPr>
              <a:t>? </a:t>
            </a:r>
            <a:endParaRPr lang="en-US" sz="3200" dirty="0">
              <a:effectLst/>
              <a:latin typeface="Calibri" panose="020F0502020204030204" pitchFamily="34" charset="0"/>
              <a:ea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3;p8"/>
          <p:cNvSpPr txBox="1"/>
          <p:nvPr/>
        </p:nvSpPr>
        <p:spPr>
          <a:xfrm>
            <a:off x="134195" y="0"/>
            <a:ext cx="10434826" cy="1345720"/>
          </a:xfrm>
          <a:prstGeom prst="rect">
            <a:avLst/>
          </a:prstGeom>
          <a:noFill/>
        </p:spPr>
        <p:txBody>
          <a:bodyPr spcFirstLastPara="1" vert="horz" lIns="91440" tIns="45720" rIns="91440" bIns="45720" rtlCol="0" anchor="ctr" anchorCtr="0">
            <a:noAutofit/>
          </a:bodyPr>
          <a:lstStyle/>
          <a:p>
            <a:pPr algn="just"/>
            <a:r>
              <a:rPr lang="en-US" sz="2400" b="1" dirty="0">
                <a:latin typeface="Times New Roman" panose="02020603050405020304" pitchFamily="18" charset="0"/>
                <a:cs typeface="Times New Roman" panose="02020603050405020304" pitchFamily="18" charset="0"/>
              </a:rPr>
              <a:t>II.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điệu</a:t>
            </a:r>
            <a:r>
              <a:rPr lang="en-US"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4" name="Picture 2" descr="Vợ Nhặt"/>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4896" l="10000" r="96615">
                        <a14:foregroundMark x1="60677" y1="93958" x2="84635" y2="94896"/>
                        <a14:foregroundMark x1="93385" y1="34896" x2="90885" y2="41563"/>
                        <a14:foregroundMark x1="90885" y1="41563" x2="80104" y2="53854"/>
                        <a14:foregroundMark x1="80104" y1="53854" x2="79792" y2="53958"/>
                        <a14:foregroundMark x1="96615" y1="33958" x2="96615" y2="33958"/>
                        <a14:foregroundMark x1="64323" y1="33542" x2="64323" y2="33542"/>
                        <a14:foregroundMark x1="64635" y1="33958" x2="64635" y2="33958"/>
                        <a14:foregroundMark x1="64427" y1="32604" x2="64427" y2="32604"/>
                        <a14:foregroundMark x1="64323" y1="31458" x2="64323" y2="31458"/>
                        <a14:foregroundMark x1="65469" y1="38021" x2="65469" y2="38021"/>
                        <a14:foregroundMark x1="64896" y1="36042" x2="64896" y2="36042"/>
                      </a14:backgroundRemoval>
                    </a14:imgEffect>
                  </a14:imgLayer>
                </a14:imgProps>
              </a:ext>
              <a:ext uri="{28A0092B-C50C-407E-A947-70E740481C1C}">
                <a14:useLocalDpi xmlns:a14="http://schemas.microsoft.com/office/drawing/2010/main" val="0"/>
              </a:ext>
            </a:extLst>
          </a:blip>
          <a:srcRect l="32409"/>
          <a:stretch>
            <a:fillRect/>
          </a:stretch>
        </p:blipFill>
        <p:spPr bwMode="auto">
          <a:xfrm>
            <a:off x="6057900" y="857806"/>
            <a:ext cx="6195828" cy="531656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6" name="Google Shape;413;p8"/>
          <p:cNvSpPr txBox="1"/>
          <p:nvPr/>
        </p:nvSpPr>
        <p:spPr>
          <a:xfrm>
            <a:off x="7757409" y="5894272"/>
            <a:ext cx="4434591" cy="1345720"/>
          </a:xfrm>
          <a:prstGeom prst="rect">
            <a:avLst/>
          </a:prstGeom>
          <a:noFill/>
        </p:spPr>
        <p:txBody>
          <a:bodyPr spcFirstLastPara="1" vert="horz" lIns="91440" tIns="45720" rIns="91440" bIns="45720" rtlCol="0" anchor="ctr" anchorCtr="0">
            <a:noAutofit/>
          </a:bodyPr>
          <a:lstStyle/>
          <a:p>
            <a:pPr marL="0" marR="0" lvl="0" indent="0" algn="ctr" defTabSz="914400" rtl="0" eaLnBrk="1" fontAlgn="auto" latinLnBrk="0" hangingPunct="1">
              <a:lnSpc>
                <a:spcPct val="90000"/>
              </a:lnSpc>
              <a:spcBef>
                <a:spcPct val="0"/>
              </a:spcBef>
              <a:spcAft>
                <a:spcPts val="600"/>
              </a:spcAft>
              <a:buClr>
                <a:srgbClr val="C0504D"/>
              </a:buClr>
              <a:buSzPts val="3000"/>
              <a:buFontTx/>
              <a:buNone/>
              <a:defRPr/>
            </a:pPr>
            <a:r>
              <a:rPr lang="en-US" sz="4000" b="1" noProof="0" dirty="0" err="1">
                <a:solidFill>
                  <a:srgbClr val="544000"/>
                </a:solidFill>
                <a:latin typeface="#9Slide03 Kaleko 105 Round Bold" pitchFamily="2" charset="0"/>
                <a:sym typeface="Arial" panose="020B0604020202020204"/>
              </a:rPr>
              <a:t>Nhân</a:t>
            </a:r>
            <a:r>
              <a:rPr lang="en-US" sz="4000" b="1" noProof="0" dirty="0">
                <a:solidFill>
                  <a:srgbClr val="544000"/>
                </a:solidFill>
                <a:latin typeface="#9Slide03 Kaleko 105 Round Bold" pitchFamily="2" charset="0"/>
                <a:sym typeface="Arial" panose="020B0604020202020204"/>
              </a:rPr>
              <a:t> </a:t>
            </a:r>
            <a:r>
              <a:rPr lang="en-US" sz="4000" b="1" noProof="0" dirty="0" err="1">
                <a:solidFill>
                  <a:srgbClr val="544000"/>
                </a:solidFill>
                <a:latin typeface="#9Slide03 Kaleko 105 Round Bold" pitchFamily="2" charset="0"/>
                <a:sym typeface="Arial" panose="020B0604020202020204"/>
              </a:rPr>
              <a:t>vật</a:t>
            </a:r>
            <a:r>
              <a:rPr lang="en-US" sz="4000" b="1" noProof="0" dirty="0">
                <a:solidFill>
                  <a:srgbClr val="544000"/>
                </a:solidFill>
                <a:latin typeface="#9Slide03 Kaleko 105 Round Bold" pitchFamily="2" charset="0"/>
                <a:sym typeface="Arial" panose="020B0604020202020204"/>
              </a:rPr>
              <a:t> </a:t>
            </a:r>
            <a:r>
              <a:rPr lang="en-US" sz="4000" b="1" noProof="0" dirty="0" err="1">
                <a:solidFill>
                  <a:srgbClr val="544000"/>
                </a:solidFill>
                <a:latin typeface="#9Slide03 Kaleko 105 Round Bold" pitchFamily="2" charset="0"/>
                <a:sym typeface="Arial" panose="020B0604020202020204"/>
              </a:rPr>
              <a:t>Tràng</a:t>
            </a:r>
            <a:endParaRPr kumimoji="0" lang="en-US" sz="4000" b="1" i="0" u="none" strike="noStrike" kern="1200" cap="none" spc="0" normalizeH="0" baseline="0" noProof="0" dirty="0">
              <a:ln>
                <a:noFill/>
              </a:ln>
              <a:solidFill>
                <a:srgbClr val="544000"/>
              </a:solidFill>
              <a:effectLst/>
              <a:uLnTx/>
              <a:uFillTx/>
              <a:latin typeface="#9Slide03 Kaleko 105 Round Bold" pitchFamily="2" charset="0"/>
            </a:endParaRPr>
          </a:p>
        </p:txBody>
      </p:sp>
      <p:graphicFrame>
        <p:nvGraphicFramePr>
          <p:cNvPr id="2" name="Table 1"/>
          <p:cNvGraphicFramePr>
            <a:graphicFrameLocks noGrp="1"/>
          </p:cNvGraphicFramePr>
          <p:nvPr/>
        </p:nvGraphicFramePr>
        <p:xfrm>
          <a:off x="664028" y="1850570"/>
          <a:ext cx="6678385" cy="4568676"/>
        </p:xfrm>
        <a:graphic>
          <a:graphicData uri="http://schemas.openxmlformats.org/drawingml/2006/table">
            <a:tbl>
              <a:tblPr bandRow="1">
                <a:tableStyleId>{5C22544A-7EE6-4342-B048-85BDC9FD1C3A}</a:tableStyleId>
              </a:tblPr>
              <a:tblGrid>
                <a:gridCol w="2584405"/>
                <a:gridCol w="4093980"/>
              </a:tblGrid>
              <a:tr h="159967">
                <a:tc>
                  <a:txBody>
                    <a:bodyPr/>
                    <a:lstStyle/>
                    <a:p>
                      <a:pPr marL="0" marR="0" algn="ctr">
                        <a:lnSpc>
                          <a:spcPct val="150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Trước</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9" marR="44459" marT="0" marB="0"/>
                </a:tc>
                <a:tc>
                  <a:txBody>
                    <a:bodyPr/>
                    <a:lstStyle/>
                    <a:p>
                      <a:pPr marL="0" marR="0" algn="ctr">
                        <a:lnSpc>
                          <a:spcPct val="150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Sau</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9" marR="44459" marT="0" marB="0"/>
                </a:tc>
              </a:tr>
              <a:tr h="4166276">
                <a:tc>
                  <a:txBody>
                    <a:bodyPr/>
                    <a:lstStyle/>
                    <a:p>
                      <a:pPr marL="0" marR="0" algn="just">
                        <a:lnSpc>
                          <a:spcPct val="150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Nghèo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khổ</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kệch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nua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vợ</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800"/>
                        </a:spcAft>
                      </a:pPr>
                      <a:r>
                        <a:rPr lang="en-US" sz="2000" dirty="0">
                          <a:effectLst/>
                          <a:latin typeface="Times New Roman" panose="02020603050405020304" pitchFamily="18" charset="0"/>
                          <a:cs typeface="Times New Roman" panose="02020603050405020304" pitchFamily="18" charset="0"/>
                        </a:rPr>
                        <a:t>=&gt; </a:t>
                      </a:r>
                      <a:r>
                        <a:rPr lang="en-US" sz="2000" dirty="0" err="1">
                          <a:effectLst/>
                          <a:latin typeface="Times New Roman" panose="02020603050405020304" pitchFamily="18" charset="0"/>
                          <a:cs typeface="Times New Roman" panose="02020603050405020304" pitchFamily="18" charset="0"/>
                        </a:rPr>
                        <a:t>Tràng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phận</a:t>
                      </a:r>
                      <a:r>
                        <a:rPr lang="en-US" sz="2000" dirty="0">
                          <a:effectLst/>
                          <a:latin typeface="Times New Roman" panose="02020603050405020304" pitchFamily="18" charset="0"/>
                          <a:cs typeface="Times New Roman" panose="02020603050405020304" pitchFamily="18" charset="0"/>
                        </a:rPr>
                        <a:t> bi </a:t>
                      </a:r>
                      <a:r>
                        <a:rPr lang="en-US" sz="2000" dirty="0" err="1">
                          <a:effectLst/>
                          <a:latin typeface="Times New Roman" panose="02020603050405020304" pitchFamily="18" charset="0"/>
                          <a:cs typeface="Times New Roman" panose="02020603050405020304" pitchFamily="18" charset="0"/>
                        </a:rPr>
                        <a:t>thảm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dưới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cũ</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9" marR="44459" marT="0" marB="0"/>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khoăn</a:t>
                      </a:r>
                      <a:r>
                        <a:rPr lang="en-US" sz="2000" dirty="0">
                          <a:effectLst/>
                          <a:latin typeface="Times New Roman" panose="02020603050405020304" pitchFamily="18" charset="0"/>
                          <a:cs typeface="Times New Roman" panose="02020603050405020304" pitchFamily="18" charset="0"/>
                        </a:rPr>
                        <a:t>, lo </a:t>
                      </a:r>
                      <a:r>
                        <a:rPr lang="en-US" sz="2000" dirty="0" err="1">
                          <a:effectLst/>
                          <a:latin typeface="Times New Roman" panose="02020603050405020304" pitchFamily="18" charset="0"/>
                          <a:cs typeface="Times New Roman" panose="02020603050405020304" pitchFamily="18" charset="0"/>
                        </a:rPr>
                        <a:t>lắng</a:t>
                      </a:r>
                      <a:endParaRPr lang="en-US" sz="20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như</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đổi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nghĩa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phúc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ngôi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khát</a:t>
                      </a:r>
                      <a:r>
                        <a:rPr lang="en-US" sz="2000" dirty="0">
                          <a:effectLst/>
                          <a:latin typeface="Times New Roman" panose="02020603050405020304" pitchFamily="18" charset="0"/>
                          <a:cs typeface="Times New Roman" panose="02020603050405020304" pitchFamily="18" charset="0"/>
                        </a:rPr>
                        <a:t> khao </a:t>
                      </a:r>
                      <a:r>
                        <a:rPr lang="en-US" sz="2000" dirty="0" err="1">
                          <a:effectLst/>
                          <a:latin typeface="Times New Roman" panose="02020603050405020304" pitchFamily="18" charset="0"/>
                          <a:cs typeface="Times New Roman" panose="02020603050405020304" pitchFamily="18" charset="0"/>
                        </a:rPr>
                        <a:t>hạnh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phúc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niềm</a:t>
                      </a:r>
                      <a:r>
                        <a:rPr lang="en-US" sz="2000" dirty="0">
                          <a:effectLst/>
                          <a:latin typeface="Times New Roman" panose="02020603050405020304" pitchFamily="18" charset="0"/>
                          <a:cs typeface="Times New Roman" panose="02020603050405020304" pitchFamily="18" charset="0"/>
                        </a:rPr>
                        <a:t> tin </a:t>
                      </a:r>
                      <a:r>
                        <a:rPr lang="en-US" sz="2000" dirty="0" err="1">
                          <a:effectLst/>
                          <a:latin typeface="Times New Roman" panose="02020603050405020304" pitchFamily="18" charset="0"/>
                          <a:cs typeface="Times New Roman" panose="02020603050405020304" pitchFamily="18" charset="0"/>
                        </a:rPr>
                        <a:t>hướng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sáng</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9" marR="44459" marT="0" marB="0"/>
                </a:tc>
              </a:tr>
            </a:tbl>
          </a:graphicData>
        </a:graphic>
      </p:graphicFrame>
    </p:spTree>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3;p8"/>
          <p:cNvSpPr txBox="1"/>
          <p:nvPr/>
        </p:nvSpPr>
        <p:spPr>
          <a:xfrm>
            <a:off x="40799" y="36160"/>
            <a:ext cx="10434826" cy="1345720"/>
          </a:xfrm>
          <a:prstGeom prst="rect">
            <a:avLst/>
          </a:prstGeom>
          <a:noFill/>
        </p:spPr>
        <p:txBody>
          <a:bodyPr spcFirstLastPara="1" vert="horz" lIns="91440" tIns="45720" rIns="91440" bIns="45720"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giọng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t="13013" b="13013"/>
          <a:stretch>
            <a:fillRect/>
          </a:stretch>
        </p:blipFill>
        <p:spPr bwMode="auto">
          <a:xfrm>
            <a:off x="5482931" y="161120"/>
            <a:ext cx="7187061" cy="531656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6" name="Google Shape;413;p8"/>
          <p:cNvSpPr txBox="1"/>
          <p:nvPr/>
        </p:nvSpPr>
        <p:spPr>
          <a:xfrm>
            <a:off x="7911861" y="5273786"/>
            <a:ext cx="4434591" cy="1345720"/>
          </a:xfrm>
          <a:prstGeom prst="rect">
            <a:avLst/>
          </a:prstGeom>
          <a:noFill/>
        </p:spPr>
        <p:txBody>
          <a:bodyPr spcFirstLastPara="1" vert="horz" lIns="91440" tIns="45720" rIns="91440" bIns="45720" rtlCol="0" anchor="ctr" anchorCtr="0">
            <a:noAutofit/>
          </a:bodyPr>
          <a:lstStyle/>
          <a:p>
            <a:pPr marL="0" marR="0" lvl="0" indent="0" algn="ctr" defTabSz="914400" rtl="0" eaLnBrk="1" fontAlgn="auto" latinLnBrk="0" hangingPunct="1">
              <a:lnSpc>
                <a:spcPct val="90000"/>
              </a:lnSpc>
              <a:spcBef>
                <a:spcPct val="0"/>
              </a:spcBef>
              <a:spcAft>
                <a:spcPts val="600"/>
              </a:spcAft>
              <a:buClr>
                <a:srgbClr val="C0504D"/>
              </a:buClr>
              <a:buSzPts val="3000"/>
              <a:buFontTx/>
              <a:buNone/>
              <a:defRPr/>
            </a:pPr>
            <a:r>
              <a:rPr kumimoji="0" lang="en-US" sz="4000" b="1" i="0" u="none" strike="noStrike" kern="1200" cap="none" spc="0" normalizeH="0" baseline="0" noProof="0" dirty="0" err="1">
                <a:ln>
                  <a:noFill/>
                </a:ln>
                <a:solidFill>
                  <a:srgbClr val="544000"/>
                </a:solidFill>
                <a:effectLst/>
                <a:uLnTx/>
                <a:uFillTx/>
                <a:latin typeface="#9Slide03 Kaleko 105 Round Bold" pitchFamily="2" charset="0"/>
                <a:ea typeface="+mn-ea"/>
                <a:cs typeface="+mn-cs"/>
                <a:sym typeface="Arial" panose="020B0604020202020204"/>
              </a:rPr>
              <a:t>Nhân</a:t>
            </a:r>
            <a:r>
              <a:rPr kumimoji="0" lang="en-US" sz="4000" b="1" i="0" u="none" strike="noStrike" kern="1200" cap="none" spc="0" normalizeH="0" baseline="0" noProof="0" dirty="0">
                <a:ln>
                  <a:noFill/>
                </a:ln>
                <a:solidFill>
                  <a:srgbClr val="544000"/>
                </a:solidFill>
                <a:effectLst/>
                <a:uLnTx/>
                <a:uFillTx/>
                <a:latin typeface="#9Slide03 Kaleko 105 Round Bold" pitchFamily="2" charset="0"/>
                <a:ea typeface="+mn-ea"/>
                <a:cs typeface="+mn-cs"/>
                <a:sym typeface="Arial" panose="020B0604020202020204"/>
              </a:rPr>
              <a:t> </a:t>
            </a:r>
            <a:r>
              <a:rPr kumimoji="0" lang="en-US" sz="4000" b="1" i="0" u="none" strike="noStrike" kern="1200" cap="none" spc="0" normalizeH="0" baseline="0" noProof="0" dirty="0" err="1">
                <a:ln>
                  <a:noFill/>
                </a:ln>
                <a:solidFill>
                  <a:srgbClr val="544000"/>
                </a:solidFill>
                <a:effectLst/>
                <a:uLnTx/>
                <a:uFillTx/>
                <a:latin typeface="#9Slide03 Kaleko 105 Round Bold" pitchFamily="2" charset="0"/>
                <a:ea typeface="+mn-ea"/>
                <a:cs typeface="+mn-cs"/>
                <a:sym typeface="Arial" panose="020B0604020202020204"/>
              </a:rPr>
              <a:t>vật</a:t>
            </a:r>
            <a:r>
              <a:rPr kumimoji="0" lang="en-US" sz="4000" b="1" i="0" u="none" strike="noStrike" kern="1200" cap="none" spc="0" normalizeH="0" baseline="0" noProof="0" dirty="0">
                <a:ln>
                  <a:noFill/>
                </a:ln>
                <a:solidFill>
                  <a:srgbClr val="544000"/>
                </a:solidFill>
                <a:effectLst/>
                <a:uLnTx/>
                <a:uFillTx/>
                <a:latin typeface="#9Slide03 Kaleko 105 Round Bold" pitchFamily="2" charset="0"/>
                <a:ea typeface="+mn-ea"/>
                <a:cs typeface="+mn-cs"/>
                <a:sym typeface="Arial" panose="020B0604020202020204"/>
              </a:rPr>
              <a:t> </a:t>
            </a:r>
            <a:r>
              <a:rPr kumimoji="0" lang="en-US" sz="4000" b="1" i="0" u="none" strike="noStrike" kern="1200" cap="none" spc="0" normalizeH="0" baseline="0" noProof="0" dirty="0" err="1">
                <a:ln>
                  <a:noFill/>
                </a:ln>
                <a:solidFill>
                  <a:srgbClr val="544000"/>
                </a:solidFill>
                <a:effectLst/>
                <a:uLnTx/>
                <a:uFillTx/>
                <a:latin typeface="#9Slide03 Kaleko 105 Round Bold" pitchFamily="2" charset="0"/>
                <a:ea typeface="+mn-ea"/>
                <a:cs typeface="+mn-cs"/>
                <a:sym typeface="Arial" panose="020B0604020202020204"/>
              </a:rPr>
              <a:t>Thị</a:t>
            </a:r>
            <a:endParaRPr kumimoji="0" lang="en-US" sz="4000" b="1" i="0" u="none" strike="noStrike" kern="1200" cap="none" spc="0" normalizeH="0" baseline="0" noProof="0" dirty="0">
              <a:ln>
                <a:noFill/>
              </a:ln>
              <a:solidFill>
                <a:srgbClr val="544000"/>
              </a:solidFill>
              <a:effectLst/>
              <a:uLnTx/>
              <a:uFillTx/>
              <a:latin typeface="#9Slide03 Kaleko 105 Round Bold" pitchFamily="2" charset="0"/>
              <a:ea typeface="+mn-ea"/>
              <a:cs typeface="+mn-cs"/>
            </a:endParaRPr>
          </a:p>
        </p:txBody>
      </p:sp>
      <p:graphicFrame>
        <p:nvGraphicFramePr>
          <p:cNvPr id="2" name="Table 1"/>
          <p:cNvGraphicFramePr>
            <a:graphicFrameLocks noGrp="1"/>
          </p:cNvGraphicFramePr>
          <p:nvPr/>
        </p:nvGraphicFramePr>
        <p:xfrm>
          <a:off x="941614" y="1825625"/>
          <a:ext cx="6248399" cy="4590326"/>
        </p:xfrm>
        <a:graphic>
          <a:graphicData uri="http://schemas.openxmlformats.org/drawingml/2006/table">
            <a:tbl>
              <a:tblPr bandRow="1">
                <a:tableStyleId>{5C22544A-7EE6-4342-B048-85BDC9FD1C3A}</a:tableStyleId>
              </a:tblPr>
              <a:tblGrid>
                <a:gridCol w="2585280"/>
                <a:gridCol w="3663119"/>
              </a:tblGrid>
              <a:tr h="163412">
                <a:tc>
                  <a:txBody>
                    <a:bodyPr/>
                    <a:lstStyle/>
                    <a:p>
                      <a:pPr marL="0" marR="0" algn="ctr">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Trước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5733" marR="45733" marT="0" marB="0"/>
                </a:tc>
                <a:tc>
                  <a:txBody>
                    <a:bodyPr/>
                    <a:lstStyle/>
                    <a:p>
                      <a:pPr marL="0" marR="0" algn="ctr">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Sau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5733" marR="45733" marT="0" marB="0"/>
                </a:tc>
              </a:tr>
              <a:tr h="4187926">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khổ</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đau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tuổi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quê</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xệch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tính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quen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chị</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lập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theo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lĩnh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sợ</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733" marR="45733" marT="0" marB="0"/>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con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giàu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đón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quý</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tìm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niềm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vui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phúc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đôn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hậu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dịu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trở</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thổi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luồng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thắp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niềm</a:t>
                      </a:r>
                      <a:r>
                        <a:rPr lang="en-US" sz="2000" dirty="0">
                          <a:effectLst/>
                          <a:latin typeface="Times New Roman" panose="02020603050405020304" pitchFamily="18" charset="0"/>
                          <a:cs typeface="Times New Roman" panose="02020603050405020304" pitchFamily="18" charset="0"/>
                        </a:rPr>
                        <a:t> tin, hi </a:t>
                      </a:r>
                      <a:r>
                        <a:rPr lang="en-US" sz="2000" dirty="0" err="1">
                          <a:effectLst/>
                          <a:latin typeface="Times New Roman" panose="02020603050405020304" pitchFamily="18" charset="0"/>
                          <a:cs typeface="Times New Roman" panose="02020603050405020304" pitchFamily="18" charset="0"/>
                        </a:rPr>
                        <a:t>vọng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lai</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733" marR="45733" marT="0" marB="0"/>
                </a:tc>
              </a:tr>
            </a:tbl>
          </a:graphicData>
        </a:graphic>
      </p:graphicFrame>
    </p:spTree>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Vợ Nhặt"/>
          <p:cNvPicPr>
            <a:picLocks noChangeAspect="1" noChangeArrowheads="1"/>
          </p:cNvPicPr>
          <p:nvPr/>
        </p:nvPicPr>
        <p:blipFill rotWithShape="1">
          <a:blip r:embed="rId1">
            <a:extLst>
              <a:ext uri="{28A0092B-C50C-407E-A947-70E740481C1C}">
                <a14:useLocalDpi xmlns:a14="http://schemas.microsoft.com/office/drawing/2010/main" val="0"/>
              </a:ext>
            </a:extLst>
          </a:blip>
          <a:srcRect t="26642" b="4437"/>
          <a:stretch>
            <a:fillRect/>
          </a:stretch>
        </p:blipFill>
        <p:spPr bwMode="auto">
          <a:xfrm>
            <a:off x="6450512" y="1132124"/>
            <a:ext cx="5741488" cy="42014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nvGraphicFramePr>
        <p:xfrm>
          <a:off x="789213" y="1065044"/>
          <a:ext cx="5214257" cy="4571289"/>
        </p:xfrm>
        <a:graphic>
          <a:graphicData uri="http://schemas.openxmlformats.org/drawingml/2006/table">
            <a:tbl>
              <a:tblPr bandRow="1">
                <a:tableStyleId>{5C22544A-7EE6-4342-B048-85BDC9FD1C3A}</a:tableStyleId>
              </a:tblPr>
              <a:tblGrid>
                <a:gridCol w="2349736"/>
                <a:gridCol w="2864521"/>
              </a:tblGrid>
              <a:tr h="0">
                <a:tc>
                  <a:txBody>
                    <a:bodyPr/>
                    <a:lstStyle/>
                    <a:p>
                      <a:pPr marL="0" marR="0" algn="ctr">
                        <a:lnSpc>
                          <a:spcPct val="150000"/>
                        </a:lnSpc>
                        <a:spcBef>
                          <a:spcPts val="0"/>
                        </a:spcBef>
                        <a:spcAft>
                          <a:spcPts val="0"/>
                        </a:spcAft>
                      </a:pPr>
                      <a:r>
                        <a:rPr lang="en-US" sz="1800">
                          <a:effectLst/>
                          <a:latin typeface="Times New Roman" panose="02020603050405020304" pitchFamily="18" charset="0"/>
                          <a:cs typeface="Times New Roman" panose="02020603050405020304" pitchFamily="18" charset="0"/>
                        </a:rPr>
                        <a:t>Trước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9812" marR="39812" marT="0" marB="0"/>
                </a:tc>
                <a:tc>
                  <a:txBody>
                    <a:bodyPr/>
                    <a:lstStyle/>
                    <a:p>
                      <a:pPr marL="0" marR="0" algn="ctr">
                        <a:lnSpc>
                          <a:spcPct val="150000"/>
                        </a:lnSpc>
                        <a:spcBef>
                          <a:spcPts val="0"/>
                        </a:spcBef>
                        <a:spcAft>
                          <a:spcPts val="0"/>
                        </a:spcAft>
                      </a:pPr>
                      <a:r>
                        <a:rPr lang="en-US" sz="1800">
                          <a:effectLst/>
                          <a:latin typeface="Times New Roman" panose="02020603050405020304" pitchFamily="18" charset="0"/>
                          <a:cs typeface="Times New Roman" panose="02020603050405020304" pitchFamily="18" charset="0"/>
                        </a:rPr>
                        <a:t>Sau</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39812" marR="39812" marT="0" marB="0"/>
                </a:tc>
              </a:tr>
              <a:tr h="4209085">
                <a:tc>
                  <a:txBody>
                    <a:bodyPr/>
                    <a:lstStyle/>
                    <a:p>
                      <a:pPr marL="0" marR="0" algn="just">
                        <a:lnSpc>
                          <a:spcPct val="115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nghèo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khó</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80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nua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ốm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yếu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vẫn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nặng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gánh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mưu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sinh</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lọng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khọng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ngõ</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vừa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vừa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lẩm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bẩm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tính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toán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miệng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khuôn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mặt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bủng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beo</a:t>
                      </a:r>
                      <a:r>
                        <a:rPr lang="en-US" sz="1800" dirty="0">
                          <a:effectLst/>
                          <a:latin typeface="Times New Roman" panose="02020603050405020304" pitchFamily="18" charset="0"/>
                          <a:cs typeface="Times New Roman" panose="02020603050405020304" pitchFamily="18" charset="0"/>
                        </a:rPr>
                        <a:t> u </a:t>
                      </a:r>
                      <a:r>
                        <a:rPr lang="en-US" sz="1800" dirty="0" err="1">
                          <a:effectLst/>
                          <a:latin typeface="Times New Roman" panose="02020603050405020304" pitchFamily="18" charset="0"/>
                          <a:cs typeface="Times New Roman" panose="02020603050405020304" pitchFamily="18" charset="0"/>
                        </a:rPr>
                        <a:t>ám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chanh</a:t>
                      </a: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812" marR="39812" marT="0" marB="0"/>
                </a:tc>
                <a:tc>
                  <a:txBody>
                    <a:bodyPr/>
                    <a:lstStyle/>
                    <a:p>
                      <a:pPr marL="0" marR="0" algn="just">
                        <a:lnSpc>
                          <a:spcPct val="15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Khi </a:t>
                      </a:r>
                      <a:r>
                        <a:rPr lang="en-US" sz="1800" dirty="0" err="1">
                          <a:effectLst/>
                          <a:latin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nhiên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vừa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đớn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tủi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cực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xót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xa</a:t>
                      </a:r>
                      <a:r>
                        <a:rPr lang="en-US" sz="1800" dirty="0">
                          <a:effectLst/>
                          <a:latin typeface="Times New Roman" panose="02020603050405020304" pitchFamily="18" charset="0"/>
                          <a:cs typeface="Times New Roman" panose="02020603050405020304" pitchFamily="18" charset="0"/>
                        </a:rPr>
                        <a:t> xen </a:t>
                      </a:r>
                      <a:r>
                        <a:rPr lang="en-US" sz="1800" dirty="0" err="1">
                          <a:effectLst/>
                          <a:latin typeface="Times New Roman" panose="02020603050405020304" pitchFamily="18" charset="0"/>
                          <a:cs typeface="Times New Roman" panose="02020603050405020304" pitchFamily="18" charset="0"/>
                        </a:rPr>
                        <a:t>lẫn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vui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mừng</a:t>
                      </a:r>
                      <a:endParaRPr lang="en-US" sz="18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Sau </a:t>
                      </a:r>
                      <a:r>
                        <a:rPr lang="en-US" sz="1800" dirty="0" err="1">
                          <a:effectLst/>
                          <a:latin typeface="Times New Roman" panose="02020603050405020304" pitchFamily="18" charset="0"/>
                          <a:cs typeface="Times New Roman" panose="02020603050405020304" pitchFamily="18" charset="0"/>
                        </a:rPr>
                        <a:t>khi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Khuôn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mặt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hẳn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cùng</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dâu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dọn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dẹp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cửa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dặn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dò</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niềm</a:t>
                      </a:r>
                      <a:r>
                        <a:rPr lang="en-US" sz="1800" dirty="0">
                          <a:effectLst/>
                          <a:latin typeface="Times New Roman" panose="02020603050405020304" pitchFamily="18" charset="0"/>
                          <a:cs typeface="Times New Roman" panose="02020603050405020304" pitchFamily="18" charset="0"/>
                        </a:rPr>
                        <a:t> tin </a:t>
                      </a:r>
                      <a:r>
                        <a:rPr lang="en-US" sz="1800" dirty="0" err="1">
                          <a:effectLst/>
                          <a:latin typeface="Times New Roman" panose="02020603050405020304" pitchFamily="18" charset="0"/>
                          <a:cs typeface="Times New Roman" panose="02020603050405020304" pitchFamily="18" charset="0"/>
                        </a:rPr>
                        <a:t>vào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lai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dự</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đổi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đời</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812" marR="39812" marT="0" marB="0"/>
                </a:tc>
              </a:tr>
            </a:tbl>
          </a:graphicData>
        </a:graphic>
      </p:graphicFrame>
    </p:spTree>
  </p:cSld>
  <p:clrMapOvr>
    <a:masterClrMapping/>
  </p:clrMapOvr>
  <p:transition advClick="0" advTm="2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ợ Nhặt"/>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backgroundMark x1="57031" y1="36042" x2="44427" y2="57188"/>
                      </a14:backgroundRemoval>
                    </a14:imgEffect>
                  </a14:imgLayer>
                </a14:imgProps>
              </a:ext>
              <a:ext uri="{28A0092B-C50C-407E-A947-70E740481C1C}">
                <a14:useLocalDpi xmlns:a14="http://schemas.microsoft.com/office/drawing/2010/main" val="0"/>
              </a:ext>
            </a:extLst>
          </a:blip>
          <a:srcRect l="47500" t="2158"/>
          <a:stretch>
            <a:fillRect/>
          </a:stretch>
        </p:blipFill>
        <p:spPr bwMode="auto">
          <a:xfrm>
            <a:off x="2767157" y="1049081"/>
            <a:ext cx="6446255" cy="600682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13;p8"/>
          <p:cNvSpPr txBox="1"/>
          <p:nvPr/>
        </p:nvSpPr>
        <p:spPr>
          <a:xfrm>
            <a:off x="134195" y="178316"/>
            <a:ext cx="10933608" cy="1345720"/>
          </a:xfrm>
          <a:prstGeom prst="rect">
            <a:avLst/>
          </a:prstGeom>
          <a:noFill/>
        </p:spPr>
        <p:txBody>
          <a:bodyPr spcFirstLastPara="1" vert="horz" lIns="91440" tIns="45720" rIns="91440" bIns="45720"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II.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giọng</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điệu</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đổi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vật</a:t>
            </a:r>
            <a:r>
              <a:rPr lang="en-US" sz="2000" b="1" dirty="0">
                <a:latin typeface="Times New Roman" panose="02020603050405020304" pitchFamily="18" charset="0"/>
                <a:cs typeface="Times New Roman" panose="02020603050405020304" pitchFamily="18" charset="0"/>
              </a:rPr>
              <a:t> qua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giọng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điệu</a:t>
            </a:r>
            <a:r>
              <a:rPr lang="en-US"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18274" y="1640107"/>
            <a:ext cx="6613138" cy="754694"/>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defRPr/>
            </a:pPr>
            <a:r>
              <a:rPr lang="en-US" sz="3200" b="1" dirty="0" err="1">
                <a:solidFill>
                  <a:prstClr val="black"/>
                </a:solidFill>
                <a:latin typeface="Calibri (Body)"/>
                <a:ea typeface="Calibri" panose="020F0502020204030204" pitchFamily="34" charset="0"/>
                <a:cs typeface="Times New Roman" panose="02020603050405020304" pitchFamily="18" charset="0"/>
              </a:rPr>
              <a:t>Điểm</a:t>
            </a:r>
            <a:r>
              <a:rPr lang="en-US" sz="3200" b="1" dirty="0">
                <a:solidFill>
                  <a:prstClr val="black"/>
                </a:solidFill>
                <a:latin typeface="Calibri (Body)"/>
                <a:ea typeface="Calibri" panose="020F0502020204030204" pitchFamily="34" charset="0"/>
                <a:cs typeface="Times New Roman" panose="02020603050405020304" pitchFamily="18" charset="0"/>
              </a:rPr>
              <a:t> </a:t>
            </a:r>
            <a:r>
              <a:rPr lang="en-US" sz="3200" b="1" dirty="0" err="1">
                <a:solidFill>
                  <a:prstClr val="black"/>
                </a:solidFill>
                <a:latin typeface="Calibri (Body)"/>
                <a:ea typeface="Calibri" panose="020F0502020204030204" pitchFamily="34" charset="0"/>
                <a:cs typeface="Times New Roman" panose="02020603050405020304" pitchFamily="18" charset="0"/>
              </a:rPr>
              <a:t>nhìn</a:t>
            </a:r>
            <a:endParaRPr kumimoji="0" lang="en-US" sz="3200" b="1"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p:txBody>
      </p:sp>
      <p:sp>
        <p:nvSpPr>
          <p:cNvPr id="4" name="TextBox 3"/>
          <p:cNvSpPr txBox="1"/>
          <p:nvPr/>
        </p:nvSpPr>
        <p:spPr>
          <a:xfrm>
            <a:off x="629895" y="5222518"/>
            <a:ext cx="6613138" cy="754694"/>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defRPr/>
            </a:pPr>
            <a:r>
              <a:rPr lang="en-US" sz="3200" b="1" dirty="0" err="1">
                <a:solidFill>
                  <a:prstClr val="black"/>
                </a:solidFill>
                <a:latin typeface="Calibri (Body)"/>
                <a:ea typeface="Calibri" panose="020F0502020204030204" pitchFamily="34" charset="0"/>
                <a:cs typeface="Times New Roman" panose="02020603050405020304" pitchFamily="18" charset="0"/>
              </a:rPr>
              <a:t>Lời</a:t>
            </a:r>
            <a:r>
              <a:rPr lang="en-US" sz="3200" b="1" dirty="0">
                <a:solidFill>
                  <a:prstClr val="black"/>
                </a:solidFill>
                <a:latin typeface="Calibri (Body)"/>
                <a:ea typeface="Calibri" panose="020F0502020204030204" pitchFamily="34" charset="0"/>
                <a:cs typeface="Times New Roman" panose="02020603050405020304" pitchFamily="18" charset="0"/>
              </a:rPr>
              <a:t> </a:t>
            </a:r>
            <a:r>
              <a:rPr lang="en-US" sz="3200" b="1" dirty="0" err="1">
                <a:solidFill>
                  <a:prstClr val="black"/>
                </a:solidFill>
                <a:latin typeface="Calibri (Body)"/>
                <a:ea typeface="Calibri" panose="020F0502020204030204" pitchFamily="34" charset="0"/>
                <a:cs typeface="Times New Roman" panose="02020603050405020304" pitchFamily="18" charset="0"/>
              </a:rPr>
              <a:t>kể</a:t>
            </a:r>
            <a:endParaRPr kumimoji="0" lang="en-US" sz="3200" b="1"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p:txBody>
      </p:sp>
      <p:sp>
        <p:nvSpPr>
          <p:cNvPr id="6" name="TextBox 5"/>
          <p:cNvSpPr txBox="1"/>
          <p:nvPr/>
        </p:nvSpPr>
        <p:spPr>
          <a:xfrm>
            <a:off x="8255536" y="5315542"/>
            <a:ext cx="6613138" cy="754694"/>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Courier New" panose="02070309020205020404" pitchFamily="49" charset="0"/>
              <a:buChar char="o"/>
              <a:defRPr/>
            </a:pPr>
            <a:r>
              <a:rPr lang="en-US" sz="3200" b="1" dirty="0" err="1">
                <a:solidFill>
                  <a:prstClr val="black"/>
                </a:solidFill>
                <a:latin typeface="Calibri (Body)"/>
                <a:ea typeface="Calibri" panose="020F0502020204030204" pitchFamily="34" charset="0"/>
                <a:cs typeface="Times New Roman" panose="02020603050405020304" pitchFamily="18" charset="0"/>
              </a:rPr>
              <a:t>Giọng</a:t>
            </a:r>
            <a:r>
              <a:rPr lang="en-US" sz="3200" b="1" dirty="0">
                <a:solidFill>
                  <a:prstClr val="black"/>
                </a:solidFill>
                <a:latin typeface="Calibri (Body)"/>
                <a:ea typeface="Calibri" panose="020F0502020204030204" pitchFamily="34" charset="0"/>
                <a:cs typeface="Times New Roman" panose="02020603050405020304" pitchFamily="18" charset="0"/>
              </a:rPr>
              <a:t> </a:t>
            </a:r>
            <a:r>
              <a:rPr lang="en-US" sz="3200" b="1" dirty="0" err="1">
                <a:solidFill>
                  <a:prstClr val="black"/>
                </a:solidFill>
                <a:latin typeface="Calibri (Body)"/>
                <a:ea typeface="Calibri" panose="020F0502020204030204" pitchFamily="34" charset="0"/>
                <a:cs typeface="Times New Roman" panose="02020603050405020304" pitchFamily="18" charset="0"/>
              </a:rPr>
              <a:t>điệu</a:t>
            </a:r>
            <a:endParaRPr kumimoji="0" lang="en-US" sz="3200" b="1" i="0" u="none" strike="noStrike" kern="1200" cap="none" spc="0" normalizeH="0" baseline="0" noProof="0" dirty="0">
              <a:ln>
                <a:noFill/>
              </a:ln>
              <a:solidFill>
                <a:prstClr val="black"/>
              </a:solidFill>
              <a:effectLst/>
              <a:uLnTx/>
              <a:uFillTx/>
              <a:latin typeface="Calibri (Body)"/>
              <a:ea typeface="Calibri" panose="020F0502020204030204" pitchFamily="34" charset="0"/>
              <a:cs typeface="Times New Roman" panose="02020603050405020304" pitchFamily="18" charset="0"/>
            </a:endParaRPr>
          </a:p>
        </p:txBody>
      </p:sp>
    </p:spTree>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3;p8"/>
          <p:cNvSpPr txBox="1"/>
          <p:nvPr/>
        </p:nvSpPr>
        <p:spPr>
          <a:xfrm>
            <a:off x="134195" y="178316"/>
            <a:ext cx="10933608" cy="1345720"/>
          </a:xfrm>
          <a:prstGeom prst="rect">
            <a:avLst/>
          </a:prstGeom>
          <a:noFill/>
        </p:spPr>
        <p:txBody>
          <a:bodyPr spcFirstLastPara="1" vert="horz" lIns="91440" tIns="45720" rIns="91440" bIns="45720"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II.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giọng</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điệu</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đổi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vật</a:t>
            </a:r>
            <a:r>
              <a:rPr lang="en-US" sz="2000" b="1" dirty="0">
                <a:latin typeface="Times New Roman" panose="02020603050405020304" pitchFamily="18" charset="0"/>
                <a:cs typeface="Times New Roman" panose="02020603050405020304" pitchFamily="18" charset="0"/>
              </a:rPr>
              <a:t> qua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giọng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điệu</a:t>
            </a:r>
            <a:r>
              <a:rPr lang="en-US"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nvGraphicFramePr>
        <p:xfrm>
          <a:off x="358010" y="1524036"/>
          <a:ext cx="11493563" cy="4952031"/>
        </p:xfrm>
        <a:graphic>
          <a:graphicData uri="http://schemas.openxmlformats.org/drawingml/2006/table">
            <a:tbl>
              <a:tblPr firstRow="1" firstCol="1" bandRow="1">
                <a:tableStyleId>{5DA37D80-6434-44D0-A028-1B22A696006F}</a:tableStyleId>
              </a:tblPr>
              <a:tblGrid>
                <a:gridCol w="1535330"/>
                <a:gridCol w="3743513"/>
                <a:gridCol w="3082892"/>
                <a:gridCol w="3131828"/>
              </a:tblGrid>
              <a:tr h="784333">
                <a:tc>
                  <a:txBody>
                    <a:bodyPr/>
                    <a:lstStyle/>
                    <a:p>
                      <a:pPr marL="0" marR="0" algn="ctr">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Người kể chuyện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Nhân vật Tràng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Nhân vật thị</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Nhân vật bà cụ Tứ</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092431">
                <a:tc>
                  <a:txBody>
                    <a:bodyPr/>
                    <a:lstStyle/>
                    <a:p>
                      <a:pPr marL="0" marR="0" algn="ctr">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Điểm nhìn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Trước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nhặt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ngoài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tính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ngôn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sống</a:t>
                      </a:r>
                      <a:r>
                        <a:rPr lang="en-US" sz="20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*Sau </a:t>
                      </a:r>
                      <a:r>
                        <a:rPr lang="en-US" sz="2000" dirty="0" err="1">
                          <a:effectLst/>
                          <a:latin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nhặt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cs typeface="Times New Roman" panose="02020603050405020304" pitchFamily="18" charset="0"/>
                        </a:rPr>
                        <a:t>kết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hợp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ngoài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Suy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xúc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suy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xúc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buổi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hôm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Trước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theo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ngoài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tính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chuyện</a:t>
                      </a:r>
                      <a:r>
                        <a:rPr lang="en-US" sz="20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*Sau </a:t>
                      </a:r>
                      <a:r>
                        <a:rPr lang="en-US" sz="2000" dirty="0" err="1">
                          <a:effectLst/>
                          <a:latin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theo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buổi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hôm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ngoài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nét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mặt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biểu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cs typeface="Times New Roman" panose="02020603050405020304" pitchFamily="18" charset="0"/>
                        </a:rPr>
                        <a:t> qua </a:t>
                      </a:r>
                      <a:r>
                        <a:rPr lang="en-US" sz="2000" dirty="0" err="1">
                          <a:effectLst/>
                          <a:latin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cs typeface="Times New Roman" panose="02020603050405020304" pitchFamily="18" charset="0"/>
                        </a:rPr>
                        <a:t> chi </a:t>
                      </a:r>
                      <a:r>
                        <a:rPr lang="en-US" sz="2000" dirty="0" err="1">
                          <a:effectLst/>
                          <a:latin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nhỏ</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mặt</a:t>
                      </a:r>
                      <a:r>
                        <a:rPr lang="en-US" sz="20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*Khi </a:t>
                      </a:r>
                      <a:r>
                        <a:rPr lang="en-US" sz="2000" dirty="0" err="1">
                          <a:effectLst/>
                          <a:latin typeface="Times New Roman" panose="02020603050405020304" pitchFamily="18" charset="0"/>
                          <a:cs typeface="Times New Roman" panose="02020603050405020304" pitchFamily="18" charset="0"/>
                        </a:rPr>
                        <a:t>Tràng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vừa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ngoài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suy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xúc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đứa</a:t>
                      </a:r>
                      <a:r>
                        <a:rPr lang="en-US" sz="2000" dirty="0">
                          <a:effectLst/>
                          <a:latin typeface="Times New Roman" panose="02020603050405020304" pitchFamily="18" charset="0"/>
                          <a:cs typeface="Times New Roman" panose="02020603050405020304" pitchFamily="18" charset="0"/>
                        </a:rPr>
                        <a:t> con) </a:t>
                      </a:r>
                      <a:endParaRPr lang="en-US" sz="18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Sáng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hôm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ngoài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3;p8"/>
          <p:cNvSpPr txBox="1"/>
          <p:nvPr/>
        </p:nvSpPr>
        <p:spPr>
          <a:xfrm>
            <a:off x="134194" y="-1126"/>
            <a:ext cx="10933608" cy="1345720"/>
          </a:xfrm>
          <a:prstGeom prst="rect">
            <a:avLst/>
          </a:prstGeom>
          <a:noFill/>
        </p:spPr>
        <p:txBody>
          <a:bodyPr spcFirstLastPara="1" vert="horz" lIns="91440" tIns="45720" rIns="91440" bIns="45720"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II.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qua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giọng</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000" b="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điệu</a:t>
            </a:r>
            <a:r>
              <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0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đổi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vật</a:t>
            </a:r>
            <a:r>
              <a:rPr lang="en-US" sz="2000" b="1" dirty="0">
                <a:latin typeface="Times New Roman" panose="02020603050405020304" pitchFamily="18" charset="0"/>
                <a:cs typeface="Times New Roman" panose="02020603050405020304" pitchFamily="18" charset="0"/>
              </a:rPr>
              <a:t> qua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giọng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điệu</a:t>
            </a:r>
            <a:r>
              <a:rPr lang="en-US"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134195" y="1249591"/>
          <a:ext cx="11923611" cy="5478538"/>
        </p:xfrm>
        <a:graphic>
          <a:graphicData uri="http://schemas.openxmlformats.org/drawingml/2006/table">
            <a:tbl>
              <a:tblPr firstRow="1" firstCol="1" bandRow="1">
                <a:tableStyleId>{5DA37D80-6434-44D0-A028-1B22A696006F}</a:tableStyleId>
              </a:tblPr>
              <a:tblGrid>
                <a:gridCol w="1658979"/>
                <a:gridCol w="3817378"/>
                <a:gridCol w="3198246"/>
                <a:gridCol w="3249008"/>
              </a:tblGrid>
              <a:tr h="664934">
                <a:tc>
                  <a:txBody>
                    <a:bodyPr/>
                    <a:lstStyle/>
                    <a:p>
                      <a:pPr marL="0" marR="0" algn="ctr">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Người kể chuyện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2538" marR="42538" marT="0" marB="0" anchor="ctr"/>
                </a:tc>
                <a:tc>
                  <a:txBody>
                    <a:bodyPr/>
                    <a:lstStyle/>
                    <a:p>
                      <a:pPr marL="0" marR="0" algn="ctr">
                        <a:lnSpc>
                          <a:spcPct val="150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Tràng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38" marR="42538" marT="0" marB="0" anchor="ctr"/>
                </a:tc>
                <a:tc>
                  <a:txBody>
                    <a:bodyPr/>
                    <a:lstStyle/>
                    <a:p>
                      <a:pPr marL="0" marR="0" algn="ctr">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Nhân vật thị</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2538" marR="42538" marT="0" marB="0" anchor="ctr"/>
                </a:tc>
                <a:tc>
                  <a:txBody>
                    <a:bodyPr/>
                    <a:lstStyle/>
                    <a:p>
                      <a:pPr marL="0" marR="0" algn="ctr">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Nhân vật bà cụ Tứ</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2538" marR="42538" marT="0" marB="0" anchor="ctr"/>
                </a:tc>
              </a:tr>
              <a:tr h="3474577">
                <a:tc>
                  <a:txBody>
                    <a:bodyPr/>
                    <a:lstStyle/>
                    <a:p>
                      <a:pPr marL="0" marR="0" algn="ctr">
                        <a:lnSpc>
                          <a:spcPct val="150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38" marR="42538" marT="0" marB="0" anchor="ctr"/>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Hắn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bụng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sao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buồn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nhỉ</a:t>
                      </a:r>
                      <a:r>
                        <a:rPr lang="en-US" sz="2000" dirty="0">
                          <a:effectLst/>
                          <a:latin typeface="Times New Roman" panose="02020603050405020304" pitchFamily="18" charset="0"/>
                          <a:cs typeface="Times New Roman" panose="02020603050405020304" pitchFamily="18" charset="0"/>
                        </a:rPr>
                        <a:t>?... Ồ </a:t>
                      </a:r>
                      <a:r>
                        <a:rPr lang="en-US" sz="2000" dirty="0" err="1">
                          <a:effectLst/>
                          <a:latin typeface="Times New Roman" panose="02020603050405020304" pitchFamily="18" charset="0"/>
                          <a:cs typeface="Times New Roman" panose="02020603050405020304" pitchFamily="18" charset="0"/>
                        </a:rPr>
                        <a:t>sao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buồn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nhỉ</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thoại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gặp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trắng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giò</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đấy</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38" marR="42538" marT="0" marB="0"/>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đảo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nhìn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quanh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lép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nén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thở</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dài</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38" marR="42538" marT="0" marB="0"/>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lão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nhìn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đàn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thương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xót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bây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con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rồi</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38" marR="42538" marT="0" marB="0"/>
                </a:tc>
              </a:tr>
              <a:tr h="1016138">
                <a:tc>
                  <a:txBody>
                    <a:bodyPr/>
                    <a:lstStyle/>
                    <a:p>
                      <a:pPr marL="0" marR="0" algn="ctr">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Giọng điệu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2538" marR="42538" marT="0" marB="0" anchor="ctr"/>
                </a:tc>
                <a:tc gridSpan="3">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Ngôn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khẩu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nhưng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lưỡng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gợi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kể</a:t>
                      </a:r>
                      <a:endParaRPr lang="en-US" sz="20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từng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38" marR="42538" marT="0" marB="0"/>
                </a:tc>
                <a:tc hMerge="1">
                  <a:tcPr/>
                </a:tc>
                <a:tc hMerge="1">
                  <a:tcPr/>
                </a:tc>
              </a:tr>
            </a:tbl>
          </a:graphicData>
        </a:graphic>
      </p:graphicFrame>
    </p:spTree>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1081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itle 1"/>
          <p:cNvSpPr txBox="1"/>
          <p:nvPr/>
        </p:nvSpPr>
        <p:spPr>
          <a:xfrm>
            <a:off x="2531849" y="943487"/>
            <a:ext cx="12252930" cy="13427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2" name="Rectangle 1"/>
          <p:cNvSpPr/>
          <p:nvPr/>
        </p:nvSpPr>
        <p:spPr>
          <a:xfrm>
            <a:off x="7347015" y="195326"/>
            <a:ext cx="310476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w="0"/>
                <a:solidFill>
                  <a:srgbClr val="ED7D31">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NHIỆM VỤ</a:t>
            </a:r>
            <a:endParaRPr kumimoji="0" lang="en-US" sz="4400" b="1" i="0" u="none" strike="noStrike" kern="1200" cap="none" spc="0" normalizeH="0" baseline="0" noProof="0" dirty="0">
              <a:ln w="0"/>
              <a:solidFill>
                <a:srgbClr val="ED7D31">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6222670" y="1356668"/>
            <a:ext cx="5462649" cy="4752711"/>
          </a:xfrm>
          <a:prstGeom prst="rect">
            <a:avLst/>
          </a:prstGeom>
          <a:noFill/>
        </p:spPr>
        <p:txBody>
          <a:bodyPr wrap="square">
            <a:spAutoFit/>
          </a:bodyPr>
          <a:lstStyle/>
          <a:p>
            <a:pPr marL="0" marR="0" algn="just">
              <a:lnSpc>
                <a:spcPct val="150000"/>
              </a:lnSpc>
              <a:spcBef>
                <a:spcPts val="0"/>
              </a:spcBef>
              <a:spcAft>
                <a:spcPts val="800"/>
              </a:spcAft>
            </a:pPr>
            <a:r>
              <a:rPr lang="en-US" sz="2800" dirty="0" err="1">
                <a:effectLst/>
                <a:latin typeface="Times New Roman" panose="02020603050405020304" pitchFamily="18" charset="0"/>
                <a:ea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ngẫm</a:t>
            </a:r>
            <a:r>
              <a:rPr lang="en-US" sz="2800" dirty="0">
                <a:effectLst/>
                <a:latin typeface="Times New Roman" panose="02020603050405020304" pitchFamily="18" charset="0"/>
                <a:ea typeface="Times New Roman" panose="02020603050405020304" pitchFamily="18" charset="0"/>
              </a:rPr>
              <a:t>, GV </a:t>
            </a:r>
            <a:r>
              <a:rPr lang="en-US" sz="2800" dirty="0" err="1">
                <a:effectLst/>
                <a:latin typeface="Times New Roman" panose="02020603050405020304" pitchFamily="18" charset="0"/>
                <a:ea typeface="Times New Roman" panose="02020603050405020304" pitchFamily="18" charset="0"/>
              </a:rPr>
              <a:t>phát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vấn</a:t>
            </a:r>
            <a:r>
              <a:rPr lang="en-US" sz="2800" dirty="0">
                <a:effectLst/>
                <a:latin typeface="Times New Roman" panose="02020603050405020304" pitchFamily="18" charset="0"/>
                <a:ea typeface="Times New Roman" panose="02020603050405020304" pitchFamily="18" charset="0"/>
              </a:rPr>
              <a:t> HS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ngẫm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KHĂN TRẢI BÀN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b="1" dirty="0" err="1">
                <a:effectLst/>
                <a:latin typeface="Times New Roman" panose="02020603050405020304" pitchFamily="18" charset="0"/>
                <a:ea typeface="Times New Roman" panose="02020603050405020304" pitchFamily="18" charset="0"/>
              </a:rPr>
              <a:t>Thời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gian</a:t>
            </a:r>
            <a:r>
              <a:rPr lang="en-US" sz="2800" b="1" dirty="0">
                <a:effectLst/>
                <a:latin typeface="Times New Roman" panose="02020603050405020304" pitchFamily="18" charset="0"/>
                <a:ea typeface="Times New Roman" panose="02020603050405020304" pitchFamily="18" charset="0"/>
              </a:rPr>
              <a:t>: 10ph </a:t>
            </a:r>
            <a:endParaRPr lang="en-US" sz="2800" b="1"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b="1" dirty="0">
                <a:effectLst/>
                <a:latin typeface="Times New Roman" panose="02020603050405020304" pitchFamily="18" charset="0"/>
                <a:ea typeface="Times New Roman" panose="02020603050405020304" pitchFamily="18" charset="0"/>
              </a:rPr>
              <a:t>Chia </a:t>
            </a:r>
            <a:r>
              <a:rPr lang="en-US" sz="2800" b="1" dirty="0" err="1">
                <a:effectLst/>
                <a:latin typeface="Times New Roman" panose="02020603050405020304" pitchFamily="18" charset="0"/>
                <a:ea typeface="Times New Roman" panose="02020603050405020304" pitchFamily="18" charset="0"/>
              </a:rPr>
              <a:t>sẻ</a:t>
            </a:r>
            <a:r>
              <a:rPr lang="en-US" sz="2800" b="1" dirty="0">
                <a:effectLst/>
                <a:latin typeface="Times New Roman" panose="02020603050405020304" pitchFamily="18" charset="0"/>
                <a:ea typeface="Times New Roman" panose="02020603050405020304" pitchFamily="18" charset="0"/>
              </a:rPr>
              <a:t>: 10ph </a:t>
            </a:r>
            <a:endParaRPr lang="en-US" sz="2800" b="1" dirty="0">
              <a:effectLst/>
              <a:latin typeface="Calibri" panose="020F0502020204030204" pitchFamily="34" charset="0"/>
              <a:ea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18373" r="18373"/>
          <a:stretch>
            <a:fillRect/>
          </a:stretch>
        </p:blipFill>
        <p:spPr>
          <a:xfrm>
            <a:off x="-783751" y="9"/>
            <a:ext cx="6116549" cy="6982681"/>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p:cNvSpPr txBox="1"/>
          <p:nvPr/>
        </p:nvSpPr>
        <p:spPr>
          <a:xfrm>
            <a:off x="5415925" y="963362"/>
            <a:ext cx="6773026" cy="3843666"/>
          </a:xfrm>
          <a:prstGeom prst="rect">
            <a:avLst/>
          </a:prstGeom>
        </p:spPr>
        <p:txBody>
          <a:bodyPr vert="horz" lIns="91440" tIns="45720" rIns="91440" bIns="45720" rtlCol="0">
            <a:noAutofit/>
          </a:bodyPr>
          <a:lstStyle/>
          <a:p>
            <a:pPr marL="285750" marR="0" indent="-285750" algn="just">
              <a:lnSpc>
                <a:spcPct val="150000"/>
              </a:lnSpc>
              <a:spcBef>
                <a:spcPts val="0"/>
              </a:spcBef>
              <a:spcAft>
                <a:spcPts val="800"/>
              </a:spcAft>
              <a:buFontTx/>
              <a:buChar char="-"/>
            </a:pPr>
            <a:r>
              <a:rPr lang="en-US" sz="2000" dirty="0" err="1">
                <a:solidFill>
                  <a:srgbClr val="000000"/>
                </a:solidFill>
                <a:effectLst/>
                <a:latin typeface="Times New Roman" panose="02020603050405020304" pitchFamily="18" charset="0"/>
                <a:ea typeface="Times New Roman" panose="02020603050405020304" pitchFamily="18" charset="0"/>
              </a:rPr>
              <a:t>Phản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ảnh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Việt</a:t>
            </a:r>
            <a:r>
              <a:rPr lang="en-US" sz="2000" dirty="0">
                <a:solidFill>
                  <a:srgbClr val="000000"/>
                </a:solidFill>
                <a:effectLst/>
                <a:latin typeface="Times New Roman" panose="02020603050405020304" pitchFamily="18" charset="0"/>
                <a:ea typeface="Times New Roman" panose="02020603050405020304" pitchFamily="18" charset="0"/>
              </a:rPr>
              <a:t> Nam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đói</a:t>
            </a:r>
            <a:r>
              <a:rPr lang="en-US" sz="2000" dirty="0">
                <a:solidFill>
                  <a:srgbClr val="000000"/>
                </a:solidFill>
                <a:effectLst/>
                <a:latin typeface="Times New Roman" panose="02020603050405020304" pitchFamily="18" charset="0"/>
                <a:ea typeface="Times New Roman" panose="02020603050405020304" pitchFamily="18" charset="0"/>
              </a:rPr>
              <a:t> 1945.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khí</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như</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đang</a:t>
            </a:r>
            <a:r>
              <a:rPr lang="en-US" sz="2000" dirty="0">
                <a:solidFill>
                  <a:srgbClr val="000000"/>
                </a:solidFill>
                <a:effectLst/>
                <a:latin typeface="Times New Roman" panose="02020603050405020304" pitchFamily="18" charset="0"/>
                <a:ea typeface="Times New Roman" panose="02020603050405020304" pitchFamily="18" charset="0"/>
              </a:rPr>
              <a:t> bao </a:t>
            </a:r>
            <a:r>
              <a:rPr lang="en-US" sz="2000" dirty="0" err="1">
                <a:solidFill>
                  <a:srgbClr val="000000"/>
                </a:solidFill>
                <a:effectLst/>
                <a:latin typeface="Times New Roman" panose="02020603050405020304" pitchFamily="18" charset="0"/>
                <a:ea typeface="Times New Roman" panose="02020603050405020304" pitchFamily="18" charset="0"/>
              </a:rPr>
              <a:t>trùm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khắp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mọi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nơi</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solidFill>
                <a:srgbClr val="000000"/>
              </a:solidFill>
              <a:latin typeface="Times New Roman" panose="02020603050405020304" pitchFamily="18" charset="0"/>
              <a:ea typeface="Times New Roman" panose="02020603050405020304" pitchFamily="18" charset="0"/>
            </a:endParaRPr>
          </a:p>
          <a:p>
            <a:pPr marL="285750" marR="0" indent="-285750" algn="just">
              <a:lnSpc>
                <a:spcPct val="150000"/>
              </a:lnSpc>
              <a:spcBef>
                <a:spcPts val="0"/>
              </a:spcBef>
              <a:spcAft>
                <a:spcPts val="800"/>
              </a:spcAft>
              <a:buFontTx/>
              <a:buChar char="-"/>
            </a:pPr>
            <a:r>
              <a:rPr lang="en-US" sz="2000" dirty="0" err="1">
                <a:solidFill>
                  <a:srgbClr val="000000"/>
                </a:solidFill>
                <a:effectLst/>
                <a:latin typeface="Times New Roman" panose="02020603050405020304" pitchFamily="18" charset="0"/>
                <a:ea typeface="Times New Roman" panose="02020603050405020304" pitchFamily="18" charset="0"/>
              </a:rPr>
              <a:t>Thương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cảu</a:t>
            </a:r>
            <a:r>
              <a:rPr lang="en-US" sz="2000" dirty="0">
                <a:solidFill>
                  <a:srgbClr val="000000"/>
                </a:solidFill>
                <a:effectLst/>
                <a:latin typeface="Times New Roman" panose="02020603050405020304" pitchFamily="18" charset="0"/>
                <a:ea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bèo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bọt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như</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cỏ</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rác</a:t>
            </a:r>
            <a:endParaRPr lang="en-US" sz="2000" dirty="0">
              <a:latin typeface="Calibri" panose="020F0502020204030204" pitchFamily="34" charset="0"/>
              <a:ea typeface="Calibri" panose="020F0502020204030204" pitchFamily="34" charset="0"/>
            </a:endParaRPr>
          </a:p>
          <a:p>
            <a:pPr marL="285750" marR="0" indent="-285750" algn="just">
              <a:lnSpc>
                <a:spcPct val="150000"/>
              </a:lnSpc>
              <a:spcBef>
                <a:spcPts val="0"/>
              </a:spcBef>
              <a:spcAft>
                <a:spcPts val="800"/>
              </a:spcAft>
              <a:buFontTx/>
              <a:buChar char="-"/>
            </a:pPr>
            <a:r>
              <a:rPr lang="en-US" sz="2000" dirty="0">
                <a:solidFill>
                  <a:srgbClr val="000000"/>
                </a:solidFill>
                <a:effectLst/>
                <a:latin typeface="Times New Roman" panose="02020603050405020304" pitchFamily="18" charset="0"/>
                <a:ea typeface="Times New Roman" panose="02020603050405020304" pitchFamily="18" charset="0"/>
              </a:rPr>
              <a:t>Anh </a:t>
            </a:r>
            <a:r>
              <a:rPr lang="en-US" sz="2000" dirty="0" err="1">
                <a:solidFill>
                  <a:srgbClr val="000000"/>
                </a:solidFill>
                <a:effectLst/>
                <a:latin typeface="Times New Roman" panose="02020603050405020304" pitchFamily="18" charset="0"/>
                <a:ea typeface="Times New Roman" panose="02020603050405020304" pitchFamily="18" charset="0"/>
              </a:rPr>
              <a:t>Tràng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trước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cảnh</a:t>
            </a:r>
            <a:r>
              <a:rPr lang="en-US" sz="2000" dirty="0">
                <a:solidFill>
                  <a:srgbClr val="000000"/>
                </a:solidFill>
                <a:effectLst/>
                <a:latin typeface="Times New Roman" panose="02020603050405020304" pitchFamily="18" charset="0"/>
                <a:ea typeface="Times New Roman" panose="02020603050405020304" pitchFamily="18" charset="0"/>
              </a:rPr>
              <a:t> ế </a:t>
            </a:r>
            <a:r>
              <a:rPr lang="en-US" sz="2000" dirty="0" err="1">
                <a:solidFill>
                  <a:srgbClr val="000000"/>
                </a:solidFill>
                <a:effectLst/>
                <a:latin typeface="Times New Roman" panose="02020603050405020304" pitchFamily="18" charset="0"/>
                <a:ea typeface="Times New Roman" panose="02020603050405020304" pitchFamily="18" charset="0"/>
              </a:rPr>
              <a:t>vợ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nhặt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dễ</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dàng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chỉ</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đùa</a:t>
            </a:r>
            <a:r>
              <a:rPr lang="en-US" sz="2000" dirty="0">
                <a:solidFill>
                  <a:srgbClr val="000000"/>
                </a:solidFill>
                <a:effectLst/>
                <a:latin typeface="Times New Roman" panose="02020603050405020304" pitchFamily="18" charset="0"/>
                <a:ea typeface="Times New Roman" panose="02020603050405020304" pitchFamily="18" charset="0"/>
              </a:rPr>
              <a:t> vu </a:t>
            </a:r>
            <a:r>
              <a:rPr lang="en-US" sz="2000" dirty="0" err="1">
                <a:solidFill>
                  <a:srgbClr val="000000"/>
                </a:solidFill>
                <a:effectLst/>
                <a:latin typeface="Times New Roman" panose="02020603050405020304" pitchFamily="18" charset="0"/>
                <a:ea typeface="Times New Roman" panose="02020603050405020304" pitchFamily="18" charset="0"/>
              </a:rPr>
              <a:t>vơ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bát</a:t>
            </a:r>
            <a:r>
              <a:rPr lang="en-US" sz="2000" dirty="0">
                <a:solidFill>
                  <a:srgbClr val="000000"/>
                </a:solidFill>
                <a:effectLst/>
                <a:latin typeface="Times New Roman" panose="02020603050405020304" pitchFamily="18" charset="0"/>
                <a:ea typeface="Times New Roman" panose="02020603050405020304" pitchFamily="18" charset="0"/>
              </a:rPr>
              <a:t> bánh </a:t>
            </a:r>
            <a:r>
              <a:rPr lang="en-US" sz="2000" dirty="0" err="1">
                <a:solidFill>
                  <a:srgbClr val="000000"/>
                </a:solidFill>
                <a:effectLst/>
                <a:latin typeface="Times New Roman" panose="02020603050405020304" pitchFamily="18" charset="0"/>
                <a:ea typeface="Times New Roman" panose="02020603050405020304" pitchFamily="18" charset="0"/>
              </a:rPr>
              <a:t>đúc</a:t>
            </a:r>
            <a:endParaRPr lang="en-US" sz="2000" dirty="0">
              <a:latin typeface="Calibri" panose="020F0502020204030204" pitchFamily="34" charset="0"/>
              <a:ea typeface="Calibri" panose="020F0502020204030204" pitchFamily="34" charset="0"/>
            </a:endParaRPr>
          </a:p>
          <a:p>
            <a:pPr marL="285750" marR="0" indent="-285750" algn="just">
              <a:lnSpc>
                <a:spcPct val="150000"/>
              </a:lnSpc>
              <a:spcBef>
                <a:spcPts val="0"/>
              </a:spcBef>
              <a:spcAft>
                <a:spcPts val="800"/>
              </a:spcAft>
              <a:buFontTx/>
              <a:buChar char="-"/>
            </a:pPr>
            <a:r>
              <a:rPr lang="en-US" sz="2000" dirty="0">
                <a:solidFill>
                  <a:srgbClr val="000000"/>
                </a:solidFill>
                <a:effectLst/>
                <a:latin typeface="Times New Roman" panose="02020603050405020304" pitchFamily="18" charset="0"/>
                <a:ea typeface="Times New Roman" panose="02020603050405020304" pitchFamily="18" charset="0"/>
              </a:rPr>
              <a:t>Thái </a:t>
            </a:r>
            <a:r>
              <a:rPr lang="en-US" sz="2000" dirty="0" err="1">
                <a:solidFill>
                  <a:srgbClr val="000000"/>
                </a:solidFill>
                <a:effectLst/>
                <a:latin typeface="Times New Roman" panose="02020603050405020304" pitchFamily="18" charset="0"/>
                <a:ea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xót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rõ</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nhất</a:t>
            </a:r>
            <a:r>
              <a:rPr lang="en-US" sz="2000" dirty="0">
                <a:solidFill>
                  <a:srgbClr val="000000"/>
                </a:solidFill>
                <a:effectLst/>
                <a:latin typeface="Times New Roman" panose="02020603050405020304" pitchFamily="18" charset="0"/>
                <a:ea typeface="Times New Roman" panose="02020603050405020304" pitchFamily="18" charset="0"/>
              </a:rPr>
              <a:t> qua </a:t>
            </a:r>
            <a:r>
              <a:rPr lang="en-US" sz="2000" dirty="0" err="1">
                <a:solidFill>
                  <a:srgbClr val="000000"/>
                </a:solidFill>
                <a:effectLst/>
                <a:latin typeface="Times New Roman" panose="02020603050405020304" pitchFamily="18" charset="0"/>
                <a:ea typeface="Times New Roman" panose="02020603050405020304" pitchFamily="18" charset="0"/>
              </a:rPr>
              <a:t>cách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miêu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ảnh</a:t>
            </a:r>
            <a:r>
              <a:rPr lang="en-US" sz="2000" dirty="0">
                <a:solidFill>
                  <a:srgbClr val="000000"/>
                </a:solidFill>
                <a:effectLst/>
                <a:latin typeface="Times New Roman" panose="02020603050405020304" pitchFamily="18" charset="0"/>
                <a:ea typeface="Times New Roman" panose="02020603050405020304" pitchFamily="18" charset="0"/>
              </a:rPr>
              <a:t> ,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đàn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tên</a:t>
            </a:r>
            <a:endParaRPr lang="en-US" sz="2000" dirty="0">
              <a:latin typeface="Calibri" panose="020F0502020204030204" pitchFamily="34" charset="0"/>
              <a:ea typeface="Calibri" panose="020F0502020204030204" pitchFamily="34" charset="0"/>
            </a:endParaRPr>
          </a:p>
          <a:p>
            <a:pPr marL="285750" marR="0" indent="-285750" algn="just">
              <a:lnSpc>
                <a:spcPct val="150000"/>
              </a:lnSpc>
              <a:spcBef>
                <a:spcPts val="0"/>
              </a:spcBef>
              <a:spcAft>
                <a:spcPts val="800"/>
              </a:spcAft>
              <a:buFontTx/>
              <a:buChar char="-"/>
            </a:pPr>
            <a:r>
              <a:rPr lang="en-US" sz="2000" dirty="0" err="1">
                <a:solidFill>
                  <a:srgbClr val="000000"/>
                </a:solidFill>
                <a:effectLst/>
                <a:latin typeface="Times New Roman" panose="02020603050405020304" pitchFamily="18" charset="0"/>
                <a:ea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 bao </a:t>
            </a:r>
            <a:r>
              <a:rPr lang="en-US" sz="2000" dirty="0" err="1">
                <a:solidFill>
                  <a:srgbClr val="000000"/>
                </a:solidFill>
                <a:effectLst/>
                <a:latin typeface="Times New Roman" panose="02020603050405020304" pitchFamily="18" charset="0"/>
                <a:ea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quê</a:t>
            </a:r>
            <a:endParaRPr lang="en-US" sz="2000" dirty="0">
              <a:effectLst/>
              <a:latin typeface="Calibri" panose="020F0502020204030204" pitchFamily="34" charset="0"/>
              <a:ea typeface="Calibri" panose="020F0502020204030204" pitchFamily="34" charset="0"/>
            </a:endParaRPr>
          </a:p>
          <a:p>
            <a:pPr marL="285750" marR="0" indent="-285750" algn="just">
              <a:lnSpc>
                <a:spcPct val="150000"/>
              </a:lnSpc>
              <a:spcBef>
                <a:spcPts val="0"/>
              </a:spcBef>
              <a:spcAft>
                <a:spcPts val="800"/>
              </a:spcAft>
              <a:buFontTx/>
              <a:buChar char="-"/>
            </a:pPr>
            <a:endParaRPr lang="en-US" sz="2000" dirty="0">
              <a:effectLst/>
              <a:latin typeface="Calibri" panose="020F0502020204030204" pitchFamily="34" charset="0"/>
              <a:ea typeface="Calibri" panose="020F0502020204030204" pitchFamily="34" charset="0"/>
            </a:endParaRPr>
          </a:p>
        </p:txBody>
      </p:sp>
      <p:sp>
        <p:nvSpPr>
          <p:cNvPr id="8" name="TextBox 7"/>
          <p:cNvSpPr txBox="1"/>
          <p:nvPr/>
        </p:nvSpPr>
        <p:spPr>
          <a:xfrm>
            <a:off x="10034648" y="127027"/>
            <a:ext cx="2154303" cy="646331"/>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Chủ</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đề</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advClick="0" advTm="2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1081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TextBox 1"/>
          <p:cNvSpPr txBox="1"/>
          <p:nvPr/>
        </p:nvSpPr>
        <p:spPr>
          <a:xfrm>
            <a:off x="10034648" y="127027"/>
            <a:ext cx="2154303" cy="646331"/>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Tư</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tưởng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5854535" y="2242253"/>
            <a:ext cx="6127666" cy="2905732"/>
          </a:xfrm>
          <a:prstGeom prst="rect">
            <a:avLst/>
          </a:prstGeom>
          <a:noFill/>
        </p:spPr>
        <p:txBody>
          <a:bodyPr wrap="square">
            <a:spAutoFit/>
          </a:bodyPr>
          <a:lstStyle/>
          <a:p>
            <a:pPr marL="0" marR="0" algn="just">
              <a:lnSpc>
                <a:spcPct val="150000"/>
              </a:lnSpc>
              <a:spcBef>
                <a:spcPts val="0"/>
              </a:spcBef>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càng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khiến</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Calibri" panose="020F0502020204030204" pitchFamily="34" charset="0"/>
              <a:ea typeface="Calibri" panose="020F0502020204030204" pitchFamily="34" charset="0"/>
            </a:endParaRPr>
          </a:p>
          <a:p>
            <a:pPr algn="just">
              <a:lnSpc>
                <a:spcPct val="150000"/>
              </a:lnSpc>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Lòng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hậu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vị</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niềm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khát</a:t>
            </a:r>
            <a:r>
              <a:rPr lang="en-US" sz="2400" dirty="0">
                <a:solidFill>
                  <a:srgbClr val="000000"/>
                </a:solidFill>
                <a:effectLst/>
                <a:latin typeface="Times New Roman" panose="02020603050405020304" pitchFamily="18" charset="0"/>
                <a:ea typeface="Times New Roman" panose="02020603050405020304" pitchFamily="18" charset="0"/>
              </a:rPr>
              <a:t> khao </a:t>
            </a:r>
            <a:r>
              <a:rPr lang="en-US" sz="2400" dirty="0" err="1">
                <a:solidFill>
                  <a:srgbClr val="000000"/>
                </a:solidFill>
                <a:effectLst/>
                <a:latin typeface="Times New Roman" panose="02020603050405020304" pitchFamily="18" charset="0"/>
                <a:ea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phúc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niềm</a:t>
            </a:r>
            <a:r>
              <a:rPr lang="en-US" sz="2400" dirty="0">
                <a:solidFill>
                  <a:srgbClr val="000000"/>
                </a:solidFill>
                <a:effectLst/>
                <a:latin typeface="Times New Roman" panose="02020603050405020304" pitchFamily="18" charset="0"/>
                <a:ea typeface="Times New Roman" panose="02020603050405020304" pitchFamily="18" charset="0"/>
              </a:rPr>
              <a:t> tin </a:t>
            </a:r>
            <a:r>
              <a:rPr lang="en-US" sz="2400" dirty="0" err="1">
                <a:solidFill>
                  <a:srgbClr val="000000"/>
                </a:solidFill>
                <a:effectLst/>
                <a:latin typeface="Times New Roman" panose="02020603050405020304" pitchFamily="18" charset="0"/>
                <a:ea typeface="Times New Roman" panose="02020603050405020304" pitchFamily="18" charset="0"/>
              </a:rPr>
              <a:t>mãnh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liệt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lai</a:t>
            </a:r>
            <a:endParaRPr lang="en-US" sz="2400" dirty="0"/>
          </a:p>
        </p:txBody>
      </p:sp>
    </p:spTree>
  </p:cSld>
  <p:clrMapOvr>
    <a:masterClrMapping/>
  </p:clrMapOvr>
  <p:transition advClick="0" advTm="2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ợ Nhặt"/>
          <p:cNvPicPr>
            <a:picLocks noChangeAspect="1" noChangeArrowheads="1"/>
          </p:cNvPicPr>
          <p:nvPr/>
        </p:nvPicPr>
        <p:blipFill rotWithShape="1">
          <a:blip r:embed="rId1">
            <a:alphaModFix amt="25000"/>
            <a:grayscl/>
            <a:extLst>
              <a:ext uri="{28A0092B-C50C-407E-A947-70E740481C1C}">
                <a14:useLocalDpi xmlns:a14="http://schemas.microsoft.com/office/drawing/2010/main" val="0"/>
              </a:ext>
            </a:extLst>
          </a:blip>
          <a:srcRect l="38112" t="124" r="5697" b="1"/>
          <a:stretch>
            <a:fillRect/>
          </a:stretch>
        </p:blipFill>
        <p:spPr bwMode="auto">
          <a:xfrm>
            <a:off x="2056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 r="19"/>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itle 1"/>
          <p:cNvSpPr txBox="1"/>
          <p:nvPr/>
        </p:nvSpPr>
        <p:spPr>
          <a:xfrm>
            <a:off x="3672383" y="3759157"/>
            <a:ext cx="10058400" cy="2103500"/>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70000"/>
              </a:lnSpc>
              <a:spcBef>
                <a:spcPct val="0"/>
              </a:spcBef>
              <a:spcAft>
                <a:spcPts val="0"/>
              </a:spcAft>
              <a:buClrTx/>
              <a:buSzTx/>
              <a:buFontTx/>
              <a:buNone/>
              <a:defRPr/>
            </a:pP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Hình</a:t>
            </a:r>
            <a:r>
              <a:rPr kumimoji="0" lang="en-US" sz="9600" b="0" i="0" u="none" strike="noStrike" kern="1200" cap="none" spc="0" normalizeH="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9600" b="0" i="0" u="none" strike="noStrike" kern="1200" cap="none" spc="0" normalizeH="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thành</a:t>
            </a:r>
            <a:endParaRPr kumimoji="0" lang="en-US" sz="9600" b="0" i="0" u="none" strike="noStrike" kern="1200" cap="none" spc="0" normalizeH="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70000"/>
              </a:lnSpc>
              <a:spcBef>
                <a:spcPct val="0"/>
              </a:spcBef>
              <a:spcAft>
                <a:spcPts val="0"/>
              </a:spcAft>
              <a:buClrTx/>
              <a:buSzTx/>
              <a:buFontTx/>
              <a:buNone/>
              <a:defRPr/>
            </a:pPr>
            <a:r>
              <a:rPr lang="en-US" sz="9600" baseline="0" dirty="0" err="1">
                <a:solidFill>
                  <a:srgbClr val="ED7D31">
                    <a:lumMod val="50000"/>
                  </a:srgbClr>
                </a:solidFill>
                <a:latin typeface="Times New Roman" panose="02020603050405020304" pitchFamily="18" charset="0"/>
                <a:cs typeface="Times New Roman" panose="02020603050405020304" pitchFamily="18" charset="0"/>
              </a:rPr>
              <a:t>Kiến</a:t>
            </a:r>
            <a:r>
              <a:rPr lang="en-US" sz="9600" baseline="0" dirty="0">
                <a:solidFill>
                  <a:srgbClr val="ED7D31">
                    <a:lumMod val="50000"/>
                  </a:srgbClr>
                </a:solidFill>
                <a:latin typeface="Times New Roman" panose="02020603050405020304" pitchFamily="18" charset="0"/>
                <a:cs typeface="Times New Roman" panose="02020603050405020304" pitchFamily="18" charset="0"/>
              </a:rPr>
              <a:t> </a:t>
            </a:r>
            <a:r>
              <a:rPr lang="en-US" sz="9600" baseline="0" dirty="0" err="1">
                <a:solidFill>
                  <a:srgbClr val="ED7D31">
                    <a:lumMod val="50000"/>
                  </a:srgbClr>
                </a:solidFill>
                <a:latin typeface="Times New Roman" panose="02020603050405020304" pitchFamily="18" charset="0"/>
                <a:cs typeface="Times New Roman" panose="02020603050405020304" pitchFamily="18" charset="0"/>
              </a:rPr>
              <a:t>thức</a:t>
            </a:r>
            <a:r>
              <a:rPr lang="en-US" sz="9600" dirty="0">
                <a:solidFill>
                  <a:srgbClr val="ED7D31">
                    <a:lumMod val="50000"/>
                  </a:srgbClr>
                </a:solidFill>
                <a:latin typeface="Times New Roman" panose="02020603050405020304" pitchFamily="18" charset="0"/>
                <a:cs typeface="Times New Roman" panose="02020603050405020304" pitchFamily="18" charset="0"/>
              </a:rPr>
              <a:t> </a:t>
            </a:r>
            <a:r>
              <a:rPr lang="en-US" sz="9600" dirty="0" err="1">
                <a:solidFill>
                  <a:srgbClr val="ED7D31">
                    <a:lumMod val="50000"/>
                  </a:srgbClr>
                </a:solidFill>
                <a:latin typeface="Times New Roman" panose="02020603050405020304" pitchFamily="18" charset="0"/>
                <a:cs typeface="Times New Roman" panose="02020603050405020304" pitchFamily="18" charset="0"/>
              </a:rPr>
              <a:t>mới</a:t>
            </a:r>
            <a:endPar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sp>
        <p:nvSpPr>
          <p:cNvPr id="7" name="Title 1"/>
          <p:cNvSpPr txBox="1"/>
          <p:nvPr/>
        </p:nvSpPr>
        <p:spPr>
          <a:xfrm>
            <a:off x="5190596" y="3299156"/>
            <a:ext cx="10058400" cy="210350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endParaRPr kumimoji="0" lang="en-US" sz="7200" b="0" i="0" u="none" strike="noStrike" kern="1200" cap="none" spc="0" normalizeH="0" baseline="0" noProof="0" dirty="0">
              <a:ln>
                <a:noFill/>
              </a:ln>
              <a:solidFill>
                <a:srgbClr val="544000"/>
              </a:solidFill>
              <a:effectLst/>
              <a:uLnTx/>
              <a:uFillTx/>
              <a:latin typeface="#9Slide05 SVNCherryla" pitchFamily="2" charset="0"/>
              <a:ea typeface="+mj-ea"/>
              <a:cs typeface="#9Slide05 SVNCherryla" pitchFamily="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ợ Nhặt"/>
          <p:cNvPicPr>
            <a:picLocks noChangeAspect="1" noChangeArrowheads="1"/>
          </p:cNvPicPr>
          <p:nvPr/>
        </p:nvPicPr>
        <p:blipFill rotWithShape="1">
          <a:blip r:embed="rId1">
            <a:alphaModFix amt="25000"/>
            <a:grayscl/>
            <a:extLst>
              <a:ext uri="{28A0092B-C50C-407E-A947-70E740481C1C}">
                <a14:useLocalDpi xmlns:a14="http://schemas.microsoft.com/office/drawing/2010/main" val="0"/>
              </a:ext>
            </a:extLst>
          </a:blip>
          <a:srcRect l="38112" t="124" r="5697" b="1"/>
          <a:stretch>
            <a:fillRect/>
          </a:stretch>
        </p:blipFill>
        <p:spPr bwMode="auto">
          <a:xfrm>
            <a:off x="2056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 r="19"/>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itle 1"/>
          <p:cNvSpPr txBox="1"/>
          <p:nvPr/>
        </p:nvSpPr>
        <p:spPr>
          <a:xfrm>
            <a:off x="3755511" y="1989734"/>
            <a:ext cx="10058400" cy="2103500"/>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70000"/>
              </a:lnSpc>
              <a:spcBef>
                <a:spcPct val="0"/>
              </a:spcBef>
              <a:spcAft>
                <a:spcPts val="0"/>
              </a:spcAft>
              <a:buClrTx/>
              <a:buSzTx/>
              <a:buFontTx/>
              <a:buNone/>
              <a:defRPr/>
            </a:pP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rPr>
              <a:t>Luyện</a:t>
            </a:r>
            <a:r>
              <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rPr>
              <a:t> </a:t>
            </a: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rPr>
              <a:t>tập</a:t>
            </a:r>
            <a:endPar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7" name="Title 1"/>
          <p:cNvSpPr txBox="1"/>
          <p:nvPr/>
        </p:nvSpPr>
        <p:spPr>
          <a:xfrm>
            <a:off x="5190596" y="3299156"/>
            <a:ext cx="10058400" cy="210350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endParaRPr kumimoji="0" lang="en-US" sz="7200" b="0" i="0" u="none" strike="noStrike" kern="1200" cap="none" spc="0" normalizeH="0" baseline="0" noProof="0" dirty="0">
              <a:ln>
                <a:noFill/>
              </a:ln>
              <a:solidFill>
                <a:srgbClr val="544000"/>
              </a:solidFill>
              <a:effectLst/>
              <a:uLnTx/>
              <a:uFillTx/>
              <a:latin typeface="#9Slide05 SVNCherryla" pitchFamily="2" charset="0"/>
              <a:ea typeface="+mj-ea"/>
              <a:cs typeface="#9Slide05 SVNCherryla" pitchFamily="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1081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itle 1"/>
          <p:cNvSpPr txBox="1"/>
          <p:nvPr/>
        </p:nvSpPr>
        <p:spPr>
          <a:xfrm>
            <a:off x="2531849" y="943487"/>
            <a:ext cx="12252930" cy="13427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2" name="Rectangle 1"/>
          <p:cNvSpPr/>
          <p:nvPr/>
        </p:nvSpPr>
        <p:spPr>
          <a:xfrm>
            <a:off x="7347015" y="195326"/>
            <a:ext cx="310476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w="0"/>
                <a:solidFill>
                  <a:srgbClr val="ED7D31">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NHIỆM VỤ</a:t>
            </a:r>
            <a:endParaRPr kumimoji="0" lang="en-US" sz="4400" b="1" i="0" u="none" strike="noStrike" kern="1200" cap="none" spc="0" normalizeH="0" baseline="0" noProof="0" dirty="0">
              <a:ln w="0"/>
              <a:solidFill>
                <a:srgbClr val="ED7D31">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6222670" y="1475421"/>
            <a:ext cx="5783283" cy="4158511"/>
          </a:xfrm>
          <a:prstGeom prst="rect">
            <a:avLst/>
          </a:prstGeom>
          <a:noFill/>
        </p:spPr>
        <p:txBody>
          <a:bodyPr wrap="square">
            <a:spAutoFit/>
          </a:bodyPr>
          <a:lstStyle/>
          <a:p>
            <a:pPr marL="0" marR="0" algn="just">
              <a:lnSpc>
                <a:spcPct val="150000"/>
              </a:lnSpc>
              <a:spcBef>
                <a:spcPts val="0"/>
              </a:spcBef>
              <a:spcAft>
                <a:spcPts val="800"/>
              </a:spcAft>
            </a:pPr>
            <a:r>
              <a:rPr lang="en-US" sz="3600" b="1" dirty="0" err="1">
                <a:effectLst/>
                <a:latin typeface="Times New Roman" panose="02020603050405020304" pitchFamily="18" charset="0"/>
                <a:ea typeface="Times New Roman" panose="02020603050405020304" pitchFamily="18" charset="0"/>
              </a:rPr>
              <a:t>Viết</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đoạn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văn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khoảng</a:t>
            </a:r>
            <a:r>
              <a:rPr lang="en-US" sz="3600" b="1" dirty="0">
                <a:effectLst/>
                <a:latin typeface="Times New Roman" panose="02020603050405020304" pitchFamily="18" charset="0"/>
                <a:ea typeface="Times New Roman" panose="02020603050405020304" pitchFamily="18" charset="0"/>
              </a:rPr>
              <a:t> 150 </a:t>
            </a:r>
            <a:r>
              <a:rPr lang="en-US" sz="3600" b="1" dirty="0" err="1">
                <a:effectLst/>
                <a:latin typeface="Times New Roman" panose="02020603050405020304" pitchFamily="18" charset="0"/>
                <a:ea typeface="Times New Roman" panose="02020603050405020304" pitchFamily="18" charset="0"/>
              </a:rPr>
              <a:t>chữ</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trình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bày</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suy</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nghĩ</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của</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bạn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về</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một</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thông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điệp</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có</a:t>
            </a:r>
            <a:r>
              <a:rPr lang="en-US" sz="3600" b="1" dirty="0">
                <a:effectLst/>
                <a:latin typeface="Times New Roman" panose="02020603050405020304" pitchFamily="18" charset="0"/>
                <a:ea typeface="Times New Roman" panose="02020603050405020304" pitchFamily="18" charset="0"/>
              </a:rPr>
              <a:t> ý </a:t>
            </a:r>
            <a:r>
              <a:rPr lang="en-US" sz="3600" b="1" dirty="0" err="1">
                <a:effectLst/>
                <a:latin typeface="Times New Roman" panose="02020603050405020304" pitchFamily="18" charset="0"/>
                <a:ea typeface="Times New Roman" panose="02020603050405020304" pitchFamily="18" charset="0"/>
              </a:rPr>
              <a:t>nghĩa</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với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bản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thân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được</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rút</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ra</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từ</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truyện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ngắn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vợ</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nhặt</a:t>
            </a:r>
            <a:endParaRPr lang="en-US" sz="3600" dirty="0">
              <a:effectLst/>
              <a:latin typeface="Calibri" panose="020F0502020204030204" pitchFamily="34" charset="0"/>
              <a:ea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3;p8"/>
          <p:cNvSpPr txBox="1"/>
          <p:nvPr/>
        </p:nvSpPr>
        <p:spPr>
          <a:xfrm>
            <a:off x="134195" y="178316"/>
            <a:ext cx="10933608" cy="510453"/>
          </a:xfrm>
          <a:prstGeom prst="rect">
            <a:avLst/>
          </a:prstGeom>
          <a:noFill/>
        </p:spPr>
        <p:txBody>
          <a:bodyPr spcFirstLastPara="1" vert="horz" lIns="91440" tIns="45720" rIns="91440" bIns="45720"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khảo</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Vietjack</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285008" y="790960"/>
            <a:ext cx="11637817" cy="5582939"/>
          </a:xfrm>
          <a:prstGeom prst="rect">
            <a:avLst/>
          </a:prstGeom>
          <a:noFill/>
        </p:spPr>
        <p:txBody>
          <a:bodyPr wrap="square">
            <a:spAutoFit/>
          </a:bodyPr>
          <a:lstStyle/>
          <a:p>
            <a:pPr marL="0" marR="0" algn="just">
              <a:lnSpc>
                <a:spcPct val="150000"/>
              </a:lnSpc>
              <a:spcBef>
                <a:spcPts val="0"/>
              </a:spcBef>
              <a:spcAft>
                <a:spcPts val="80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Truyện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ngắn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nhặt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văn</a:t>
            </a:r>
            <a:r>
              <a:rPr lang="en-US" sz="2000" dirty="0">
                <a:effectLst/>
                <a:latin typeface="Times New Roman" panose="02020603050405020304" pitchFamily="18" charset="0"/>
                <a:ea typeface="Times New Roman" panose="02020603050405020304" pitchFamily="18" charset="0"/>
              </a:rPr>
              <a:t> Kim </a:t>
            </a:r>
            <a:r>
              <a:rPr lang="en-US" sz="2000" dirty="0" err="1">
                <a:effectLst/>
                <a:latin typeface="Times New Roman" panose="02020603050405020304" pitchFamily="18" charset="0"/>
                <a:ea typeface="Times New Roman" panose="02020603050405020304" pitchFamily="18" charset="0"/>
              </a:rPr>
              <a:t>Lân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giữa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đối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mỗi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chúng</a:t>
            </a:r>
            <a:r>
              <a:rPr lang="en-US" sz="2000" dirty="0">
                <a:effectLst/>
                <a:latin typeface="Times New Roman" panose="02020603050405020304" pitchFamily="18" charset="0"/>
                <a:ea typeface="Times New Roman" panose="02020603050405020304" pitchFamily="18" charset="0"/>
              </a:rPr>
              <a:t> ta.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vô</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viên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sắc</a:t>
            </a:r>
            <a:r>
              <a:rPr lang="en-US" sz="2000" dirty="0">
                <a:effectLst/>
                <a:latin typeface="Times New Roman" panose="02020603050405020304" pitchFamily="18" charset="0"/>
                <a:ea typeface="Times New Roman" panose="02020603050405020304" pitchFamily="18" charset="0"/>
              </a:rPr>
              <a:t> lung </a:t>
            </a:r>
            <a:r>
              <a:rPr lang="en-US" sz="2000" dirty="0" err="1">
                <a:effectLst/>
                <a:latin typeface="Times New Roman" panose="02020603050405020304" pitchFamily="18" charset="0"/>
                <a:ea typeface="Times New Roman" panose="02020603050405020304" pitchFamily="18" charset="0"/>
              </a:rPr>
              <a:t>linh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Tuy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vô</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nhưng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hữu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luôn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xuất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ngày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túi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khổng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lồ</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loại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định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nghĩa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trừu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mức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Nhìn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đứa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trẻ</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mồ</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côi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nằm</a:t>
            </a:r>
            <a:r>
              <a:rPr lang="en-US" sz="2000" dirty="0">
                <a:effectLst/>
                <a:latin typeface="Times New Roman" panose="02020603050405020304" pitchFamily="18" charset="0"/>
                <a:ea typeface="Times New Roman" panose="02020603050405020304" pitchFamily="18" charset="0"/>
              </a:rPr>
              <a:t> ở </a:t>
            </a:r>
            <a:r>
              <a:rPr lang="en-US" sz="2000" dirty="0" err="1">
                <a:effectLst/>
                <a:latin typeface="Times New Roman" panose="02020603050405020304" pitchFamily="18" charset="0"/>
                <a:ea typeface="Times New Roman" panose="02020603050405020304" pitchFamily="18" charset="0"/>
              </a:rPr>
              <a:t>hàng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nhìn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mon</a:t>
            </a:r>
            <a:r>
              <a:rPr lang="en-US" sz="2000" dirty="0">
                <a:effectLst/>
                <a:latin typeface="Times New Roman" panose="02020603050405020304" pitchFamily="18" charset="0"/>
                <a:ea typeface="Times New Roman" panose="02020603050405020304" pitchFamily="18" charset="0"/>
              </a:rPr>
              <a:t> men </a:t>
            </a:r>
            <a:r>
              <a:rPr lang="en-US" sz="2000" dirty="0" err="1">
                <a:effectLst/>
                <a:latin typeface="Times New Roman" panose="02020603050405020304" pitchFamily="18" charset="0"/>
                <a:ea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ăn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nhìn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miền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trung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chịu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bão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bị</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rPr>
              <a:t> li </a:t>
            </a:r>
            <a:r>
              <a:rPr lang="en-US" sz="2000" dirty="0" err="1">
                <a:effectLst/>
                <a:latin typeface="Times New Roman" panose="02020603050405020304" pitchFamily="18" charset="0"/>
                <a:ea typeface="Times New Roman" panose="02020603050405020304" pitchFamily="18" charset="0"/>
              </a:rPr>
              <a:t>tán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mất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mát</a:t>
            </a:r>
            <a:r>
              <a:rPr lang="en-US" sz="2000" dirty="0">
                <a:effectLst/>
                <a:latin typeface="Times New Roman" panose="02020603050405020304" pitchFamily="18" charset="0"/>
                <a:ea typeface="Times New Roman" panose="02020603050405020304" pitchFamily="18" charset="0"/>
              </a:rPr>
              <a:t>…..</a:t>
            </a:r>
            <a:r>
              <a:rPr lang="en-US" sz="2000" dirty="0" err="1">
                <a:effectLst/>
                <a:latin typeface="Times New Roman" panose="02020603050405020304" pitchFamily="18" charset="0"/>
                <a:ea typeface="Times New Roman" panose="02020603050405020304" pitchFamily="18" charset="0"/>
              </a:rPr>
              <a:t>chúng</a:t>
            </a:r>
            <a:r>
              <a:rPr lang="en-US" sz="2000" dirty="0">
                <a:effectLst/>
                <a:latin typeface="Times New Roman" panose="02020603050405020304" pitchFamily="18" charset="0"/>
                <a:ea typeface="Times New Roman" panose="02020603050405020304" pitchFamily="18" charset="0"/>
              </a:rPr>
              <a:t> ta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xót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sao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đau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lo </a:t>
            </a:r>
            <a:r>
              <a:rPr lang="en-US" sz="2000" dirty="0" err="1">
                <a:effectLst/>
                <a:latin typeface="Times New Roman" panose="02020603050405020304" pitchFamily="18" charset="0"/>
                <a:ea typeface="Times New Roman" panose="02020603050405020304" pitchFamily="18" charset="0"/>
              </a:rPr>
              <a:t>lắng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chưa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gặp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mặt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chị</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lướt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nhưng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tim</a:t>
            </a:r>
            <a:r>
              <a:rPr lang="en-US" sz="2000" dirty="0">
                <a:effectLst/>
                <a:latin typeface="Times New Roman" panose="02020603050405020304" pitchFamily="18" charset="0"/>
                <a:ea typeface="Times New Roman" panose="02020603050405020304" pitchFamily="18" charset="0"/>
              </a:rPr>
              <a:t> con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vô</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rồi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chúng</a:t>
            </a:r>
            <a:r>
              <a:rPr lang="en-US" sz="2000" dirty="0">
                <a:effectLst/>
                <a:latin typeface="Times New Roman" panose="02020603050405020304" pitchFamily="18" charset="0"/>
                <a:ea typeface="Times New Roman" panose="02020603050405020304" pitchFamily="18" charset="0"/>
              </a:rPr>
              <a:t> ta </a:t>
            </a:r>
            <a:r>
              <a:rPr lang="en-US" sz="2000" dirty="0" err="1">
                <a:effectLst/>
                <a:latin typeface="Times New Roman" panose="02020603050405020304" pitchFamily="18" charset="0"/>
                <a:ea typeface="Times New Roman" panose="02020603050405020304" pitchFamily="18" charset="0"/>
              </a:rPr>
              <a:t>sẵn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sàng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bỏ</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tâm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huyết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rPr>
              <a:t> lo </a:t>
            </a:r>
            <a:r>
              <a:rPr lang="en-US" sz="2000" dirty="0" err="1">
                <a:effectLst/>
                <a:latin typeface="Times New Roman" panose="02020603050405020304" pitchFamily="18" charset="0"/>
                <a:ea typeface="Times New Roman" panose="02020603050405020304" pitchFamily="18" charset="0"/>
              </a:rPr>
              <a:t>xây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nghĩa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rPr>
              <a:t> bao </a:t>
            </a:r>
            <a:r>
              <a:rPr lang="en-US" sz="2000" dirty="0" err="1">
                <a:effectLst/>
                <a:latin typeface="Times New Roman" panose="02020603050405020304" pitchFamily="18" charset="0"/>
                <a:ea typeface="Times New Roman" panose="02020603050405020304" pitchFamily="18" charset="0"/>
              </a:rPr>
              <a:t>bọc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nhỏ</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mồ</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côi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già</a:t>
            </a:r>
            <a:r>
              <a:rPr lang="en-US" sz="2000" dirty="0">
                <a:effectLst/>
                <a:latin typeface="Times New Roman" panose="02020603050405020304" pitchFamily="18" charset="0"/>
                <a:ea typeface="Times New Roman" panose="02020603050405020304" pitchFamily="18" charset="0"/>
              </a:rPr>
              <a:t> neo </a:t>
            </a:r>
            <a:r>
              <a:rPr lang="en-US" sz="2000" dirty="0" err="1">
                <a:effectLst/>
                <a:latin typeface="Times New Roman" panose="02020603050405020304" pitchFamily="18" charset="0"/>
                <a:ea typeface="Times New Roman" panose="02020603050405020304" pitchFamily="18" charset="0"/>
              </a:rPr>
              <a:t>đơn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trẻ</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bị</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mắc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bệnh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nghèo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chữa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trị</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âm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thầm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đỡ</a:t>
            </a:r>
            <a:r>
              <a:rPr lang="en-US" sz="2000" dirty="0">
                <a:effectLst/>
                <a:latin typeface="Times New Roman" panose="02020603050405020304" pitchFamily="18" charset="0"/>
                <a:ea typeface="Times New Roman" panose="02020603050405020304" pitchFamily="18" charset="0"/>
              </a:rPr>
              <a:t>, hay </a:t>
            </a:r>
            <a:r>
              <a:rPr lang="en-US" sz="2000" dirty="0" err="1">
                <a:effectLst/>
                <a:latin typeface="Times New Roman" panose="02020603050405020304" pitchFamily="18" charset="0"/>
                <a:ea typeface="Times New Roman" panose="02020603050405020304" pitchFamily="18" charset="0"/>
              </a:rPr>
              <a:t>công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khai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đều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mọi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mọi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tuyên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áp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hạnh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phúc</a:t>
            </a:r>
            <a:r>
              <a:rPr lang="en-US" sz="2000" dirty="0">
                <a:effectLst/>
                <a:latin typeface="Times New Roman" panose="02020603050405020304" pitchFamily="18" charset="0"/>
                <a:ea typeface="Times New Roman" panose="02020603050405020304" pitchFamily="18" charset="0"/>
              </a:rPr>
              <a:t>.</a:t>
            </a:r>
            <a:endParaRPr lang="en-US" dirty="0">
              <a:effectLst/>
              <a:latin typeface="Calibri" panose="020F0502020204030204" pitchFamily="34" charset="0"/>
              <a:ea typeface="Calibri" panose="020F0502020204030204" pitchFamily="34" charset="0"/>
            </a:endParaRPr>
          </a:p>
        </p:txBody>
      </p:sp>
    </p:spTree>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ợ Nhặt"/>
          <p:cNvPicPr>
            <a:picLocks noChangeAspect="1" noChangeArrowheads="1"/>
          </p:cNvPicPr>
          <p:nvPr/>
        </p:nvPicPr>
        <p:blipFill rotWithShape="1">
          <a:blip r:embed="rId1">
            <a:alphaModFix amt="25000"/>
            <a:grayscl/>
            <a:extLst>
              <a:ext uri="{28A0092B-C50C-407E-A947-70E740481C1C}">
                <a14:useLocalDpi xmlns:a14="http://schemas.microsoft.com/office/drawing/2010/main" val="0"/>
              </a:ext>
            </a:extLst>
          </a:blip>
          <a:srcRect l="38112" t="124" r="5697" b="1"/>
          <a:stretch>
            <a:fillRect/>
          </a:stretch>
        </p:blipFill>
        <p:spPr bwMode="auto">
          <a:xfrm>
            <a:off x="2056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44132"/>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itle 1"/>
          <p:cNvSpPr txBox="1"/>
          <p:nvPr/>
        </p:nvSpPr>
        <p:spPr>
          <a:xfrm>
            <a:off x="3672383" y="3545402"/>
            <a:ext cx="10058400" cy="2103500"/>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70000"/>
              </a:lnSpc>
              <a:spcBef>
                <a:spcPct val="0"/>
              </a:spcBef>
              <a:spcAft>
                <a:spcPts val="0"/>
              </a:spcAft>
              <a:buClrTx/>
              <a:buSzTx/>
              <a:buFontTx/>
              <a:buNone/>
              <a:defRPr/>
            </a:pPr>
            <a:r>
              <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rPr>
              <a:t>Liên </a:t>
            </a: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rPr>
              <a:t>hệ</a:t>
            </a:r>
            <a:endPar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170000"/>
              </a:lnSpc>
              <a:spcBef>
                <a:spcPct val="0"/>
              </a:spcBef>
              <a:spcAft>
                <a:spcPts val="0"/>
              </a:spcAft>
              <a:buClrTx/>
              <a:buSzTx/>
              <a:buFontTx/>
              <a:buNone/>
              <a:defRPr/>
            </a:pPr>
            <a:r>
              <a:rPr lang="en-US" sz="9600" dirty="0" err="1">
                <a:solidFill>
                  <a:srgbClr val="ED7D31">
                    <a:lumMod val="50000"/>
                  </a:srgbClr>
                </a:solidFill>
                <a:latin typeface="Times New Roman" panose="02020603050405020304" pitchFamily="18" charset="0"/>
                <a:cs typeface="Times New Roman" panose="02020603050405020304" pitchFamily="18" charset="0"/>
              </a:rPr>
              <a:t>Vận</a:t>
            </a:r>
            <a:r>
              <a:rPr lang="en-US" sz="9600" dirty="0">
                <a:solidFill>
                  <a:srgbClr val="ED7D31">
                    <a:lumMod val="50000"/>
                  </a:srgbClr>
                </a:solidFill>
                <a:latin typeface="Times New Roman" panose="02020603050405020304" pitchFamily="18" charset="0"/>
                <a:cs typeface="Times New Roman" panose="02020603050405020304" pitchFamily="18" charset="0"/>
              </a:rPr>
              <a:t> </a:t>
            </a:r>
            <a:r>
              <a:rPr lang="en-US" sz="9600" dirty="0" err="1">
                <a:solidFill>
                  <a:srgbClr val="ED7D31">
                    <a:lumMod val="50000"/>
                  </a:srgbClr>
                </a:solidFill>
                <a:latin typeface="Times New Roman" panose="02020603050405020304" pitchFamily="18" charset="0"/>
                <a:cs typeface="Times New Roman" panose="02020603050405020304" pitchFamily="18" charset="0"/>
              </a:rPr>
              <a:t>dụng</a:t>
            </a:r>
            <a:endPar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7" name="Title 1"/>
          <p:cNvSpPr txBox="1"/>
          <p:nvPr/>
        </p:nvSpPr>
        <p:spPr>
          <a:xfrm>
            <a:off x="5190596" y="3299156"/>
            <a:ext cx="10058400" cy="210350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endParaRPr kumimoji="0" lang="en-US" sz="7200" b="0" i="0" u="none" strike="noStrike" kern="1200" cap="none" spc="0" normalizeH="0" baseline="0" noProof="0" dirty="0">
              <a:ln>
                <a:noFill/>
              </a:ln>
              <a:solidFill>
                <a:srgbClr val="544000"/>
              </a:solidFill>
              <a:effectLst/>
              <a:uLnTx/>
              <a:uFillTx/>
              <a:latin typeface="#9Slide05 SVNCherryla" pitchFamily="2" charset="0"/>
              <a:ea typeface="+mj-ea"/>
              <a:cs typeface="#9Slide05 SVNCherryla" pitchFamily="2"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Vợ Nhặt"/>
          <p:cNvPicPr>
            <a:picLocks noChangeAspect="1" noChangeArrowheads="1"/>
          </p:cNvPicPr>
          <p:nvPr/>
        </p:nvPicPr>
        <p:blipFill rotWithShape="1">
          <a:blip r:embed="rId1">
            <a:extLst>
              <a:ext uri="{28A0092B-C50C-407E-A947-70E740481C1C}">
                <a14:useLocalDpi xmlns:a14="http://schemas.microsoft.com/office/drawing/2010/main" val="0"/>
              </a:ext>
            </a:extLst>
          </a:blip>
          <a:srcRect t="8405" r="-1" b="15263"/>
          <a:stretch>
            <a:fillRect/>
          </a:stretch>
        </p:blipFill>
        <p:spPr bwMode="auto">
          <a:xfrm>
            <a:off x="-1" y="10"/>
            <a:ext cx="12228129" cy="46669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454" y="4404182"/>
            <a:ext cx="12002609" cy="2077790"/>
          </a:xfrm>
          <a:prstGeom prst="rect">
            <a:avLst/>
          </a:prstGeom>
        </p:spPr>
        <p:txBody>
          <a:bodyPr vert="horz" lIns="91440" tIns="45720" rIns="91440" bIns="45720" rtlCol="0" anchor="ctr">
            <a:noAutofit/>
          </a:bodyPr>
          <a:lstStyle/>
          <a:p>
            <a:pPr marL="0" marR="0" algn="just">
              <a:lnSpc>
                <a:spcPct val="150000"/>
              </a:lnSpc>
              <a:spcBef>
                <a:spcPts val="0"/>
              </a:spcBef>
              <a:spcAft>
                <a:spcPts val="800"/>
              </a:spcAft>
            </a:pP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ngắn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nhặt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đói</a:t>
            </a:r>
            <a:r>
              <a:rPr lang="en-US" sz="2800" dirty="0">
                <a:effectLst/>
                <a:latin typeface="Times New Roman" panose="02020603050405020304" pitchFamily="18" charset="0"/>
                <a:ea typeface="Times New Roman" panose="02020603050405020304" pitchFamily="18" charset="0"/>
              </a:rPr>
              <a:t> hay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ngay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đau</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rPr>
              <a:t>: 15ph </a:t>
            </a:r>
            <a:endParaRPr lang="en-US" sz="2800" dirty="0">
              <a:effectLst/>
              <a:latin typeface="Calibri" panose="020F0502020204030204" pitchFamily="34" charset="0"/>
              <a:ea typeface="Calibri" panose="020F0502020204030204" pitchFamily="34" charset="0"/>
            </a:endParaRPr>
          </a:p>
        </p:txBody>
      </p:sp>
    </p:spTree>
  </p:cSld>
  <p:clrMapOvr>
    <a:masterClrMapping/>
  </p:clrMapOvr>
  <p:transition advClick="0" advTm="2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3;p8"/>
          <p:cNvSpPr txBox="1"/>
          <p:nvPr/>
        </p:nvSpPr>
        <p:spPr>
          <a:xfrm>
            <a:off x="134195" y="178316"/>
            <a:ext cx="10933608" cy="510453"/>
          </a:xfrm>
          <a:prstGeom prst="rect">
            <a:avLst/>
          </a:prstGeom>
          <a:noFill/>
        </p:spPr>
        <p:txBody>
          <a:bodyPr spcFirstLastPara="1" vert="horz" lIns="91440" tIns="45720" rIns="91440" bIns="45720"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285008" y="790960"/>
            <a:ext cx="11637817" cy="5985421"/>
          </a:xfrm>
          <a:prstGeom prst="rect">
            <a:avLst/>
          </a:prstGeom>
          <a:noFill/>
        </p:spPr>
        <p:txBody>
          <a:bodyPr wrap="square">
            <a:spAutoFit/>
          </a:bodyPr>
          <a:lstStyle/>
          <a:p>
            <a:pPr marL="0" marR="0" algn="just">
              <a:lnSpc>
                <a:spcPct val="150000"/>
              </a:lnSpc>
              <a:spcBef>
                <a:spcPts val="0"/>
              </a:spcBef>
              <a:spcAft>
                <a:spcPts val="8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xem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ngắn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đói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bởi</a:t>
            </a:r>
            <a:r>
              <a:rPr lang="en-US" sz="2400" dirty="0">
                <a:effectLst/>
                <a:latin typeface="Times New Roman" panose="02020603050405020304" pitchFamily="18" charset="0"/>
                <a:ea typeface="Times New Roman" panose="02020603050405020304" pitchFamily="18" charset="0"/>
              </a:rPr>
              <a:t>:</a:t>
            </a:r>
            <a:endParaRPr lang="en-US" sz="24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ngắn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motip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cưới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coi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đám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cưới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rPr>
              <a:t>.</a:t>
            </a:r>
            <a:endParaRPr lang="en-US" sz="24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Giữa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đói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kém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rPr>
              <a:t> lo </a:t>
            </a:r>
            <a:r>
              <a:rPr lang="en-US" sz="2400" dirty="0" err="1">
                <a:effectLst/>
                <a:latin typeface="Times New Roman" panose="02020603050405020304" pitchFamily="18" charset="0"/>
                <a:ea typeface="Times New Roman" panose="02020603050405020304" pitchFamily="18" charset="0"/>
              </a:rPr>
              <a:t>chưa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vẫn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giữa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khốn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cùng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ấy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Tứ</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sẵn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đèo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thêm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sẵn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vọng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lớn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tầm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chi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mở</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thóc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đê</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cờ</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đỏ</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rPr>
              <a:t> bay </a:t>
            </a:r>
            <a:r>
              <a:rPr lang="en-US" sz="2400" dirty="0" err="1">
                <a:effectLst/>
                <a:latin typeface="Times New Roman" panose="02020603050405020304" pitchFamily="18" charset="0"/>
                <a:ea typeface="Times New Roman" panose="02020603050405020304" pitchFamily="18" charset="0"/>
              </a:rPr>
              <a:t>phấp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phới</a:t>
            </a:r>
            <a:r>
              <a:rPr lang="en-US" sz="2400" dirty="0">
                <a:effectLst/>
                <a:latin typeface="Times New Roman" panose="02020603050405020304" pitchFamily="18" charset="0"/>
                <a:ea typeface="Times New Roman" panose="02020603050405020304" pitchFamily="18" charset="0"/>
              </a:rPr>
              <a:t>).</a:t>
            </a:r>
            <a:endParaRPr lang="en-US" sz="24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endParaRPr lang="en-US" sz="2400" dirty="0">
              <a:effectLst/>
              <a:latin typeface="Calibri" panose="020F0502020204030204" pitchFamily="34" charset="0"/>
              <a:ea typeface="Calibri" panose="020F0502020204030204" pitchFamily="34" charset="0"/>
            </a:endParaRPr>
          </a:p>
        </p:txBody>
      </p:sp>
    </p:spTree>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Vợ Nhặt"/>
          <p:cNvPicPr>
            <a:picLocks noChangeAspect="1" noChangeArrowheads="1"/>
          </p:cNvPicPr>
          <p:nvPr/>
        </p:nvPicPr>
        <p:blipFill rotWithShape="1">
          <a:blip r:embed="rId1">
            <a:extLst>
              <a:ext uri="{28A0092B-C50C-407E-A947-70E740481C1C}">
                <a14:useLocalDpi xmlns:a14="http://schemas.microsoft.com/office/drawing/2010/main" val="0"/>
              </a:ext>
            </a:extLst>
          </a:blip>
          <a:srcRect t="33806" b="5325"/>
          <a:stretch>
            <a:fillRect/>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565157"/>
            <a:ext cx="11985674" cy="2985575"/>
          </a:xfrm>
          <a:prstGeom prst="rect">
            <a:avLst/>
          </a:prstGeom>
        </p:spPr>
        <p:txBody>
          <a:bodyPr vert="horz" lIns="91440" tIns="45720" rIns="91440" bIns="45720" rtlCol="0" anchor="ctr">
            <a:normAutofit fontScale="92500"/>
          </a:bodyPr>
          <a:lstStyle/>
          <a:p>
            <a:pPr marL="228600" marR="0" lvl="0" indent="0" algn="l" defTabSz="914400" rtl="0" eaLnBrk="1" fontAlgn="auto" latinLnBrk="0" hangingPunct="1">
              <a:lnSpc>
                <a:spcPct val="200000"/>
              </a:lnSpc>
              <a:spcBef>
                <a:spcPts val="0"/>
              </a:spcBef>
              <a:spcAft>
                <a:spcPts val="0"/>
              </a:spcAft>
              <a:buClr>
                <a:srgbClr val="000000"/>
              </a:buClr>
              <a:buSzPts val="2400"/>
              <a:buFontTx/>
              <a:buNone/>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Hiện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thực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nạn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đói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năm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1945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một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vấn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đề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xã</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hội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hiện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nay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a:p>
            <a:pPr marL="685800" marR="0" lvl="0" indent="-457200" algn="l" defTabSz="914400" rtl="0" eaLnBrk="1" fontAlgn="auto" latinLnBrk="0" hangingPunct="1">
              <a:lnSpc>
                <a:spcPct val="200000"/>
              </a:lnSpc>
              <a:spcBef>
                <a:spcPts val="0"/>
              </a:spcBef>
              <a:spcAft>
                <a:spcPts val="0"/>
              </a:spcAft>
              <a:buClr>
                <a:srgbClr val="000000"/>
              </a:buClr>
              <a:buSzPts val="2400"/>
              <a:buFontTx/>
              <a:buChar char="-"/>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Lối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sống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hoang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phí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hưởng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thụ</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a:p>
            <a:pPr marL="685800" marR="0" lvl="0" indent="-457200" algn="l" defTabSz="914400" rtl="0" eaLnBrk="1" fontAlgn="auto" latinLnBrk="0" hangingPunct="1">
              <a:lnSpc>
                <a:spcPct val="200000"/>
              </a:lnSpc>
              <a:spcBef>
                <a:spcPts val="0"/>
              </a:spcBef>
              <a:spcAft>
                <a:spcPts val="0"/>
              </a:spcAft>
              <a:buClr>
                <a:srgbClr val="000000"/>
              </a:buClr>
              <a:buSzPts val="2400"/>
              <a:buFontTx/>
              <a:buChar char="-"/>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Sự</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lạnh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lùng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thờ</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ơ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vô</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panose="020B0604020202020204"/>
              </a:rPr>
              <a:t>cảm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Arial" panose="020B0604020202020204"/>
            </a:endParaRPr>
          </a:p>
        </p:txBody>
      </p:sp>
      <p:sp>
        <p:nvSpPr>
          <p:cNvPr id="4" name="TextBox 3"/>
          <p:cNvSpPr txBox="1"/>
          <p:nvPr/>
        </p:nvSpPr>
        <p:spPr>
          <a:xfrm>
            <a:off x="7498080" y="2461847"/>
            <a:ext cx="4487594" cy="830997"/>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LIÊN HỆ</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ransition advClick="0" advTm="2000">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p:sp>
        <p:nvSpPr>
          <p:cNvPr id="5" name="Text Box 4"/>
          <p:cNvSpPr txBox="1"/>
          <p:nvPr/>
        </p:nvSpPr>
        <p:spPr>
          <a:xfrm>
            <a:off x="400050" y="207010"/>
            <a:ext cx="8995410" cy="1198880"/>
          </a:xfrm>
          <a:prstGeom prst="rect">
            <a:avLst/>
          </a:prstGeom>
          <a:noFill/>
        </p:spPr>
        <p:txBody>
          <a:bodyPr wrap="square" rtlCol="0">
            <a:spAutoFit/>
          </a:bodyPr>
          <a:p>
            <a:r>
              <a:rPr lang="vi-VN" altLang="en-US" sz="7200" b="1">
                <a:latin typeface="Times New Roman" panose="02020603050405020304" pitchFamily="18" charset="0"/>
                <a:cs typeface="Times New Roman" panose="02020603050405020304" pitchFamily="18" charset="0"/>
              </a:rPr>
              <a:t>I. Tri thức ngữ văn</a:t>
            </a:r>
            <a:endParaRPr lang="vi-VN" altLang="en-US" sz="7200" b="1">
              <a:latin typeface="Times New Roman" panose="02020603050405020304" pitchFamily="18" charset="0"/>
              <a:cs typeface="Times New Roman" panose="02020603050405020304" pitchFamily="18" charset="0"/>
            </a:endParaRPr>
          </a:p>
        </p:txBody>
      </p:sp>
      <p:sp>
        <p:nvSpPr>
          <p:cNvPr id="6" name="Text Box 5"/>
          <p:cNvSpPr txBox="1"/>
          <p:nvPr/>
        </p:nvSpPr>
        <p:spPr>
          <a:xfrm>
            <a:off x="628015" y="1405890"/>
            <a:ext cx="7411720" cy="768350"/>
          </a:xfrm>
          <a:prstGeom prst="rect">
            <a:avLst/>
          </a:prstGeom>
          <a:noFill/>
        </p:spPr>
        <p:txBody>
          <a:bodyPr wrap="square" rtlCol="0">
            <a:spAutoFit/>
          </a:bodyPr>
          <a:p>
            <a:r>
              <a:rPr lang="vi-VN" altLang="en-US" sz="4400" b="1">
                <a:latin typeface="Times New Roman" panose="02020603050405020304" pitchFamily="18" charset="0"/>
                <a:cs typeface="Times New Roman" panose="02020603050405020304" pitchFamily="18" charset="0"/>
              </a:rPr>
              <a:t>1. Truyện ngắn hiện đại</a:t>
            </a:r>
            <a:endParaRPr lang="vi-VN" altLang="en-US" sz="4400" b="1">
              <a:latin typeface="Times New Roman" panose="02020603050405020304" pitchFamily="18" charset="0"/>
              <a:cs typeface="Times New Roman" panose="02020603050405020304" pitchFamily="18" charset="0"/>
            </a:endParaRPr>
          </a:p>
        </p:txBody>
      </p:sp>
      <p:sp>
        <p:nvSpPr>
          <p:cNvPr id="7" name="Text Box 6"/>
          <p:cNvSpPr txBox="1"/>
          <p:nvPr/>
        </p:nvSpPr>
        <p:spPr>
          <a:xfrm>
            <a:off x="628015" y="2463165"/>
            <a:ext cx="9846310" cy="2676525"/>
          </a:xfrm>
          <a:prstGeom prst="rect">
            <a:avLst/>
          </a:prstGeom>
          <a:noFill/>
        </p:spPr>
        <p:txBody>
          <a:bodyPr wrap="square" rtlCol="0">
            <a:spAutoFit/>
          </a:bodyPr>
          <a:p>
            <a:r>
              <a:rPr lang="en-US" altLang="en-US" sz="2400">
                <a:latin typeface="Times New Roman" panose="02020603050405020304" pitchFamily="18" charset="0"/>
                <a:cs typeface="Times New Roman" panose="02020603050405020304" pitchFamily="18" charset="0"/>
              </a:rPr>
              <a:t>Truyện ngắn hiện </a:t>
            </a:r>
            <a:r>
              <a:rPr lang="" altLang="en-US" sz="2400">
                <a:latin typeface="Times New Roman" panose="02020603050405020304" pitchFamily="18" charset="0"/>
                <a:cs typeface="Times New Roman" panose="02020603050405020304" pitchFamily="18" charset="0"/>
              </a:rPr>
              <a:t>đ</a:t>
            </a:r>
            <a:r>
              <a:rPr lang="en-US" altLang="en-US" sz="2400">
                <a:latin typeface="Times New Roman" panose="02020603050405020304" pitchFamily="18" charset="0"/>
                <a:cs typeface="Times New Roman" panose="02020603050405020304" pitchFamily="18" charset="0"/>
              </a:rPr>
              <a:t>ại là thể loại tự sự cỡ nhỏ, ở </a:t>
            </a:r>
            <a:r>
              <a:rPr lang="" altLang="en-US" sz="2400">
                <a:latin typeface="Times New Roman" panose="02020603050405020304" pitchFamily="18" charset="0"/>
                <a:cs typeface="Times New Roman" panose="02020603050405020304" pitchFamily="18" charset="0"/>
              </a:rPr>
              <a:t>đ</a:t>
            </a:r>
            <a:r>
              <a:rPr lang="en-US" altLang="en-US" sz="2400">
                <a:latin typeface="Times New Roman" panose="02020603050405020304" pitchFamily="18" charset="0"/>
                <a:cs typeface="Times New Roman" panose="02020603050405020304" pitchFamily="18" charset="0"/>
              </a:rPr>
              <a:t>ó, sự ngắn gọn </a:t>
            </a:r>
            <a:r>
              <a:rPr lang="" altLang="en-US" sz="2400">
                <a:latin typeface="Times New Roman" panose="02020603050405020304" pitchFamily="18" charset="0"/>
                <a:cs typeface="Times New Roman" panose="02020603050405020304" pitchFamily="18" charset="0"/>
              </a:rPr>
              <a:t>đư</a:t>
            </a:r>
            <a:r>
              <a:rPr lang="en-US" altLang="en-US" sz="2400">
                <a:latin typeface="Times New Roman" panose="02020603050405020304" pitchFamily="18" charset="0"/>
                <a:cs typeface="Times New Roman" panose="02020603050405020304" pitchFamily="18" charset="0"/>
              </a:rPr>
              <a:t>ợc nhìn nhận là một </a:t>
            </a:r>
            <a:r>
              <a:rPr lang="" altLang="en-US" sz="2400">
                <a:latin typeface="Times New Roman" panose="02020603050405020304" pitchFamily="18" charset="0"/>
                <a:cs typeface="Times New Roman" panose="02020603050405020304" pitchFamily="18" charset="0"/>
              </a:rPr>
              <a:t>đ</a:t>
            </a:r>
            <a:r>
              <a:rPr lang="en-US" altLang="en-US" sz="2400">
                <a:latin typeface="Times New Roman" panose="02020603050405020304" pitchFamily="18" charset="0"/>
                <a:cs typeface="Times New Roman" panose="02020603050405020304" pitchFamily="18" charset="0"/>
              </a:rPr>
              <a:t>ặc tr</a:t>
            </a:r>
            <a:r>
              <a:rPr lang="" altLang="en-US" sz="2400">
                <a:latin typeface="Times New Roman" panose="02020603050405020304" pitchFamily="18" charset="0"/>
                <a:cs typeface="Times New Roman" panose="02020603050405020304" pitchFamily="18" charset="0"/>
              </a:rPr>
              <a:t>ư</a:t>
            </a:r>
            <a:r>
              <a:rPr lang="en-US" altLang="en-US" sz="2400">
                <a:latin typeface="Times New Roman" panose="02020603050405020304" pitchFamily="18" charset="0"/>
                <a:cs typeface="Times New Roman" panose="02020603050405020304" pitchFamily="18" charset="0"/>
              </a:rPr>
              <a:t>ng nổi bật, phản ánh nét riêng của t</a:t>
            </a:r>
            <a:r>
              <a:rPr lang="" altLang="en-US" sz="2400">
                <a:latin typeface="Times New Roman" panose="02020603050405020304" pitchFamily="18" charset="0"/>
                <a:cs typeface="Times New Roman" panose="02020603050405020304" pitchFamily="18" charset="0"/>
              </a:rPr>
              <a:t>ư</a:t>
            </a:r>
            <a:r>
              <a:rPr lang="en-US" altLang="en-US" sz="2400">
                <a:latin typeface="Times New Roman" panose="02020603050405020304" pitchFamily="18" charset="0"/>
                <a:cs typeface="Times New Roman" panose="02020603050405020304" pitchFamily="18" charset="0"/>
              </a:rPr>
              <a:t> duy thể loại. Truyện ngắn hiện </a:t>
            </a:r>
            <a:r>
              <a:rPr lang="" altLang="en-US" sz="2400">
                <a:latin typeface="Times New Roman" panose="02020603050405020304" pitchFamily="18" charset="0"/>
                <a:cs typeface="Times New Roman" panose="02020603050405020304" pitchFamily="18" charset="0"/>
              </a:rPr>
              <a:t>đ</a:t>
            </a:r>
            <a:r>
              <a:rPr lang="en-US" altLang="en-US" sz="2400">
                <a:latin typeface="Times New Roman" panose="02020603050405020304" pitchFamily="18" charset="0"/>
                <a:cs typeface="Times New Roman" panose="02020603050405020304" pitchFamily="18" charset="0"/>
              </a:rPr>
              <a:t>ại th</a:t>
            </a:r>
            <a:r>
              <a:rPr lang="" altLang="en-US" sz="2400">
                <a:latin typeface="Times New Roman" panose="02020603050405020304" pitchFamily="18" charset="0"/>
                <a:cs typeface="Times New Roman" panose="02020603050405020304" pitchFamily="18" charset="0"/>
              </a:rPr>
              <a:t>ư</a:t>
            </a:r>
            <a:r>
              <a:rPr lang="en-US" altLang="en-US" sz="2400">
                <a:latin typeface="Times New Roman" panose="02020603050405020304" pitchFamily="18" charset="0"/>
                <a:cs typeface="Times New Roman" panose="02020603050405020304" pitchFamily="18" charset="0"/>
              </a:rPr>
              <a:t>ờng chú trọng </a:t>
            </a:r>
            <a:r>
              <a:rPr lang="" altLang="en-US" sz="2400">
                <a:latin typeface="Times New Roman" panose="02020603050405020304" pitchFamily="18" charset="0"/>
                <a:cs typeface="Times New Roman" panose="02020603050405020304" pitchFamily="18" charset="0"/>
              </a:rPr>
              <a:t>đ</a:t>
            </a:r>
            <a:r>
              <a:rPr lang="en-US" altLang="en-US" sz="2400">
                <a:latin typeface="Times New Roman" panose="02020603050405020304" pitchFamily="18" charset="0"/>
                <a:cs typeface="Times New Roman" panose="02020603050405020304" pitchFamily="18" charset="0"/>
              </a:rPr>
              <a:t>ến một tình huống diễn ra trong khoảng thời gian, không gian hạn chế. Tuy nhiên, những lát cắt </a:t>
            </a:r>
            <a:r>
              <a:rPr lang="" altLang="en-US" sz="2400">
                <a:latin typeface="Times New Roman" panose="02020603050405020304" pitchFamily="18" charset="0"/>
                <a:cs typeface="Times New Roman" panose="02020603050405020304" pitchFamily="18" charset="0"/>
              </a:rPr>
              <a:t>đ</a:t>
            </a:r>
            <a:r>
              <a:rPr lang="en-US" altLang="en-US" sz="2400">
                <a:latin typeface="Times New Roman" panose="02020603050405020304" pitchFamily="18" charset="0"/>
                <a:cs typeface="Times New Roman" panose="02020603050405020304" pitchFamily="18" charset="0"/>
              </a:rPr>
              <a:t>ời sống lại giàu sức gợi, có khả n</a:t>
            </a:r>
            <a:r>
              <a:rPr lang="" altLang="en-US" sz="2400">
                <a:latin typeface="Times New Roman" panose="02020603050405020304" pitchFamily="18" charset="0"/>
                <a:cs typeface="Times New Roman" panose="02020603050405020304" pitchFamily="18" charset="0"/>
              </a:rPr>
              <a:t>ă</a:t>
            </a:r>
            <a:r>
              <a:rPr lang="en-US" altLang="en-US" sz="2400">
                <a:latin typeface="Times New Roman" panose="02020603050405020304" pitchFamily="18" charset="0"/>
                <a:cs typeface="Times New Roman" panose="02020603050405020304" pitchFamily="18" charset="0"/>
              </a:rPr>
              <a:t>ng gợi mở những tr</a:t>
            </a:r>
            <a:r>
              <a:rPr lang="" altLang="en-US" sz="2400">
                <a:latin typeface="Times New Roman" panose="02020603050405020304" pitchFamily="18" charset="0"/>
                <a:cs typeface="Times New Roman" panose="02020603050405020304" pitchFamily="18" charset="0"/>
              </a:rPr>
              <a:t>ư</a:t>
            </a:r>
            <a:r>
              <a:rPr lang="en-US" altLang="en-US" sz="2400">
                <a:latin typeface="Times New Roman" panose="02020603050405020304" pitchFamily="18" charset="0"/>
                <a:cs typeface="Times New Roman" panose="02020603050405020304" pitchFamily="18" charset="0"/>
              </a:rPr>
              <a:t>ờng mảnh </a:t>
            </a:r>
            <a:r>
              <a:rPr lang="" altLang="en-US" sz="2400">
                <a:latin typeface="Times New Roman" panose="02020603050405020304" pitchFamily="18" charset="0"/>
                <a:cs typeface="Times New Roman" panose="02020603050405020304" pitchFamily="18" charset="0"/>
              </a:rPr>
              <a:t>đ</a:t>
            </a:r>
            <a:r>
              <a:rPr lang="en-US" altLang="en-US" sz="2400">
                <a:latin typeface="Times New Roman" panose="02020603050405020304" pitchFamily="18" charset="0"/>
                <a:cs typeface="Times New Roman" panose="02020603050405020304" pitchFamily="18" charset="0"/>
              </a:rPr>
              <a:t>ời với nhiều dự cảm. Do dung l</a:t>
            </a:r>
            <a:r>
              <a:rPr lang="" altLang="en-US" sz="2400">
                <a:latin typeface="Times New Roman" panose="02020603050405020304" pitchFamily="18" charset="0"/>
                <a:cs typeface="Times New Roman" panose="02020603050405020304" pitchFamily="18" charset="0"/>
              </a:rPr>
              <a:t>ư</a:t>
            </a:r>
            <a:r>
              <a:rPr lang="en-US" altLang="en-US" sz="2400">
                <a:latin typeface="Times New Roman" panose="02020603050405020304" pitchFamily="18" charset="0"/>
                <a:cs typeface="Times New Roman" panose="02020603050405020304" pitchFamily="18" charset="0"/>
              </a:rPr>
              <a:t>ợng ngắn gọn, truyện ngắn hiện </a:t>
            </a:r>
            <a:r>
              <a:rPr lang="" altLang="en-US" sz="2400">
                <a:latin typeface="Times New Roman" panose="02020603050405020304" pitchFamily="18" charset="0"/>
                <a:cs typeface="Times New Roman" panose="02020603050405020304" pitchFamily="18" charset="0"/>
              </a:rPr>
              <a:t>đ</a:t>
            </a:r>
            <a:r>
              <a:rPr lang="en-US" altLang="en-US" sz="2400">
                <a:latin typeface="Times New Roman" panose="02020603050405020304" pitchFamily="18" charset="0"/>
                <a:cs typeface="Times New Roman" panose="02020603050405020304" pitchFamily="18" charset="0"/>
              </a:rPr>
              <a:t>ại </a:t>
            </a:r>
            <a:r>
              <a:rPr lang="" altLang="en-US" sz="2400">
                <a:latin typeface="Times New Roman" panose="02020603050405020304" pitchFamily="18" charset="0"/>
                <a:cs typeface="Times New Roman" panose="02020603050405020304" pitchFamily="18" charset="0"/>
              </a:rPr>
              <a:t>đ</a:t>
            </a:r>
            <a:r>
              <a:rPr lang="en-US" altLang="en-US" sz="2400">
                <a:latin typeface="Times New Roman" panose="02020603050405020304" pitchFamily="18" charset="0"/>
                <a:cs typeface="Times New Roman" panose="02020603050405020304" pitchFamily="18" charset="0"/>
              </a:rPr>
              <a:t>òi hỏi sự chắt lọc, cô </a:t>
            </a:r>
            <a:r>
              <a:rPr lang="" altLang="en-US" sz="2400">
                <a:latin typeface="Times New Roman" panose="02020603050405020304" pitchFamily="18" charset="0"/>
                <a:cs typeface="Times New Roman" panose="02020603050405020304" pitchFamily="18" charset="0"/>
              </a:rPr>
              <a:t>đ</a:t>
            </a:r>
            <a:r>
              <a:rPr lang="en-US" altLang="en-US" sz="2400">
                <a:latin typeface="Times New Roman" panose="02020603050405020304" pitchFamily="18" charset="0"/>
                <a:cs typeface="Times New Roman" panose="02020603050405020304" pitchFamily="18" charset="0"/>
              </a:rPr>
              <a:t>ọng của chi tiết và lời v</a:t>
            </a:r>
            <a:r>
              <a:rPr lang="" altLang="en-US" sz="2400">
                <a:latin typeface="Times New Roman" panose="02020603050405020304" pitchFamily="18" charset="0"/>
                <a:cs typeface="Times New Roman" panose="02020603050405020304" pitchFamily="18" charset="0"/>
              </a:rPr>
              <a:t>ă</a:t>
            </a:r>
            <a:r>
              <a:rPr lang="en-US" altLang="en-US" sz="2400">
                <a:latin typeface="Times New Roman" panose="02020603050405020304" pitchFamily="18" charset="0"/>
                <a:cs typeface="Times New Roman" panose="02020603050405020304" pitchFamily="18" charset="0"/>
              </a:rPr>
              <a:t>n, </a:t>
            </a:r>
            <a:r>
              <a:rPr lang="" altLang="en-US" sz="2400">
                <a:latin typeface="Times New Roman" panose="02020603050405020304" pitchFamily="18" charset="0"/>
                <a:cs typeface="Times New Roman" panose="02020603050405020304" pitchFamily="18" charset="0"/>
              </a:rPr>
              <a:t>đ</a:t>
            </a:r>
            <a:r>
              <a:rPr lang="en-US" altLang="en-US" sz="2400">
                <a:latin typeface="Times New Roman" panose="02020603050405020304" pitchFamily="18" charset="0"/>
                <a:cs typeface="Times New Roman" panose="02020603050405020304" pitchFamily="18" charset="0"/>
              </a:rPr>
              <a:t>ồng thời phải có ph</a:t>
            </a:r>
            <a:r>
              <a:rPr lang="" altLang="en-US" sz="2400">
                <a:latin typeface="Times New Roman" panose="02020603050405020304" pitchFamily="18" charset="0"/>
                <a:cs typeface="Times New Roman" panose="02020603050405020304" pitchFamily="18" charset="0"/>
              </a:rPr>
              <a:t>ư</a:t>
            </a:r>
            <a:r>
              <a:rPr lang="en-US" altLang="en-US" sz="2400">
                <a:latin typeface="Times New Roman" panose="02020603050405020304" pitchFamily="18" charset="0"/>
                <a:cs typeface="Times New Roman" panose="02020603050405020304" pitchFamily="18" charset="0"/>
              </a:rPr>
              <a:t>ơng pháp chấm phá trong nghệ thuật.</a:t>
            </a:r>
            <a:endParaRPr lang="en-US" altLang="en-US"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p:sp>
        <p:nvSpPr>
          <p:cNvPr id="4" name="Text Box 3"/>
          <p:cNvSpPr txBox="1"/>
          <p:nvPr/>
        </p:nvSpPr>
        <p:spPr>
          <a:xfrm>
            <a:off x="504825" y="1009650"/>
            <a:ext cx="10130155" cy="768350"/>
          </a:xfrm>
          <a:prstGeom prst="rect">
            <a:avLst/>
          </a:prstGeom>
        </p:spPr>
        <p:txBody>
          <a:bodyPr wrap="square">
            <a:spAutoFit/>
          </a:bodyPr>
          <a:p>
            <a:r>
              <a:rPr sz="4400" b="1">
                <a:latin typeface="Times New Roman" panose="02020603050405020304" pitchFamily="18" charset="0"/>
                <a:cs typeface="Times New Roman" panose="02020603050405020304" pitchFamily="18" charset="0"/>
              </a:rPr>
              <a:t>2. Câu chuyện và truyện kể</a:t>
            </a:r>
            <a:endParaRPr sz="4400" b="1">
              <a:latin typeface="Times New Roman" panose="02020603050405020304" pitchFamily="18" charset="0"/>
              <a:cs typeface="Times New Roman" panose="02020603050405020304" pitchFamily="18" charset="0"/>
            </a:endParaRPr>
          </a:p>
        </p:txBody>
      </p:sp>
      <p:sp>
        <p:nvSpPr>
          <p:cNvPr id="5" name="Text Box 4"/>
          <p:cNvSpPr txBox="1"/>
          <p:nvPr/>
        </p:nvSpPr>
        <p:spPr>
          <a:xfrm>
            <a:off x="321945" y="2459990"/>
            <a:ext cx="11158220" cy="1938020"/>
          </a:xfrm>
          <a:prstGeom prst="rect">
            <a:avLst/>
          </a:prstGeom>
        </p:spPr>
        <p:txBody>
          <a:bodyPr wrap="square">
            <a:spAutoFit/>
          </a:bodyPr>
          <a:p>
            <a:r>
              <a:rPr sz="2400">
                <a:latin typeface="Times New Roman" panose="02020603050405020304" pitchFamily="18" charset="0"/>
                <a:cs typeface="Times New Roman" panose="02020603050405020304" pitchFamily="18" charset="0"/>
              </a:rPr>
              <a:t>Câu chuyện (được kể lại, kể ra từ truyện gốc) là nội dung của tác phẩm tự sự bao gồm nhân vật, bối cảnh và sự kiện được sắp xếp theo trật tự thời gian. Người kể chuyện kể lại câu chuyện với các yếu tố đồng nhất: nó bao gồm các sự kiện có thực hoặc không có thực nhưng mang bản tự sự, gắn liền với nhân vật và các tình huống. Yếu tố đồng nhất quan trọng là chú ý đến cách nhìn của người kể lại tình huống cũng như kể lại như thế nào.</a:t>
            </a:r>
            <a:endParaRPr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p:sp>
        <p:nvSpPr>
          <p:cNvPr id="4" name="Text Box 3"/>
          <p:cNvSpPr txBox="1"/>
          <p:nvPr/>
        </p:nvSpPr>
        <p:spPr>
          <a:xfrm>
            <a:off x="285115" y="257810"/>
            <a:ext cx="10558145" cy="768350"/>
          </a:xfrm>
          <a:prstGeom prst="rect">
            <a:avLst/>
          </a:prstGeom>
          <a:noFill/>
        </p:spPr>
        <p:txBody>
          <a:bodyPr wrap="square" rtlCol="0">
            <a:spAutoFit/>
          </a:bodyPr>
          <a:p>
            <a:r>
              <a:rPr lang="vi-VN" altLang="en-US" sz="4400" b="1">
                <a:latin typeface="Times New Roman" panose="02020603050405020304" pitchFamily="18" charset="0"/>
                <a:cs typeface="Times New Roman" panose="02020603050405020304" pitchFamily="18" charset="0"/>
              </a:rPr>
              <a:t>3. Điểm nhìn trong truyện kể</a:t>
            </a:r>
            <a:endParaRPr lang="vi-VN" altLang="en-US" sz="4400" b="1">
              <a:latin typeface="Times New Roman" panose="02020603050405020304" pitchFamily="18" charset="0"/>
              <a:cs typeface="Times New Roman" panose="02020603050405020304" pitchFamily="18" charset="0"/>
            </a:endParaRPr>
          </a:p>
        </p:txBody>
      </p:sp>
      <p:sp>
        <p:nvSpPr>
          <p:cNvPr id="5" name="Text Box 4"/>
          <p:cNvSpPr txBox="1"/>
          <p:nvPr/>
        </p:nvSpPr>
        <p:spPr>
          <a:xfrm>
            <a:off x="285115" y="1179830"/>
            <a:ext cx="11249660" cy="1198880"/>
          </a:xfrm>
          <a:prstGeom prst="rect">
            <a:avLst/>
          </a:prstGeom>
        </p:spPr>
        <p:txBody>
          <a:bodyPr wrap="square">
            <a:spAutoFit/>
          </a:bodyPr>
          <a:p>
            <a:r>
              <a:rPr sz="2400">
                <a:latin typeface="Times New Roman" panose="02020603050405020304" pitchFamily="18" charset="0"/>
                <a:cs typeface="Times New Roman" panose="02020603050405020304" pitchFamily="18" charset="0"/>
              </a:rPr>
              <a:t>Để câu chuyện được kể ra, nhất thiết phải có người kể chuyện (tức người kể, bình truyện và kể lại câu chuyện ấy). Người kể chuyện bao giờ cũng kể chuyện từ điểm nhìn nhất định, đó chính là vị trí để quan sát, trần thuật, đánh giá.</a:t>
            </a:r>
            <a:endParaRPr sz="2400">
              <a:latin typeface="Times New Roman" panose="02020603050405020304" pitchFamily="18" charset="0"/>
              <a:cs typeface="Times New Roman" panose="02020603050405020304" pitchFamily="18" charset="0"/>
            </a:endParaRPr>
          </a:p>
        </p:txBody>
      </p:sp>
      <p:sp>
        <p:nvSpPr>
          <p:cNvPr id="6" name="Text Box 5"/>
          <p:cNvSpPr txBox="1"/>
          <p:nvPr/>
        </p:nvSpPr>
        <p:spPr>
          <a:xfrm>
            <a:off x="399415" y="2780665"/>
            <a:ext cx="11135360" cy="3415030"/>
          </a:xfrm>
          <a:prstGeom prst="rect">
            <a:avLst/>
          </a:prstGeom>
        </p:spPr>
        <p:txBody>
          <a:bodyPr wrap="square">
            <a:spAutoFit/>
          </a:bodyPr>
          <a:p>
            <a:r>
              <a:rPr sz="2400">
                <a:latin typeface="Times New Roman" panose="02020603050405020304" pitchFamily="18" charset="0"/>
                <a:cs typeface="Times New Roman" panose="02020603050405020304" pitchFamily="18" charset="0"/>
              </a:rPr>
              <a:t>Có thể phân chia điểm nhìn trong tác phẩm tự sự thành nhiều thể loại khác nhau như: điểm nhìn của người kể chuyện và điểm nhìn của nhân vật được kể; điểm nhìn bên ngoài (miêu tả sự vật, con người ở những bình diện ngoại hiện, kể về những điều mà nhân vật không biết) và điểm nhìn bên trong (kể và tái hiện cảm nhận, suy nghĩ, tình cảm của nhân vật); điểm nhìn toàn tri (người kể nắm – nhìn – quan sát – đánh giá mọi sự kiện trong tác phẩm) và điểm nhìn hạn chế (người kể không nắm lại quá khứ, không làm sáng tỏ mọi vấn đề, không thấu hiểu tâm lí, tư tưởng, tình cảm của nhân vật); điểm nhìn đồng hiện (một sự kiện, trải nghiệm của nhân vật được xác định bởi nhiều điểm nhìn, các cách đánh giá khác nhau, thậm chí đối lập, tạo nên tính đa thanh cho văn bản).</a:t>
            </a:r>
            <a:endParaRPr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p:sp>
        <p:nvSpPr>
          <p:cNvPr id="4" name="Text Box 3"/>
          <p:cNvSpPr txBox="1"/>
          <p:nvPr/>
        </p:nvSpPr>
        <p:spPr>
          <a:xfrm>
            <a:off x="730885" y="440690"/>
            <a:ext cx="9209405" cy="768350"/>
          </a:xfrm>
          <a:prstGeom prst="rect">
            <a:avLst/>
          </a:prstGeom>
          <a:noFill/>
        </p:spPr>
        <p:txBody>
          <a:bodyPr wrap="square" rtlCol="0">
            <a:spAutoFit/>
          </a:bodyPr>
          <a:p>
            <a:r>
              <a:rPr lang="vi-VN" altLang="en-US" sz="4400" b="1">
                <a:latin typeface="Times New Roman" panose="02020603050405020304" pitchFamily="18" charset="0"/>
                <a:cs typeface="Times New Roman" panose="02020603050405020304" pitchFamily="18" charset="0"/>
              </a:rPr>
              <a:t>4. Lời kể chuyện và lời nhân vật</a:t>
            </a:r>
            <a:endParaRPr lang="vi-VN" altLang="en-US" sz="4400" b="1">
              <a:latin typeface="Times New Roman" panose="02020603050405020304" pitchFamily="18" charset="0"/>
              <a:cs typeface="Times New Roman" panose="02020603050405020304" pitchFamily="18" charset="0"/>
            </a:endParaRPr>
          </a:p>
        </p:txBody>
      </p:sp>
      <p:sp>
        <p:nvSpPr>
          <p:cNvPr id="5" name="Text Box 4"/>
          <p:cNvSpPr txBox="1"/>
          <p:nvPr/>
        </p:nvSpPr>
        <p:spPr>
          <a:xfrm>
            <a:off x="730885" y="1430020"/>
            <a:ext cx="9638030" cy="4523105"/>
          </a:xfrm>
          <a:prstGeom prst="rect">
            <a:avLst/>
          </a:prstGeom>
        </p:spPr>
        <p:txBody>
          <a:bodyPr wrap="square">
            <a:spAutoFit/>
          </a:bodyPr>
          <a:p>
            <a:r>
              <a:rPr sz="3200">
                <a:latin typeface="Times New Roman" panose="02020603050405020304" pitchFamily="18" charset="0"/>
                <a:cs typeface="Times New Roman" panose="02020603050405020304" pitchFamily="18" charset="0"/>
              </a:rPr>
              <a:t>Trong truyện kể có hai loại lời chính:</a:t>
            </a:r>
            <a:endParaRPr sz="3200">
              <a:latin typeface="Times New Roman" panose="02020603050405020304" pitchFamily="18" charset="0"/>
              <a:cs typeface="Times New Roman" panose="02020603050405020304" pitchFamily="18" charset="0"/>
            </a:endParaRPr>
          </a:p>
          <a:p>
            <a:endParaRPr sz="3200">
              <a:latin typeface="Times New Roman" panose="02020603050405020304" pitchFamily="18" charset="0"/>
              <a:cs typeface="Times New Roman" panose="02020603050405020304" pitchFamily="18" charset="0"/>
            </a:endParaRPr>
          </a:p>
          <a:p>
            <a:pPr indent="0">
              <a:buFont typeface="Arial" panose="020B0604020202020204"/>
              <a:buNone/>
            </a:pPr>
            <a:r>
              <a:rPr lang="vi-VN" sz="3200">
                <a:latin typeface="Times New Roman" panose="02020603050405020304" pitchFamily="18" charset="0"/>
                <a:cs typeface="Times New Roman" panose="02020603050405020304" pitchFamily="18" charset="0"/>
              </a:rPr>
              <a:t>+ </a:t>
            </a:r>
            <a:r>
              <a:rPr sz="3200">
                <a:latin typeface="Times New Roman" panose="02020603050405020304" pitchFamily="18" charset="0"/>
                <a:cs typeface="Times New Roman" panose="02020603050405020304" pitchFamily="18" charset="0"/>
              </a:rPr>
              <a:t>Lời người kể chuyện: do người kể tạo ra, nhằm thuật lại sự việc, giới thiệu, miêu tả nhân vật, bộc lộ quan điểm, cảm xúc…</a:t>
            </a:r>
            <a:endParaRPr sz="3200">
              <a:latin typeface="Times New Roman" panose="02020603050405020304" pitchFamily="18" charset="0"/>
              <a:cs typeface="Times New Roman" panose="02020603050405020304" pitchFamily="18" charset="0"/>
            </a:endParaRPr>
          </a:p>
          <a:p>
            <a:pPr>
              <a:buFont typeface="Arial" panose="020B0604020202020204"/>
              <a:buChar char="•"/>
            </a:pPr>
            <a:endParaRPr sz="3200">
              <a:latin typeface="Times New Roman" panose="02020603050405020304" pitchFamily="18" charset="0"/>
              <a:cs typeface="Times New Roman" panose="02020603050405020304" pitchFamily="18" charset="0"/>
            </a:endParaRPr>
          </a:p>
          <a:p>
            <a:pPr indent="0">
              <a:buFont typeface="Arial" panose="020B0604020202020204"/>
              <a:buNone/>
            </a:pPr>
            <a:r>
              <a:rPr lang="vi-VN" sz="3200">
                <a:latin typeface="Times New Roman" panose="02020603050405020304" pitchFamily="18" charset="0"/>
                <a:cs typeface="Times New Roman" panose="02020603050405020304" pitchFamily="18" charset="0"/>
              </a:rPr>
              <a:t>+ </a:t>
            </a:r>
            <a:r>
              <a:rPr sz="3200">
                <a:latin typeface="Times New Roman" panose="02020603050405020304" pitchFamily="18" charset="0"/>
                <a:cs typeface="Times New Roman" panose="02020603050405020304" pitchFamily="18" charset="0"/>
              </a:rPr>
              <a:t>Lời nhân vật: thể hiện qua ngôn ngữ đối thoại, độc thoại, độc thoại nội tâm, giúp bộc lộ tính cách, tâm lí và tư tưởng của nhân vật.</a:t>
            </a:r>
            <a:endParaRPr sz="320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anspor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r="6666"/>
          <a:stretch>
            <a:fillRect/>
          </a:stretch>
        </p:blipFill>
        <p:spPr>
          <a:xfrm>
            <a:off x="-3047" y="10"/>
            <a:ext cx="12191999" cy="6857990"/>
          </a:xfrm>
          <a:prstGeom prst="rect">
            <a:avLst/>
          </a:prstGeom>
        </p:spPr>
      </p:pic>
      <p:sp>
        <p:nvSpPr>
          <p:cNvPr id="3" name="Subtitle 2"/>
          <p:cNvSpPr>
            <a:spLocks noGrp="1"/>
          </p:cNvSpPr>
          <p:nvPr>
            <p:ph type="subTitle" idx="1"/>
          </p:nvPr>
        </p:nvSpPr>
        <p:spPr>
          <a:xfrm>
            <a:off x="1335372" y="1138732"/>
            <a:ext cx="10058400" cy="1282707"/>
          </a:xfrm>
          <a:effectLst>
            <a:outerShdw blurRad="50800" dist="38100" dir="2700000" algn="tl" rotWithShape="0">
              <a:prstClr val="black">
                <a:alpha val="40000"/>
              </a:prstClr>
            </a:outerShdw>
          </a:effectLst>
        </p:spPr>
        <p:txBody>
          <a:bodyPr>
            <a:normAutofit/>
          </a:bodyPr>
          <a:lstStyle/>
          <a:p>
            <a:r>
              <a:rPr lang="vi-VN" altLang="en-US" sz="7200" b="1" dirty="0">
                <a:solidFill>
                  <a:schemeClr val="accent2">
                    <a:lumMod val="50000"/>
                  </a:schemeClr>
                </a:solidFill>
                <a:latin typeface="Times New Roman" panose="02020603050405020304" pitchFamily="18" charset="0"/>
                <a:cs typeface="Times New Roman" panose="02020603050405020304" pitchFamily="18" charset="0"/>
              </a:rPr>
              <a:t>I</a:t>
            </a:r>
            <a:r>
              <a:rPr lang="en-US" sz="7200" b="1" dirty="0">
                <a:solidFill>
                  <a:schemeClr val="accent2">
                    <a:lumMod val="50000"/>
                  </a:schemeClr>
                </a:solidFill>
                <a:latin typeface="Times New Roman" panose="02020603050405020304" pitchFamily="18" charset="0"/>
                <a:cs typeface="Times New Roman" panose="02020603050405020304" pitchFamily="18" charset="0"/>
              </a:rPr>
              <a:t>I. TÌM HIỂU CHUNG</a:t>
            </a:r>
            <a:endParaRPr lang="en-US" sz="72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15277</Words>
  <Application>WPS Presentation</Application>
  <PresentationFormat>Widescreen</PresentationFormat>
  <Paragraphs>375</Paragraphs>
  <Slides>46</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46</vt:i4>
      </vt:variant>
    </vt:vector>
  </HeadingPairs>
  <TitlesOfParts>
    <vt:vector size="66" baseType="lpstr">
      <vt:lpstr>Arial</vt:lpstr>
      <vt:lpstr>SimSun</vt:lpstr>
      <vt:lpstr>Wingdings</vt:lpstr>
      <vt:lpstr>#9Slide05 SVNCherryla</vt:lpstr>
      <vt:lpstr>Segoe Print</vt:lpstr>
      <vt:lpstr>Times New Roman</vt:lpstr>
      <vt:lpstr>Noto Sans Symbols</vt:lpstr>
      <vt:lpstr>#9Slide03 Kaleko 105 Round Bold</vt:lpstr>
      <vt:lpstr>Calibri</vt:lpstr>
      <vt:lpstr>等线</vt:lpstr>
      <vt:lpstr>Arial</vt:lpstr>
      <vt:lpstr>Microsoft YaHei</vt:lpstr>
      <vt:lpstr>Arial Unicode MS</vt:lpstr>
      <vt:lpstr>Calibri Light</vt:lpstr>
      <vt:lpstr>Times New Roman</vt:lpstr>
      <vt:lpstr>Symbol</vt:lpstr>
      <vt:lpstr>Courier New</vt:lpstr>
      <vt:lpstr>Calibri (Body)</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Nguyệt Hằng Trần Thị</cp:lastModifiedBy>
  <cp:revision>4</cp:revision>
  <dcterms:created xsi:type="dcterms:W3CDTF">2023-08-13T03:58:00Z</dcterms:created>
  <dcterms:modified xsi:type="dcterms:W3CDTF">2025-08-28T14:24:49Z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A3FAE85E80644BDF97F167A739E6C8B6_13</vt:lpwstr>
  </property>
  <property fmtid="{D5CDD505-2E9C-101B-9397-08002B2CF9AE}" pid="3" name="KSOProductBuildVer">
    <vt:lpwstr>1033-12.2.0.21931</vt:lpwstr>
  </property>
</Properties>
</file>