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1" r:id="rId3"/>
    <p:sldMasterId id="2147483723" r:id="rId4"/>
  </p:sldMasterIdLst>
  <p:notesMasterIdLst>
    <p:notesMasterId r:id="rId30"/>
  </p:notesMasterIdLst>
  <p:sldIdLst>
    <p:sldId id="332" r:id="rId5"/>
    <p:sldId id="278" r:id="rId6"/>
    <p:sldId id="333" r:id="rId7"/>
    <p:sldId id="334" r:id="rId8"/>
    <p:sldId id="339" r:id="rId9"/>
    <p:sldId id="313" r:id="rId10"/>
    <p:sldId id="335" r:id="rId11"/>
    <p:sldId id="280" r:id="rId12"/>
    <p:sldId id="336" r:id="rId13"/>
    <p:sldId id="260" r:id="rId14"/>
    <p:sldId id="261" r:id="rId15"/>
    <p:sldId id="340" r:id="rId16"/>
    <p:sldId id="341" r:id="rId17"/>
    <p:sldId id="342" r:id="rId18"/>
    <p:sldId id="343" r:id="rId19"/>
    <p:sldId id="344" r:id="rId20"/>
    <p:sldId id="337" r:id="rId21"/>
    <p:sldId id="326" r:id="rId22"/>
    <p:sldId id="319" r:id="rId23"/>
    <p:sldId id="322" r:id="rId24"/>
    <p:sldId id="321" r:id="rId25"/>
    <p:sldId id="338" r:id="rId26"/>
    <p:sldId id="292" r:id="rId27"/>
    <p:sldId id="293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006673"/>
    <a:srgbClr val="A3DBE1"/>
    <a:srgbClr val="F26532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07" autoAdjust="0"/>
    <p:restoredTop sz="94364" autoAdjust="0"/>
  </p:normalViewPr>
  <p:slideViewPr>
    <p:cSldViewPr snapToGrid="0" showGuides="1">
      <p:cViewPr varScale="1">
        <p:scale>
          <a:sx n="72" d="100"/>
          <a:sy n="72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449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0B5C03-69B3-4D06-BE89-F885986EB7BD}" type="slidenum">
              <a:rPr kumimoji="0" lang="hu-H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>
              <a:latin typeface="Arial" panose="020B0604020202020204" pitchFamily="34" charset="0"/>
            </a:endParaRPr>
          </a:p>
        </p:txBody>
      </p:sp>
      <p:sp>
        <p:nvSpPr>
          <p:cNvPr id="2150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6C1FA-A805-43EC-8F10-002FE2A02B1B}" type="slidenum"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4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A1B78-139F-47E2-8088-9683F3BD7A3F}" type="slidenum">
              <a:rPr kumimoji="0" lang="hu-H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>
              <a:latin typeface="Arial" panose="020B0604020202020204" pitchFamily="34" charset="0"/>
            </a:endParaRPr>
          </a:p>
        </p:txBody>
      </p:sp>
      <p:sp>
        <p:nvSpPr>
          <p:cNvPr id="2253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B54C6-CE9E-47C4-9C7F-9A3769B12B7A}" type="slidenum"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6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309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232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1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886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41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86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12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B9202-1D4F-4E98-84A9-F3155704EF7C}" type="slidenum">
              <a:rPr kumimoji="0" lang="hu-H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>
              <a:latin typeface="Arial" panose="020B0604020202020204" pitchFamily="34" charset="0"/>
            </a:endParaRPr>
          </a:p>
        </p:txBody>
      </p:sp>
      <p:sp>
        <p:nvSpPr>
          <p:cNvPr id="19461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C4751-7F41-46A3-90E1-9FE652311737}" type="slidenum"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58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BB82A-2FF6-4717-BE76-E99599EA3C5F}" type="slidenum">
              <a:rPr kumimoji="0" lang="hu-H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>
              <a:latin typeface="Arial" panose="020B0604020202020204" pitchFamily="34" charset="0"/>
            </a:endParaRPr>
          </a:p>
        </p:txBody>
      </p:sp>
      <p:sp>
        <p:nvSpPr>
          <p:cNvPr id="2048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354D3-CA20-4B09-A73C-5B8E172A5A6E}" type="slidenum"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11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316967"/>
            <a:ext cx="3178000" cy="30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400" b="0"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5398767"/>
            <a:ext cx="31780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81733" y="0"/>
            <a:ext cx="73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21449" y="-16"/>
            <a:ext cx="5555972" cy="4124544"/>
          </a:xfrm>
          <a:custGeom>
            <a:avLst/>
            <a:gdLst/>
            <a:ahLst/>
            <a:cxnLst/>
            <a:rect l="l" t="t" r="r" b="b"/>
            <a:pathLst>
              <a:path w="148476" h="110223" extrusionOk="0">
                <a:moveTo>
                  <a:pt x="38617" y="27892"/>
                </a:moveTo>
                <a:cubicBezTo>
                  <a:pt x="77206" y="30580"/>
                  <a:pt x="90536" y="39429"/>
                  <a:pt x="85579" y="65249"/>
                </a:cubicBezTo>
                <a:cubicBezTo>
                  <a:pt x="79979" y="94484"/>
                  <a:pt x="100897" y="110222"/>
                  <a:pt x="127781" y="88463"/>
                </a:cubicBezTo>
                <a:cubicBezTo>
                  <a:pt x="135734" y="82023"/>
                  <a:pt x="142539" y="78662"/>
                  <a:pt x="148476" y="77430"/>
                </a:cubicBezTo>
                <a:lnTo>
                  <a:pt x="148476" y="0"/>
                </a:lnTo>
                <a:lnTo>
                  <a:pt x="8681" y="0"/>
                </a:lnTo>
                <a:cubicBezTo>
                  <a:pt x="0" y="9941"/>
                  <a:pt x="9521" y="25847"/>
                  <a:pt x="38617" y="278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431767" y="-16"/>
            <a:ext cx="5745653" cy="4025008"/>
          </a:xfrm>
          <a:custGeom>
            <a:avLst/>
            <a:gdLst/>
            <a:ahLst/>
            <a:cxnLst/>
            <a:rect l="l" t="t" r="r" b="b"/>
            <a:pathLst>
              <a:path w="153545" h="107563" extrusionOk="0">
                <a:moveTo>
                  <a:pt x="105463" y="107535"/>
                </a:moveTo>
                <a:cubicBezTo>
                  <a:pt x="101766" y="107563"/>
                  <a:pt x="98154" y="106611"/>
                  <a:pt x="94989" y="104734"/>
                </a:cubicBezTo>
                <a:cubicBezTo>
                  <a:pt x="90565" y="102074"/>
                  <a:pt x="87316" y="97649"/>
                  <a:pt x="85524" y="91909"/>
                </a:cubicBezTo>
                <a:cubicBezTo>
                  <a:pt x="83704" y="85944"/>
                  <a:pt x="83508" y="78747"/>
                  <a:pt x="84992" y="70990"/>
                </a:cubicBezTo>
                <a:cubicBezTo>
                  <a:pt x="87176" y="59620"/>
                  <a:pt x="86056" y="51555"/>
                  <a:pt x="81491" y="45619"/>
                </a:cubicBezTo>
                <a:cubicBezTo>
                  <a:pt x="74854" y="36966"/>
                  <a:pt x="60657" y="32457"/>
                  <a:pt x="34109" y="30609"/>
                </a:cubicBezTo>
                <a:cubicBezTo>
                  <a:pt x="17335" y="29433"/>
                  <a:pt x="5657" y="23776"/>
                  <a:pt x="2101" y="15095"/>
                </a:cubicBezTo>
                <a:cubicBezTo>
                  <a:pt x="1" y="10026"/>
                  <a:pt x="1037" y="4537"/>
                  <a:pt x="5013" y="1"/>
                </a:cubicBezTo>
                <a:lnTo>
                  <a:pt x="5265" y="253"/>
                </a:lnTo>
                <a:cubicBezTo>
                  <a:pt x="1429" y="4649"/>
                  <a:pt x="365" y="10026"/>
                  <a:pt x="2409" y="14955"/>
                </a:cubicBezTo>
                <a:cubicBezTo>
                  <a:pt x="5937" y="23496"/>
                  <a:pt x="17503" y="29069"/>
                  <a:pt x="34137" y="30245"/>
                </a:cubicBezTo>
                <a:cubicBezTo>
                  <a:pt x="60797" y="32121"/>
                  <a:pt x="75051" y="36658"/>
                  <a:pt x="81771" y="45395"/>
                </a:cubicBezTo>
                <a:cubicBezTo>
                  <a:pt x="86420" y="51415"/>
                  <a:pt x="87540" y="59592"/>
                  <a:pt x="85356" y="71074"/>
                </a:cubicBezTo>
                <a:cubicBezTo>
                  <a:pt x="83872" y="78775"/>
                  <a:pt x="84068" y="85916"/>
                  <a:pt x="85888" y="91797"/>
                </a:cubicBezTo>
                <a:cubicBezTo>
                  <a:pt x="87624" y="97453"/>
                  <a:pt x="90845" y="101822"/>
                  <a:pt x="95157" y="104426"/>
                </a:cubicBezTo>
                <a:cubicBezTo>
                  <a:pt x="98294" y="106246"/>
                  <a:pt x="101850" y="107199"/>
                  <a:pt x="105463" y="107171"/>
                </a:cubicBezTo>
                <a:cubicBezTo>
                  <a:pt x="113108" y="107171"/>
                  <a:pt x="121929" y="103418"/>
                  <a:pt x="130918" y="96137"/>
                </a:cubicBezTo>
                <a:cubicBezTo>
                  <a:pt x="139151" y="89472"/>
                  <a:pt x="146544" y="85552"/>
                  <a:pt x="153489" y="84124"/>
                </a:cubicBezTo>
                <a:lnTo>
                  <a:pt x="153545" y="84460"/>
                </a:lnTo>
                <a:cubicBezTo>
                  <a:pt x="146656" y="85860"/>
                  <a:pt x="139347" y="89780"/>
                  <a:pt x="131142" y="96417"/>
                </a:cubicBezTo>
                <a:cubicBezTo>
                  <a:pt x="122097" y="103754"/>
                  <a:pt x="113192" y="107535"/>
                  <a:pt x="105463" y="10753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540867" y="1"/>
            <a:ext cx="2651100" cy="1778311"/>
          </a:xfrm>
          <a:custGeom>
            <a:avLst/>
            <a:gdLst/>
            <a:ahLst/>
            <a:cxnLst/>
            <a:rect l="l" t="t" r="r" b="b"/>
            <a:pathLst>
              <a:path w="70458" h="47523" extrusionOk="0">
                <a:moveTo>
                  <a:pt x="1485" y="0"/>
                </a:moveTo>
                <a:cubicBezTo>
                  <a:pt x="0" y="24167"/>
                  <a:pt x="22375" y="47522"/>
                  <a:pt x="44526" y="31504"/>
                </a:cubicBezTo>
                <a:cubicBezTo>
                  <a:pt x="55616" y="23467"/>
                  <a:pt x="64297" y="21787"/>
                  <a:pt x="70458" y="24223"/>
                </a:cubicBezTo>
                <a:lnTo>
                  <a:pt x="7045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49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621200" y="5278700"/>
            <a:ext cx="4619600" cy="8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38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10129567" y="3509500"/>
            <a:ext cx="1016000" cy="10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10129567" y="5128767"/>
            <a:ext cx="1016000" cy="10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-8600" y="3515067"/>
            <a:ext cx="6868000" cy="10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8600" y="5134333"/>
            <a:ext cx="6868000" cy="10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/>
          <p:nvPr/>
        </p:nvSpPr>
        <p:spPr>
          <a:xfrm rot="-830136">
            <a:off x="1628051" y="2794946"/>
            <a:ext cx="5423437" cy="3799285"/>
          </a:xfrm>
          <a:custGeom>
            <a:avLst/>
            <a:gdLst/>
            <a:ahLst/>
            <a:cxnLst/>
            <a:rect l="l" t="t" r="r" b="b"/>
            <a:pathLst>
              <a:path w="153545" h="107563" extrusionOk="0">
                <a:moveTo>
                  <a:pt x="105463" y="107535"/>
                </a:moveTo>
                <a:cubicBezTo>
                  <a:pt x="101766" y="107563"/>
                  <a:pt x="98154" y="106611"/>
                  <a:pt x="94989" y="104734"/>
                </a:cubicBezTo>
                <a:cubicBezTo>
                  <a:pt x="90565" y="102074"/>
                  <a:pt x="87316" y="97649"/>
                  <a:pt x="85524" y="91909"/>
                </a:cubicBezTo>
                <a:cubicBezTo>
                  <a:pt x="83704" y="85944"/>
                  <a:pt x="83508" y="78747"/>
                  <a:pt x="84992" y="70990"/>
                </a:cubicBezTo>
                <a:cubicBezTo>
                  <a:pt x="87176" y="59620"/>
                  <a:pt x="86056" y="51555"/>
                  <a:pt x="81491" y="45619"/>
                </a:cubicBezTo>
                <a:cubicBezTo>
                  <a:pt x="74854" y="36966"/>
                  <a:pt x="60657" y="32457"/>
                  <a:pt x="34109" y="30609"/>
                </a:cubicBezTo>
                <a:cubicBezTo>
                  <a:pt x="17335" y="29433"/>
                  <a:pt x="5657" y="23776"/>
                  <a:pt x="2101" y="15095"/>
                </a:cubicBezTo>
                <a:cubicBezTo>
                  <a:pt x="1" y="10026"/>
                  <a:pt x="1037" y="4537"/>
                  <a:pt x="5013" y="1"/>
                </a:cubicBezTo>
                <a:lnTo>
                  <a:pt x="5265" y="253"/>
                </a:lnTo>
                <a:cubicBezTo>
                  <a:pt x="1429" y="4649"/>
                  <a:pt x="365" y="10026"/>
                  <a:pt x="2409" y="14955"/>
                </a:cubicBezTo>
                <a:cubicBezTo>
                  <a:pt x="5937" y="23496"/>
                  <a:pt x="17503" y="29069"/>
                  <a:pt x="34137" y="30245"/>
                </a:cubicBezTo>
                <a:cubicBezTo>
                  <a:pt x="60797" y="32121"/>
                  <a:pt x="75051" y="36658"/>
                  <a:pt x="81771" y="45395"/>
                </a:cubicBezTo>
                <a:cubicBezTo>
                  <a:pt x="86420" y="51415"/>
                  <a:pt x="87540" y="59592"/>
                  <a:pt x="85356" y="71074"/>
                </a:cubicBezTo>
                <a:cubicBezTo>
                  <a:pt x="83872" y="78775"/>
                  <a:pt x="84068" y="85916"/>
                  <a:pt x="85888" y="91797"/>
                </a:cubicBezTo>
                <a:cubicBezTo>
                  <a:pt x="87624" y="97453"/>
                  <a:pt x="90845" y="101822"/>
                  <a:pt x="95157" y="104426"/>
                </a:cubicBezTo>
                <a:cubicBezTo>
                  <a:pt x="98294" y="106246"/>
                  <a:pt x="101850" y="107199"/>
                  <a:pt x="105463" y="107171"/>
                </a:cubicBezTo>
                <a:cubicBezTo>
                  <a:pt x="113108" y="107171"/>
                  <a:pt x="121929" y="103418"/>
                  <a:pt x="130918" y="96137"/>
                </a:cubicBezTo>
                <a:cubicBezTo>
                  <a:pt x="139151" y="89472"/>
                  <a:pt x="146544" y="85552"/>
                  <a:pt x="153489" y="84124"/>
                </a:cubicBezTo>
                <a:lnTo>
                  <a:pt x="153545" y="84460"/>
                </a:lnTo>
                <a:cubicBezTo>
                  <a:pt x="146656" y="85860"/>
                  <a:pt x="139347" y="89780"/>
                  <a:pt x="131142" y="96417"/>
                </a:cubicBezTo>
                <a:cubicBezTo>
                  <a:pt x="122097" y="103754"/>
                  <a:pt x="113192" y="107535"/>
                  <a:pt x="105463" y="107535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 rot="3599956">
            <a:off x="9143935" y="3513238"/>
            <a:ext cx="3957780" cy="1923857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6777600" cy="14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6859333" y="3812984"/>
            <a:ext cx="29844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6859357" y="3302433"/>
            <a:ext cx="29844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6859367" y="5418467"/>
            <a:ext cx="29844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6859371" y="4923767"/>
            <a:ext cx="29844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66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rot="10800000" flipH="1">
            <a:off x="0" y="6503333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5400000">
            <a:off x="5820830" y="541472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Google Shape;40;p6"/>
          <p:cNvSpPr/>
          <p:nvPr/>
        </p:nvSpPr>
        <p:spPr>
          <a:xfrm>
            <a:off x="7568867" y="6638467"/>
            <a:ext cx="3935600" cy="3290000"/>
          </a:xfrm>
          <a:prstGeom prst="chord">
            <a:avLst>
              <a:gd name="adj1" fmla="val 14004096"/>
              <a:gd name="adj2" fmla="val 182991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49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7215351" y="2257600"/>
            <a:ext cx="3886000" cy="12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7214417" y="3520800"/>
            <a:ext cx="3886000" cy="1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27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1324684" y="1291267"/>
            <a:ext cx="4814400" cy="29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1324684" y="4487233"/>
            <a:ext cx="3781200" cy="12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22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3921200" cy="3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127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-16833" y="2264600"/>
            <a:ext cx="12208800" cy="23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/>
          <p:nvPr/>
        </p:nvSpPr>
        <p:spPr>
          <a:xfrm>
            <a:off x="-16830" y="2562501"/>
            <a:ext cx="2216211" cy="2030913"/>
          </a:xfrm>
          <a:custGeom>
            <a:avLst/>
            <a:gdLst/>
            <a:ahLst/>
            <a:cxnLst/>
            <a:rect l="l" t="t" r="r" b="b"/>
            <a:pathLst>
              <a:path w="15656" h="14347" extrusionOk="0">
                <a:moveTo>
                  <a:pt x="1" y="1"/>
                </a:moveTo>
                <a:lnTo>
                  <a:pt x="1" y="14347"/>
                </a:lnTo>
                <a:lnTo>
                  <a:pt x="15656" y="14347"/>
                </a:lnTo>
                <a:cubicBezTo>
                  <a:pt x="15147" y="13546"/>
                  <a:pt x="14665" y="12733"/>
                  <a:pt x="13966" y="12097"/>
                </a:cubicBezTo>
                <a:cubicBezTo>
                  <a:pt x="13100" y="11309"/>
                  <a:pt x="11923" y="11077"/>
                  <a:pt x="10776" y="11077"/>
                </a:cubicBezTo>
                <a:cubicBezTo>
                  <a:pt x="10593" y="11077"/>
                  <a:pt x="10410" y="11083"/>
                  <a:pt x="10230" y="11094"/>
                </a:cubicBezTo>
                <a:cubicBezTo>
                  <a:pt x="9641" y="11131"/>
                  <a:pt x="9042" y="11187"/>
                  <a:pt x="8453" y="11187"/>
                </a:cubicBezTo>
                <a:cubicBezTo>
                  <a:pt x="7847" y="11187"/>
                  <a:pt x="7251" y="11128"/>
                  <a:pt x="6685" y="10928"/>
                </a:cubicBezTo>
                <a:cubicBezTo>
                  <a:pt x="5694" y="10547"/>
                  <a:pt x="4868" y="9810"/>
                  <a:pt x="4372" y="8870"/>
                </a:cubicBezTo>
                <a:cubicBezTo>
                  <a:pt x="3495" y="7269"/>
                  <a:pt x="3788" y="5553"/>
                  <a:pt x="3546" y="3825"/>
                </a:cubicBezTo>
                <a:cubicBezTo>
                  <a:pt x="3279" y="1932"/>
                  <a:pt x="1856" y="407"/>
                  <a:pt x="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/>
          <p:nvPr/>
        </p:nvSpPr>
        <p:spPr>
          <a:xfrm>
            <a:off x="10377885" y="2836568"/>
            <a:ext cx="1726300" cy="1756833"/>
          </a:xfrm>
          <a:custGeom>
            <a:avLst/>
            <a:gdLst/>
            <a:ahLst/>
            <a:cxnLst/>
            <a:rect l="l" t="t" r="r" b="b"/>
            <a:pathLst>
              <a:path w="51789" h="52705" fill="none" extrusionOk="0">
                <a:moveTo>
                  <a:pt x="5633" y="52704"/>
                </a:moveTo>
                <a:cubicBezTo>
                  <a:pt x="1" y="37291"/>
                  <a:pt x="5000" y="24794"/>
                  <a:pt x="20479" y="18696"/>
                </a:cubicBezTo>
                <a:cubicBezTo>
                  <a:pt x="23162" y="17663"/>
                  <a:pt x="25578" y="15996"/>
                  <a:pt x="27844" y="14213"/>
                </a:cubicBezTo>
                <a:cubicBezTo>
                  <a:pt x="31377" y="11464"/>
                  <a:pt x="34209" y="7865"/>
                  <a:pt x="36742" y="4149"/>
                </a:cubicBezTo>
                <a:cubicBezTo>
                  <a:pt x="39575" y="0"/>
                  <a:pt x="45223" y="900"/>
                  <a:pt x="48539" y="4799"/>
                </a:cubicBezTo>
                <a:cubicBezTo>
                  <a:pt x="51789" y="8631"/>
                  <a:pt x="50789" y="12497"/>
                  <a:pt x="49622" y="14713"/>
                </a:cubicBezTo>
                <a:cubicBezTo>
                  <a:pt x="48189" y="17413"/>
                  <a:pt x="47473" y="20445"/>
                  <a:pt x="46123" y="23211"/>
                </a:cubicBezTo>
                <a:cubicBezTo>
                  <a:pt x="43391" y="28777"/>
                  <a:pt x="41308" y="34842"/>
                  <a:pt x="41508" y="41057"/>
                </a:cubicBezTo>
                <a:cubicBezTo>
                  <a:pt x="41641" y="45139"/>
                  <a:pt x="42924" y="49305"/>
                  <a:pt x="45307" y="5260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722433"/>
            <a:ext cx="8377200" cy="1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2468600" y="3781000"/>
            <a:ext cx="7254800" cy="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68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06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 hasCustomPrompt="1"/>
          </p:nvPr>
        </p:nvSpPr>
        <p:spPr>
          <a:xfrm>
            <a:off x="962565" y="4004300"/>
            <a:ext cx="2560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951233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951233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 hasCustomPrompt="1"/>
          </p:nvPr>
        </p:nvSpPr>
        <p:spPr>
          <a:xfrm>
            <a:off x="3523367" y="40043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512095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3512095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 hasCustomPrompt="1"/>
          </p:nvPr>
        </p:nvSpPr>
        <p:spPr>
          <a:xfrm>
            <a:off x="6130233" y="40043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073091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9"/>
          </p:nvPr>
        </p:nvSpPr>
        <p:spPr>
          <a:xfrm>
            <a:off x="6073091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8668568" y="4004300"/>
            <a:ext cx="2560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4"/>
          </p:nvPr>
        </p:nvSpPr>
        <p:spPr>
          <a:xfrm>
            <a:off x="8634219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5"/>
          </p:nvPr>
        </p:nvSpPr>
        <p:spPr>
          <a:xfrm>
            <a:off x="8634219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/>
          <p:nvPr/>
        </p:nvSpPr>
        <p:spPr>
          <a:xfrm rot="5400000">
            <a:off x="1068133" y="2597433"/>
            <a:ext cx="1410800" cy="1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/>
          <p:nvPr/>
        </p:nvSpPr>
        <p:spPr>
          <a:xfrm rot="5400000">
            <a:off x="3529733" y="2597433"/>
            <a:ext cx="1410800" cy="14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/>
          <p:nvPr/>
        </p:nvSpPr>
        <p:spPr>
          <a:xfrm rot="5400000">
            <a:off x="6151233" y="2597433"/>
            <a:ext cx="1410800" cy="1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/>
          <p:nvPr/>
        </p:nvSpPr>
        <p:spPr>
          <a:xfrm rot="5400000">
            <a:off x="8634033" y="2597433"/>
            <a:ext cx="1410800" cy="14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 rot="-779806">
            <a:off x="829324" y="1419966"/>
            <a:ext cx="8858689" cy="2607213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278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4436800" y="5761167"/>
            <a:ext cx="3318400" cy="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2078200" y="4807967"/>
            <a:ext cx="8035600" cy="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-14567" y="0"/>
            <a:ext cx="12192000" cy="46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 flipH="1">
            <a:off x="-14567" y="-16"/>
            <a:ext cx="5745653" cy="4025008"/>
          </a:xfrm>
          <a:custGeom>
            <a:avLst/>
            <a:gdLst/>
            <a:ahLst/>
            <a:cxnLst/>
            <a:rect l="l" t="t" r="r" b="b"/>
            <a:pathLst>
              <a:path w="153545" h="107563" extrusionOk="0">
                <a:moveTo>
                  <a:pt x="105463" y="107535"/>
                </a:moveTo>
                <a:cubicBezTo>
                  <a:pt x="101766" y="107563"/>
                  <a:pt x="98154" y="106611"/>
                  <a:pt x="94989" y="104734"/>
                </a:cubicBezTo>
                <a:cubicBezTo>
                  <a:pt x="90565" y="102074"/>
                  <a:pt x="87316" y="97649"/>
                  <a:pt x="85524" y="91909"/>
                </a:cubicBezTo>
                <a:cubicBezTo>
                  <a:pt x="83704" y="85944"/>
                  <a:pt x="83508" y="78747"/>
                  <a:pt x="84992" y="70990"/>
                </a:cubicBezTo>
                <a:cubicBezTo>
                  <a:pt x="87176" y="59620"/>
                  <a:pt x="86056" y="51555"/>
                  <a:pt x="81491" y="45619"/>
                </a:cubicBezTo>
                <a:cubicBezTo>
                  <a:pt x="74854" y="36966"/>
                  <a:pt x="60657" y="32457"/>
                  <a:pt x="34109" y="30609"/>
                </a:cubicBezTo>
                <a:cubicBezTo>
                  <a:pt x="17335" y="29433"/>
                  <a:pt x="5657" y="23776"/>
                  <a:pt x="2101" y="15095"/>
                </a:cubicBezTo>
                <a:cubicBezTo>
                  <a:pt x="1" y="10026"/>
                  <a:pt x="1037" y="4537"/>
                  <a:pt x="5013" y="1"/>
                </a:cubicBezTo>
                <a:lnTo>
                  <a:pt x="5265" y="253"/>
                </a:lnTo>
                <a:cubicBezTo>
                  <a:pt x="1429" y="4649"/>
                  <a:pt x="365" y="10026"/>
                  <a:pt x="2409" y="14955"/>
                </a:cubicBezTo>
                <a:cubicBezTo>
                  <a:pt x="5937" y="23496"/>
                  <a:pt x="17503" y="29069"/>
                  <a:pt x="34137" y="30245"/>
                </a:cubicBezTo>
                <a:cubicBezTo>
                  <a:pt x="60797" y="32121"/>
                  <a:pt x="75051" y="36658"/>
                  <a:pt x="81771" y="45395"/>
                </a:cubicBezTo>
                <a:cubicBezTo>
                  <a:pt x="86420" y="51415"/>
                  <a:pt x="87540" y="59592"/>
                  <a:pt x="85356" y="71074"/>
                </a:cubicBezTo>
                <a:cubicBezTo>
                  <a:pt x="83872" y="78775"/>
                  <a:pt x="84068" y="85916"/>
                  <a:pt x="85888" y="91797"/>
                </a:cubicBezTo>
                <a:cubicBezTo>
                  <a:pt x="87624" y="97453"/>
                  <a:pt x="90845" y="101822"/>
                  <a:pt x="95157" y="104426"/>
                </a:cubicBezTo>
                <a:cubicBezTo>
                  <a:pt x="98294" y="106246"/>
                  <a:pt x="101850" y="107199"/>
                  <a:pt x="105463" y="107171"/>
                </a:cubicBezTo>
                <a:cubicBezTo>
                  <a:pt x="113108" y="107171"/>
                  <a:pt x="121929" y="103418"/>
                  <a:pt x="130918" y="96137"/>
                </a:cubicBezTo>
                <a:cubicBezTo>
                  <a:pt x="139151" y="89472"/>
                  <a:pt x="146544" y="85552"/>
                  <a:pt x="153489" y="84124"/>
                </a:cubicBezTo>
                <a:lnTo>
                  <a:pt x="153545" y="84460"/>
                </a:lnTo>
                <a:cubicBezTo>
                  <a:pt x="146656" y="85860"/>
                  <a:pt x="139347" y="89780"/>
                  <a:pt x="131142" y="96417"/>
                </a:cubicBezTo>
                <a:cubicBezTo>
                  <a:pt x="122097" y="103754"/>
                  <a:pt x="113192" y="107535"/>
                  <a:pt x="105463" y="107535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" name="Google Shape;88;p14"/>
          <p:cNvGrpSpPr/>
          <p:nvPr/>
        </p:nvGrpSpPr>
        <p:grpSpPr>
          <a:xfrm flipH="1">
            <a:off x="7617580" y="0"/>
            <a:ext cx="4559840" cy="3927629"/>
            <a:chOff x="-10925" y="0"/>
            <a:chExt cx="3419880" cy="2945722"/>
          </a:xfrm>
        </p:grpSpPr>
        <p:sp>
          <p:nvSpPr>
            <p:cNvPr id="89" name="Google Shape;89;p14"/>
            <p:cNvSpPr/>
            <p:nvPr/>
          </p:nvSpPr>
          <p:spPr>
            <a:xfrm>
              <a:off x="8275" y="8965"/>
              <a:ext cx="995759" cy="1394425"/>
            </a:xfrm>
            <a:custGeom>
              <a:avLst/>
              <a:gdLst/>
              <a:ahLst/>
              <a:cxnLst/>
              <a:rect l="l" t="t" r="r" b="b"/>
              <a:pathLst>
                <a:path w="25879" h="36240" extrusionOk="0">
                  <a:moveTo>
                    <a:pt x="19746" y="0"/>
                  </a:moveTo>
                  <a:cubicBezTo>
                    <a:pt x="19246" y="1400"/>
                    <a:pt x="18896" y="2866"/>
                    <a:pt x="18697" y="4349"/>
                  </a:cubicBezTo>
                  <a:cubicBezTo>
                    <a:pt x="18330" y="7032"/>
                    <a:pt x="18563" y="9681"/>
                    <a:pt x="18930" y="12331"/>
                  </a:cubicBezTo>
                  <a:cubicBezTo>
                    <a:pt x="19313" y="14980"/>
                    <a:pt x="19780" y="17663"/>
                    <a:pt x="19630" y="20362"/>
                  </a:cubicBezTo>
                  <a:cubicBezTo>
                    <a:pt x="19496" y="22678"/>
                    <a:pt x="18846" y="24928"/>
                    <a:pt x="17480" y="26827"/>
                  </a:cubicBezTo>
                  <a:cubicBezTo>
                    <a:pt x="16314" y="28444"/>
                    <a:pt x="14764" y="29760"/>
                    <a:pt x="12981" y="30677"/>
                  </a:cubicBezTo>
                  <a:cubicBezTo>
                    <a:pt x="11270" y="31544"/>
                    <a:pt x="9414" y="31990"/>
                    <a:pt x="7569" y="31990"/>
                  </a:cubicBezTo>
                  <a:cubicBezTo>
                    <a:pt x="5408" y="31990"/>
                    <a:pt x="3263" y="31377"/>
                    <a:pt x="1384" y="30110"/>
                  </a:cubicBezTo>
                  <a:cubicBezTo>
                    <a:pt x="884" y="29793"/>
                    <a:pt x="434" y="29427"/>
                    <a:pt x="1" y="29044"/>
                  </a:cubicBezTo>
                  <a:lnTo>
                    <a:pt x="1" y="32859"/>
                  </a:lnTo>
                  <a:cubicBezTo>
                    <a:pt x="1534" y="34059"/>
                    <a:pt x="3283" y="34976"/>
                    <a:pt x="5150" y="35575"/>
                  </a:cubicBezTo>
                  <a:cubicBezTo>
                    <a:pt x="6586" y="36025"/>
                    <a:pt x="8061" y="36240"/>
                    <a:pt x="9529" y="36240"/>
                  </a:cubicBezTo>
                  <a:cubicBezTo>
                    <a:pt x="12846" y="36240"/>
                    <a:pt x="16131" y="35145"/>
                    <a:pt x="18880" y="33193"/>
                  </a:cubicBezTo>
                  <a:cubicBezTo>
                    <a:pt x="20863" y="31776"/>
                    <a:pt x="22496" y="29927"/>
                    <a:pt x="23679" y="27794"/>
                  </a:cubicBezTo>
                  <a:cubicBezTo>
                    <a:pt x="25028" y="25328"/>
                    <a:pt x="25578" y="22512"/>
                    <a:pt x="25678" y="19729"/>
                  </a:cubicBezTo>
                  <a:cubicBezTo>
                    <a:pt x="25878" y="14030"/>
                    <a:pt x="24312" y="8465"/>
                    <a:pt x="24195" y="2783"/>
                  </a:cubicBezTo>
                  <a:cubicBezTo>
                    <a:pt x="24179" y="1850"/>
                    <a:pt x="24195" y="917"/>
                    <a:pt x="242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7660" y="8311"/>
              <a:ext cx="2595384" cy="2397841"/>
            </a:xfrm>
            <a:custGeom>
              <a:avLst/>
              <a:gdLst/>
              <a:ahLst/>
              <a:cxnLst/>
              <a:rect l="l" t="t" r="r" b="b"/>
              <a:pathLst>
                <a:path w="67452" h="62318" extrusionOk="0">
                  <a:moveTo>
                    <a:pt x="24278" y="1"/>
                  </a:moveTo>
                  <a:cubicBezTo>
                    <a:pt x="24211" y="934"/>
                    <a:pt x="24195" y="1867"/>
                    <a:pt x="24211" y="2800"/>
                  </a:cubicBezTo>
                  <a:cubicBezTo>
                    <a:pt x="24328" y="8482"/>
                    <a:pt x="25911" y="14047"/>
                    <a:pt x="25694" y="19746"/>
                  </a:cubicBezTo>
                  <a:cubicBezTo>
                    <a:pt x="25594" y="22529"/>
                    <a:pt x="25044" y="25345"/>
                    <a:pt x="23695" y="27811"/>
                  </a:cubicBezTo>
                  <a:cubicBezTo>
                    <a:pt x="22512" y="29944"/>
                    <a:pt x="20879" y="31793"/>
                    <a:pt x="18879" y="33210"/>
                  </a:cubicBezTo>
                  <a:cubicBezTo>
                    <a:pt x="16129" y="35162"/>
                    <a:pt x="12851" y="36250"/>
                    <a:pt x="9538" y="36250"/>
                  </a:cubicBezTo>
                  <a:cubicBezTo>
                    <a:pt x="8073" y="36250"/>
                    <a:pt x="6601" y="36037"/>
                    <a:pt x="5166" y="35592"/>
                  </a:cubicBezTo>
                  <a:cubicBezTo>
                    <a:pt x="3299" y="34993"/>
                    <a:pt x="1550" y="34076"/>
                    <a:pt x="0" y="32876"/>
                  </a:cubicBezTo>
                  <a:lnTo>
                    <a:pt x="0" y="39042"/>
                  </a:lnTo>
                  <a:cubicBezTo>
                    <a:pt x="1282" y="39413"/>
                    <a:pt x="2604" y="39588"/>
                    <a:pt x="3927" y="39588"/>
                  </a:cubicBezTo>
                  <a:cubicBezTo>
                    <a:pt x="4323" y="39588"/>
                    <a:pt x="4720" y="39572"/>
                    <a:pt x="5116" y="39542"/>
                  </a:cubicBezTo>
                  <a:cubicBezTo>
                    <a:pt x="9244" y="39245"/>
                    <a:pt x="13465" y="37783"/>
                    <a:pt x="17623" y="37783"/>
                  </a:cubicBezTo>
                  <a:cubicBezTo>
                    <a:pt x="19305" y="37783"/>
                    <a:pt x="20977" y="38022"/>
                    <a:pt x="22628" y="38675"/>
                  </a:cubicBezTo>
                  <a:cubicBezTo>
                    <a:pt x="28210" y="40875"/>
                    <a:pt x="31476" y="46323"/>
                    <a:pt x="34625" y="51105"/>
                  </a:cubicBezTo>
                  <a:cubicBezTo>
                    <a:pt x="36292" y="53655"/>
                    <a:pt x="38058" y="56188"/>
                    <a:pt x="40341" y="58254"/>
                  </a:cubicBezTo>
                  <a:cubicBezTo>
                    <a:pt x="42490" y="60220"/>
                    <a:pt x="45156" y="61536"/>
                    <a:pt x="48022" y="62070"/>
                  </a:cubicBezTo>
                  <a:cubicBezTo>
                    <a:pt x="48957" y="62235"/>
                    <a:pt x="49908" y="62317"/>
                    <a:pt x="50859" y="62317"/>
                  </a:cubicBezTo>
                  <a:cubicBezTo>
                    <a:pt x="55452" y="62317"/>
                    <a:pt x="60059" y="60407"/>
                    <a:pt x="62986" y="56804"/>
                  </a:cubicBezTo>
                  <a:cubicBezTo>
                    <a:pt x="66468" y="52538"/>
                    <a:pt x="67451" y="46357"/>
                    <a:pt x="65552" y="41208"/>
                  </a:cubicBezTo>
                  <a:cubicBezTo>
                    <a:pt x="63485" y="35592"/>
                    <a:pt x="58203" y="32127"/>
                    <a:pt x="53021" y="29694"/>
                  </a:cubicBezTo>
                  <a:cubicBezTo>
                    <a:pt x="47622" y="27161"/>
                    <a:pt x="41774" y="25478"/>
                    <a:pt x="36842" y="22046"/>
                  </a:cubicBezTo>
                  <a:cubicBezTo>
                    <a:pt x="34442" y="20396"/>
                    <a:pt x="32326" y="18313"/>
                    <a:pt x="30843" y="15797"/>
                  </a:cubicBezTo>
                  <a:cubicBezTo>
                    <a:pt x="29310" y="13181"/>
                    <a:pt x="28444" y="10215"/>
                    <a:pt x="28327" y="7199"/>
                  </a:cubicBezTo>
                  <a:cubicBezTo>
                    <a:pt x="28244" y="4733"/>
                    <a:pt x="28660" y="2284"/>
                    <a:pt x="295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-10925" y="0"/>
              <a:ext cx="3419880" cy="2945722"/>
            </a:xfrm>
            <a:custGeom>
              <a:avLst/>
              <a:gdLst/>
              <a:ahLst/>
              <a:cxnLst/>
              <a:rect l="l" t="t" r="r" b="b"/>
              <a:pathLst>
                <a:path w="88880" h="76557" extrusionOk="0">
                  <a:moveTo>
                    <a:pt x="48639" y="0"/>
                  </a:moveTo>
                  <a:lnTo>
                    <a:pt x="48639" y="33"/>
                  </a:lnTo>
                  <a:cubicBezTo>
                    <a:pt x="48605" y="100"/>
                    <a:pt x="48589" y="167"/>
                    <a:pt x="48572" y="233"/>
                  </a:cubicBezTo>
                  <a:cubicBezTo>
                    <a:pt x="47606" y="3499"/>
                    <a:pt x="48039" y="7265"/>
                    <a:pt x="49472" y="10314"/>
                  </a:cubicBezTo>
                  <a:cubicBezTo>
                    <a:pt x="52354" y="16413"/>
                    <a:pt x="58820" y="19929"/>
                    <a:pt x="64685" y="22645"/>
                  </a:cubicBezTo>
                  <a:cubicBezTo>
                    <a:pt x="71200" y="25661"/>
                    <a:pt x="78232" y="28410"/>
                    <a:pt x="82714" y="34325"/>
                  </a:cubicBezTo>
                  <a:cubicBezTo>
                    <a:pt x="86580" y="39441"/>
                    <a:pt x="88329" y="46056"/>
                    <a:pt x="87713" y="52421"/>
                  </a:cubicBezTo>
                  <a:cubicBezTo>
                    <a:pt x="87080" y="58886"/>
                    <a:pt x="83814" y="64785"/>
                    <a:pt x="78998" y="69084"/>
                  </a:cubicBezTo>
                  <a:cubicBezTo>
                    <a:pt x="74133" y="73450"/>
                    <a:pt x="67901" y="75982"/>
                    <a:pt x="61352" y="76232"/>
                  </a:cubicBezTo>
                  <a:cubicBezTo>
                    <a:pt x="61053" y="76242"/>
                    <a:pt x="60753" y="76247"/>
                    <a:pt x="60453" y="76247"/>
                  </a:cubicBezTo>
                  <a:cubicBezTo>
                    <a:pt x="53922" y="76247"/>
                    <a:pt x="47432" y="74004"/>
                    <a:pt x="42190" y="70117"/>
                  </a:cubicBezTo>
                  <a:cubicBezTo>
                    <a:pt x="36891" y="66185"/>
                    <a:pt x="33526" y="60503"/>
                    <a:pt x="29576" y="55337"/>
                  </a:cubicBezTo>
                  <a:cubicBezTo>
                    <a:pt x="27744" y="52938"/>
                    <a:pt x="25761" y="50638"/>
                    <a:pt x="23361" y="48789"/>
                  </a:cubicBezTo>
                  <a:cubicBezTo>
                    <a:pt x="20712" y="46706"/>
                    <a:pt x="17563" y="45373"/>
                    <a:pt x="14213" y="44940"/>
                  </a:cubicBezTo>
                  <a:cubicBezTo>
                    <a:pt x="13480" y="44850"/>
                    <a:pt x="12745" y="44806"/>
                    <a:pt x="12013" y="44806"/>
                  </a:cubicBezTo>
                  <a:cubicBezTo>
                    <a:pt x="7840" y="44806"/>
                    <a:pt x="3758" y="46243"/>
                    <a:pt x="483" y="48922"/>
                  </a:cubicBezTo>
                  <a:cubicBezTo>
                    <a:pt x="350" y="49039"/>
                    <a:pt x="217" y="49155"/>
                    <a:pt x="67" y="49272"/>
                  </a:cubicBezTo>
                  <a:lnTo>
                    <a:pt x="0" y="49339"/>
                  </a:lnTo>
                  <a:lnTo>
                    <a:pt x="0" y="49772"/>
                  </a:lnTo>
                  <a:lnTo>
                    <a:pt x="67" y="49705"/>
                  </a:lnTo>
                  <a:cubicBezTo>
                    <a:pt x="217" y="49572"/>
                    <a:pt x="350" y="49455"/>
                    <a:pt x="483" y="49339"/>
                  </a:cubicBezTo>
                  <a:cubicBezTo>
                    <a:pt x="3333" y="46922"/>
                    <a:pt x="6865" y="45456"/>
                    <a:pt x="10581" y="45173"/>
                  </a:cubicBezTo>
                  <a:cubicBezTo>
                    <a:pt x="11021" y="45141"/>
                    <a:pt x="11462" y="45125"/>
                    <a:pt x="11901" y="45125"/>
                  </a:cubicBezTo>
                  <a:cubicBezTo>
                    <a:pt x="15117" y="45125"/>
                    <a:pt x="18276" y="45978"/>
                    <a:pt x="21062" y="47606"/>
                  </a:cubicBezTo>
                  <a:cubicBezTo>
                    <a:pt x="23744" y="49189"/>
                    <a:pt x="25977" y="51421"/>
                    <a:pt x="27960" y="53804"/>
                  </a:cubicBezTo>
                  <a:cubicBezTo>
                    <a:pt x="31976" y="58686"/>
                    <a:pt x="35075" y="64368"/>
                    <a:pt x="39841" y="68617"/>
                  </a:cubicBezTo>
                  <a:cubicBezTo>
                    <a:pt x="44823" y="73050"/>
                    <a:pt x="51071" y="75782"/>
                    <a:pt x="57703" y="76432"/>
                  </a:cubicBezTo>
                  <a:cubicBezTo>
                    <a:pt x="58587" y="76515"/>
                    <a:pt x="59470" y="76556"/>
                    <a:pt x="60352" y="76556"/>
                  </a:cubicBezTo>
                  <a:cubicBezTo>
                    <a:pt x="65836" y="76556"/>
                    <a:pt x="71224" y="74960"/>
                    <a:pt x="75832" y="71917"/>
                  </a:cubicBezTo>
                  <a:cubicBezTo>
                    <a:pt x="80948" y="68567"/>
                    <a:pt x="85030" y="63552"/>
                    <a:pt x="86930" y="57703"/>
                  </a:cubicBezTo>
                  <a:cubicBezTo>
                    <a:pt x="88879" y="51771"/>
                    <a:pt x="88479" y="45173"/>
                    <a:pt x="86047" y="39441"/>
                  </a:cubicBezTo>
                  <a:cubicBezTo>
                    <a:pt x="84847" y="36575"/>
                    <a:pt x="83097" y="33976"/>
                    <a:pt x="80931" y="31759"/>
                  </a:cubicBezTo>
                  <a:cubicBezTo>
                    <a:pt x="78398" y="29243"/>
                    <a:pt x="75316" y="27360"/>
                    <a:pt x="72150" y="25761"/>
                  </a:cubicBezTo>
                  <a:cubicBezTo>
                    <a:pt x="65885" y="22595"/>
                    <a:pt x="58920" y="20362"/>
                    <a:pt x="53737" y="15447"/>
                  </a:cubicBezTo>
                  <a:cubicBezTo>
                    <a:pt x="51371" y="13214"/>
                    <a:pt x="49522" y="10498"/>
                    <a:pt x="48772" y="7315"/>
                  </a:cubicBezTo>
                  <a:cubicBezTo>
                    <a:pt x="48222" y="5032"/>
                    <a:pt x="48189" y="2516"/>
                    <a:pt x="48905" y="233"/>
                  </a:cubicBezTo>
                  <a:cubicBezTo>
                    <a:pt x="48922" y="167"/>
                    <a:pt x="48939" y="100"/>
                    <a:pt x="48972" y="33"/>
                  </a:cubicBezTo>
                  <a:lnTo>
                    <a:pt x="4897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7660" y="8311"/>
              <a:ext cx="3112137" cy="2724169"/>
            </a:xfrm>
            <a:custGeom>
              <a:avLst/>
              <a:gdLst/>
              <a:ahLst/>
              <a:cxnLst/>
              <a:rect l="l" t="t" r="r" b="b"/>
              <a:pathLst>
                <a:path w="80882" h="70799" extrusionOk="0">
                  <a:moveTo>
                    <a:pt x="29560" y="1"/>
                  </a:moveTo>
                  <a:cubicBezTo>
                    <a:pt x="28660" y="2284"/>
                    <a:pt x="28227" y="4733"/>
                    <a:pt x="28310" y="7199"/>
                  </a:cubicBezTo>
                  <a:cubicBezTo>
                    <a:pt x="28427" y="10215"/>
                    <a:pt x="29293" y="13164"/>
                    <a:pt x="30826" y="15780"/>
                  </a:cubicBezTo>
                  <a:cubicBezTo>
                    <a:pt x="32309" y="18313"/>
                    <a:pt x="34426" y="20379"/>
                    <a:pt x="36825" y="22046"/>
                  </a:cubicBezTo>
                  <a:cubicBezTo>
                    <a:pt x="41757" y="25478"/>
                    <a:pt x="47606" y="27161"/>
                    <a:pt x="53005" y="29694"/>
                  </a:cubicBezTo>
                  <a:cubicBezTo>
                    <a:pt x="58187" y="32127"/>
                    <a:pt x="63469" y="35592"/>
                    <a:pt x="65552" y="41208"/>
                  </a:cubicBezTo>
                  <a:cubicBezTo>
                    <a:pt x="67451" y="46357"/>
                    <a:pt x="66468" y="52538"/>
                    <a:pt x="62986" y="56821"/>
                  </a:cubicBezTo>
                  <a:cubicBezTo>
                    <a:pt x="60066" y="60415"/>
                    <a:pt x="55474" y="62325"/>
                    <a:pt x="50893" y="62325"/>
                  </a:cubicBezTo>
                  <a:cubicBezTo>
                    <a:pt x="49930" y="62325"/>
                    <a:pt x="48968" y="62240"/>
                    <a:pt x="48022" y="62070"/>
                  </a:cubicBezTo>
                  <a:cubicBezTo>
                    <a:pt x="45156" y="61536"/>
                    <a:pt x="42490" y="60220"/>
                    <a:pt x="40341" y="58254"/>
                  </a:cubicBezTo>
                  <a:cubicBezTo>
                    <a:pt x="38058" y="56204"/>
                    <a:pt x="36308" y="53655"/>
                    <a:pt x="34625" y="51105"/>
                  </a:cubicBezTo>
                  <a:cubicBezTo>
                    <a:pt x="31476" y="46340"/>
                    <a:pt x="28210" y="40875"/>
                    <a:pt x="22628" y="38675"/>
                  </a:cubicBezTo>
                  <a:cubicBezTo>
                    <a:pt x="20977" y="38022"/>
                    <a:pt x="19305" y="37783"/>
                    <a:pt x="17623" y="37783"/>
                  </a:cubicBezTo>
                  <a:cubicBezTo>
                    <a:pt x="13465" y="37783"/>
                    <a:pt x="9244" y="39245"/>
                    <a:pt x="5116" y="39542"/>
                  </a:cubicBezTo>
                  <a:cubicBezTo>
                    <a:pt x="4734" y="39571"/>
                    <a:pt x="4352" y="39586"/>
                    <a:pt x="3970" y="39586"/>
                  </a:cubicBezTo>
                  <a:cubicBezTo>
                    <a:pt x="2633" y="39586"/>
                    <a:pt x="1296" y="39405"/>
                    <a:pt x="0" y="39042"/>
                  </a:cubicBezTo>
                  <a:lnTo>
                    <a:pt x="0" y="43774"/>
                  </a:lnTo>
                  <a:cubicBezTo>
                    <a:pt x="1100" y="43557"/>
                    <a:pt x="2216" y="43407"/>
                    <a:pt x="3333" y="43274"/>
                  </a:cubicBezTo>
                  <a:cubicBezTo>
                    <a:pt x="5287" y="43051"/>
                    <a:pt x="7258" y="42908"/>
                    <a:pt x="9230" y="42908"/>
                  </a:cubicBezTo>
                  <a:cubicBezTo>
                    <a:pt x="10654" y="42908"/>
                    <a:pt x="12079" y="42983"/>
                    <a:pt x="13497" y="43157"/>
                  </a:cubicBezTo>
                  <a:cubicBezTo>
                    <a:pt x="16580" y="43507"/>
                    <a:pt x="19562" y="44474"/>
                    <a:pt x="22278" y="46007"/>
                  </a:cubicBezTo>
                  <a:cubicBezTo>
                    <a:pt x="24944" y="47556"/>
                    <a:pt x="27211" y="49639"/>
                    <a:pt x="29243" y="51955"/>
                  </a:cubicBezTo>
                  <a:cubicBezTo>
                    <a:pt x="31393" y="54388"/>
                    <a:pt x="33326" y="57021"/>
                    <a:pt x="35409" y="59503"/>
                  </a:cubicBezTo>
                  <a:cubicBezTo>
                    <a:pt x="37375" y="61886"/>
                    <a:pt x="39641" y="64002"/>
                    <a:pt x="42157" y="65785"/>
                  </a:cubicBezTo>
                  <a:cubicBezTo>
                    <a:pt x="46548" y="68852"/>
                    <a:pt x="51810" y="70799"/>
                    <a:pt x="57179" y="70799"/>
                  </a:cubicBezTo>
                  <a:cubicBezTo>
                    <a:pt x="58024" y="70799"/>
                    <a:pt x="58872" y="70751"/>
                    <a:pt x="59720" y="70651"/>
                  </a:cubicBezTo>
                  <a:cubicBezTo>
                    <a:pt x="65335" y="70001"/>
                    <a:pt x="70584" y="67102"/>
                    <a:pt x="74366" y="62936"/>
                  </a:cubicBezTo>
                  <a:cubicBezTo>
                    <a:pt x="78532" y="58370"/>
                    <a:pt x="80881" y="52289"/>
                    <a:pt x="80215" y="46090"/>
                  </a:cubicBezTo>
                  <a:cubicBezTo>
                    <a:pt x="79548" y="39791"/>
                    <a:pt x="75499" y="34726"/>
                    <a:pt x="70617" y="30994"/>
                  </a:cubicBezTo>
                  <a:cubicBezTo>
                    <a:pt x="65335" y="26961"/>
                    <a:pt x="59070" y="24612"/>
                    <a:pt x="53404" y="21212"/>
                  </a:cubicBezTo>
                  <a:cubicBezTo>
                    <a:pt x="48339" y="18180"/>
                    <a:pt x="43473" y="13764"/>
                    <a:pt x="41990" y="7816"/>
                  </a:cubicBezTo>
                  <a:cubicBezTo>
                    <a:pt x="41341" y="5250"/>
                    <a:pt x="41391" y="2550"/>
                    <a:pt x="4214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-10925" y="0"/>
              <a:ext cx="1052129" cy="1415356"/>
            </a:xfrm>
            <a:custGeom>
              <a:avLst/>
              <a:gdLst/>
              <a:ahLst/>
              <a:cxnLst/>
              <a:rect l="l" t="t" r="r" b="b"/>
              <a:pathLst>
                <a:path w="27344" h="36784" extrusionOk="0">
                  <a:moveTo>
                    <a:pt x="24778" y="0"/>
                  </a:moveTo>
                  <a:cubicBezTo>
                    <a:pt x="24778" y="67"/>
                    <a:pt x="24761" y="150"/>
                    <a:pt x="24761" y="233"/>
                  </a:cubicBezTo>
                  <a:cubicBezTo>
                    <a:pt x="24694" y="1150"/>
                    <a:pt x="24678" y="2083"/>
                    <a:pt x="24694" y="3016"/>
                  </a:cubicBezTo>
                  <a:cubicBezTo>
                    <a:pt x="24811" y="8698"/>
                    <a:pt x="26394" y="14263"/>
                    <a:pt x="26177" y="19962"/>
                  </a:cubicBezTo>
                  <a:cubicBezTo>
                    <a:pt x="26077" y="22745"/>
                    <a:pt x="25527" y="25561"/>
                    <a:pt x="24178" y="28027"/>
                  </a:cubicBezTo>
                  <a:cubicBezTo>
                    <a:pt x="22995" y="30160"/>
                    <a:pt x="21362" y="32009"/>
                    <a:pt x="19362" y="33426"/>
                  </a:cubicBezTo>
                  <a:cubicBezTo>
                    <a:pt x="16612" y="35378"/>
                    <a:pt x="13334" y="36466"/>
                    <a:pt x="10021" y="36466"/>
                  </a:cubicBezTo>
                  <a:cubicBezTo>
                    <a:pt x="8556" y="36466"/>
                    <a:pt x="7084" y="36253"/>
                    <a:pt x="5649" y="35808"/>
                  </a:cubicBezTo>
                  <a:cubicBezTo>
                    <a:pt x="3782" y="35209"/>
                    <a:pt x="2033" y="34292"/>
                    <a:pt x="483" y="33092"/>
                  </a:cubicBezTo>
                  <a:cubicBezTo>
                    <a:pt x="317" y="32976"/>
                    <a:pt x="167" y="32842"/>
                    <a:pt x="0" y="32709"/>
                  </a:cubicBezTo>
                  <a:lnTo>
                    <a:pt x="0" y="33126"/>
                  </a:lnTo>
                  <a:cubicBezTo>
                    <a:pt x="167" y="33259"/>
                    <a:pt x="317" y="33376"/>
                    <a:pt x="483" y="33509"/>
                  </a:cubicBezTo>
                  <a:cubicBezTo>
                    <a:pt x="1416" y="34192"/>
                    <a:pt x="2399" y="34792"/>
                    <a:pt x="3449" y="35292"/>
                  </a:cubicBezTo>
                  <a:cubicBezTo>
                    <a:pt x="5564" y="36288"/>
                    <a:pt x="7850" y="36784"/>
                    <a:pt x="10136" y="36784"/>
                  </a:cubicBezTo>
                  <a:cubicBezTo>
                    <a:pt x="12516" y="36784"/>
                    <a:pt x="14895" y="36246"/>
                    <a:pt x="17079" y="35175"/>
                  </a:cubicBezTo>
                  <a:cubicBezTo>
                    <a:pt x="21578" y="33009"/>
                    <a:pt x="24844" y="28927"/>
                    <a:pt x="25994" y="24078"/>
                  </a:cubicBezTo>
                  <a:cubicBezTo>
                    <a:pt x="27344" y="18213"/>
                    <a:pt x="25811" y="12231"/>
                    <a:pt x="25227" y="6365"/>
                  </a:cubicBezTo>
                  <a:cubicBezTo>
                    <a:pt x="24994" y="4332"/>
                    <a:pt x="24944" y="2266"/>
                    <a:pt x="25077" y="233"/>
                  </a:cubicBezTo>
                  <a:cubicBezTo>
                    <a:pt x="25077" y="150"/>
                    <a:pt x="25094" y="67"/>
                    <a:pt x="250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7660" y="8965"/>
              <a:ext cx="630916" cy="979445"/>
            </a:xfrm>
            <a:custGeom>
              <a:avLst/>
              <a:gdLst/>
              <a:ahLst/>
              <a:cxnLst/>
              <a:rect l="l" t="t" r="r" b="b"/>
              <a:pathLst>
                <a:path w="16397" h="25455" extrusionOk="0">
                  <a:moveTo>
                    <a:pt x="0" y="0"/>
                  </a:moveTo>
                  <a:lnTo>
                    <a:pt x="0" y="23795"/>
                  </a:lnTo>
                  <a:cubicBezTo>
                    <a:pt x="1630" y="24894"/>
                    <a:pt x="3519" y="25454"/>
                    <a:pt x="5414" y="25454"/>
                  </a:cubicBezTo>
                  <a:cubicBezTo>
                    <a:pt x="6852" y="25454"/>
                    <a:pt x="8295" y="25132"/>
                    <a:pt x="9631" y="24478"/>
                  </a:cubicBezTo>
                  <a:cubicBezTo>
                    <a:pt x="11181" y="23762"/>
                    <a:pt x="12531" y="22678"/>
                    <a:pt x="13547" y="21312"/>
                  </a:cubicBezTo>
                  <a:cubicBezTo>
                    <a:pt x="14630" y="19862"/>
                    <a:pt x="15230" y="18146"/>
                    <a:pt x="15463" y="16363"/>
                  </a:cubicBezTo>
                  <a:cubicBezTo>
                    <a:pt x="15747" y="14347"/>
                    <a:pt x="15597" y="12298"/>
                    <a:pt x="15463" y="10265"/>
                  </a:cubicBezTo>
                  <a:cubicBezTo>
                    <a:pt x="15347" y="8232"/>
                    <a:pt x="15313" y="6232"/>
                    <a:pt x="15563" y="4199"/>
                  </a:cubicBezTo>
                  <a:cubicBezTo>
                    <a:pt x="15730" y="2783"/>
                    <a:pt x="16013" y="1367"/>
                    <a:pt x="1639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7660" y="8311"/>
              <a:ext cx="761701" cy="1231588"/>
            </a:xfrm>
            <a:custGeom>
              <a:avLst/>
              <a:gdLst/>
              <a:ahLst/>
              <a:cxnLst/>
              <a:rect l="l" t="t" r="r" b="b"/>
              <a:pathLst>
                <a:path w="19796" h="32008" extrusionOk="0">
                  <a:moveTo>
                    <a:pt x="16413" y="1"/>
                  </a:moveTo>
                  <a:cubicBezTo>
                    <a:pt x="16013" y="1384"/>
                    <a:pt x="15730" y="2800"/>
                    <a:pt x="15563" y="4216"/>
                  </a:cubicBezTo>
                  <a:cubicBezTo>
                    <a:pt x="15313" y="6249"/>
                    <a:pt x="15363" y="8249"/>
                    <a:pt x="15480" y="10282"/>
                  </a:cubicBezTo>
                  <a:cubicBezTo>
                    <a:pt x="15597" y="12315"/>
                    <a:pt x="15747" y="14364"/>
                    <a:pt x="15480" y="16380"/>
                  </a:cubicBezTo>
                  <a:cubicBezTo>
                    <a:pt x="15230" y="18163"/>
                    <a:pt x="14647" y="19879"/>
                    <a:pt x="13564" y="21329"/>
                  </a:cubicBezTo>
                  <a:cubicBezTo>
                    <a:pt x="12531" y="22695"/>
                    <a:pt x="11181" y="23779"/>
                    <a:pt x="9648" y="24495"/>
                  </a:cubicBezTo>
                  <a:cubicBezTo>
                    <a:pt x="8304" y="25149"/>
                    <a:pt x="6858" y="25471"/>
                    <a:pt x="5417" y="25471"/>
                  </a:cubicBezTo>
                  <a:cubicBezTo>
                    <a:pt x="3519" y="25471"/>
                    <a:pt x="1630" y="24911"/>
                    <a:pt x="0" y="23812"/>
                  </a:cubicBezTo>
                  <a:lnTo>
                    <a:pt x="0" y="29061"/>
                  </a:lnTo>
                  <a:cubicBezTo>
                    <a:pt x="433" y="29444"/>
                    <a:pt x="900" y="29810"/>
                    <a:pt x="1383" y="30127"/>
                  </a:cubicBezTo>
                  <a:cubicBezTo>
                    <a:pt x="3262" y="31394"/>
                    <a:pt x="5412" y="32007"/>
                    <a:pt x="7578" y="32007"/>
                  </a:cubicBezTo>
                  <a:cubicBezTo>
                    <a:pt x="9426" y="32007"/>
                    <a:pt x="11286" y="31561"/>
                    <a:pt x="12997" y="30694"/>
                  </a:cubicBezTo>
                  <a:cubicBezTo>
                    <a:pt x="14780" y="29777"/>
                    <a:pt x="16330" y="28461"/>
                    <a:pt x="17496" y="26844"/>
                  </a:cubicBezTo>
                  <a:cubicBezTo>
                    <a:pt x="18862" y="24945"/>
                    <a:pt x="19512" y="22695"/>
                    <a:pt x="19646" y="20363"/>
                  </a:cubicBezTo>
                  <a:cubicBezTo>
                    <a:pt x="19796" y="17680"/>
                    <a:pt x="19329" y="14997"/>
                    <a:pt x="18946" y="12348"/>
                  </a:cubicBezTo>
                  <a:cubicBezTo>
                    <a:pt x="18579" y="9698"/>
                    <a:pt x="18346" y="7049"/>
                    <a:pt x="18696" y="4366"/>
                  </a:cubicBezTo>
                  <a:cubicBezTo>
                    <a:pt x="18912" y="2883"/>
                    <a:pt x="19262" y="1417"/>
                    <a:pt x="197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44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 hasCustomPrompt="1"/>
          </p:nvPr>
        </p:nvSpPr>
        <p:spPr>
          <a:xfrm>
            <a:off x="950967" y="820633"/>
            <a:ext cx="65392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950967" y="1516800"/>
            <a:ext cx="5614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916700"/>
            <a:ext cx="65392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3"/>
          </p:nvPr>
        </p:nvSpPr>
        <p:spPr>
          <a:xfrm>
            <a:off x="950967" y="3612700"/>
            <a:ext cx="5614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932367"/>
            <a:ext cx="65392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5"/>
          </p:nvPr>
        </p:nvSpPr>
        <p:spPr>
          <a:xfrm>
            <a:off x="950967" y="5628367"/>
            <a:ext cx="6539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8605567" y="-27767"/>
            <a:ext cx="3603600" cy="68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9651686" y="-55733"/>
            <a:ext cx="2557581" cy="2448749"/>
            <a:chOff x="7225814" y="-41800"/>
            <a:chExt cx="1918186" cy="1836562"/>
          </a:xfrm>
        </p:grpSpPr>
        <p:sp>
          <p:nvSpPr>
            <p:cNvPr id="105" name="Google Shape;105;p15"/>
            <p:cNvSpPr/>
            <p:nvPr/>
          </p:nvSpPr>
          <p:spPr>
            <a:xfrm rot="5400000">
              <a:off x="7266625" y="-82611"/>
              <a:ext cx="1836562" cy="1918184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 rot="5400000">
              <a:off x="7636710" y="-74574"/>
              <a:ext cx="1474512" cy="1540067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5"/>
          <p:cNvSpPr/>
          <p:nvPr/>
        </p:nvSpPr>
        <p:spPr>
          <a:xfrm rot="10800000" flipH="1">
            <a:off x="8605567" y="4306101"/>
            <a:ext cx="2962667" cy="2551900"/>
          </a:xfrm>
          <a:custGeom>
            <a:avLst/>
            <a:gdLst/>
            <a:ahLst/>
            <a:cxnLst/>
            <a:rect l="l" t="t" r="r" b="b"/>
            <a:pathLst>
              <a:path w="88880" h="76557" extrusionOk="0">
                <a:moveTo>
                  <a:pt x="48639" y="0"/>
                </a:moveTo>
                <a:lnTo>
                  <a:pt x="48639" y="33"/>
                </a:lnTo>
                <a:cubicBezTo>
                  <a:pt x="48605" y="100"/>
                  <a:pt x="48589" y="167"/>
                  <a:pt x="48572" y="233"/>
                </a:cubicBezTo>
                <a:cubicBezTo>
                  <a:pt x="47606" y="3499"/>
                  <a:pt x="48039" y="7265"/>
                  <a:pt x="49472" y="10314"/>
                </a:cubicBezTo>
                <a:cubicBezTo>
                  <a:pt x="52354" y="16413"/>
                  <a:pt x="58820" y="19929"/>
                  <a:pt x="64685" y="22645"/>
                </a:cubicBezTo>
                <a:cubicBezTo>
                  <a:pt x="71200" y="25661"/>
                  <a:pt x="78232" y="28410"/>
                  <a:pt x="82714" y="34325"/>
                </a:cubicBezTo>
                <a:cubicBezTo>
                  <a:pt x="86580" y="39441"/>
                  <a:pt x="88329" y="46056"/>
                  <a:pt x="87713" y="52421"/>
                </a:cubicBezTo>
                <a:cubicBezTo>
                  <a:pt x="87080" y="58886"/>
                  <a:pt x="83814" y="64785"/>
                  <a:pt x="78998" y="69084"/>
                </a:cubicBezTo>
                <a:cubicBezTo>
                  <a:pt x="74133" y="73450"/>
                  <a:pt x="67901" y="75982"/>
                  <a:pt x="61352" y="76232"/>
                </a:cubicBezTo>
                <a:cubicBezTo>
                  <a:pt x="61053" y="76242"/>
                  <a:pt x="60753" y="76247"/>
                  <a:pt x="60453" y="76247"/>
                </a:cubicBezTo>
                <a:cubicBezTo>
                  <a:pt x="53922" y="76247"/>
                  <a:pt x="47432" y="74004"/>
                  <a:pt x="42190" y="70117"/>
                </a:cubicBezTo>
                <a:cubicBezTo>
                  <a:pt x="36891" y="66185"/>
                  <a:pt x="33526" y="60503"/>
                  <a:pt x="29576" y="55337"/>
                </a:cubicBezTo>
                <a:cubicBezTo>
                  <a:pt x="27744" y="52938"/>
                  <a:pt x="25761" y="50638"/>
                  <a:pt x="23361" y="48789"/>
                </a:cubicBezTo>
                <a:cubicBezTo>
                  <a:pt x="20712" y="46706"/>
                  <a:pt x="17563" y="45373"/>
                  <a:pt x="14213" y="44940"/>
                </a:cubicBezTo>
                <a:cubicBezTo>
                  <a:pt x="13480" y="44850"/>
                  <a:pt x="12745" y="44806"/>
                  <a:pt x="12013" y="44806"/>
                </a:cubicBezTo>
                <a:cubicBezTo>
                  <a:pt x="7840" y="44806"/>
                  <a:pt x="3758" y="46243"/>
                  <a:pt x="483" y="48922"/>
                </a:cubicBezTo>
                <a:cubicBezTo>
                  <a:pt x="350" y="49039"/>
                  <a:pt x="217" y="49155"/>
                  <a:pt x="67" y="49272"/>
                </a:cubicBezTo>
                <a:lnTo>
                  <a:pt x="0" y="49339"/>
                </a:lnTo>
                <a:lnTo>
                  <a:pt x="0" y="49772"/>
                </a:lnTo>
                <a:lnTo>
                  <a:pt x="67" y="49705"/>
                </a:lnTo>
                <a:cubicBezTo>
                  <a:pt x="217" y="49572"/>
                  <a:pt x="350" y="49455"/>
                  <a:pt x="483" y="49339"/>
                </a:cubicBezTo>
                <a:cubicBezTo>
                  <a:pt x="3333" y="46922"/>
                  <a:pt x="6865" y="45456"/>
                  <a:pt x="10581" y="45173"/>
                </a:cubicBezTo>
                <a:cubicBezTo>
                  <a:pt x="11021" y="45141"/>
                  <a:pt x="11462" y="45125"/>
                  <a:pt x="11901" y="45125"/>
                </a:cubicBezTo>
                <a:cubicBezTo>
                  <a:pt x="15117" y="45125"/>
                  <a:pt x="18276" y="45978"/>
                  <a:pt x="21062" y="47606"/>
                </a:cubicBezTo>
                <a:cubicBezTo>
                  <a:pt x="23744" y="49189"/>
                  <a:pt x="25977" y="51421"/>
                  <a:pt x="27960" y="53804"/>
                </a:cubicBezTo>
                <a:cubicBezTo>
                  <a:pt x="31976" y="58686"/>
                  <a:pt x="35075" y="64368"/>
                  <a:pt x="39841" y="68617"/>
                </a:cubicBezTo>
                <a:cubicBezTo>
                  <a:pt x="44823" y="73050"/>
                  <a:pt x="51071" y="75782"/>
                  <a:pt x="57703" y="76432"/>
                </a:cubicBezTo>
                <a:cubicBezTo>
                  <a:pt x="58587" y="76515"/>
                  <a:pt x="59470" y="76556"/>
                  <a:pt x="60352" y="76556"/>
                </a:cubicBezTo>
                <a:cubicBezTo>
                  <a:pt x="65836" y="76556"/>
                  <a:pt x="71224" y="74960"/>
                  <a:pt x="75832" y="71917"/>
                </a:cubicBezTo>
                <a:cubicBezTo>
                  <a:pt x="80948" y="68567"/>
                  <a:pt x="85030" y="63552"/>
                  <a:pt x="86930" y="57703"/>
                </a:cubicBezTo>
                <a:cubicBezTo>
                  <a:pt x="88879" y="51771"/>
                  <a:pt x="88479" y="45173"/>
                  <a:pt x="86047" y="39441"/>
                </a:cubicBezTo>
                <a:cubicBezTo>
                  <a:pt x="84847" y="36575"/>
                  <a:pt x="83097" y="33976"/>
                  <a:pt x="80931" y="31759"/>
                </a:cubicBezTo>
                <a:cubicBezTo>
                  <a:pt x="78398" y="29243"/>
                  <a:pt x="75316" y="27360"/>
                  <a:pt x="72150" y="25761"/>
                </a:cubicBezTo>
                <a:cubicBezTo>
                  <a:pt x="65885" y="22595"/>
                  <a:pt x="58920" y="20362"/>
                  <a:pt x="53737" y="15447"/>
                </a:cubicBezTo>
                <a:cubicBezTo>
                  <a:pt x="51371" y="13214"/>
                  <a:pt x="49522" y="10498"/>
                  <a:pt x="48772" y="7315"/>
                </a:cubicBezTo>
                <a:cubicBezTo>
                  <a:pt x="48222" y="5032"/>
                  <a:pt x="48189" y="2516"/>
                  <a:pt x="48905" y="233"/>
                </a:cubicBezTo>
                <a:cubicBezTo>
                  <a:pt x="48922" y="167"/>
                  <a:pt x="48939" y="100"/>
                  <a:pt x="48972" y="33"/>
                </a:cubicBezTo>
                <a:lnTo>
                  <a:pt x="48972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10800000" flipH="1">
            <a:off x="8621667" y="4490834"/>
            <a:ext cx="2696067" cy="2359967"/>
          </a:xfrm>
          <a:custGeom>
            <a:avLst/>
            <a:gdLst/>
            <a:ahLst/>
            <a:cxnLst/>
            <a:rect l="l" t="t" r="r" b="b"/>
            <a:pathLst>
              <a:path w="80882" h="70799" extrusionOk="0">
                <a:moveTo>
                  <a:pt x="29560" y="1"/>
                </a:moveTo>
                <a:cubicBezTo>
                  <a:pt x="28660" y="2284"/>
                  <a:pt x="28227" y="4733"/>
                  <a:pt x="28310" y="7199"/>
                </a:cubicBezTo>
                <a:cubicBezTo>
                  <a:pt x="28427" y="10215"/>
                  <a:pt x="29293" y="13164"/>
                  <a:pt x="30826" y="15780"/>
                </a:cubicBezTo>
                <a:cubicBezTo>
                  <a:pt x="32309" y="18313"/>
                  <a:pt x="34426" y="20379"/>
                  <a:pt x="36825" y="22046"/>
                </a:cubicBezTo>
                <a:cubicBezTo>
                  <a:pt x="41757" y="25478"/>
                  <a:pt x="47606" y="27161"/>
                  <a:pt x="53005" y="29694"/>
                </a:cubicBezTo>
                <a:cubicBezTo>
                  <a:pt x="58187" y="32127"/>
                  <a:pt x="63469" y="35592"/>
                  <a:pt x="65552" y="41208"/>
                </a:cubicBezTo>
                <a:cubicBezTo>
                  <a:pt x="67451" y="46357"/>
                  <a:pt x="66468" y="52538"/>
                  <a:pt x="62986" y="56821"/>
                </a:cubicBezTo>
                <a:cubicBezTo>
                  <a:pt x="60066" y="60415"/>
                  <a:pt x="55474" y="62325"/>
                  <a:pt x="50893" y="62325"/>
                </a:cubicBezTo>
                <a:cubicBezTo>
                  <a:pt x="49930" y="62325"/>
                  <a:pt x="48968" y="62240"/>
                  <a:pt x="48022" y="62070"/>
                </a:cubicBezTo>
                <a:cubicBezTo>
                  <a:pt x="45156" y="61536"/>
                  <a:pt x="42490" y="60220"/>
                  <a:pt x="40341" y="58254"/>
                </a:cubicBezTo>
                <a:cubicBezTo>
                  <a:pt x="38058" y="56204"/>
                  <a:pt x="36308" y="53655"/>
                  <a:pt x="34625" y="51105"/>
                </a:cubicBezTo>
                <a:cubicBezTo>
                  <a:pt x="31476" y="46340"/>
                  <a:pt x="28210" y="40875"/>
                  <a:pt x="22628" y="38675"/>
                </a:cubicBezTo>
                <a:cubicBezTo>
                  <a:pt x="20977" y="38022"/>
                  <a:pt x="19305" y="37783"/>
                  <a:pt x="17623" y="37783"/>
                </a:cubicBezTo>
                <a:cubicBezTo>
                  <a:pt x="13465" y="37783"/>
                  <a:pt x="9244" y="39245"/>
                  <a:pt x="5116" y="39542"/>
                </a:cubicBezTo>
                <a:cubicBezTo>
                  <a:pt x="4734" y="39571"/>
                  <a:pt x="4352" y="39586"/>
                  <a:pt x="3970" y="39586"/>
                </a:cubicBezTo>
                <a:cubicBezTo>
                  <a:pt x="2633" y="39586"/>
                  <a:pt x="1296" y="39405"/>
                  <a:pt x="0" y="39042"/>
                </a:cubicBezTo>
                <a:lnTo>
                  <a:pt x="0" y="43774"/>
                </a:lnTo>
                <a:cubicBezTo>
                  <a:pt x="1100" y="43557"/>
                  <a:pt x="2216" y="43407"/>
                  <a:pt x="3333" y="43274"/>
                </a:cubicBezTo>
                <a:cubicBezTo>
                  <a:pt x="5287" y="43051"/>
                  <a:pt x="7258" y="42908"/>
                  <a:pt x="9230" y="42908"/>
                </a:cubicBezTo>
                <a:cubicBezTo>
                  <a:pt x="10654" y="42908"/>
                  <a:pt x="12079" y="42983"/>
                  <a:pt x="13497" y="43157"/>
                </a:cubicBezTo>
                <a:cubicBezTo>
                  <a:pt x="16580" y="43507"/>
                  <a:pt x="19562" y="44474"/>
                  <a:pt x="22278" y="46007"/>
                </a:cubicBezTo>
                <a:cubicBezTo>
                  <a:pt x="24944" y="47556"/>
                  <a:pt x="27211" y="49639"/>
                  <a:pt x="29243" y="51955"/>
                </a:cubicBezTo>
                <a:cubicBezTo>
                  <a:pt x="31393" y="54388"/>
                  <a:pt x="33326" y="57021"/>
                  <a:pt x="35409" y="59503"/>
                </a:cubicBezTo>
                <a:cubicBezTo>
                  <a:pt x="37375" y="61886"/>
                  <a:pt x="39641" y="64002"/>
                  <a:pt x="42157" y="65785"/>
                </a:cubicBezTo>
                <a:cubicBezTo>
                  <a:pt x="46548" y="68852"/>
                  <a:pt x="51810" y="70799"/>
                  <a:pt x="57179" y="70799"/>
                </a:cubicBezTo>
                <a:cubicBezTo>
                  <a:pt x="58024" y="70799"/>
                  <a:pt x="58872" y="70751"/>
                  <a:pt x="59720" y="70651"/>
                </a:cubicBezTo>
                <a:cubicBezTo>
                  <a:pt x="65335" y="70001"/>
                  <a:pt x="70584" y="67102"/>
                  <a:pt x="74366" y="62936"/>
                </a:cubicBezTo>
                <a:cubicBezTo>
                  <a:pt x="78532" y="58370"/>
                  <a:pt x="80881" y="52289"/>
                  <a:pt x="80215" y="46090"/>
                </a:cubicBezTo>
                <a:cubicBezTo>
                  <a:pt x="79548" y="39791"/>
                  <a:pt x="75499" y="34726"/>
                  <a:pt x="70617" y="30994"/>
                </a:cubicBezTo>
                <a:cubicBezTo>
                  <a:pt x="65335" y="26961"/>
                  <a:pt x="59070" y="24612"/>
                  <a:pt x="53404" y="21212"/>
                </a:cubicBezTo>
                <a:cubicBezTo>
                  <a:pt x="48339" y="18180"/>
                  <a:pt x="43473" y="13764"/>
                  <a:pt x="41990" y="7816"/>
                </a:cubicBezTo>
                <a:cubicBezTo>
                  <a:pt x="41341" y="5250"/>
                  <a:pt x="41391" y="2550"/>
                  <a:pt x="42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5400000">
            <a:off x="10651436" y="-90862"/>
            <a:ext cx="1581169" cy="1651428"/>
          </a:xfrm>
          <a:custGeom>
            <a:avLst/>
            <a:gdLst/>
            <a:ahLst/>
            <a:cxnLst/>
            <a:rect l="l" t="t" r="r" b="b"/>
            <a:pathLst>
              <a:path w="11044" h="11535" extrusionOk="0">
                <a:moveTo>
                  <a:pt x="1" y="0"/>
                </a:moveTo>
                <a:lnTo>
                  <a:pt x="1" y="10381"/>
                </a:lnTo>
                <a:cubicBezTo>
                  <a:pt x="1130" y="11159"/>
                  <a:pt x="2423" y="11535"/>
                  <a:pt x="3706" y="11535"/>
                </a:cubicBezTo>
                <a:cubicBezTo>
                  <a:pt x="5673" y="11535"/>
                  <a:pt x="7617" y="10652"/>
                  <a:pt x="8908" y="8984"/>
                </a:cubicBezTo>
                <a:cubicBezTo>
                  <a:pt x="11043" y="6226"/>
                  <a:pt x="10649" y="2287"/>
                  <a:pt x="80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18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1475000" y="719333"/>
            <a:ext cx="9242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11855333" y="1472400"/>
            <a:ext cx="353200" cy="53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-16533" y="1472400"/>
            <a:ext cx="353200" cy="53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/>
          <p:nvPr/>
        </p:nvSpPr>
        <p:spPr>
          <a:xfrm rot="-2127355">
            <a:off x="-1458475" y="2689107"/>
            <a:ext cx="3227093" cy="3764229"/>
          </a:xfrm>
          <a:custGeom>
            <a:avLst/>
            <a:gdLst/>
            <a:ahLst/>
            <a:cxnLst/>
            <a:rect l="l" t="t" r="r" b="b"/>
            <a:pathLst>
              <a:path w="19842" h="23145" extrusionOk="0">
                <a:moveTo>
                  <a:pt x="19660" y="1"/>
                </a:moveTo>
                <a:cubicBezTo>
                  <a:pt x="19186" y="435"/>
                  <a:pt x="18711" y="849"/>
                  <a:pt x="18236" y="1253"/>
                </a:cubicBezTo>
                <a:cubicBezTo>
                  <a:pt x="17964" y="1475"/>
                  <a:pt x="17691" y="1697"/>
                  <a:pt x="17408" y="1929"/>
                </a:cubicBezTo>
                <a:cubicBezTo>
                  <a:pt x="15308" y="3656"/>
                  <a:pt x="13137" y="5433"/>
                  <a:pt x="11895" y="7856"/>
                </a:cubicBezTo>
                <a:cubicBezTo>
                  <a:pt x="11663" y="8301"/>
                  <a:pt x="11471" y="8765"/>
                  <a:pt x="11299" y="9230"/>
                </a:cubicBezTo>
                <a:cubicBezTo>
                  <a:pt x="11017" y="9997"/>
                  <a:pt x="10795" y="10785"/>
                  <a:pt x="10572" y="11562"/>
                </a:cubicBezTo>
                <a:cubicBezTo>
                  <a:pt x="10280" y="12582"/>
                  <a:pt x="9987" y="13642"/>
                  <a:pt x="9553" y="14632"/>
                </a:cubicBezTo>
                <a:cubicBezTo>
                  <a:pt x="7886" y="18449"/>
                  <a:pt x="4494" y="20811"/>
                  <a:pt x="1949" y="22114"/>
                </a:cubicBezTo>
                <a:cubicBezTo>
                  <a:pt x="1313" y="22437"/>
                  <a:pt x="657" y="22730"/>
                  <a:pt x="0" y="23003"/>
                </a:cubicBezTo>
                <a:lnTo>
                  <a:pt x="0" y="23144"/>
                </a:lnTo>
                <a:cubicBezTo>
                  <a:pt x="677" y="22861"/>
                  <a:pt x="1353" y="22558"/>
                  <a:pt x="2010" y="22225"/>
                </a:cubicBezTo>
                <a:cubicBezTo>
                  <a:pt x="4574" y="20912"/>
                  <a:pt x="7987" y="18540"/>
                  <a:pt x="9664" y="14682"/>
                </a:cubicBezTo>
                <a:cubicBezTo>
                  <a:pt x="10098" y="13683"/>
                  <a:pt x="10401" y="12622"/>
                  <a:pt x="10694" y="11592"/>
                </a:cubicBezTo>
                <a:cubicBezTo>
                  <a:pt x="10926" y="10815"/>
                  <a:pt x="11138" y="10017"/>
                  <a:pt x="11431" y="9250"/>
                </a:cubicBezTo>
                <a:cubicBezTo>
                  <a:pt x="11592" y="8795"/>
                  <a:pt x="11784" y="8351"/>
                  <a:pt x="12006" y="7917"/>
                </a:cubicBezTo>
                <a:cubicBezTo>
                  <a:pt x="13238" y="5514"/>
                  <a:pt x="15399" y="3747"/>
                  <a:pt x="17489" y="2030"/>
                </a:cubicBezTo>
                <a:cubicBezTo>
                  <a:pt x="17772" y="1798"/>
                  <a:pt x="18045" y="1576"/>
                  <a:pt x="18317" y="1344"/>
                </a:cubicBezTo>
                <a:cubicBezTo>
                  <a:pt x="18822" y="919"/>
                  <a:pt x="19337" y="475"/>
                  <a:pt x="19842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 rot="2127355" flipH="1">
            <a:off x="10396492" y="2689107"/>
            <a:ext cx="3227093" cy="3764229"/>
          </a:xfrm>
          <a:custGeom>
            <a:avLst/>
            <a:gdLst/>
            <a:ahLst/>
            <a:cxnLst/>
            <a:rect l="l" t="t" r="r" b="b"/>
            <a:pathLst>
              <a:path w="19842" h="23145" extrusionOk="0">
                <a:moveTo>
                  <a:pt x="19660" y="1"/>
                </a:moveTo>
                <a:cubicBezTo>
                  <a:pt x="19186" y="435"/>
                  <a:pt x="18711" y="849"/>
                  <a:pt x="18236" y="1253"/>
                </a:cubicBezTo>
                <a:cubicBezTo>
                  <a:pt x="17964" y="1475"/>
                  <a:pt x="17691" y="1697"/>
                  <a:pt x="17408" y="1929"/>
                </a:cubicBezTo>
                <a:cubicBezTo>
                  <a:pt x="15308" y="3656"/>
                  <a:pt x="13137" y="5433"/>
                  <a:pt x="11895" y="7856"/>
                </a:cubicBezTo>
                <a:cubicBezTo>
                  <a:pt x="11663" y="8301"/>
                  <a:pt x="11471" y="8765"/>
                  <a:pt x="11299" y="9230"/>
                </a:cubicBezTo>
                <a:cubicBezTo>
                  <a:pt x="11017" y="9997"/>
                  <a:pt x="10795" y="10785"/>
                  <a:pt x="10572" y="11562"/>
                </a:cubicBezTo>
                <a:cubicBezTo>
                  <a:pt x="10280" y="12582"/>
                  <a:pt x="9987" y="13642"/>
                  <a:pt x="9553" y="14632"/>
                </a:cubicBezTo>
                <a:cubicBezTo>
                  <a:pt x="7886" y="18449"/>
                  <a:pt x="4494" y="20811"/>
                  <a:pt x="1949" y="22114"/>
                </a:cubicBezTo>
                <a:cubicBezTo>
                  <a:pt x="1313" y="22437"/>
                  <a:pt x="657" y="22730"/>
                  <a:pt x="0" y="23003"/>
                </a:cubicBezTo>
                <a:lnTo>
                  <a:pt x="0" y="23144"/>
                </a:lnTo>
                <a:cubicBezTo>
                  <a:pt x="677" y="22861"/>
                  <a:pt x="1353" y="22558"/>
                  <a:pt x="2010" y="22225"/>
                </a:cubicBezTo>
                <a:cubicBezTo>
                  <a:pt x="4574" y="20912"/>
                  <a:pt x="7987" y="18540"/>
                  <a:pt x="9664" y="14682"/>
                </a:cubicBezTo>
                <a:cubicBezTo>
                  <a:pt x="10098" y="13683"/>
                  <a:pt x="10401" y="12622"/>
                  <a:pt x="10694" y="11592"/>
                </a:cubicBezTo>
                <a:cubicBezTo>
                  <a:pt x="10926" y="10815"/>
                  <a:pt x="11138" y="10017"/>
                  <a:pt x="11431" y="9250"/>
                </a:cubicBezTo>
                <a:cubicBezTo>
                  <a:pt x="11592" y="8795"/>
                  <a:pt x="11784" y="8351"/>
                  <a:pt x="12006" y="7917"/>
                </a:cubicBezTo>
                <a:cubicBezTo>
                  <a:pt x="13238" y="5514"/>
                  <a:pt x="15399" y="3747"/>
                  <a:pt x="17489" y="2030"/>
                </a:cubicBezTo>
                <a:cubicBezTo>
                  <a:pt x="17772" y="1798"/>
                  <a:pt x="18045" y="1576"/>
                  <a:pt x="18317" y="1344"/>
                </a:cubicBezTo>
                <a:cubicBezTo>
                  <a:pt x="18822" y="919"/>
                  <a:pt x="19337" y="475"/>
                  <a:pt x="19842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979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1">
  <p:cSld name="Tiitle and tex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-14567" y="3967"/>
            <a:ext cx="5381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/>
          <p:nvPr/>
        </p:nvSpPr>
        <p:spPr>
          <a:xfrm rot="10800000" flipH="1">
            <a:off x="-89600" y="5561710"/>
            <a:ext cx="3121173" cy="1391557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950967" y="3584067"/>
            <a:ext cx="4014000" cy="1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18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4935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2">
  <p:cSld name="Tiitle and text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flipH="1">
            <a:off x="6848667" y="3967"/>
            <a:ext cx="5381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 rot="10800000">
            <a:off x="9184127" y="5561710"/>
            <a:ext cx="3121173" cy="1391557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1"/>
          </p:nvPr>
        </p:nvSpPr>
        <p:spPr>
          <a:xfrm flipH="1">
            <a:off x="7197100" y="3577651"/>
            <a:ext cx="4014000" cy="17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 flipH="1">
            <a:off x="8241100" y="1323467"/>
            <a:ext cx="29700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024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3">
  <p:cSld name="Tiitle and text 3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ctrTitle"/>
          </p:nvPr>
        </p:nvSpPr>
        <p:spPr>
          <a:xfrm>
            <a:off x="967600" y="2686951"/>
            <a:ext cx="102900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967600" y="3760967"/>
            <a:ext cx="102900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/>
          <p:nvPr/>
        </p:nvSpPr>
        <p:spPr>
          <a:xfrm rot="-402573" flipH="1">
            <a:off x="9405674" y="1247575"/>
            <a:ext cx="1263653" cy="802827"/>
          </a:xfrm>
          <a:custGeom>
            <a:avLst/>
            <a:gdLst/>
            <a:ahLst/>
            <a:cxnLst/>
            <a:rect l="l" t="t" r="r" b="b"/>
            <a:pathLst>
              <a:path w="31842" h="17783" extrusionOk="0">
                <a:moveTo>
                  <a:pt x="8486" y="4593"/>
                </a:moveTo>
                <a:cubicBezTo>
                  <a:pt x="561" y="3221"/>
                  <a:pt x="1" y="10558"/>
                  <a:pt x="14731" y="14170"/>
                </a:cubicBezTo>
                <a:cubicBezTo>
                  <a:pt x="29489" y="17783"/>
                  <a:pt x="31841" y="7226"/>
                  <a:pt x="29069" y="3613"/>
                </a:cubicBezTo>
                <a:cubicBezTo>
                  <a:pt x="26268" y="1"/>
                  <a:pt x="19884" y="6525"/>
                  <a:pt x="8486" y="45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/>
          <p:nvPr/>
        </p:nvSpPr>
        <p:spPr>
          <a:xfrm rot="2700000">
            <a:off x="9860636" y="-294793"/>
            <a:ext cx="2077291" cy="2794479"/>
          </a:xfrm>
          <a:custGeom>
            <a:avLst/>
            <a:gdLst/>
            <a:ahLst/>
            <a:cxnLst/>
            <a:rect l="l" t="t" r="r" b="b"/>
            <a:pathLst>
              <a:path w="35826" h="48195" extrusionOk="0">
                <a:moveTo>
                  <a:pt x="26128" y="1"/>
                </a:moveTo>
                <a:cubicBezTo>
                  <a:pt x="23245" y="6200"/>
                  <a:pt x="19063" y="11732"/>
                  <a:pt x="13531" y="15731"/>
                </a:cubicBezTo>
                <a:cubicBezTo>
                  <a:pt x="10665" y="17797"/>
                  <a:pt x="7466" y="19446"/>
                  <a:pt x="4800" y="21779"/>
                </a:cubicBezTo>
                <a:cubicBezTo>
                  <a:pt x="2150" y="24112"/>
                  <a:pt x="1" y="27411"/>
                  <a:pt x="167" y="30944"/>
                </a:cubicBezTo>
                <a:cubicBezTo>
                  <a:pt x="321" y="34213"/>
                  <a:pt x="3104" y="37397"/>
                  <a:pt x="6264" y="37397"/>
                </a:cubicBezTo>
                <a:cubicBezTo>
                  <a:pt x="6535" y="37397"/>
                  <a:pt x="6808" y="37374"/>
                  <a:pt x="7082" y="37326"/>
                </a:cubicBezTo>
                <a:cubicBezTo>
                  <a:pt x="13164" y="36242"/>
                  <a:pt x="13464" y="25895"/>
                  <a:pt x="19446" y="24445"/>
                </a:cubicBezTo>
                <a:cubicBezTo>
                  <a:pt x="19836" y="24351"/>
                  <a:pt x="20223" y="24307"/>
                  <a:pt x="20603" y="24307"/>
                </a:cubicBezTo>
                <a:cubicBezTo>
                  <a:pt x="24274" y="24307"/>
                  <a:pt x="27376" y="28445"/>
                  <a:pt x="27194" y="32310"/>
                </a:cubicBezTo>
                <a:cubicBezTo>
                  <a:pt x="26994" y="36576"/>
                  <a:pt x="24162" y="40225"/>
                  <a:pt x="21312" y="43407"/>
                </a:cubicBezTo>
                <a:cubicBezTo>
                  <a:pt x="20646" y="44141"/>
                  <a:pt x="19946" y="44940"/>
                  <a:pt x="19763" y="45924"/>
                </a:cubicBezTo>
                <a:cubicBezTo>
                  <a:pt x="19580" y="46907"/>
                  <a:pt x="20163" y="48106"/>
                  <a:pt x="21146" y="48190"/>
                </a:cubicBezTo>
                <a:cubicBezTo>
                  <a:pt x="21185" y="48193"/>
                  <a:pt x="21224" y="48195"/>
                  <a:pt x="21263" y="48195"/>
                </a:cubicBezTo>
                <a:cubicBezTo>
                  <a:pt x="21803" y="48195"/>
                  <a:pt x="22312" y="47884"/>
                  <a:pt x="22762" y="47573"/>
                </a:cubicBezTo>
                <a:cubicBezTo>
                  <a:pt x="28944" y="43274"/>
                  <a:pt x="33210" y="36726"/>
                  <a:pt x="34626" y="29327"/>
                </a:cubicBezTo>
                <a:cubicBezTo>
                  <a:pt x="35826" y="22912"/>
                  <a:pt x="34876" y="15981"/>
                  <a:pt x="35742" y="9615"/>
                </a:cubicBezTo>
                <a:lnTo>
                  <a:pt x="261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/>
          <p:nvPr/>
        </p:nvSpPr>
        <p:spPr>
          <a:xfrm rot="-402431" flipH="1">
            <a:off x="9561407" y="1387623"/>
            <a:ext cx="938759" cy="524275"/>
          </a:xfrm>
          <a:custGeom>
            <a:avLst/>
            <a:gdLst/>
            <a:ahLst/>
            <a:cxnLst/>
            <a:rect l="l" t="t" r="r" b="b"/>
            <a:pathLst>
              <a:path w="31842" h="17783" extrusionOk="0">
                <a:moveTo>
                  <a:pt x="8486" y="4593"/>
                </a:moveTo>
                <a:cubicBezTo>
                  <a:pt x="561" y="3221"/>
                  <a:pt x="1" y="10558"/>
                  <a:pt x="14731" y="14170"/>
                </a:cubicBezTo>
                <a:cubicBezTo>
                  <a:pt x="29489" y="17783"/>
                  <a:pt x="31841" y="7226"/>
                  <a:pt x="29069" y="3613"/>
                </a:cubicBezTo>
                <a:cubicBezTo>
                  <a:pt x="26268" y="1"/>
                  <a:pt x="19884" y="6525"/>
                  <a:pt x="8486" y="45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/>
          <p:nvPr/>
        </p:nvSpPr>
        <p:spPr>
          <a:xfrm rot="5400000" flipH="1">
            <a:off x="163387" y="5024934"/>
            <a:ext cx="1736308" cy="2054581"/>
          </a:xfrm>
          <a:custGeom>
            <a:avLst/>
            <a:gdLst/>
            <a:ahLst/>
            <a:cxnLst/>
            <a:rect l="l" t="t" r="r" b="b"/>
            <a:pathLst>
              <a:path w="40242" h="47707" extrusionOk="0">
                <a:moveTo>
                  <a:pt x="34963" y="1"/>
                </a:moveTo>
                <a:cubicBezTo>
                  <a:pt x="33377" y="1"/>
                  <a:pt x="32137" y="1342"/>
                  <a:pt x="31143" y="2584"/>
                </a:cubicBezTo>
                <a:cubicBezTo>
                  <a:pt x="28377" y="6116"/>
                  <a:pt x="25794" y="9899"/>
                  <a:pt x="22245" y="12648"/>
                </a:cubicBezTo>
                <a:cubicBezTo>
                  <a:pt x="19979" y="14431"/>
                  <a:pt x="17396" y="15697"/>
                  <a:pt x="14897" y="17130"/>
                </a:cubicBezTo>
                <a:cubicBezTo>
                  <a:pt x="9182" y="20413"/>
                  <a:pt x="3616" y="24928"/>
                  <a:pt x="1683" y="31227"/>
                </a:cubicBezTo>
                <a:cubicBezTo>
                  <a:pt x="0" y="36709"/>
                  <a:pt x="1367" y="42574"/>
                  <a:pt x="4116" y="47706"/>
                </a:cubicBezTo>
                <a:lnTo>
                  <a:pt x="35342" y="47706"/>
                </a:lnTo>
                <a:cubicBezTo>
                  <a:pt x="32959" y="44407"/>
                  <a:pt x="31676" y="40241"/>
                  <a:pt x="31543" y="36159"/>
                </a:cubicBezTo>
                <a:cubicBezTo>
                  <a:pt x="31343" y="29944"/>
                  <a:pt x="33443" y="23879"/>
                  <a:pt x="36159" y="18313"/>
                </a:cubicBezTo>
                <a:cubicBezTo>
                  <a:pt x="37525" y="15547"/>
                  <a:pt x="39041" y="12815"/>
                  <a:pt x="39658" y="9815"/>
                </a:cubicBezTo>
                <a:cubicBezTo>
                  <a:pt x="40241" y="6916"/>
                  <a:pt x="39825" y="3633"/>
                  <a:pt x="37825" y="1484"/>
                </a:cubicBezTo>
                <a:cubicBezTo>
                  <a:pt x="37742" y="1401"/>
                  <a:pt x="37658" y="1317"/>
                  <a:pt x="37575" y="1234"/>
                </a:cubicBezTo>
                <a:cubicBezTo>
                  <a:pt x="36875" y="551"/>
                  <a:pt x="35959" y="1"/>
                  <a:pt x="34992" y="1"/>
                </a:cubicBezTo>
                <a:cubicBezTo>
                  <a:pt x="34983" y="1"/>
                  <a:pt x="34973" y="1"/>
                  <a:pt x="3496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/>
          <p:nvPr/>
        </p:nvSpPr>
        <p:spPr>
          <a:xfrm rot="5400000" flipH="1">
            <a:off x="21013" y="4741715"/>
            <a:ext cx="2653151" cy="2695159"/>
          </a:xfrm>
          <a:custGeom>
            <a:avLst/>
            <a:gdLst/>
            <a:ahLst/>
            <a:cxnLst/>
            <a:rect l="l" t="t" r="r" b="b"/>
            <a:pathLst>
              <a:path w="51789" h="52705" fill="none" extrusionOk="0">
                <a:moveTo>
                  <a:pt x="5633" y="52704"/>
                </a:moveTo>
                <a:cubicBezTo>
                  <a:pt x="1" y="37291"/>
                  <a:pt x="5000" y="24794"/>
                  <a:pt x="20479" y="18696"/>
                </a:cubicBezTo>
                <a:cubicBezTo>
                  <a:pt x="23162" y="17663"/>
                  <a:pt x="25578" y="15996"/>
                  <a:pt x="27844" y="14213"/>
                </a:cubicBezTo>
                <a:cubicBezTo>
                  <a:pt x="31377" y="11464"/>
                  <a:pt x="34209" y="7865"/>
                  <a:pt x="36742" y="4149"/>
                </a:cubicBezTo>
                <a:cubicBezTo>
                  <a:pt x="39575" y="0"/>
                  <a:pt x="45223" y="900"/>
                  <a:pt x="48539" y="4799"/>
                </a:cubicBezTo>
                <a:cubicBezTo>
                  <a:pt x="51789" y="8631"/>
                  <a:pt x="50789" y="12497"/>
                  <a:pt x="49622" y="14713"/>
                </a:cubicBezTo>
                <a:cubicBezTo>
                  <a:pt x="48189" y="17413"/>
                  <a:pt x="47473" y="20445"/>
                  <a:pt x="46123" y="23211"/>
                </a:cubicBezTo>
                <a:cubicBezTo>
                  <a:pt x="43391" y="28777"/>
                  <a:pt x="41308" y="34842"/>
                  <a:pt x="41508" y="41057"/>
                </a:cubicBezTo>
                <a:cubicBezTo>
                  <a:pt x="41641" y="45139"/>
                  <a:pt x="42924" y="49305"/>
                  <a:pt x="45307" y="5260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83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951000" y="2915467"/>
            <a:ext cx="49792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2"/>
          </p:nvPr>
        </p:nvSpPr>
        <p:spPr>
          <a:xfrm>
            <a:off x="951000" y="2381467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3"/>
          </p:nvPr>
        </p:nvSpPr>
        <p:spPr>
          <a:xfrm>
            <a:off x="6261767" y="2915467"/>
            <a:ext cx="49792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4"/>
          </p:nvPr>
        </p:nvSpPr>
        <p:spPr>
          <a:xfrm>
            <a:off x="6261767" y="2381467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0" name="Google Shape;140;p20"/>
          <p:cNvSpPr/>
          <p:nvPr/>
        </p:nvSpPr>
        <p:spPr>
          <a:xfrm rot="10800000" flipH="1">
            <a:off x="0" y="6503333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/>
          <p:nvPr/>
        </p:nvSpPr>
        <p:spPr>
          <a:xfrm rot="5400000">
            <a:off x="5820830" y="541472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15180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1"/>
          <p:cNvGrpSpPr/>
          <p:nvPr/>
        </p:nvGrpSpPr>
        <p:grpSpPr>
          <a:xfrm rot="10800000" flipH="1">
            <a:off x="5781234" y="2045476"/>
            <a:ext cx="5026049" cy="4099307"/>
            <a:chOff x="-1054726" y="142084"/>
            <a:chExt cx="1791094" cy="1460838"/>
          </a:xfrm>
        </p:grpSpPr>
        <p:sp>
          <p:nvSpPr>
            <p:cNvPr id="144" name="Google Shape;144;p21"/>
            <p:cNvSpPr/>
            <p:nvPr/>
          </p:nvSpPr>
          <p:spPr>
            <a:xfrm>
              <a:off x="-700850" y="186022"/>
              <a:ext cx="1416900" cy="1416900"/>
            </a:xfrm>
            <a:prstGeom prst="frame">
              <a:avLst>
                <a:gd name="adj1" fmla="val 159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 rot="-2033532">
              <a:off x="-1051689" y="592637"/>
              <a:ext cx="1785021" cy="554717"/>
            </a:xfrm>
            <a:custGeom>
              <a:avLst/>
              <a:gdLst/>
              <a:ahLst/>
              <a:cxnLst/>
              <a:rect l="l" t="t" r="r" b="b"/>
              <a:pathLst>
                <a:path w="77628" h="20102" extrusionOk="0">
                  <a:moveTo>
                    <a:pt x="0" y="18573"/>
                  </a:moveTo>
                  <a:cubicBezTo>
                    <a:pt x="1588" y="18653"/>
                    <a:pt x="4763" y="21511"/>
                    <a:pt x="9525" y="19050"/>
                  </a:cubicBezTo>
                  <a:cubicBezTo>
                    <a:pt x="14288" y="16590"/>
                    <a:pt x="20558" y="5556"/>
                    <a:pt x="28575" y="3810"/>
                  </a:cubicBezTo>
                  <a:cubicBezTo>
                    <a:pt x="36592" y="2064"/>
                    <a:pt x="49451" y="9207"/>
                    <a:pt x="57626" y="8572"/>
                  </a:cubicBezTo>
                  <a:cubicBezTo>
                    <a:pt x="65802" y="7937"/>
                    <a:pt x="74294" y="1429"/>
                    <a:pt x="77628" y="0"/>
                  </a:cubicBez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6" name="Google Shape;146;p21"/>
          <p:cNvGrpSpPr/>
          <p:nvPr/>
        </p:nvGrpSpPr>
        <p:grpSpPr>
          <a:xfrm>
            <a:off x="483834" y="1801492"/>
            <a:ext cx="5026049" cy="4222573"/>
            <a:chOff x="-1054726" y="142084"/>
            <a:chExt cx="1791094" cy="1504766"/>
          </a:xfrm>
        </p:grpSpPr>
        <p:sp>
          <p:nvSpPr>
            <p:cNvPr id="147" name="Google Shape;147;p21"/>
            <p:cNvSpPr/>
            <p:nvPr/>
          </p:nvSpPr>
          <p:spPr>
            <a:xfrm>
              <a:off x="-700850" y="229950"/>
              <a:ext cx="1416900" cy="1416900"/>
            </a:xfrm>
            <a:prstGeom prst="frame">
              <a:avLst>
                <a:gd name="adj1" fmla="val 159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 rot="-2033532">
              <a:off x="-1051689" y="592637"/>
              <a:ext cx="1785021" cy="554717"/>
            </a:xfrm>
            <a:custGeom>
              <a:avLst/>
              <a:gdLst/>
              <a:ahLst/>
              <a:cxnLst/>
              <a:rect l="l" t="t" r="r" b="b"/>
              <a:pathLst>
                <a:path w="77628" h="20102" extrusionOk="0">
                  <a:moveTo>
                    <a:pt x="0" y="18573"/>
                  </a:moveTo>
                  <a:cubicBezTo>
                    <a:pt x="1588" y="18653"/>
                    <a:pt x="4763" y="21511"/>
                    <a:pt x="9525" y="19050"/>
                  </a:cubicBezTo>
                  <a:cubicBezTo>
                    <a:pt x="14288" y="16590"/>
                    <a:pt x="20558" y="5556"/>
                    <a:pt x="28575" y="3810"/>
                  </a:cubicBezTo>
                  <a:cubicBezTo>
                    <a:pt x="36592" y="2064"/>
                    <a:pt x="49451" y="9207"/>
                    <a:pt x="57626" y="8572"/>
                  </a:cubicBezTo>
                  <a:cubicBezTo>
                    <a:pt x="65802" y="7937"/>
                    <a:pt x="74294" y="1429"/>
                    <a:pt x="77628" y="0"/>
                  </a:cubicBez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1448433" y="1019367"/>
            <a:ext cx="39664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2144433" y="2723900"/>
            <a:ext cx="26248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7465700" y="2723900"/>
            <a:ext cx="26248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3"/>
          </p:nvPr>
        </p:nvSpPr>
        <p:spPr>
          <a:xfrm>
            <a:off x="6769700" y="1019367"/>
            <a:ext cx="39664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Rubik"/>
              <a:buNone/>
              <a:defRPr sz="48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82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1"/>
          </p:nvPr>
        </p:nvSpPr>
        <p:spPr>
          <a:xfrm>
            <a:off x="951000" y="2391600"/>
            <a:ext cx="4979200" cy="2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2"/>
          </p:nvPr>
        </p:nvSpPr>
        <p:spPr>
          <a:xfrm>
            <a:off x="951000" y="1857600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3"/>
          </p:nvPr>
        </p:nvSpPr>
        <p:spPr>
          <a:xfrm>
            <a:off x="6261767" y="2391600"/>
            <a:ext cx="4979200" cy="2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4"/>
          </p:nvPr>
        </p:nvSpPr>
        <p:spPr>
          <a:xfrm>
            <a:off x="6261767" y="1857600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1333" y="5068100"/>
            <a:ext cx="12192000" cy="179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 flipH="1">
            <a:off x="7436241" y="6144771"/>
            <a:ext cx="4330792" cy="713323"/>
          </a:xfrm>
          <a:custGeom>
            <a:avLst/>
            <a:gdLst/>
            <a:ahLst/>
            <a:cxnLst/>
            <a:rect l="l" t="t" r="r" b="b"/>
            <a:pathLst>
              <a:path w="65575" h="8639" extrusionOk="0">
                <a:moveTo>
                  <a:pt x="22696" y="1"/>
                </a:moveTo>
                <a:cubicBezTo>
                  <a:pt x="18583" y="1"/>
                  <a:pt x="14178" y="945"/>
                  <a:pt x="9068" y="2903"/>
                </a:cubicBezTo>
                <a:cubicBezTo>
                  <a:pt x="5938" y="4105"/>
                  <a:pt x="3313" y="5660"/>
                  <a:pt x="1031" y="7679"/>
                </a:cubicBezTo>
                <a:cubicBezTo>
                  <a:pt x="677" y="7992"/>
                  <a:pt x="334" y="8316"/>
                  <a:pt x="1" y="8639"/>
                </a:cubicBezTo>
                <a:lnTo>
                  <a:pt x="556" y="8639"/>
                </a:lnTo>
                <a:cubicBezTo>
                  <a:pt x="788" y="8406"/>
                  <a:pt x="1031" y="8184"/>
                  <a:pt x="1283" y="7962"/>
                </a:cubicBezTo>
                <a:cubicBezTo>
                  <a:pt x="3525" y="5973"/>
                  <a:pt x="6120" y="4438"/>
                  <a:pt x="9210" y="3257"/>
                </a:cubicBezTo>
                <a:cubicBezTo>
                  <a:pt x="14283" y="1319"/>
                  <a:pt x="18653" y="379"/>
                  <a:pt x="22723" y="379"/>
                </a:cubicBezTo>
                <a:cubicBezTo>
                  <a:pt x="23700" y="379"/>
                  <a:pt x="24660" y="433"/>
                  <a:pt x="25608" y="540"/>
                </a:cubicBezTo>
                <a:cubicBezTo>
                  <a:pt x="28395" y="843"/>
                  <a:pt x="31131" y="1520"/>
                  <a:pt x="33737" y="2570"/>
                </a:cubicBezTo>
                <a:cubicBezTo>
                  <a:pt x="34191" y="2752"/>
                  <a:pt x="34635" y="2954"/>
                  <a:pt x="35069" y="3146"/>
                </a:cubicBezTo>
                <a:cubicBezTo>
                  <a:pt x="35857" y="3489"/>
                  <a:pt x="36655" y="3842"/>
                  <a:pt x="37473" y="4135"/>
                </a:cubicBezTo>
                <a:cubicBezTo>
                  <a:pt x="38755" y="4569"/>
                  <a:pt x="40088" y="4812"/>
                  <a:pt x="41441" y="4852"/>
                </a:cubicBezTo>
                <a:cubicBezTo>
                  <a:pt x="41677" y="4861"/>
                  <a:pt x="41913" y="4865"/>
                  <a:pt x="42148" y="4865"/>
                </a:cubicBezTo>
                <a:cubicBezTo>
                  <a:pt x="45108" y="4865"/>
                  <a:pt x="47956" y="4187"/>
                  <a:pt x="50145" y="3570"/>
                </a:cubicBezTo>
                <a:lnTo>
                  <a:pt x="50630" y="3438"/>
                </a:lnTo>
                <a:cubicBezTo>
                  <a:pt x="52496" y="2914"/>
                  <a:pt x="54410" y="2382"/>
                  <a:pt x="56338" y="2382"/>
                </a:cubicBezTo>
                <a:cubicBezTo>
                  <a:pt x="56747" y="2382"/>
                  <a:pt x="57157" y="2406"/>
                  <a:pt x="57567" y="2459"/>
                </a:cubicBezTo>
                <a:cubicBezTo>
                  <a:pt x="59990" y="2762"/>
                  <a:pt x="62252" y="4135"/>
                  <a:pt x="63777" y="6205"/>
                </a:cubicBezTo>
                <a:cubicBezTo>
                  <a:pt x="64322" y="6932"/>
                  <a:pt x="64746" y="7790"/>
                  <a:pt x="65150" y="8618"/>
                </a:cubicBezTo>
                <a:lnTo>
                  <a:pt x="65150" y="8639"/>
                </a:lnTo>
                <a:lnTo>
                  <a:pt x="65574" y="8639"/>
                </a:lnTo>
                <a:cubicBezTo>
                  <a:pt x="65544" y="8578"/>
                  <a:pt x="65514" y="8518"/>
                  <a:pt x="65473" y="8457"/>
                </a:cubicBezTo>
                <a:cubicBezTo>
                  <a:pt x="65059" y="7619"/>
                  <a:pt x="64635" y="6730"/>
                  <a:pt x="64070" y="5973"/>
                </a:cubicBezTo>
                <a:cubicBezTo>
                  <a:pt x="62484" y="3822"/>
                  <a:pt x="60132" y="2398"/>
                  <a:pt x="57607" y="2075"/>
                </a:cubicBezTo>
                <a:cubicBezTo>
                  <a:pt x="57182" y="2020"/>
                  <a:pt x="56758" y="1996"/>
                  <a:pt x="56336" y="1996"/>
                </a:cubicBezTo>
                <a:cubicBezTo>
                  <a:pt x="54353" y="1996"/>
                  <a:pt x="52409" y="2542"/>
                  <a:pt x="50519" y="3075"/>
                </a:cubicBezTo>
                <a:lnTo>
                  <a:pt x="50034" y="3206"/>
                </a:lnTo>
                <a:cubicBezTo>
                  <a:pt x="47886" y="3811"/>
                  <a:pt x="45095" y="4484"/>
                  <a:pt x="42198" y="4484"/>
                </a:cubicBezTo>
                <a:cubicBezTo>
                  <a:pt x="41950" y="4484"/>
                  <a:pt x="41701" y="4479"/>
                  <a:pt x="41451" y="4468"/>
                </a:cubicBezTo>
                <a:cubicBezTo>
                  <a:pt x="40138" y="4438"/>
                  <a:pt x="38846" y="4206"/>
                  <a:pt x="37604" y="3782"/>
                </a:cubicBezTo>
                <a:cubicBezTo>
                  <a:pt x="36796" y="3489"/>
                  <a:pt x="35998" y="3146"/>
                  <a:pt x="35221" y="2802"/>
                </a:cubicBezTo>
                <a:cubicBezTo>
                  <a:pt x="34787" y="2610"/>
                  <a:pt x="34332" y="2409"/>
                  <a:pt x="33878" y="2217"/>
                </a:cubicBezTo>
                <a:cubicBezTo>
                  <a:pt x="31253" y="1156"/>
                  <a:pt x="28476" y="470"/>
                  <a:pt x="25648" y="167"/>
                </a:cubicBezTo>
                <a:cubicBezTo>
                  <a:pt x="24678" y="56"/>
                  <a:pt x="23695" y="1"/>
                  <a:pt x="22696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1066105" y="5068101"/>
            <a:ext cx="3487472" cy="1789988"/>
          </a:xfrm>
          <a:custGeom>
            <a:avLst/>
            <a:gdLst/>
            <a:ahLst/>
            <a:cxnLst/>
            <a:rect l="l" t="t" r="r" b="b"/>
            <a:pathLst>
              <a:path w="27446" h="14087" extrusionOk="0">
                <a:moveTo>
                  <a:pt x="798" y="0"/>
                </a:moveTo>
                <a:cubicBezTo>
                  <a:pt x="303" y="1737"/>
                  <a:pt x="0" y="3525"/>
                  <a:pt x="41" y="5322"/>
                </a:cubicBezTo>
                <a:cubicBezTo>
                  <a:pt x="30" y="5988"/>
                  <a:pt x="131" y="6655"/>
                  <a:pt x="323" y="7301"/>
                </a:cubicBezTo>
                <a:cubicBezTo>
                  <a:pt x="566" y="7978"/>
                  <a:pt x="980" y="8583"/>
                  <a:pt x="1384" y="9179"/>
                </a:cubicBezTo>
                <a:cubicBezTo>
                  <a:pt x="1848" y="9866"/>
                  <a:pt x="2333" y="10573"/>
                  <a:pt x="2989" y="11077"/>
                </a:cubicBezTo>
                <a:cubicBezTo>
                  <a:pt x="4043" y="11905"/>
                  <a:pt x="5456" y="12159"/>
                  <a:pt x="6808" y="12159"/>
                </a:cubicBezTo>
                <a:cubicBezTo>
                  <a:pt x="7139" y="12159"/>
                  <a:pt x="7467" y="12143"/>
                  <a:pt x="7785" y="12117"/>
                </a:cubicBezTo>
                <a:cubicBezTo>
                  <a:pt x="8626" y="12045"/>
                  <a:pt x="9467" y="11810"/>
                  <a:pt x="10284" y="11810"/>
                </a:cubicBezTo>
                <a:cubicBezTo>
                  <a:pt x="10949" y="11810"/>
                  <a:pt x="11598" y="11966"/>
                  <a:pt x="12218" y="12491"/>
                </a:cubicBezTo>
                <a:cubicBezTo>
                  <a:pt x="12511" y="12744"/>
                  <a:pt x="12763" y="13097"/>
                  <a:pt x="12763" y="13491"/>
                </a:cubicBezTo>
                <a:cubicBezTo>
                  <a:pt x="12763" y="13703"/>
                  <a:pt x="12703" y="13905"/>
                  <a:pt x="12582" y="14087"/>
                </a:cubicBezTo>
                <a:lnTo>
                  <a:pt x="27445" y="14087"/>
                </a:lnTo>
                <a:cubicBezTo>
                  <a:pt x="26062" y="12047"/>
                  <a:pt x="22831" y="11320"/>
                  <a:pt x="21861" y="8947"/>
                </a:cubicBezTo>
                <a:cubicBezTo>
                  <a:pt x="21205" y="7351"/>
                  <a:pt x="21579" y="5069"/>
                  <a:pt x="20044" y="4302"/>
                </a:cubicBezTo>
                <a:cubicBezTo>
                  <a:pt x="19670" y="4139"/>
                  <a:pt x="19259" y="4049"/>
                  <a:pt x="18847" y="4049"/>
                </a:cubicBezTo>
                <a:cubicBezTo>
                  <a:pt x="18825" y="4049"/>
                  <a:pt x="18803" y="4049"/>
                  <a:pt x="18782" y="4050"/>
                </a:cubicBezTo>
                <a:cubicBezTo>
                  <a:pt x="18733" y="4049"/>
                  <a:pt x="18684" y="4048"/>
                  <a:pt x="18635" y="4048"/>
                </a:cubicBezTo>
                <a:cubicBezTo>
                  <a:pt x="17513" y="4048"/>
                  <a:pt x="16394" y="4270"/>
                  <a:pt x="15359" y="4696"/>
                </a:cubicBezTo>
                <a:cubicBezTo>
                  <a:pt x="13840" y="5322"/>
                  <a:pt x="12328" y="6401"/>
                  <a:pt x="10774" y="6401"/>
                </a:cubicBezTo>
                <a:cubicBezTo>
                  <a:pt x="10500" y="6401"/>
                  <a:pt x="10224" y="6367"/>
                  <a:pt x="9946" y="6291"/>
                </a:cubicBezTo>
                <a:cubicBezTo>
                  <a:pt x="8644" y="5938"/>
                  <a:pt x="7725" y="4706"/>
                  <a:pt x="7402" y="3393"/>
                </a:cubicBezTo>
                <a:cubicBezTo>
                  <a:pt x="7129" y="2293"/>
                  <a:pt x="7190" y="1142"/>
                  <a:pt x="73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/>
          <p:nvPr/>
        </p:nvSpPr>
        <p:spPr>
          <a:xfrm rot="10800000">
            <a:off x="7795960" y="6529618"/>
            <a:ext cx="968373" cy="379983"/>
          </a:xfrm>
          <a:custGeom>
            <a:avLst/>
            <a:gdLst/>
            <a:ahLst/>
            <a:cxnLst/>
            <a:rect l="l" t="t" r="r" b="b"/>
            <a:pathLst>
              <a:path w="20307" h="10940" extrusionOk="0">
                <a:moveTo>
                  <a:pt x="31" y="1"/>
                </a:moveTo>
                <a:cubicBezTo>
                  <a:pt x="0" y="2424"/>
                  <a:pt x="404" y="4797"/>
                  <a:pt x="2000" y="6534"/>
                </a:cubicBezTo>
                <a:cubicBezTo>
                  <a:pt x="3292" y="7957"/>
                  <a:pt x="5150" y="8684"/>
                  <a:pt x="6947" y="9371"/>
                </a:cubicBezTo>
                <a:cubicBezTo>
                  <a:pt x="8984" y="10153"/>
                  <a:pt x="11183" y="10939"/>
                  <a:pt x="13314" y="10939"/>
                </a:cubicBezTo>
                <a:cubicBezTo>
                  <a:pt x="14184" y="10939"/>
                  <a:pt x="15042" y="10808"/>
                  <a:pt x="15874" y="10492"/>
                </a:cubicBezTo>
                <a:cubicBezTo>
                  <a:pt x="18559" y="9472"/>
                  <a:pt x="20306" y="6584"/>
                  <a:pt x="20306" y="3716"/>
                </a:cubicBezTo>
                <a:cubicBezTo>
                  <a:pt x="20296" y="2424"/>
                  <a:pt x="19993" y="1152"/>
                  <a:pt x="19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 rot="3953617">
            <a:off x="-352754" y="5433139"/>
            <a:ext cx="2608595" cy="1061112"/>
          </a:xfrm>
          <a:custGeom>
            <a:avLst/>
            <a:gdLst/>
            <a:ahLst/>
            <a:cxnLst/>
            <a:rect l="l" t="t" r="r" b="b"/>
            <a:pathLst>
              <a:path w="20680" h="8412" extrusionOk="0">
                <a:moveTo>
                  <a:pt x="20276" y="1"/>
                </a:moveTo>
                <a:cubicBezTo>
                  <a:pt x="19195" y="2071"/>
                  <a:pt x="17600" y="3757"/>
                  <a:pt x="14884" y="4040"/>
                </a:cubicBezTo>
                <a:cubicBezTo>
                  <a:pt x="14567" y="4072"/>
                  <a:pt x="14250" y="4086"/>
                  <a:pt x="13932" y="4086"/>
                </a:cubicBezTo>
                <a:cubicBezTo>
                  <a:pt x="12972" y="4086"/>
                  <a:pt x="12010" y="3959"/>
                  <a:pt x="11077" y="3838"/>
                </a:cubicBezTo>
                <a:cubicBezTo>
                  <a:pt x="10148" y="3712"/>
                  <a:pt x="9206" y="3585"/>
                  <a:pt x="8263" y="3585"/>
                </a:cubicBezTo>
                <a:cubicBezTo>
                  <a:pt x="7004" y="3585"/>
                  <a:pt x="5744" y="3812"/>
                  <a:pt x="4514" y="4575"/>
                </a:cubicBezTo>
                <a:cubicBezTo>
                  <a:pt x="3696" y="5070"/>
                  <a:pt x="2948" y="5685"/>
                  <a:pt x="2242" y="6281"/>
                </a:cubicBezTo>
                <a:cubicBezTo>
                  <a:pt x="1535" y="6867"/>
                  <a:pt x="808" y="7473"/>
                  <a:pt x="0" y="7968"/>
                </a:cubicBezTo>
                <a:lnTo>
                  <a:pt x="0" y="8412"/>
                </a:lnTo>
                <a:cubicBezTo>
                  <a:pt x="909" y="7887"/>
                  <a:pt x="1706" y="7220"/>
                  <a:pt x="2484" y="6574"/>
                </a:cubicBezTo>
                <a:cubicBezTo>
                  <a:pt x="3191" y="5988"/>
                  <a:pt x="3918" y="5383"/>
                  <a:pt x="4705" y="4898"/>
                </a:cubicBezTo>
                <a:cubicBezTo>
                  <a:pt x="5872" y="4182"/>
                  <a:pt x="7049" y="3964"/>
                  <a:pt x="8255" y="3964"/>
                </a:cubicBezTo>
                <a:cubicBezTo>
                  <a:pt x="9156" y="3964"/>
                  <a:pt x="10074" y="4086"/>
                  <a:pt x="11016" y="4211"/>
                </a:cubicBezTo>
                <a:cubicBezTo>
                  <a:pt x="11974" y="4340"/>
                  <a:pt x="12949" y="4470"/>
                  <a:pt x="13933" y="4470"/>
                </a:cubicBezTo>
                <a:cubicBezTo>
                  <a:pt x="14256" y="4470"/>
                  <a:pt x="14579" y="4456"/>
                  <a:pt x="14904" y="4423"/>
                </a:cubicBezTo>
                <a:cubicBezTo>
                  <a:pt x="17863" y="4110"/>
                  <a:pt x="19569" y="2192"/>
                  <a:pt x="206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746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1580567" y="35777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1580567" y="26509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4934200" y="35777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4934200" y="26509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8287833" y="35777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8287833" y="26509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1580567" y="4560100"/>
            <a:ext cx="2323600" cy="23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595134" y="6017685"/>
            <a:ext cx="888052" cy="840284"/>
          </a:xfrm>
          <a:custGeom>
            <a:avLst/>
            <a:gdLst/>
            <a:ahLst/>
            <a:cxnLst/>
            <a:rect l="l" t="t" r="r" b="b"/>
            <a:pathLst>
              <a:path w="15465" h="14634" extrusionOk="0">
                <a:moveTo>
                  <a:pt x="1019" y="1"/>
                </a:moveTo>
                <a:cubicBezTo>
                  <a:pt x="677" y="1"/>
                  <a:pt x="335" y="52"/>
                  <a:pt x="1" y="155"/>
                </a:cubicBezTo>
                <a:lnTo>
                  <a:pt x="1" y="730"/>
                </a:lnTo>
                <a:cubicBezTo>
                  <a:pt x="329" y="614"/>
                  <a:pt x="666" y="557"/>
                  <a:pt x="1002" y="557"/>
                </a:cubicBezTo>
                <a:cubicBezTo>
                  <a:pt x="1381" y="557"/>
                  <a:pt x="1757" y="630"/>
                  <a:pt x="2116" y="771"/>
                </a:cubicBezTo>
                <a:cubicBezTo>
                  <a:pt x="4088" y="1675"/>
                  <a:pt x="3841" y="4365"/>
                  <a:pt x="5546" y="5556"/>
                </a:cubicBezTo>
                <a:cubicBezTo>
                  <a:pt x="6100" y="5937"/>
                  <a:pt x="6703" y="6074"/>
                  <a:pt x="7324" y="6074"/>
                </a:cubicBezTo>
                <a:cubicBezTo>
                  <a:pt x="8612" y="6074"/>
                  <a:pt x="9981" y="5484"/>
                  <a:pt x="11173" y="5248"/>
                </a:cubicBezTo>
                <a:cubicBezTo>
                  <a:pt x="11547" y="5177"/>
                  <a:pt x="11953" y="5121"/>
                  <a:pt x="12356" y="5121"/>
                </a:cubicBezTo>
                <a:cubicBezTo>
                  <a:pt x="12880" y="5121"/>
                  <a:pt x="13401" y="5216"/>
                  <a:pt x="13842" y="5495"/>
                </a:cubicBezTo>
                <a:cubicBezTo>
                  <a:pt x="14725" y="6070"/>
                  <a:pt x="14849" y="7137"/>
                  <a:pt x="14787" y="8103"/>
                </a:cubicBezTo>
                <a:cubicBezTo>
                  <a:pt x="14664" y="9437"/>
                  <a:pt x="14315" y="10752"/>
                  <a:pt x="14048" y="12066"/>
                </a:cubicBezTo>
                <a:lnTo>
                  <a:pt x="13534" y="14633"/>
                </a:lnTo>
                <a:lnTo>
                  <a:pt x="14130" y="14633"/>
                </a:lnTo>
                <a:lnTo>
                  <a:pt x="14561" y="12456"/>
                </a:lnTo>
                <a:cubicBezTo>
                  <a:pt x="14807" y="11204"/>
                  <a:pt x="15116" y="9951"/>
                  <a:pt x="15300" y="8678"/>
                </a:cubicBezTo>
                <a:cubicBezTo>
                  <a:pt x="15444" y="7692"/>
                  <a:pt x="15465" y="6583"/>
                  <a:pt x="14890" y="5720"/>
                </a:cubicBezTo>
                <a:cubicBezTo>
                  <a:pt x="14335" y="4920"/>
                  <a:pt x="13432" y="4570"/>
                  <a:pt x="12487" y="4550"/>
                </a:cubicBezTo>
                <a:cubicBezTo>
                  <a:pt x="12425" y="4547"/>
                  <a:pt x="12362" y="4546"/>
                  <a:pt x="12301" y="4546"/>
                </a:cubicBezTo>
                <a:cubicBezTo>
                  <a:pt x="11345" y="4546"/>
                  <a:pt x="10454" y="4834"/>
                  <a:pt x="9509" y="5104"/>
                </a:cubicBezTo>
                <a:cubicBezTo>
                  <a:pt x="8844" y="5295"/>
                  <a:pt x="8106" y="5485"/>
                  <a:pt x="7386" y="5485"/>
                </a:cubicBezTo>
                <a:cubicBezTo>
                  <a:pt x="7017" y="5485"/>
                  <a:pt x="6653" y="5435"/>
                  <a:pt x="6306" y="5310"/>
                </a:cubicBezTo>
                <a:cubicBezTo>
                  <a:pt x="5197" y="4878"/>
                  <a:pt x="4868" y="3667"/>
                  <a:pt x="4416" y="2681"/>
                </a:cubicBezTo>
                <a:cubicBezTo>
                  <a:pt x="4026" y="1798"/>
                  <a:pt x="3472" y="874"/>
                  <a:pt x="2589" y="381"/>
                </a:cubicBezTo>
                <a:cubicBezTo>
                  <a:pt x="2097" y="129"/>
                  <a:pt x="1560" y="1"/>
                  <a:pt x="101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1595161" y="4872870"/>
            <a:ext cx="1907407" cy="1985189"/>
          </a:xfrm>
          <a:custGeom>
            <a:avLst/>
            <a:gdLst/>
            <a:ahLst/>
            <a:cxnLst/>
            <a:rect l="l" t="t" r="r" b="b"/>
            <a:pathLst>
              <a:path w="28985" h="30167" extrusionOk="0">
                <a:moveTo>
                  <a:pt x="1" y="1"/>
                </a:moveTo>
                <a:lnTo>
                  <a:pt x="1" y="331"/>
                </a:lnTo>
                <a:cubicBezTo>
                  <a:pt x="1678" y="801"/>
                  <a:pt x="3330" y="1767"/>
                  <a:pt x="4842" y="3444"/>
                </a:cubicBezTo>
                <a:cubicBezTo>
                  <a:pt x="6201" y="4956"/>
                  <a:pt x="6748" y="6951"/>
                  <a:pt x="7142" y="8705"/>
                </a:cubicBezTo>
                <a:cubicBezTo>
                  <a:pt x="7193" y="8959"/>
                  <a:pt x="7256" y="9226"/>
                  <a:pt x="7294" y="9493"/>
                </a:cubicBezTo>
                <a:cubicBezTo>
                  <a:pt x="7459" y="10268"/>
                  <a:pt x="7612" y="11081"/>
                  <a:pt x="7955" y="11831"/>
                </a:cubicBezTo>
                <a:cubicBezTo>
                  <a:pt x="8133" y="12275"/>
                  <a:pt x="8374" y="12682"/>
                  <a:pt x="8641" y="13076"/>
                </a:cubicBezTo>
                <a:cubicBezTo>
                  <a:pt x="8781" y="13254"/>
                  <a:pt x="8921" y="13419"/>
                  <a:pt x="9073" y="13584"/>
                </a:cubicBezTo>
                <a:cubicBezTo>
                  <a:pt x="9175" y="13698"/>
                  <a:pt x="9289" y="13800"/>
                  <a:pt x="9416" y="13915"/>
                </a:cubicBezTo>
                <a:cubicBezTo>
                  <a:pt x="10039" y="14435"/>
                  <a:pt x="10763" y="14829"/>
                  <a:pt x="11551" y="15045"/>
                </a:cubicBezTo>
                <a:cubicBezTo>
                  <a:pt x="12377" y="15287"/>
                  <a:pt x="13228" y="15465"/>
                  <a:pt x="14092" y="15554"/>
                </a:cubicBezTo>
                <a:cubicBezTo>
                  <a:pt x="14817" y="15643"/>
                  <a:pt x="15554" y="15719"/>
                  <a:pt x="16329" y="15795"/>
                </a:cubicBezTo>
                <a:cubicBezTo>
                  <a:pt x="20001" y="16138"/>
                  <a:pt x="23800" y="16507"/>
                  <a:pt x="26469" y="19048"/>
                </a:cubicBezTo>
                <a:cubicBezTo>
                  <a:pt x="27930" y="20458"/>
                  <a:pt x="28642" y="22479"/>
                  <a:pt x="28578" y="25058"/>
                </a:cubicBezTo>
                <a:cubicBezTo>
                  <a:pt x="28540" y="26062"/>
                  <a:pt x="28438" y="27079"/>
                  <a:pt x="28273" y="28070"/>
                </a:cubicBezTo>
                <a:cubicBezTo>
                  <a:pt x="28210" y="28540"/>
                  <a:pt x="28108" y="29010"/>
                  <a:pt x="28019" y="29468"/>
                </a:cubicBezTo>
                <a:cubicBezTo>
                  <a:pt x="27968" y="29696"/>
                  <a:pt x="27917" y="29938"/>
                  <a:pt x="27879" y="30166"/>
                </a:cubicBezTo>
                <a:lnTo>
                  <a:pt x="28197" y="30166"/>
                </a:lnTo>
                <a:cubicBezTo>
                  <a:pt x="28235" y="29950"/>
                  <a:pt x="28286" y="29747"/>
                  <a:pt x="28324" y="29531"/>
                </a:cubicBezTo>
                <a:cubicBezTo>
                  <a:pt x="28438" y="29061"/>
                  <a:pt x="28540" y="28591"/>
                  <a:pt x="28616" y="28121"/>
                </a:cubicBezTo>
                <a:cubicBezTo>
                  <a:pt x="28781" y="27104"/>
                  <a:pt x="28883" y="26088"/>
                  <a:pt x="28921" y="25058"/>
                </a:cubicBezTo>
                <a:cubicBezTo>
                  <a:pt x="28985" y="22390"/>
                  <a:pt x="28235" y="20281"/>
                  <a:pt x="26698" y="18819"/>
                </a:cubicBezTo>
                <a:cubicBezTo>
                  <a:pt x="23953" y="16189"/>
                  <a:pt x="20103" y="15821"/>
                  <a:pt x="16367" y="15465"/>
                </a:cubicBezTo>
                <a:cubicBezTo>
                  <a:pt x="15592" y="15401"/>
                  <a:pt x="14855" y="15325"/>
                  <a:pt x="14131" y="15236"/>
                </a:cubicBezTo>
                <a:cubicBezTo>
                  <a:pt x="13292" y="15147"/>
                  <a:pt x="12466" y="14982"/>
                  <a:pt x="11653" y="14740"/>
                </a:cubicBezTo>
                <a:cubicBezTo>
                  <a:pt x="10738" y="14448"/>
                  <a:pt x="10306" y="14219"/>
                  <a:pt x="9620" y="13660"/>
                </a:cubicBezTo>
                <a:cubicBezTo>
                  <a:pt x="9505" y="13559"/>
                  <a:pt x="9404" y="13457"/>
                  <a:pt x="9302" y="13355"/>
                </a:cubicBezTo>
                <a:cubicBezTo>
                  <a:pt x="9162" y="13203"/>
                  <a:pt x="9022" y="13050"/>
                  <a:pt x="8908" y="12885"/>
                </a:cubicBezTo>
                <a:cubicBezTo>
                  <a:pt x="8641" y="12517"/>
                  <a:pt x="8425" y="12123"/>
                  <a:pt x="8247" y="11704"/>
                </a:cubicBezTo>
                <a:cubicBezTo>
                  <a:pt x="7930" y="10979"/>
                  <a:pt x="7777" y="10191"/>
                  <a:pt x="7612" y="9429"/>
                </a:cubicBezTo>
                <a:cubicBezTo>
                  <a:pt x="7561" y="9162"/>
                  <a:pt x="7510" y="8895"/>
                  <a:pt x="7459" y="8629"/>
                </a:cubicBezTo>
                <a:cubicBezTo>
                  <a:pt x="7053" y="6837"/>
                  <a:pt x="6506" y="4791"/>
                  <a:pt x="5083" y="3228"/>
                </a:cubicBezTo>
                <a:cubicBezTo>
                  <a:pt x="3609" y="1602"/>
                  <a:pt x="1907" y="522"/>
                  <a:pt x="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/>
          <p:nvPr/>
        </p:nvSpPr>
        <p:spPr>
          <a:xfrm rot="-5400000">
            <a:off x="4934200" y="4560100"/>
            <a:ext cx="2323600" cy="23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 rot="-5400000">
            <a:off x="6367902" y="6004966"/>
            <a:ext cx="888052" cy="840284"/>
          </a:xfrm>
          <a:custGeom>
            <a:avLst/>
            <a:gdLst/>
            <a:ahLst/>
            <a:cxnLst/>
            <a:rect l="l" t="t" r="r" b="b"/>
            <a:pathLst>
              <a:path w="15465" h="14634" extrusionOk="0">
                <a:moveTo>
                  <a:pt x="1019" y="1"/>
                </a:moveTo>
                <a:cubicBezTo>
                  <a:pt x="677" y="1"/>
                  <a:pt x="335" y="52"/>
                  <a:pt x="1" y="155"/>
                </a:cubicBezTo>
                <a:lnTo>
                  <a:pt x="1" y="730"/>
                </a:lnTo>
                <a:cubicBezTo>
                  <a:pt x="329" y="614"/>
                  <a:pt x="666" y="557"/>
                  <a:pt x="1002" y="557"/>
                </a:cubicBezTo>
                <a:cubicBezTo>
                  <a:pt x="1381" y="557"/>
                  <a:pt x="1757" y="630"/>
                  <a:pt x="2116" y="771"/>
                </a:cubicBezTo>
                <a:cubicBezTo>
                  <a:pt x="4088" y="1675"/>
                  <a:pt x="3841" y="4365"/>
                  <a:pt x="5546" y="5556"/>
                </a:cubicBezTo>
                <a:cubicBezTo>
                  <a:pt x="6100" y="5937"/>
                  <a:pt x="6703" y="6074"/>
                  <a:pt x="7324" y="6074"/>
                </a:cubicBezTo>
                <a:cubicBezTo>
                  <a:pt x="8612" y="6074"/>
                  <a:pt x="9981" y="5484"/>
                  <a:pt x="11173" y="5248"/>
                </a:cubicBezTo>
                <a:cubicBezTo>
                  <a:pt x="11547" y="5177"/>
                  <a:pt x="11953" y="5121"/>
                  <a:pt x="12356" y="5121"/>
                </a:cubicBezTo>
                <a:cubicBezTo>
                  <a:pt x="12880" y="5121"/>
                  <a:pt x="13401" y="5216"/>
                  <a:pt x="13842" y="5495"/>
                </a:cubicBezTo>
                <a:cubicBezTo>
                  <a:pt x="14725" y="6070"/>
                  <a:pt x="14849" y="7137"/>
                  <a:pt x="14787" y="8103"/>
                </a:cubicBezTo>
                <a:cubicBezTo>
                  <a:pt x="14664" y="9437"/>
                  <a:pt x="14315" y="10752"/>
                  <a:pt x="14048" y="12066"/>
                </a:cubicBezTo>
                <a:lnTo>
                  <a:pt x="13534" y="14633"/>
                </a:lnTo>
                <a:lnTo>
                  <a:pt x="14130" y="14633"/>
                </a:lnTo>
                <a:lnTo>
                  <a:pt x="14561" y="12456"/>
                </a:lnTo>
                <a:cubicBezTo>
                  <a:pt x="14807" y="11204"/>
                  <a:pt x="15116" y="9951"/>
                  <a:pt x="15300" y="8678"/>
                </a:cubicBezTo>
                <a:cubicBezTo>
                  <a:pt x="15444" y="7692"/>
                  <a:pt x="15465" y="6583"/>
                  <a:pt x="14890" y="5720"/>
                </a:cubicBezTo>
                <a:cubicBezTo>
                  <a:pt x="14335" y="4920"/>
                  <a:pt x="13432" y="4570"/>
                  <a:pt x="12487" y="4550"/>
                </a:cubicBezTo>
                <a:cubicBezTo>
                  <a:pt x="12425" y="4547"/>
                  <a:pt x="12362" y="4546"/>
                  <a:pt x="12301" y="4546"/>
                </a:cubicBezTo>
                <a:cubicBezTo>
                  <a:pt x="11345" y="4546"/>
                  <a:pt x="10454" y="4834"/>
                  <a:pt x="9509" y="5104"/>
                </a:cubicBezTo>
                <a:cubicBezTo>
                  <a:pt x="8844" y="5295"/>
                  <a:pt x="8106" y="5485"/>
                  <a:pt x="7386" y="5485"/>
                </a:cubicBezTo>
                <a:cubicBezTo>
                  <a:pt x="7017" y="5485"/>
                  <a:pt x="6653" y="5435"/>
                  <a:pt x="6306" y="5310"/>
                </a:cubicBezTo>
                <a:cubicBezTo>
                  <a:pt x="5197" y="4878"/>
                  <a:pt x="4868" y="3667"/>
                  <a:pt x="4416" y="2681"/>
                </a:cubicBezTo>
                <a:cubicBezTo>
                  <a:pt x="4026" y="1798"/>
                  <a:pt x="3472" y="874"/>
                  <a:pt x="2589" y="381"/>
                </a:cubicBezTo>
                <a:cubicBezTo>
                  <a:pt x="2097" y="129"/>
                  <a:pt x="1560" y="1"/>
                  <a:pt x="101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/>
          <p:nvPr/>
        </p:nvSpPr>
        <p:spPr>
          <a:xfrm rot="-5400000">
            <a:off x="5285861" y="4922810"/>
            <a:ext cx="1907407" cy="1985189"/>
          </a:xfrm>
          <a:custGeom>
            <a:avLst/>
            <a:gdLst/>
            <a:ahLst/>
            <a:cxnLst/>
            <a:rect l="l" t="t" r="r" b="b"/>
            <a:pathLst>
              <a:path w="28985" h="30167" extrusionOk="0">
                <a:moveTo>
                  <a:pt x="1" y="1"/>
                </a:moveTo>
                <a:lnTo>
                  <a:pt x="1" y="331"/>
                </a:lnTo>
                <a:cubicBezTo>
                  <a:pt x="1678" y="801"/>
                  <a:pt x="3330" y="1767"/>
                  <a:pt x="4842" y="3444"/>
                </a:cubicBezTo>
                <a:cubicBezTo>
                  <a:pt x="6201" y="4956"/>
                  <a:pt x="6748" y="6951"/>
                  <a:pt x="7142" y="8705"/>
                </a:cubicBezTo>
                <a:cubicBezTo>
                  <a:pt x="7193" y="8959"/>
                  <a:pt x="7256" y="9226"/>
                  <a:pt x="7294" y="9493"/>
                </a:cubicBezTo>
                <a:cubicBezTo>
                  <a:pt x="7459" y="10268"/>
                  <a:pt x="7612" y="11081"/>
                  <a:pt x="7955" y="11831"/>
                </a:cubicBezTo>
                <a:cubicBezTo>
                  <a:pt x="8133" y="12275"/>
                  <a:pt x="8374" y="12682"/>
                  <a:pt x="8641" y="13076"/>
                </a:cubicBezTo>
                <a:cubicBezTo>
                  <a:pt x="8781" y="13254"/>
                  <a:pt x="8921" y="13419"/>
                  <a:pt x="9073" y="13584"/>
                </a:cubicBezTo>
                <a:cubicBezTo>
                  <a:pt x="9175" y="13698"/>
                  <a:pt x="9289" y="13800"/>
                  <a:pt x="9416" y="13915"/>
                </a:cubicBezTo>
                <a:cubicBezTo>
                  <a:pt x="10039" y="14435"/>
                  <a:pt x="10763" y="14829"/>
                  <a:pt x="11551" y="15045"/>
                </a:cubicBezTo>
                <a:cubicBezTo>
                  <a:pt x="12377" y="15287"/>
                  <a:pt x="13228" y="15465"/>
                  <a:pt x="14092" y="15554"/>
                </a:cubicBezTo>
                <a:cubicBezTo>
                  <a:pt x="14817" y="15643"/>
                  <a:pt x="15554" y="15719"/>
                  <a:pt x="16329" y="15795"/>
                </a:cubicBezTo>
                <a:cubicBezTo>
                  <a:pt x="20001" y="16138"/>
                  <a:pt x="23800" y="16507"/>
                  <a:pt x="26469" y="19048"/>
                </a:cubicBezTo>
                <a:cubicBezTo>
                  <a:pt x="27930" y="20458"/>
                  <a:pt x="28642" y="22479"/>
                  <a:pt x="28578" y="25058"/>
                </a:cubicBezTo>
                <a:cubicBezTo>
                  <a:pt x="28540" y="26062"/>
                  <a:pt x="28438" y="27079"/>
                  <a:pt x="28273" y="28070"/>
                </a:cubicBezTo>
                <a:cubicBezTo>
                  <a:pt x="28210" y="28540"/>
                  <a:pt x="28108" y="29010"/>
                  <a:pt x="28019" y="29468"/>
                </a:cubicBezTo>
                <a:cubicBezTo>
                  <a:pt x="27968" y="29696"/>
                  <a:pt x="27917" y="29938"/>
                  <a:pt x="27879" y="30166"/>
                </a:cubicBezTo>
                <a:lnTo>
                  <a:pt x="28197" y="30166"/>
                </a:lnTo>
                <a:cubicBezTo>
                  <a:pt x="28235" y="29950"/>
                  <a:pt x="28286" y="29747"/>
                  <a:pt x="28324" y="29531"/>
                </a:cubicBezTo>
                <a:cubicBezTo>
                  <a:pt x="28438" y="29061"/>
                  <a:pt x="28540" y="28591"/>
                  <a:pt x="28616" y="28121"/>
                </a:cubicBezTo>
                <a:cubicBezTo>
                  <a:pt x="28781" y="27104"/>
                  <a:pt x="28883" y="26088"/>
                  <a:pt x="28921" y="25058"/>
                </a:cubicBezTo>
                <a:cubicBezTo>
                  <a:pt x="28985" y="22390"/>
                  <a:pt x="28235" y="20281"/>
                  <a:pt x="26698" y="18819"/>
                </a:cubicBezTo>
                <a:cubicBezTo>
                  <a:pt x="23953" y="16189"/>
                  <a:pt x="20103" y="15821"/>
                  <a:pt x="16367" y="15465"/>
                </a:cubicBezTo>
                <a:cubicBezTo>
                  <a:pt x="15592" y="15401"/>
                  <a:pt x="14855" y="15325"/>
                  <a:pt x="14131" y="15236"/>
                </a:cubicBezTo>
                <a:cubicBezTo>
                  <a:pt x="13292" y="15147"/>
                  <a:pt x="12466" y="14982"/>
                  <a:pt x="11653" y="14740"/>
                </a:cubicBezTo>
                <a:cubicBezTo>
                  <a:pt x="10738" y="14448"/>
                  <a:pt x="10306" y="14219"/>
                  <a:pt x="9620" y="13660"/>
                </a:cubicBezTo>
                <a:cubicBezTo>
                  <a:pt x="9505" y="13559"/>
                  <a:pt x="9404" y="13457"/>
                  <a:pt x="9302" y="13355"/>
                </a:cubicBezTo>
                <a:cubicBezTo>
                  <a:pt x="9162" y="13203"/>
                  <a:pt x="9022" y="13050"/>
                  <a:pt x="8908" y="12885"/>
                </a:cubicBezTo>
                <a:cubicBezTo>
                  <a:pt x="8641" y="12517"/>
                  <a:pt x="8425" y="12123"/>
                  <a:pt x="8247" y="11704"/>
                </a:cubicBezTo>
                <a:cubicBezTo>
                  <a:pt x="7930" y="10979"/>
                  <a:pt x="7777" y="10191"/>
                  <a:pt x="7612" y="9429"/>
                </a:cubicBezTo>
                <a:cubicBezTo>
                  <a:pt x="7561" y="9162"/>
                  <a:pt x="7510" y="8895"/>
                  <a:pt x="7459" y="8629"/>
                </a:cubicBezTo>
                <a:cubicBezTo>
                  <a:pt x="7053" y="6837"/>
                  <a:pt x="6506" y="4791"/>
                  <a:pt x="5083" y="3228"/>
                </a:cubicBezTo>
                <a:cubicBezTo>
                  <a:pt x="3609" y="1602"/>
                  <a:pt x="1907" y="522"/>
                  <a:pt x="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23"/>
          <p:cNvSpPr/>
          <p:nvPr/>
        </p:nvSpPr>
        <p:spPr>
          <a:xfrm rot="5400000">
            <a:off x="8287833" y="4560100"/>
            <a:ext cx="2323600" cy="23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23"/>
          <p:cNvSpPr/>
          <p:nvPr/>
        </p:nvSpPr>
        <p:spPr>
          <a:xfrm rot="5400000">
            <a:off x="8352367" y="4535802"/>
            <a:ext cx="1907407" cy="1985189"/>
          </a:xfrm>
          <a:custGeom>
            <a:avLst/>
            <a:gdLst/>
            <a:ahLst/>
            <a:cxnLst/>
            <a:rect l="l" t="t" r="r" b="b"/>
            <a:pathLst>
              <a:path w="28985" h="30167" extrusionOk="0">
                <a:moveTo>
                  <a:pt x="1" y="1"/>
                </a:moveTo>
                <a:lnTo>
                  <a:pt x="1" y="331"/>
                </a:lnTo>
                <a:cubicBezTo>
                  <a:pt x="1678" y="801"/>
                  <a:pt x="3330" y="1767"/>
                  <a:pt x="4842" y="3444"/>
                </a:cubicBezTo>
                <a:cubicBezTo>
                  <a:pt x="6201" y="4956"/>
                  <a:pt x="6748" y="6951"/>
                  <a:pt x="7142" y="8705"/>
                </a:cubicBezTo>
                <a:cubicBezTo>
                  <a:pt x="7193" y="8959"/>
                  <a:pt x="7256" y="9226"/>
                  <a:pt x="7294" y="9493"/>
                </a:cubicBezTo>
                <a:cubicBezTo>
                  <a:pt x="7459" y="10268"/>
                  <a:pt x="7612" y="11081"/>
                  <a:pt x="7955" y="11831"/>
                </a:cubicBezTo>
                <a:cubicBezTo>
                  <a:pt x="8133" y="12275"/>
                  <a:pt x="8374" y="12682"/>
                  <a:pt x="8641" y="13076"/>
                </a:cubicBezTo>
                <a:cubicBezTo>
                  <a:pt x="8781" y="13254"/>
                  <a:pt x="8921" y="13419"/>
                  <a:pt x="9073" y="13584"/>
                </a:cubicBezTo>
                <a:cubicBezTo>
                  <a:pt x="9175" y="13698"/>
                  <a:pt x="9289" y="13800"/>
                  <a:pt x="9416" y="13915"/>
                </a:cubicBezTo>
                <a:cubicBezTo>
                  <a:pt x="10039" y="14435"/>
                  <a:pt x="10763" y="14829"/>
                  <a:pt x="11551" y="15045"/>
                </a:cubicBezTo>
                <a:cubicBezTo>
                  <a:pt x="12377" y="15287"/>
                  <a:pt x="13228" y="15465"/>
                  <a:pt x="14092" y="15554"/>
                </a:cubicBezTo>
                <a:cubicBezTo>
                  <a:pt x="14817" y="15643"/>
                  <a:pt x="15554" y="15719"/>
                  <a:pt x="16329" y="15795"/>
                </a:cubicBezTo>
                <a:cubicBezTo>
                  <a:pt x="20001" y="16138"/>
                  <a:pt x="23800" y="16507"/>
                  <a:pt x="26469" y="19048"/>
                </a:cubicBezTo>
                <a:cubicBezTo>
                  <a:pt x="27930" y="20458"/>
                  <a:pt x="28642" y="22479"/>
                  <a:pt x="28578" y="25058"/>
                </a:cubicBezTo>
                <a:cubicBezTo>
                  <a:pt x="28540" y="26062"/>
                  <a:pt x="28438" y="27079"/>
                  <a:pt x="28273" y="28070"/>
                </a:cubicBezTo>
                <a:cubicBezTo>
                  <a:pt x="28210" y="28540"/>
                  <a:pt x="28108" y="29010"/>
                  <a:pt x="28019" y="29468"/>
                </a:cubicBezTo>
                <a:cubicBezTo>
                  <a:pt x="27968" y="29696"/>
                  <a:pt x="27917" y="29938"/>
                  <a:pt x="27879" y="30166"/>
                </a:cubicBezTo>
                <a:lnTo>
                  <a:pt x="28197" y="30166"/>
                </a:lnTo>
                <a:cubicBezTo>
                  <a:pt x="28235" y="29950"/>
                  <a:pt x="28286" y="29747"/>
                  <a:pt x="28324" y="29531"/>
                </a:cubicBezTo>
                <a:cubicBezTo>
                  <a:pt x="28438" y="29061"/>
                  <a:pt x="28540" y="28591"/>
                  <a:pt x="28616" y="28121"/>
                </a:cubicBezTo>
                <a:cubicBezTo>
                  <a:pt x="28781" y="27104"/>
                  <a:pt x="28883" y="26088"/>
                  <a:pt x="28921" y="25058"/>
                </a:cubicBezTo>
                <a:cubicBezTo>
                  <a:pt x="28985" y="22390"/>
                  <a:pt x="28235" y="20281"/>
                  <a:pt x="26698" y="18819"/>
                </a:cubicBezTo>
                <a:cubicBezTo>
                  <a:pt x="23953" y="16189"/>
                  <a:pt x="20103" y="15821"/>
                  <a:pt x="16367" y="15465"/>
                </a:cubicBezTo>
                <a:cubicBezTo>
                  <a:pt x="15592" y="15401"/>
                  <a:pt x="14855" y="15325"/>
                  <a:pt x="14131" y="15236"/>
                </a:cubicBezTo>
                <a:cubicBezTo>
                  <a:pt x="13292" y="15147"/>
                  <a:pt x="12466" y="14982"/>
                  <a:pt x="11653" y="14740"/>
                </a:cubicBezTo>
                <a:cubicBezTo>
                  <a:pt x="10738" y="14448"/>
                  <a:pt x="10306" y="14219"/>
                  <a:pt x="9620" y="13660"/>
                </a:cubicBezTo>
                <a:cubicBezTo>
                  <a:pt x="9505" y="13559"/>
                  <a:pt x="9404" y="13457"/>
                  <a:pt x="9302" y="13355"/>
                </a:cubicBezTo>
                <a:cubicBezTo>
                  <a:pt x="9162" y="13203"/>
                  <a:pt x="9022" y="13050"/>
                  <a:pt x="8908" y="12885"/>
                </a:cubicBezTo>
                <a:cubicBezTo>
                  <a:pt x="8641" y="12517"/>
                  <a:pt x="8425" y="12123"/>
                  <a:pt x="8247" y="11704"/>
                </a:cubicBezTo>
                <a:cubicBezTo>
                  <a:pt x="7930" y="10979"/>
                  <a:pt x="7777" y="10191"/>
                  <a:pt x="7612" y="9429"/>
                </a:cubicBezTo>
                <a:cubicBezTo>
                  <a:pt x="7561" y="9162"/>
                  <a:pt x="7510" y="8895"/>
                  <a:pt x="7459" y="8629"/>
                </a:cubicBezTo>
                <a:cubicBezTo>
                  <a:pt x="7053" y="6837"/>
                  <a:pt x="6506" y="4791"/>
                  <a:pt x="5083" y="3228"/>
                </a:cubicBezTo>
                <a:cubicBezTo>
                  <a:pt x="3609" y="1602"/>
                  <a:pt x="1907" y="522"/>
                  <a:pt x="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/>
          <p:nvPr/>
        </p:nvSpPr>
        <p:spPr>
          <a:xfrm rot="5400000">
            <a:off x="8289682" y="4598551"/>
            <a:ext cx="888052" cy="840284"/>
          </a:xfrm>
          <a:custGeom>
            <a:avLst/>
            <a:gdLst/>
            <a:ahLst/>
            <a:cxnLst/>
            <a:rect l="l" t="t" r="r" b="b"/>
            <a:pathLst>
              <a:path w="15465" h="14634" extrusionOk="0">
                <a:moveTo>
                  <a:pt x="1019" y="1"/>
                </a:moveTo>
                <a:cubicBezTo>
                  <a:pt x="677" y="1"/>
                  <a:pt x="335" y="52"/>
                  <a:pt x="1" y="155"/>
                </a:cubicBezTo>
                <a:lnTo>
                  <a:pt x="1" y="730"/>
                </a:lnTo>
                <a:cubicBezTo>
                  <a:pt x="329" y="614"/>
                  <a:pt x="666" y="557"/>
                  <a:pt x="1002" y="557"/>
                </a:cubicBezTo>
                <a:cubicBezTo>
                  <a:pt x="1381" y="557"/>
                  <a:pt x="1757" y="630"/>
                  <a:pt x="2116" y="771"/>
                </a:cubicBezTo>
                <a:cubicBezTo>
                  <a:pt x="4088" y="1675"/>
                  <a:pt x="3841" y="4365"/>
                  <a:pt x="5546" y="5556"/>
                </a:cubicBezTo>
                <a:cubicBezTo>
                  <a:pt x="6100" y="5937"/>
                  <a:pt x="6703" y="6074"/>
                  <a:pt x="7324" y="6074"/>
                </a:cubicBezTo>
                <a:cubicBezTo>
                  <a:pt x="8612" y="6074"/>
                  <a:pt x="9981" y="5484"/>
                  <a:pt x="11173" y="5248"/>
                </a:cubicBezTo>
                <a:cubicBezTo>
                  <a:pt x="11547" y="5177"/>
                  <a:pt x="11953" y="5121"/>
                  <a:pt x="12356" y="5121"/>
                </a:cubicBezTo>
                <a:cubicBezTo>
                  <a:pt x="12880" y="5121"/>
                  <a:pt x="13401" y="5216"/>
                  <a:pt x="13842" y="5495"/>
                </a:cubicBezTo>
                <a:cubicBezTo>
                  <a:pt x="14725" y="6070"/>
                  <a:pt x="14849" y="7137"/>
                  <a:pt x="14787" y="8103"/>
                </a:cubicBezTo>
                <a:cubicBezTo>
                  <a:pt x="14664" y="9437"/>
                  <a:pt x="14315" y="10752"/>
                  <a:pt x="14048" y="12066"/>
                </a:cubicBezTo>
                <a:lnTo>
                  <a:pt x="13534" y="14633"/>
                </a:lnTo>
                <a:lnTo>
                  <a:pt x="14130" y="14633"/>
                </a:lnTo>
                <a:lnTo>
                  <a:pt x="14561" y="12456"/>
                </a:lnTo>
                <a:cubicBezTo>
                  <a:pt x="14807" y="11204"/>
                  <a:pt x="15116" y="9951"/>
                  <a:pt x="15300" y="8678"/>
                </a:cubicBezTo>
                <a:cubicBezTo>
                  <a:pt x="15444" y="7692"/>
                  <a:pt x="15465" y="6583"/>
                  <a:pt x="14890" y="5720"/>
                </a:cubicBezTo>
                <a:cubicBezTo>
                  <a:pt x="14335" y="4920"/>
                  <a:pt x="13432" y="4570"/>
                  <a:pt x="12487" y="4550"/>
                </a:cubicBezTo>
                <a:cubicBezTo>
                  <a:pt x="12425" y="4547"/>
                  <a:pt x="12362" y="4546"/>
                  <a:pt x="12301" y="4546"/>
                </a:cubicBezTo>
                <a:cubicBezTo>
                  <a:pt x="11345" y="4546"/>
                  <a:pt x="10454" y="4834"/>
                  <a:pt x="9509" y="5104"/>
                </a:cubicBezTo>
                <a:cubicBezTo>
                  <a:pt x="8844" y="5295"/>
                  <a:pt x="8106" y="5485"/>
                  <a:pt x="7386" y="5485"/>
                </a:cubicBezTo>
                <a:cubicBezTo>
                  <a:pt x="7017" y="5485"/>
                  <a:pt x="6653" y="5435"/>
                  <a:pt x="6306" y="5310"/>
                </a:cubicBezTo>
                <a:cubicBezTo>
                  <a:pt x="5197" y="4878"/>
                  <a:pt x="4868" y="3667"/>
                  <a:pt x="4416" y="2681"/>
                </a:cubicBezTo>
                <a:cubicBezTo>
                  <a:pt x="4026" y="1798"/>
                  <a:pt x="3472" y="874"/>
                  <a:pt x="2589" y="381"/>
                </a:cubicBezTo>
                <a:cubicBezTo>
                  <a:pt x="2097" y="129"/>
                  <a:pt x="1560" y="1"/>
                  <a:pt x="101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599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1"/>
          </p:nvPr>
        </p:nvSpPr>
        <p:spPr>
          <a:xfrm>
            <a:off x="2231467" y="3044733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2"/>
          </p:nvPr>
        </p:nvSpPr>
        <p:spPr>
          <a:xfrm>
            <a:off x="2231467" y="2483067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3"/>
          </p:nvPr>
        </p:nvSpPr>
        <p:spPr>
          <a:xfrm>
            <a:off x="2231467" y="4311367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4"/>
          </p:nvPr>
        </p:nvSpPr>
        <p:spPr>
          <a:xfrm>
            <a:off x="2231467" y="3749700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5"/>
          </p:nvPr>
        </p:nvSpPr>
        <p:spPr>
          <a:xfrm>
            <a:off x="2231467" y="5578000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6"/>
          </p:nvPr>
        </p:nvSpPr>
        <p:spPr>
          <a:xfrm>
            <a:off x="2231467" y="5016333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grpSp>
        <p:nvGrpSpPr>
          <p:cNvPr id="189" name="Google Shape;189;p24"/>
          <p:cNvGrpSpPr/>
          <p:nvPr/>
        </p:nvGrpSpPr>
        <p:grpSpPr>
          <a:xfrm rot="-5400000">
            <a:off x="8731185" y="118651"/>
            <a:ext cx="1041187" cy="5880419"/>
            <a:chOff x="1480422" y="-807248"/>
            <a:chExt cx="901200" cy="5089803"/>
          </a:xfrm>
        </p:grpSpPr>
        <p:sp>
          <p:nvSpPr>
            <p:cNvPr id="190" name="Google Shape;190;p24"/>
            <p:cNvSpPr/>
            <p:nvPr/>
          </p:nvSpPr>
          <p:spPr>
            <a:xfrm rot="5400000">
              <a:off x="-613878" y="1287052"/>
              <a:ext cx="5089800" cy="90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1641825" y="3689904"/>
              <a:ext cx="739742" cy="592620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1559900" y="3589300"/>
              <a:ext cx="821700" cy="693250"/>
            </a:xfrm>
            <a:custGeom>
              <a:avLst/>
              <a:gdLst/>
              <a:ahLst/>
              <a:cxnLst/>
              <a:rect l="l" t="t" r="r" b="b"/>
              <a:pathLst>
                <a:path w="32868" h="27730" extrusionOk="0">
                  <a:moveTo>
                    <a:pt x="22948" y="1"/>
                  </a:moveTo>
                  <a:cubicBezTo>
                    <a:pt x="22403" y="1"/>
                    <a:pt x="21852" y="37"/>
                    <a:pt x="21296" y="113"/>
                  </a:cubicBezTo>
                  <a:cubicBezTo>
                    <a:pt x="15843" y="840"/>
                    <a:pt x="11410" y="5223"/>
                    <a:pt x="8169" y="8424"/>
                  </a:cubicBezTo>
                  <a:cubicBezTo>
                    <a:pt x="6897" y="9676"/>
                    <a:pt x="5554" y="11008"/>
                    <a:pt x="4332" y="12463"/>
                  </a:cubicBezTo>
                  <a:lnTo>
                    <a:pt x="4191" y="12634"/>
                  </a:lnTo>
                  <a:cubicBezTo>
                    <a:pt x="3928" y="12957"/>
                    <a:pt x="3666" y="13290"/>
                    <a:pt x="3413" y="13624"/>
                  </a:cubicBezTo>
                  <a:lnTo>
                    <a:pt x="3292" y="13805"/>
                  </a:lnTo>
                  <a:cubicBezTo>
                    <a:pt x="3050" y="14129"/>
                    <a:pt x="2817" y="14452"/>
                    <a:pt x="2605" y="14785"/>
                  </a:cubicBezTo>
                  <a:cubicBezTo>
                    <a:pt x="2565" y="14846"/>
                    <a:pt x="2525" y="14906"/>
                    <a:pt x="2484" y="14967"/>
                  </a:cubicBezTo>
                  <a:cubicBezTo>
                    <a:pt x="1798" y="16047"/>
                    <a:pt x="1232" y="17198"/>
                    <a:pt x="818" y="18420"/>
                  </a:cubicBezTo>
                  <a:cubicBezTo>
                    <a:pt x="354" y="19874"/>
                    <a:pt x="111" y="21399"/>
                    <a:pt x="121" y="22934"/>
                  </a:cubicBezTo>
                  <a:cubicBezTo>
                    <a:pt x="131" y="24559"/>
                    <a:pt x="364" y="26165"/>
                    <a:pt x="818" y="27730"/>
                  </a:cubicBezTo>
                  <a:lnTo>
                    <a:pt x="939" y="27730"/>
                  </a:lnTo>
                  <a:cubicBezTo>
                    <a:pt x="10" y="24529"/>
                    <a:pt x="0" y="21268"/>
                    <a:pt x="939" y="18450"/>
                  </a:cubicBezTo>
                  <a:cubicBezTo>
                    <a:pt x="1353" y="17229"/>
                    <a:pt x="1929" y="16057"/>
                    <a:pt x="2636" y="14967"/>
                  </a:cubicBezTo>
                  <a:cubicBezTo>
                    <a:pt x="2676" y="14906"/>
                    <a:pt x="2706" y="14835"/>
                    <a:pt x="2747" y="14785"/>
                  </a:cubicBezTo>
                  <a:cubicBezTo>
                    <a:pt x="2969" y="14452"/>
                    <a:pt x="3201" y="14118"/>
                    <a:pt x="3443" y="13795"/>
                  </a:cubicBezTo>
                  <a:lnTo>
                    <a:pt x="3575" y="13624"/>
                  </a:lnTo>
                  <a:cubicBezTo>
                    <a:pt x="3827" y="13280"/>
                    <a:pt x="4090" y="12957"/>
                    <a:pt x="4362" y="12634"/>
                  </a:cubicBezTo>
                  <a:lnTo>
                    <a:pt x="4504" y="12452"/>
                  </a:lnTo>
                  <a:cubicBezTo>
                    <a:pt x="5705" y="11039"/>
                    <a:pt x="7018" y="9736"/>
                    <a:pt x="8270" y="8504"/>
                  </a:cubicBezTo>
                  <a:cubicBezTo>
                    <a:pt x="11491" y="5313"/>
                    <a:pt x="15904" y="951"/>
                    <a:pt x="21316" y="224"/>
                  </a:cubicBezTo>
                  <a:cubicBezTo>
                    <a:pt x="21851" y="154"/>
                    <a:pt x="22386" y="123"/>
                    <a:pt x="22932" y="123"/>
                  </a:cubicBezTo>
                  <a:cubicBezTo>
                    <a:pt x="26728" y="123"/>
                    <a:pt x="30222" y="1901"/>
                    <a:pt x="32868" y="4344"/>
                  </a:cubicBezTo>
                  <a:lnTo>
                    <a:pt x="32868" y="4172"/>
                  </a:lnTo>
                  <a:cubicBezTo>
                    <a:pt x="30210" y="1762"/>
                    <a:pt x="26735" y="1"/>
                    <a:pt x="229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956943" y="3942350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24"/>
          <p:cNvGrpSpPr/>
          <p:nvPr/>
        </p:nvGrpSpPr>
        <p:grpSpPr>
          <a:xfrm rot="-5400000">
            <a:off x="8731185" y="1371117"/>
            <a:ext cx="1041187" cy="5880419"/>
            <a:chOff x="1480422" y="-807248"/>
            <a:chExt cx="901200" cy="5089803"/>
          </a:xfrm>
        </p:grpSpPr>
        <p:sp>
          <p:nvSpPr>
            <p:cNvPr id="195" name="Google Shape;195;p24"/>
            <p:cNvSpPr/>
            <p:nvPr/>
          </p:nvSpPr>
          <p:spPr>
            <a:xfrm rot="5400000">
              <a:off x="-613878" y="1287052"/>
              <a:ext cx="5089800" cy="90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1956943" y="3942350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4"/>
          <p:cNvGrpSpPr/>
          <p:nvPr/>
        </p:nvGrpSpPr>
        <p:grpSpPr>
          <a:xfrm rot="-5400000">
            <a:off x="8731185" y="2623584"/>
            <a:ext cx="1041187" cy="5880419"/>
            <a:chOff x="1480422" y="-807248"/>
            <a:chExt cx="901200" cy="5089803"/>
          </a:xfrm>
        </p:grpSpPr>
        <p:sp>
          <p:nvSpPr>
            <p:cNvPr id="198" name="Google Shape;198;p24"/>
            <p:cNvSpPr/>
            <p:nvPr/>
          </p:nvSpPr>
          <p:spPr>
            <a:xfrm rot="5400000">
              <a:off x="-613878" y="1287052"/>
              <a:ext cx="5089800" cy="90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956943" y="3942350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24"/>
          <p:cNvGrpSpPr/>
          <p:nvPr/>
        </p:nvGrpSpPr>
        <p:grpSpPr>
          <a:xfrm flipH="1">
            <a:off x="6271522" y="3768768"/>
            <a:ext cx="781341" cy="748093"/>
            <a:chOff x="7225814" y="-41800"/>
            <a:chExt cx="1918186" cy="1836562"/>
          </a:xfrm>
        </p:grpSpPr>
        <p:sp>
          <p:nvSpPr>
            <p:cNvPr id="201" name="Google Shape;201;p24"/>
            <p:cNvSpPr/>
            <p:nvPr/>
          </p:nvSpPr>
          <p:spPr>
            <a:xfrm rot="5400000">
              <a:off x="7266625" y="-82611"/>
              <a:ext cx="1836562" cy="1918184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 rot="5400000">
              <a:off x="7636710" y="-74574"/>
              <a:ext cx="1474512" cy="1540067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24"/>
          <p:cNvGrpSpPr/>
          <p:nvPr/>
        </p:nvGrpSpPr>
        <p:grpSpPr>
          <a:xfrm>
            <a:off x="11216327" y="4872970"/>
            <a:ext cx="1175613" cy="1254329"/>
            <a:chOff x="8430723" y="3750012"/>
            <a:chExt cx="792548" cy="845691"/>
          </a:xfrm>
        </p:grpSpPr>
        <p:sp>
          <p:nvSpPr>
            <p:cNvPr id="204" name="Google Shape;204;p24"/>
            <p:cNvSpPr/>
            <p:nvPr/>
          </p:nvSpPr>
          <p:spPr>
            <a:xfrm rot="6688024">
              <a:off x="8487595" y="3880513"/>
              <a:ext cx="678805" cy="584690"/>
            </a:xfrm>
            <a:custGeom>
              <a:avLst/>
              <a:gdLst/>
              <a:ahLst/>
              <a:cxnLst/>
              <a:rect l="l" t="t" r="r" b="b"/>
              <a:pathLst>
                <a:path w="88880" h="76557" extrusionOk="0">
                  <a:moveTo>
                    <a:pt x="48639" y="0"/>
                  </a:moveTo>
                  <a:lnTo>
                    <a:pt x="48639" y="33"/>
                  </a:lnTo>
                  <a:cubicBezTo>
                    <a:pt x="48605" y="100"/>
                    <a:pt x="48589" y="167"/>
                    <a:pt x="48572" y="233"/>
                  </a:cubicBezTo>
                  <a:cubicBezTo>
                    <a:pt x="47606" y="3499"/>
                    <a:pt x="48039" y="7265"/>
                    <a:pt x="49472" y="10314"/>
                  </a:cubicBezTo>
                  <a:cubicBezTo>
                    <a:pt x="52354" y="16413"/>
                    <a:pt x="58820" y="19929"/>
                    <a:pt x="64685" y="22645"/>
                  </a:cubicBezTo>
                  <a:cubicBezTo>
                    <a:pt x="71200" y="25661"/>
                    <a:pt x="78232" y="28410"/>
                    <a:pt x="82714" y="34325"/>
                  </a:cubicBezTo>
                  <a:cubicBezTo>
                    <a:pt x="86580" y="39441"/>
                    <a:pt x="88329" y="46056"/>
                    <a:pt x="87713" y="52421"/>
                  </a:cubicBezTo>
                  <a:cubicBezTo>
                    <a:pt x="87080" y="58886"/>
                    <a:pt x="83814" y="64785"/>
                    <a:pt x="78998" y="69084"/>
                  </a:cubicBezTo>
                  <a:cubicBezTo>
                    <a:pt x="74133" y="73450"/>
                    <a:pt x="67901" y="75982"/>
                    <a:pt x="61352" y="76232"/>
                  </a:cubicBezTo>
                  <a:cubicBezTo>
                    <a:pt x="61053" y="76242"/>
                    <a:pt x="60753" y="76247"/>
                    <a:pt x="60453" y="76247"/>
                  </a:cubicBezTo>
                  <a:cubicBezTo>
                    <a:pt x="53922" y="76247"/>
                    <a:pt x="47432" y="74004"/>
                    <a:pt x="42190" y="70117"/>
                  </a:cubicBezTo>
                  <a:cubicBezTo>
                    <a:pt x="36891" y="66185"/>
                    <a:pt x="33526" y="60503"/>
                    <a:pt x="29576" y="55337"/>
                  </a:cubicBezTo>
                  <a:cubicBezTo>
                    <a:pt x="27744" y="52938"/>
                    <a:pt x="25761" y="50638"/>
                    <a:pt x="23361" y="48789"/>
                  </a:cubicBezTo>
                  <a:cubicBezTo>
                    <a:pt x="20712" y="46706"/>
                    <a:pt x="17563" y="45373"/>
                    <a:pt x="14213" y="44940"/>
                  </a:cubicBezTo>
                  <a:cubicBezTo>
                    <a:pt x="13480" y="44850"/>
                    <a:pt x="12745" y="44806"/>
                    <a:pt x="12013" y="44806"/>
                  </a:cubicBezTo>
                  <a:cubicBezTo>
                    <a:pt x="7840" y="44806"/>
                    <a:pt x="3758" y="46243"/>
                    <a:pt x="483" y="48922"/>
                  </a:cubicBezTo>
                  <a:cubicBezTo>
                    <a:pt x="350" y="49039"/>
                    <a:pt x="217" y="49155"/>
                    <a:pt x="67" y="49272"/>
                  </a:cubicBezTo>
                  <a:lnTo>
                    <a:pt x="0" y="49339"/>
                  </a:lnTo>
                  <a:lnTo>
                    <a:pt x="0" y="49772"/>
                  </a:lnTo>
                  <a:lnTo>
                    <a:pt x="67" y="49705"/>
                  </a:lnTo>
                  <a:cubicBezTo>
                    <a:pt x="217" y="49572"/>
                    <a:pt x="350" y="49455"/>
                    <a:pt x="483" y="49339"/>
                  </a:cubicBezTo>
                  <a:cubicBezTo>
                    <a:pt x="3333" y="46922"/>
                    <a:pt x="6865" y="45456"/>
                    <a:pt x="10581" y="45173"/>
                  </a:cubicBezTo>
                  <a:cubicBezTo>
                    <a:pt x="11021" y="45141"/>
                    <a:pt x="11462" y="45125"/>
                    <a:pt x="11901" y="45125"/>
                  </a:cubicBezTo>
                  <a:cubicBezTo>
                    <a:pt x="15117" y="45125"/>
                    <a:pt x="18276" y="45978"/>
                    <a:pt x="21062" y="47606"/>
                  </a:cubicBezTo>
                  <a:cubicBezTo>
                    <a:pt x="23744" y="49189"/>
                    <a:pt x="25977" y="51421"/>
                    <a:pt x="27960" y="53804"/>
                  </a:cubicBezTo>
                  <a:cubicBezTo>
                    <a:pt x="31976" y="58686"/>
                    <a:pt x="35075" y="64368"/>
                    <a:pt x="39841" y="68617"/>
                  </a:cubicBezTo>
                  <a:cubicBezTo>
                    <a:pt x="44823" y="73050"/>
                    <a:pt x="51071" y="75782"/>
                    <a:pt x="57703" y="76432"/>
                  </a:cubicBezTo>
                  <a:cubicBezTo>
                    <a:pt x="58587" y="76515"/>
                    <a:pt x="59470" y="76556"/>
                    <a:pt x="60352" y="76556"/>
                  </a:cubicBezTo>
                  <a:cubicBezTo>
                    <a:pt x="65836" y="76556"/>
                    <a:pt x="71224" y="74960"/>
                    <a:pt x="75832" y="71917"/>
                  </a:cubicBezTo>
                  <a:cubicBezTo>
                    <a:pt x="80948" y="68567"/>
                    <a:pt x="85030" y="63552"/>
                    <a:pt x="86930" y="57703"/>
                  </a:cubicBezTo>
                  <a:cubicBezTo>
                    <a:pt x="88879" y="51771"/>
                    <a:pt x="88479" y="45173"/>
                    <a:pt x="86047" y="39441"/>
                  </a:cubicBezTo>
                  <a:cubicBezTo>
                    <a:pt x="84847" y="36575"/>
                    <a:pt x="83097" y="33976"/>
                    <a:pt x="80931" y="31759"/>
                  </a:cubicBezTo>
                  <a:cubicBezTo>
                    <a:pt x="78398" y="29243"/>
                    <a:pt x="75316" y="27360"/>
                    <a:pt x="72150" y="25761"/>
                  </a:cubicBezTo>
                  <a:cubicBezTo>
                    <a:pt x="65885" y="22595"/>
                    <a:pt x="58920" y="20362"/>
                    <a:pt x="53737" y="15447"/>
                  </a:cubicBezTo>
                  <a:cubicBezTo>
                    <a:pt x="51371" y="13214"/>
                    <a:pt x="49522" y="10498"/>
                    <a:pt x="48772" y="7315"/>
                  </a:cubicBezTo>
                  <a:cubicBezTo>
                    <a:pt x="48222" y="5032"/>
                    <a:pt x="48189" y="2516"/>
                    <a:pt x="48905" y="233"/>
                  </a:cubicBezTo>
                  <a:cubicBezTo>
                    <a:pt x="48922" y="167"/>
                    <a:pt x="48939" y="100"/>
                    <a:pt x="48972" y="33"/>
                  </a:cubicBezTo>
                  <a:lnTo>
                    <a:pt x="4897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rot="6688024">
              <a:off x="8546891" y="3884955"/>
              <a:ext cx="617721" cy="540714"/>
            </a:xfrm>
            <a:custGeom>
              <a:avLst/>
              <a:gdLst/>
              <a:ahLst/>
              <a:cxnLst/>
              <a:rect l="l" t="t" r="r" b="b"/>
              <a:pathLst>
                <a:path w="80882" h="70799" extrusionOk="0">
                  <a:moveTo>
                    <a:pt x="29560" y="1"/>
                  </a:moveTo>
                  <a:cubicBezTo>
                    <a:pt x="28660" y="2284"/>
                    <a:pt x="28227" y="4733"/>
                    <a:pt x="28310" y="7199"/>
                  </a:cubicBezTo>
                  <a:cubicBezTo>
                    <a:pt x="28427" y="10215"/>
                    <a:pt x="29293" y="13164"/>
                    <a:pt x="30826" y="15780"/>
                  </a:cubicBezTo>
                  <a:cubicBezTo>
                    <a:pt x="32309" y="18313"/>
                    <a:pt x="34426" y="20379"/>
                    <a:pt x="36825" y="22046"/>
                  </a:cubicBezTo>
                  <a:cubicBezTo>
                    <a:pt x="41757" y="25478"/>
                    <a:pt x="47606" y="27161"/>
                    <a:pt x="53005" y="29694"/>
                  </a:cubicBezTo>
                  <a:cubicBezTo>
                    <a:pt x="58187" y="32127"/>
                    <a:pt x="63469" y="35592"/>
                    <a:pt x="65552" y="41208"/>
                  </a:cubicBezTo>
                  <a:cubicBezTo>
                    <a:pt x="67451" y="46357"/>
                    <a:pt x="66468" y="52538"/>
                    <a:pt x="62986" y="56821"/>
                  </a:cubicBezTo>
                  <a:cubicBezTo>
                    <a:pt x="60066" y="60415"/>
                    <a:pt x="55474" y="62325"/>
                    <a:pt x="50893" y="62325"/>
                  </a:cubicBezTo>
                  <a:cubicBezTo>
                    <a:pt x="49930" y="62325"/>
                    <a:pt x="48968" y="62240"/>
                    <a:pt x="48022" y="62070"/>
                  </a:cubicBezTo>
                  <a:cubicBezTo>
                    <a:pt x="45156" y="61536"/>
                    <a:pt x="42490" y="60220"/>
                    <a:pt x="40341" y="58254"/>
                  </a:cubicBezTo>
                  <a:cubicBezTo>
                    <a:pt x="38058" y="56204"/>
                    <a:pt x="36308" y="53655"/>
                    <a:pt x="34625" y="51105"/>
                  </a:cubicBezTo>
                  <a:cubicBezTo>
                    <a:pt x="31476" y="46340"/>
                    <a:pt x="28210" y="40875"/>
                    <a:pt x="22628" y="38675"/>
                  </a:cubicBezTo>
                  <a:cubicBezTo>
                    <a:pt x="20977" y="38022"/>
                    <a:pt x="19305" y="37783"/>
                    <a:pt x="17623" y="37783"/>
                  </a:cubicBezTo>
                  <a:cubicBezTo>
                    <a:pt x="13465" y="37783"/>
                    <a:pt x="9244" y="39245"/>
                    <a:pt x="5116" y="39542"/>
                  </a:cubicBezTo>
                  <a:cubicBezTo>
                    <a:pt x="4734" y="39571"/>
                    <a:pt x="4352" y="39586"/>
                    <a:pt x="3970" y="39586"/>
                  </a:cubicBezTo>
                  <a:cubicBezTo>
                    <a:pt x="2633" y="39586"/>
                    <a:pt x="1296" y="39405"/>
                    <a:pt x="0" y="39042"/>
                  </a:cubicBezTo>
                  <a:lnTo>
                    <a:pt x="0" y="43774"/>
                  </a:lnTo>
                  <a:cubicBezTo>
                    <a:pt x="1100" y="43557"/>
                    <a:pt x="2216" y="43407"/>
                    <a:pt x="3333" y="43274"/>
                  </a:cubicBezTo>
                  <a:cubicBezTo>
                    <a:pt x="5287" y="43051"/>
                    <a:pt x="7258" y="42908"/>
                    <a:pt x="9230" y="42908"/>
                  </a:cubicBezTo>
                  <a:cubicBezTo>
                    <a:pt x="10654" y="42908"/>
                    <a:pt x="12079" y="42983"/>
                    <a:pt x="13497" y="43157"/>
                  </a:cubicBezTo>
                  <a:cubicBezTo>
                    <a:pt x="16580" y="43507"/>
                    <a:pt x="19562" y="44474"/>
                    <a:pt x="22278" y="46007"/>
                  </a:cubicBezTo>
                  <a:cubicBezTo>
                    <a:pt x="24944" y="47556"/>
                    <a:pt x="27211" y="49639"/>
                    <a:pt x="29243" y="51955"/>
                  </a:cubicBezTo>
                  <a:cubicBezTo>
                    <a:pt x="31393" y="54388"/>
                    <a:pt x="33326" y="57021"/>
                    <a:pt x="35409" y="59503"/>
                  </a:cubicBezTo>
                  <a:cubicBezTo>
                    <a:pt x="37375" y="61886"/>
                    <a:pt x="39641" y="64002"/>
                    <a:pt x="42157" y="65785"/>
                  </a:cubicBezTo>
                  <a:cubicBezTo>
                    <a:pt x="46548" y="68852"/>
                    <a:pt x="51810" y="70799"/>
                    <a:pt x="57179" y="70799"/>
                  </a:cubicBezTo>
                  <a:cubicBezTo>
                    <a:pt x="58024" y="70799"/>
                    <a:pt x="58872" y="70751"/>
                    <a:pt x="59720" y="70651"/>
                  </a:cubicBezTo>
                  <a:cubicBezTo>
                    <a:pt x="65335" y="70001"/>
                    <a:pt x="70584" y="67102"/>
                    <a:pt x="74366" y="62936"/>
                  </a:cubicBezTo>
                  <a:cubicBezTo>
                    <a:pt x="78532" y="58370"/>
                    <a:pt x="80881" y="52289"/>
                    <a:pt x="80215" y="46090"/>
                  </a:cubicBezTo>
                  <a:cubicBezTo>
                    <a:pt x="79548" y="39791"/>
                    <a:pt x="75499" y="34726"/>
                    <a:pt x="70617" y="30994"/>
                  </a:cubicBezTo>
                  <a:cubicBezTo>
                    <a:pt x="65335" y="26961"/>
                    <a:pt x="59070" y="24612"/>
                    <a:pt x="53404" y="21212"/>
                  </a:cubicBezTo>
                  <a:cubicBezTo>
                    <a:pt x="48339" y="18180"/>
                    <a:pt x="43473" y="13764"/>
                    <a:pt x="41990" y="7816"/>
                  </a:cubicBezTo>
                  <a:cubicBezTo>
                    <a:pt x="41341" y="5250"/>
                    <a:pt x="41391" y="2550"/>
                    <a:pt x="42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311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1"/>
          </p:nvPr>
        </p:nvSpPr>
        <p:spPr>
          <a:xfrm>
            <a:off x="3606449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2"/>
          </p:nvPr>
        </p:nvSpPr>
        <p:spPr>
          <a:xfrm>
            <a:off x="3606456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subTitle" idx="3"/>
          </p:nvPr>
        </p:nvSpPr>
        <p:spPr>
          <a:xfrm>
            <a:off x="6261940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subTitle" idx="4"/>
          </p:nvPr>
        </p:nvSpPr>
        <p:spPr>
          <a:xfrm>
            <a:off x="6261944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subTitle" idx="5"/>
          </p:nvPr>
        </p:nvSpPr>
        <p:spPr>
          <a:xfrm>
            <a:off x="8917432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subTitle" idx="6"/>
          </p:nvPr>
        </p:nvSpPr>
        <p:spPr>
          <a:xfrm>
            <a:off x="8917433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subTitle" idx="7"/>
          </p:nvPr>
        </p:nvSpPr>
        <p:spPr>
          <a:xfrm>
            <a:off x="950967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ubTitle" idx="8"/>
          </p:nvPr>
        </p:nvSpPr>
        <p:spPr>
          <a:xfrm>
            <a:off x="950959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0" y="-10025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217;p25"/>
          <p:cNvSpPr/>
          <p:nvPr/>
        </p:nvSpPr>
        <p:spPr>
          <a:xfrm rot="5400000" flipH="1">
            <a:off x="5820830" y="-5921595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4733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4176433" y="719333"/>
            <a:ext cx="70644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subTitle" idx="1"/>
          </p:nvPr>
        </p:nvSpPr>
        <p:spPr>
          <a:xfrm>
            <a:off x="8917397" y="2879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subTitle" idx="2"/>
          </p:nvPr>
        </p:nvSpPr>
        <p:spPr>
          <a:xfrm>
            <a:off x="8917413" y="2312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subTitle" idx="3"/>
          </p:nvPr>
        </p:nvSpPr>
        <p:spPr>
          <a:xfrm>
            <a:off x="5147053" y="5100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subTitle" idx="4"/>
          </p:nvPr>
        </p:nvSpPr>
        <p:spPr>
          <a:xfrm>
            <a:off x="5147069" y="4533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subTitle" idx="5"/>
          </p:nvPr>
        </p:nvSpPr>
        <p:spPr>
          <a:xfrm>
            <a:off x="8917408" y="5100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subTitle" idx="6"/>
          </p:nvPr>
        </p:nvSpPr>
        <p:spPr>
          <a:xfrm>
            <a:off x="8917425" y="4533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subTitle" idx="7"/>
          </p:nvPr>
        </p:nvSpPr>
        <p:spPr>
          <a:xfrm>
            <a:off x="5147041" y="2879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subTitle" idx="8"/>
          </p:nvPr>
        </p:nvSpPr>
        <p:spPr>
          <a:xfrm>
            <a:off x="5147059" y="2312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228" name="Google Shape;228;p26"/>
          <p:cNvGrpSpPr/>
          <p:nvPr/>
        </p:nvGrpSpPr>
        <p:grpSpPr>
          <a:xfrm>
            <a:off x="-84466" y="-37466"/>
            <a:ext cx="4372463" cy="6895459"/>
            <a:chOff x="0" y="48552"/>
            <a:chExt cx="3279347" cy="5171594"/>
          </a:xfrm>
        </p:grpSpPr>
        <p:sp>
          <p:nvSpPr>
            <p:cNvPr id="229" name="Google Shape;229;p26"/>
            <p:cNvSpPr/>
            <p:nvPr/>
          </p:nvSpPr>
          <p:spPr>
            <a:xfrm>
              <a:off x="12900" y="48552"/>
              <a:ext cx="23217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0" y="3328567"/>
              <a:ext cx="2922219" cy="1863631"/>
            </a:xfrm>
            <a:custGeom>
              <a:avLst/>
              <a:gdLst/>
              <a:ahLst/>
              <a:cxnLst/>
              <a:rect l="l" t="t" r="r" b="b"/>
              <a:pathLst>
                <a:path w="31061" h="19809" extrusionOk="0">
                  <a:moveTo>
                    <a:pt x="8333" y="1"/>
                  </a:moveTo>
                  <a:cubicBezTo>
                    <a:pt x="5722" y="1"/>
                    <a:pt x="3029" y="1530"/>
                    <a:pt x="949" y="3289"/>
                  </a:cubicBezTo>
                  <a:cubicBezTo>
                    <a:pt x="818" y="3400"/>
                    <a:pt x="687" y="3512"/>
                    <a:pt x="556" y="3623"/>
                  </a:cubicBezTo>
                  <a:cubicBezTo>
                    <a:pt x="374" y="3784"/>
                    <a:pt x="192" y="3946"/>
                    <a:pt x="0" y="4107"/>
                  </a:cubicBezTo>
                  <a:lnTo>
                    <a:pt x="0" y="19809"/>
                  </a:lnTo>
                  <a:lnTo>
                    <a:pt x="31060" y="19809"/>
                  </a:lnTo>
                  <a:cubicBezTo>
                    <a:pt x="30545" y="16689"/>
                    <a:pt x="28738" y="13831"/>
                    <a:pt x="25860" y="12579"/>
                  </a:cubicBezTo>
                  <a:cubicBezTo>
                    <a:pt x="23780" y="11680"/>
                    <a:pt x="21367" y="11640"/>
                    <a:pt x="19418" y="10469"/>
                  </a:cubicBezTo>
                  <a:cubicBezTo>
                    <a:pt x="18661" y="10004"/>
                    <a:pt x="17994" y="9408"/>
                    <a:pt x="17439" y="8702"/>
                  </a:cubicBezTo>
                  <a:cubicBezTo>
                    <a:pt x="17378" y="8641"/>
                    <a:pt x="17328" y="8570"/>
                    <a:pt x="17277" y="8510"/>
                  </a:cubicBezTo>
                  <a:cubicBezTo>
                    <a:pt x="16893" y="8015"/>
                    <a:pt x="16540" y="7500"/>
                    <a:pt x="16207" y="6975"/>
                  </a:cubicBezTo>
                  <a:cubicBezTo>
                    <a:pt x="16156" y="6894"/>
                    <a:pt x="16096" y="6813"/>
                    <a:pt x="16045" y="6723"/>
                  </a:cubicBezTo>
                  <a:cubicBezTo>
                    <a:pt x="15884" y="6460"/>
                    <a:pt x="15732" y="6197"/>
                    <a:pt x="15571" y="5935"/>
                  </a:cubicBezTo>
                  <a:cubicBezTo>
                    <a:pt x="15379" y="5602"/>
                    <a:pt x="15177" y="5269"/>
                    <a:pt x="14985" y="4935"/>
                  </a:cubicBezTo>
                  <a:cubicBezTo>
                    <a:pt x="14935" y="4844"/>
                    <a:pt x="14874" y="4754"/>
                    <a:pt x="14823" y="4673"/>
                  </a:cubicBezTo>
                  <a:cubicBezTo>
                    <a:pt x="13773" y="2946"/>
                    <a:pt x="12632" y="1341"/>
                    <a:pt x="10835" y="533"/>
                  </a:cubicBezTo>
                  <a:cubicBezTo>
                    <a:pt x="10026" y="163"/>
                    <a:pt x="9184" y="1"/>
                    <a:pt x="8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0" y="2995900"/>
              <a:ext cx="3279347" cy="2196298"/>
            </a:xfrm>
            <a:custGeom>
              <a:avLst/>
              <a:gdLst/>
              <a:ahLst/>
              <a:cxnLst/>
              <a:rect l="l" t="t" r="r" b="b"/>
              <a:pathLst>
                <a:path w="34857" h="23345" extrusionOk="0">
                  <a:moveTo>
                    <a:pt x="10684" y="1"/>
                  </a:moveTo>
                  <a:cubicBezTo>
                    <a:pt x="6840" y="1"/>
                    <a:pt x="3088" y="1246"/>
                    <a:pt x="0" y="3564"/>
                  </a:cubicBezTo>
                  <a:lnTo>
                    <a:pt x="0" y="3725"/>
                  </a:lnTo>
                  <a:cubicBezTo>
                    <a:pt x="3071" y="1386"/>
                    <a:pt x="6821" y="130"/>
                    <a:pt x="10657" y="130"/>
                  </a:cubicBezTo>
                  <a:cubicBezTo>
                    <a:pt x="11059" y="130"/>
                    <a:pt x="11462" y="143"/>
                    <a:pt x="11865" y="171"/>
                  </a:cubicBezTo>
                  <a:cubicBezTo>
                    <a:pt x="13097" y="252"/>
                    <a:pt x="14066" y="484"/>
                    <a:pt x="14834" y="868"/>
                  </a:cubicBezTo>
                  <a:cubicBezTo>
                    <a:pt x="14884" y="898"/>
                    <a:pt x="14945" y="918"/>
                    <a:pt x="14995" y="949"/>
                  </a:cubicBezTo>
                  <a:cubicBezTo>
                    <a:pt x="15288" y="1110"/>
                    <a:pt x="15550" y="1302"/>
                    <a:pt x="15803" y="1524"/>
                  </a:cubicBezTo>
                  <a:cubicBezTo>
                    <a:pt x="15884" y="1605"/>
                    <a:pt x="15975" y="1686"/>
                    <a:pt x="16055" y="1777"/>
                  </a:cubicBezTo>
                  <a:cubicBezTo>
                    <a:pt x="16106" y="1837"/>
                    <a:pt x="16166" y="1898"/>
                    <a:pt x="16217" y="1969"/>
                  </a:cubicBezTo>
                  <a:cubicBezTo>
                    <a:pt x="16490" y="2302"/>
                    <a:pt x="16722" y="2685"/>
                    <a:pt x="16914" y="3079"/>
                  </a:cubicBezTo>
                  <a:cubicBezTo>
                    <a:pt x="17045" y="3362"/>
                    <a:pt x="17166" y="3645"/>
                    <a:pt x="17277" y="3948"/>
                  </a:cubicBezTo>
                  <a:cubicBezTo>
                    <a:pt x="17338" y="4089"/>
                    <a:pt x="17388" y="4240"/>
                    <a:pt x="17439" y="4382"/>
                  </a:cubicBezTo>
                  <a:cubicBezTo>
                    <a:pt x="17509" y="4584"/>
                    <a:pt x="17580" y="4786"/>
                    <a:pt x="17641" y="4988"/>
                  </a:cubicBezTo>
                  <a:cubicBezTo>
                    <a:pt x="18055" y="6199"/>
                    <a:pt x="18479" y="7451"/>
                    <a:pt x="19367" y="8370"/>
                  </a:cubicBezTo>
                  <a:cubicBezTo>
                    <a:pt x="20115" y="9138"/>
                    <a:pt x="21064" y="9562"/>
                    <a:pt x="22094" y="9855"/>
                  </a:cubicBezTo>
                  <a:cubicBezTo>
                    <a:pt x="22720" y="10036"/>
                    <a:pt x="23376" y="10158"/>
                    <a:pt x="24022" y="10289"/>
                  </a:cubicBezTo>
                  <a:cubicBezTo>
                    <a:pt x="24759" y="10420"/>
                    <a:pt x="25486" y="10592"/>
                    <a:pt x="26203" y="10804"/>
                  </a:cubicBezTo>
                  <a:cubicBezTo>
                    <a:pt x="29717" y="11894"/>
                    <a:pt x="32696" y="15166"/>
                    <a:pt x="33978" y="19356"/>
                  </a:cubicBezTo>
                  <a:cubicBezTo>
                    <a:pt x="34362" y="20649"/>
                    <a:pt x="34615" y="21992"/>
                    <a:pt x="34736" y="23345"/>
                  </a:cubicBezTo>
                  <a:lnTo>
                    <a:pt x="34857" y="23345"/>
                  </a:lnTo>
                  <a:cubicBezTo>
                    <a:pt x="34746" y="21982"/>
                    <a:pt x="34483" y="20629"/>
                    <a:pt x="34090" y="19326"/>
                  </a:cubicBezTo>
                  <a:cubicBezTo>
                    <a:pt x="32797" y="15105"/>
                    <a:pt x="29788" y="11783"/>
                    <a:pt x="26244" y="10683"/>
                  </a:cubicBezTo>
                  <a:cubicBezTo>
                    <a:pt x="25517" y="10471"/>
                    <a:pt x="24780" y="10299"/>
                    <a:pt x="24043" y="10168"/>
                  </a:cubicBezTo>
                  <a:cubicBezTo>
                    <a:pt x="23507" y="10067"/>
                    <a:pt x="22962" y="9956"/>
                    <a:pt x="22427" y="9814"/>
                  </a:cubicBezTo>
                  <a:cubicBezTo>
                    <a:pt x="21306" y="9532"/>
                    <a:pt x="20256" y="9107"/>
                    <a:pt x="19448" y="8279"/>
                  </a:cubicBezTo>
                  <a:cubicBezTo>
                    <a:pt x="18580" y="7391"/>
                    <a:pt x="18166" y="6149"/>
                    <a:pt x="17762" y="4957"/>
                  </a:cubicBezTo>
                  <a:cubicBezTo>
                    <a:pt x="17651" y="4644"/>
                    <a:pt x="17550" y="4331"/>
                    <a:pt x="17439" y="4018"/>
                  </a:cubicBezTo>
                  <a:cubicBezTo>
                    <a:pt x="17378" y="3877"/>
                    <a:pt x="17328" y="3746"/>
                    <a:pt x="17277" y="3604"/>
                  </a:cubicBezTo>
                  <a:cubicBezTo>
                    <a:pt x="17196" y="3423"/>
                    <a:pt x="17116" y="3241"/>
                    <a:pt x="17035" y="3059"/>
                  </a:cubicBezTo>
                  <a:cubicBezTo>
                    <a:pt x="16823" y="2595"/>
                    <a:pt x="16540" y="2160"/>
                    <a:pt x="16207" y="1777"/>
                  </a:cubicBezTo>
                  <a:cubicBezTo>
                    <a:pt x="16156" y="1716"/>
                    <a:pt x="16106" y="1655"/>
                    <a:pt x="16045" y="1595"/>
                  </a:cubicBezTo>
                  <a:cubicBezTo>
                    <a:pt x="15995" y="1544"/>
                    <a:pt x="15934" y="1484"/>
                    <a:pt x="15874" y="1433"/>
                  </a:cubicBezTo>
                  <a:cubicBezTo>
                    <a:pt x="15601" y="1191"/>
                    <a:pt x="15308" y="979"/>
                    <a:pt x="14985" y="807"/>
                  </a:cubicBezTo>
                  <a:lnTo>
                    <a:pt x="14823" y="727"/>
                  </a:lnTo>
                  <a:cubicBezTo>
                    <a:pt x="14046" y="353"/>
                    <a:pt x="13077" y="131"/>
                    <a:pt x="11865" y="40"/>
                  </a:cubicBezTo>
                  <a:cubicBezTo>
                    <a:pt x="11471" y="14"/>
                    <a:pt x="11077" y="1"/>
                    <a:pt x="106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0" y="4057754"/>
              <a:ext cx="1822659" cy="1162392"/>
            </a:xfrm>
            <a:custGeom>
              <a:avLst/>
              <a:gdLst/>
              <a:ahLst/>
              <a:cxnLst/>
              <a:rect l="l" t="t" r="r" b="b"/>
              <a:pathLst>
                <a:path w="31061" h="19809" extrusionOk="0">
                  <a:moveTo>
                    <a:pt x="8333" y="1"/>
                  </a:moveTo>
                  <a:cubicBezTo>
                    <a:pt x="5722" y="1"/>
                    <a:pt x="3029" y="1530"/>
                    <a:pt x="949" y="3289"/>
                  </a:cubicBezTo>
                  <a:cubicBezTo>
                    <a:pt x="818" y="3400"/>
                    <a:pt x="687" y="3512"/>
                    <a:pt x="556" y="3623"/>
                  </a:cubicBezTo>
                  <a:cubicBezTo>
                    <a:pt x="374" y="3784"/>
                    <a:pt x="192" y="3946"/>
                    <a:pt x="0" y="4107"/>
                  </a:cubicBezTo>
                  <a:lnTo>
                    <a:pt x="0" y="19809"/>
                  </a:lnTo>
                  <a:lnTo>
                    <a:pt x="31060" y="19809"/>
                  </a:lnTo>
                  <a:cubicBezTo>
                    <a:pt x="30545" y="16689"/>
                    <a:pt x="28738" y="13831"/>
                    <a:pt x="25860" y="12579"/>
                  </a:cubicBezTo>
                  <a:cubicBezTo>
                    <a:pt x="23780" y="11680"/>
                    <a:pt x="21367" y="11640"/>
                    <a:pt x="19418" y="10469"/>
                  </a:cubicBezTo>
                  <a:cubicBezTo>
                    <a:pt x="18661" y="10004"/>
                    <a:pt x="17994" y="9408"/>
                    <a:pt x="17439" y="8702"/>
                  </a:cubicBezTo>
                  <a:cubicBezTo>
                    <a:pt x="17378" y="8641"/>
                    <a:pt x="17328" y="8570"/>
                    <a:pt x="17277" y="8510"/>
                  </a:cubicBezTo>
                  <a:cubicBezTo>
                    <a:pt x="16893" y="8015"/>
                    <a:pt x="16540" y="7500"/>
                    <a:pt x="16207" y="6975"/>
                  </a:cubicBezTo>
                  <a:cubicBezTo>
                    <a:pt x="16156" y="6894"/>
                    <a:pt x="16096" y="6813"/>
                    <a:pt x="16045" y="6723"/>
                  </a:cubicBezTo>
                  <a:cubicBezTo>
                    <a:pt x="15884" y="6460"/>
                    <a:pt x="15732" y="6197"/>
                    <a:pt x="15571" y="5935"/>
                  </a:cubicBezTo>
                  <a:cubicBezTo>
                    <a:pt x="15379" y="5602"/>
                    <a:pt x="15177" y="5269"/>
                    <a:pt x="14985" y="4935"/>
                  </a:cubicBezTo>
                  <a:cubicBezTo>
                    <a:pt x="14935" y="4844"/>
                    <a:pt x="14874" y="4754"/>
                    <a:pt x="14823" y="4673"/>
                  </a:cubicBezTo>
                  <a:cubicBezTo>
                    <a:pt x="13773" y="2946"/>
                    <a:pt x="12632" y="1341"/>
                    <a:pt x="10835" y="533"/>
                  </a:cubicBezTo>
                  <a:cubicBezTo>
                    <a:pt x="10026" y="163"/>
                    <a:pt x="9184" y="1"/>
                    <a:pt x="8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364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0" y="0"/>
            <a:ext cx="12192000" cy="18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 rot="1080523">
            <a:off x="11568377" y="362882"/>
            <a:ext cx="483505" cy="1530121"/>
          </a:xfrm>
          <a:custGeom>
            <a:avLst/>
            <a:gdLst/>
            <a:ahLst/>
            <a:cxnLst/>
            <a:rect l="l" t="t" r="r" b="b"/>
            <a:pathLst>
              <a:path w="4847" h="15339" extrusionOk="0">
                <a:moveTo>
                  <a:pt x="4847" y="0"/>
                </a:moveTo>
                <a:lnTo>
                  <a:pt x="4807" y="61"/>
                </a:lnTo>
                <a:cubicBezTo>
                  <a:pt x="4271" y="879"/>
                  <a:pt x="3666" y="1676"/>
                  <a:pt x="3070" y="2444"/>
                </a:cubicBezTo>
                <a:cubicBezTo>
                  <a:pt x="2595" y="3049"/>
                  <a:pt x="2111" y="3676"/>
                  <a:pt x="1676" y="4312"/>
                </a:cubicBezTo>
                <a:cubicBezTo>
                  <a:pt x="465" y="6038"/>
                  <a:pt x="0" y="8189"/>
                  <a:pt x="404" y="10259"/>
                </a:cubicBezTo>
                <a:cubicBezTo>
                  <a:pt x="757" y="12077"/>
                  <a:pt x="1838" y="13672"/>
                  <a:pt x="3403" y="14672"/>
                </a:cubicBezTo>
                <a:cubicBezTo>
                  <a:pt x="3857" y="14954"/>
                  <a:pt x="4342" y="15187"/>
                  <a:pt x="4847" y="15338"/>
                </a:cubicBezTo>
                <a:lnTo>
                  <a:pt x="4847" y="14934"/>
                </a:lnTo>
                <a:cubicBezTo>
                  <a:pt x="4413" y="14793"/>
                  <a:pt x="3999" y="14601"/>
                  <a:pt x="3605" y="14359"/>
                </a:cubicBezTo>
                <a:cubicBezTo>
                  <a:pt x="2131" y="13410"/>
                  <a:pt x="1101" y="11905"/>
                  <a:pt x="768" y="10178"/>
                </a:cubicBezTo>
                <a:cubicBezTo>
                  <a:pt x="394" y="8209"/>
                  <a:pt x="828" y="6170"/>
                  <a:pt x="1979" y="4534"/>
                </a:cubicBezTo>
                <a:cubicBezTo>
                  <a:pt x="2424" y="3898"/>
                  <a:pt x="2898" y="3272"/>
                  <a:pt x="3363" y="2676"/>
                </a:cubicBezTo>
                <a:cubicBezTo>
                  <a:pt x="3867" y="2030"/>
                  <a:pt x="4372" y="1363"/>
                  <a:pt x="4847" y="677"/>
                </a:cubicBezTo>
                <a:lnTo>
                  <a:pt x="48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 rot="-3599944">
            <a:off x="-146155" y="266846"/>
            <a:ext cx="2152168" cy="904983"/>
          </a:xfrm>
          <a:custGeom>
            <a:avLst/>
            <a:gdLst/>
            <a:ahLst/>
            <a:cxnLst/>
            <a:rect l="l" t="t" r="r" b="b"/>
            <a:pathLst>
              <a:path w="32949" h="13855" extrusionOk="0">
                <a:moveTo>
                  <a:pt x="1" y="1"/>
                </a:moveTo>
                <a:cubicBezTo>
                  <a:pt x="11" y="596"/>
                  <a:pt x="61" y="1041"/>
                  <a:pt x="61" y="1101"/>
                </a:cubicBezTo>
                <a:cubicBezTo>
                  <a:pt x="364" y="3828"/>
                  <a:pt x="1475" y="5484"/>
                  <a:pt x="3363" y="6029"/>
                </a:cubicBezTo>
                <a:cubicBezTo>
                  <a:pt x="3955" y="6197"/>
                  <a:pt x="4536" y="6267"/>
                  <a:pt x="5107" y="6267"/>
                </a:cubicBezTo>
                <a:cubicBezTo>
                  <a:pt x="6630" y="6267"/>
                  <a:pt x="8085" y="5766"/>
                  <a:pt x="9502" y="5282"/>
                </a:cubicBezTo>
                <a:cubicBezTo>
                  <a:pt x="10411" y="4958"/>
                  <a:pt x="11350" y="4635"/>
                  <a:pt x="12299" y="4454"/>
                </a:cubicBezTo>
                <a:cubicBezTo>
                  <a:pt x="13066" y="4303"/>
                  <a:pt x="13781" y="4227"/>
                  <a:pt x="14446" y="4227"/>
                </a:cubicBezTo>
                <a:cubicBezTo>
                  <a:pt x="16450" y="4227"/>
                  <a:pt x="17998" y="4916"/>
                  <a:pt x="19136" y="6312"/>
                </a:cubicBezTo>
                <a:cubicBezTo>
                  <a:pt x="19671" y="6958"/>
                  <a:pt x="20135" y="7614"/>
                  <a:pt x="20590" y="8240"/>
                </a:cubicBezTo>
                <a:cubicBezTo>
                  <a:pt x="22064" y="10280"/>
                  <a:pt x="23457" y="12208"/>
                  <a:pt x="26416" y="13208"/>
                </a:cubicBezTo>
                <a:cubicBezTo>
                  <a:pt x="27678" y="13632"/>
                  <a:pt x="29001" y="13854"/>
                  <a:pt x="30334" y="13854"/>
                </a:cubicBezTo>
                <a:cubicBezTo>
                  <a:pt x="31212" y="13854"/>
                  <a:pt x="32091" y="13753"/>
                  <a:pt x="32949" y="13562"/>
                </a:cubicBezTo>
                <a:lnTo>
                  <a:pt x="32949" y="13178"/>
                </a:lnTo>
                <a:cubicBezTo>
                  <a:pt x="32083" y="13376"/>
                  <a:pt x="31201" y="13474"/>
                  <a:pt x="30319" y="13474"/>
                </a:cubicBezTo>
                <a:cubicBezTo>
                  <a:pt x="29040" y="13474"/>
                  <a:pt x="27762" y="13267"/>
                  <a:pt x="26537" y="12855"/>
                </a:cubicBezTo>
                <a:cubicBezTo>
                  <a:pt x="23700" y="11895"/>
                  <a:pt x="22397" y="10098"/>
                  <a:pt x="20903" y="8028"/>
                </a:cubicBezTo>
                <a:cubicBezTo>
                  <a:pt x="20438" y="7392"/>
                  <a:pt x="19964" y="6736"/>
                  <a:pt x="19428" y="6079"/>
                </a:cubicBezTo>
                <a:cubicBezTo>
                  <a:pt x="18208" y="4584"/>
                  <a:pt x="16567" y="3850"/>
                  <a:pt x="14440" y="3850"/>
                </a:cubicBezTo>
                <a:cubicBezTo>
                  <a:pt x="13751" y="3850"/>
                  <a:pt x="13012" y="3927"/>
                  <a:pt x="12219" y="4080"/>
                </a:cubicBezTo>
                <a:cubicBezTo>
                  <a:pt x="11249" y="4272"/>
                  <a:pt x="10300" y="4605"/>
                  <a:pt x="9371" y="4918"/>
                </a:cubicBezTo>
                <a:cubicBezTo>
                  <a:pt x="7934" y="5417"/>
                  <a:pt x="6556" y="5894"/>
                  <a:pt x="5121" y="5894"/>
                </a:cubicBezTo>
                <a:cubicBezTo>
                  <a:pt x="4579" y="5894"/>
                  <a:pt x="4029" y="5826"/>
                  <a:pt x="3464" y="5665"/>
                </a:cubicBezTo>
                <a:cubicBezTo>
                  <a:pt x="1737" y="5170"/>
                  <a:pt x="718" y="3615"/>
                  <a:pt x="435" y="1061"/>
                </a:cubicBezTo>
                <a:cubicBezTo>
                  <a:pt x="405" y="768"/>
                  <a:pt x="384" y="404"/>
                  <a:pt x="374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subTitle" idx="1"/>
          </p:nvPr>
        </p:nvSpPr>
        <p:spPr>
          <a:xfrm>
            <a:off x="1032133" y="32095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2"/>
          </p:nvPr>
        </p:nvSpPr>
        <p:spPr>
          <a:xfrm>
            <a:off x="1032133" y="26871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ubTitle" idx="3"/>
          </p:nvPr>
        </p:nvSpPr>
        <p:spPr>
          <a:xfrm>
            <a:off x="4834600" y="32095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ubTitle" idx="4"/>
          </p:nvPr>
        </p:nvSpPr>
        <p:spPr>
          <a:xfrm>
            <a:off x="4834600" y="26871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ubTitle" idx="5"/>
          </p:nvPr>
        </p:nvSpPr>
        <p:spPr>
          <a:xfrm>
            <a:off x="8637067" y="32095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subTitle" idx="6"/>
          </p:nvPr>
        </p:nvSpPr>
        <p:spPr>
          <a:xfrm>
            <a:off x="8637067" y="26871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subTitle" idx="8"/>
          </p:nvPr>
        </p:nvSpPr>
        <p:spPr>
          <a:xfrm>
            <a:off x="1032133" y="48923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subTitle" idx="13"/>
          </p:nvPr>
        </p:nvSpPr>
        <p:spPr>
          <a:xfrm>
            <a:off x="4834600" y="48923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9" name="Google Shape;249;p27"/>
          <p:cNvSpPr txBox="1">
            <a:spLocks noGrp="1"/>
          </p:cNvSpPr>
          <p:nvPr>
            <p:ph type="subTitle" idx="15"/>
          </p:nvPr>
        </p:nvSpPr>
        <p:spPr>
          <a:xfrm>
            <a:off x="8637067" y="48923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099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1"/>
          </p:nvPr>
        </p:nvSpPr>
        <p:spPr>
          <a:xfrm>
            <a:off x="950964" y="232126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2"/>
          </p:nvPr>
        </p:nvSpPr>
        <p:spPr>
          <a:xfrm>
            <a:off x="950964" y="190446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3"/>
          </p:nvPr>
        </p:nvSpPr>
        <p:spPr>
          <a:xfrm>
            <a:off x="8968297" y="2321299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4"/>
          </p:nvPr>
        </p:nvSpPr>
        <p:spPr>
          <a:xfrm>
            <a:off x="8968297" y="1904500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5"/>
          </p:nvPr>
        </p:nvSpPr>
        <p:spPr>
          <a:xfrm>
            <a:off x="8968267" y="3884724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6"/>
          </p:nvPr>
        </p:nvSpPr>
        <p:spPr>
          <a:xfrm>
            <a:off x="8968267" y="346792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7"/>
          </p:nvPr>
        </p:nvSpPr>
        <p:spPr>
          <a:xfrm>
            <a:off x="950964" y="541476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8"/>
          </p:nvPr>
        </p:nvSpPr>
        <p:spPr>
          <a:xfrm>
            <a:off x="950964" y="499796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9"/>
          </p:nvPr>
        </p:nvSpPr>
        <p:spPr>
          <a:xfrm>
            <a:off x="950933" y="388471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3"/>
          </p:nvPr>
        </p:nvSpPr>
        <p:spPr>
          <a:xfrm>
            <a:off x="950933" y="346791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subTitle" idx="14"/>
          </p:nvPr>
        </p:nvSpPr>
        <p:spPr>
          <a:xfrm>
            <a:off x="8968297" y="541476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subTitle" idx="15"/>
          </p:nvPr>
        </p:nvSpPr>
        <p:spPr>
          <a:xfrm>
            <a:off x="8968297" y="4997969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4" name="Google Shape;264;p28"/>
          <p:cNvSpPr/>
          <p:nvPr/>
        </p:nvSpPr>
        <p:spPr>
          <a:xfrm>
            <a:off x="0" y="-10025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28"/>
          <p:cNvSpPr/>
          <p:nvPr/>
        </p:nvSpPr>
        <p:spPr>
          <a:xfrm rot="5400000" flipH="1">
            <a:off x="5820830" y="-5921595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0257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3608000" y="4841133"/>
            <a:ext cx="497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Raleway Light"/>
                <a:ea typeface="Raleway Light"/>
                <a:cs typeface="Raleway Light"/>
                <a:sym typeface="Raleway Light"/>
              </a:rPr>
              <a:t>CREDITS: 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Raleway Light"/>
                <a:ea typeface="Raleway Light"/>
                <a:cs typeface="Raleway Light"/>
                <a:sym typeface="Raleway Light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Raleway Light"/>
                <a:ea typeface="Raleway Light"/>
                <a:cs typeface="Raleway Light"/>
                <a:sym typeface="Raleway Light"/>
              </a:rPr>
              <a:t>, and infographics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71" name="Google Shape;271;p29"/>
          <p:cNvGrpSpPr/>
          <p:nvPr/>
        </p:nvGrpSpPr>
        <p:grpSpPr>
          <a:xfrm rot="10800000">
            <a:off x="10062320" y="3772297"/>
            <a:ext cx="2209080" cy="3085719"/>
            <a:chOff x="262634" y="1301192"/>
            <a:chExt cx="793606" cy="1108482"/>
          </a:xfrm>
        </p:grpSpPr>
        <p:sp>
          <p:nvSpPr>
            <p:cNvPr id="272" name="Google Shape;272;p29"/>
            <p:cNvSpPr/>
            <p:nvPr/>
          </p:nvSpPr>
          <p:spPr>
            <a:xfrm rot="-5400000">
              <a:off x="124923" y="1441852"/>
              <a:ext cx="1069027" cy="793606"/>
            </a:xfrm>
            <a:custGeom>
              <a:avLst/>
              <a:gdLst/>
              <a:ahLst/>
              <a:cxnLst/>
              <a:rect l="l" t="t" r="r" b="b"/>
              <a:pathLst>
                <a:path w="148476" h="110223" extrusionOk="0">
                  <a:moveTo>
                    <a:pt x="38617" y="27892"/>
                  </a:moveTo>
                  <a:cubicBezTo>
                    <a:pt x="77206" y="30580"/>
                    <a:pt x="90536" y="39429"/>
                    <a:pt x="85579" y="65249"/>
                  </a:cubicBezTo>
                  <a:cubicBezTo>
                    <a:pt x="79979" y="94484"/>
                    <a:pt x="100897" y="110222"/>
                    <a:pt x="127781" y="88463"/>
                  </a:cubicBezTo>
                  <a:cubicBezTo>
                    <a:pt x="135734" y="82023"/>
                    <a:pt x="142539" y="78662"/>
                    <a:pt x="148476" y="77430"/>
                  </a:cubicBezTo>
                  <a:lnTo>
                    <a:pt x="148476" y="0"/>
                  </a:lnTo>
                  <a:lnTo>
                    <a:pt x="8681" y="0"/>
                  </a:lnTo>
                  <a:cubicBezTo>
                    <a:pt x="0" y="9941"/>
                    <a:pt x="9521" y="25847"/>
                    <a:pt x="38617" y="278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 rot="-5400000">
              <a:off x="97099" y="1469685"/>
              <a:ext cx="1105524" cy="774454"/>
            </a:xfrm>
            <a:custGeom>
              <a:avLst/>
              <a:gdLst/>
              <a:ahLst/>
              <a:cxnLst/>
              <a:rect l="l" t="t" r="r" b="b"/>
              <a:pathLst>
                <a:path w="153545" h="107563" extrusionOk="0">
                  <a:moveTo>
                    <a:pt x="105463" y="107535"/>
                  </a:moveTo>
                  <a:cubicBezTo>
                    <a:pt x="101766" y="107563"/>
                    <a:pt x="98154" y="106611"/>
                    <a:pt x="94989" y="104734"/>
                  </a:cubicBezTo>
                  <a:cubicBezTo>
                    <a:pt x="90565" y="102074"/>
                    <a:pt x="87316" y="97649"/>
                    <a:pt x="85524" y="91909"/>
                  </a:cubicBezTo>
                  <a:cubicBezTo>
                    <a:pt x="83704" y="85944"/>
                    <a:pt x="83508" y="78747"/>
                    <a:pt x="84992" y="70990"/>
                  </a:cubicBezTo>
                  <a:cubicBezTo>
                    <a:pt x="87176" y="59620"/>
                    <a:pt x="86056" y="51555"/>
                    <a:pt x="81491" y="45619"/>
                  </a:cubicBezTo>
                  <a:cubicBezTo>
                    <a:pt x="74854" y="36966"/>
                    <a:pt x="60657" y="32457"/>
                    <a:pt x="34109" y="30609"/>
                  </a:cubicBezTo>
                  <a:cubicBezTo>
                    <a:pt x="17335" y="29433"/>
                    <a:pt x="5657" y="23776"/>
                    <a:pt x="2101" y="15095"/>
                  </a:cubicBezTo>
                  <a:cubicBezTo>
                    <a:pt x="1" y="10026"/>
                    <a:pt x="1037" y="4537"/>
                    <a:pt x="5013" y="1"/>
                  </a:cubicBezTo>
                  <a:lnTo>
                    <a:pt x="5265" y="253"/>
                  </a:lnTo>
                  <a:cubicBezTo>
                    <a:pt x="1429" y="4649"/>
                    <a:pt x="365" y="10026"/>
                    <a:pt x="2409" y="14955"/>
                  </a:cubicBezTo>
                  <a:cubicBezTo>
                    <a:pt x="5937" y="23496"/>
                    <a:pt x="17503" y="29069"/>
                    <a:pt x="34137" y="30245"/>
                  </a:cubicBezTo>
                  <a:cubicBezTo>
                    <a:pt x="60797" y="32121"/>
                    <a:pt x="75051" y="36658"/>
                    <a:pt x="81771" y="45395"/>
                  </a:cubicBezTo>
                  <a:cubicBezTo>
                    <a:pt x="86420" y="51415"/>
                    <a:pt x="87540" y="59592"/>
                    <a:pt x="85356" y="71074"/>
                  </a:cubicBezTo>
                  <a:cubicBezTo>
                    <a:pt x="83872" y="78775"/>
                    <a:pt x="84068" y="85916"/>
                    <a:pt x="85888" y="91797"/>
                  </a:cubicBezTo>
                  <a:cubicBezTo>
                    <a:pt x="87624" y="97453"/>
                    <a:pt x="90845" y="101822"/>
                    <a:pt x="95157" y="104426"/>
                  </a:cubicBezTo>
                  <a:cubicBezTo>
                    <a:pt x="98294" y="106246"/>
                    <a:pt x="101850" y="107199"/>
                    <a:pt x="105463" y="107171"/>
                  </a:cubicBezTo>
                  <a:cubicBezTo>
                    <a:pt x="113108" y="107171"/>
                    <a:pt x="121929" y="103418"/>
                    <a:pt x="130918" y="96137"/>
                  </a:cubicBezTo>
                  <a:cubicBezTo>
                    <a:pt x="139151" y="89472"/>
                    <a:pt x="146544" y="85552"/>
                    <a:pt x="153489" y="84124"/>
                  </a:cubicBezTo>
                  <a:lnTo>
                    <a:pt x="153545" y="84460"/>
                  </a:lnTo>
                  <a:cubicBezTo>
                    <a:pt x="146656" y="85860"/>
                    <a:pt x="139347" y="89780"/>
                    <a:pt x="131142" y="96417"/>
                  </a:cubicBezTo>
                  <a:cubicBezTo>
                    <a:pt x="122097" y="103754"/>
                    <a:pt x="113192" y="107535"/>
                    <a:pt x="105463" y="107535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 rot="-5400000">
              <a:off x="178662" y="1385167"/>
              <a:ext cx="510116" cy="342166"/>
            </a:xfrm>
            <a:custGeom>
              <a:avLst/>
              <a:gdLst/>
              <a:ahLst/>
              <a:cxnLst/>
              <a:rect l="l" t="t" r="r" b="b"/>
              <a:pathLst>
                <a:path w="70458" h="47523" extrusionOk="0">
                  <a:moveTo>
                    <a:pt x="1485" y="0"/>
                  </a:moveTo>
                  <a:cubicBezTo>
                    <a:pt x="0" y="24167"/>
                    <a:pt x="22375" y="47522"/>
                    <a:pt x="44526" y="31504"/>
                  </a:cubicBezTo>
                  <a:cubicBezTo>
                    <a:pt x="55616" y="23467"/>
                    <a:pt x="64297" y="21787"/>
                    <a:pt x="70458" y="24223"/>
                  </a:cubicBezTo>
                  <a:lnTo>
                    <a:pt x="70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29"/>
          <p:cNvGrpSpPr/>
          <p:nvPr/>
        </p:nvGrpSpPr>
        <p:grpSpPr>
          <a:xfrm rot="10800000">
            <a:off x="-114507" y="-62887"/>
            <a:ext cx="2130957" cy="1797828"/>
            <a:chOff x="1559900" y="3575600"/>
            <a:chExt cx="821706" cy="693250"/>
          </a:xfrm>
        </p:grpSpPr>
        <p:sp>
          <p:nvSpPr>
            <p:cNvPr id="276" name="Google Shape;276;p29"/>
            <p:cNvSpPr/>
            <p:nvPr/>
          </p:nvSpPr>
          <p:spPr>
            <a:xfrm>
              <a:off x="1559900" y="3575600"/>
              <a:ext cx="821700" cy="693250"/>
            </a:xfrm>
            <a:custGeom>
              <a:avLst/>
              <a:gdLst/>
              <a:ahLst/>
              <a:cxnLst/>
              <a:rect l="l" t="t" r="r" b="b"/>
              <a:pathLst>
                <a:path w="32868" h="27730" extrusionOk="0">
                  <a:moveTo>
                    <a:pt x="22948" y="1"/>
                  </a:moveTo>
                  <a:cubicBezTo>
                    <a:pt x="22403" y="1"/>
                    <a:pt x="21852" y="37"/>
                    <a:pt x="21296" y="113"/>
                  </a:cubicBezTo>
                  <a:cubicBezTo>
                    <a:pt x="15843" y="840"/>
                    <a:pt x="11410" y="5223"/>
                    <a:pt x="8169" y="8424"/>
                  </a:cubicBezTo>
                  <a:cubicBezTo>
                    <a:pt x="6897" y="9676"/>
                    <a:pt x="5554" y="11008"/>
                    <a:pt x="4332" y="12463"/>
                  </a:cubicBezTo>
                  <a:lnTo>
                    <a:pt x="4191" y="12634"/>
                  </a:lnTo>
                  <a:cubicBezTo>
                    <a:pt x="3928" y="12957"/>
                    <a:pt x="3666" y="13290"/>
                    <a:pt x="3413" y="13624"/>
                  </a:cubicBezTo>
                  <a:lnTo>
                    <a:pt x="3292" y="13805"/>
                  </a:lnTo>
                  <a:cubicBezTo>
                    <a:pt x="3050" y="14129"/>
                    <a:pt x="2817" y="14452"/>
                    <a:pt x="2605" y="14785"/>
                  </a:cubicBezTo>
                  <a:cubicBezTo>
                    <a:pt x="2565" y="14846"/>
                    <a:pt x="2525" y="14906"/>
                    <a:pt x="2484" y="14967"/>
                  </a:cubicBezTo>
                  <a:cubicBezTo>
                    <a:pt x="1798" y="16047"/>
                    <a:pt x="1232" y="17198"/>
                    <a:pt x="818" y="18420"/>
                  </a:cubicBezTo>
                  <a:cubicBezTo>
                    <a:pt x="354" y="19874"/>
                    <a:pt x="111" y="21399"/>
                    <a:pt x="121" y="22934"/>
                  </a:cubicBezTo>
                  <a:cubicBezTo>
                    <a:pt x="131" y="24559"/>
                    <a:pt x="364" y="26165"/>
                    <a:pt x="818" y="27730"/>
                  </a:cubicBezTo>
                  <a:lnTo>
                    <a:pt x="939" y="27730"/>
                  </a:lnTo>
                  <a:cubicBezTo>
                    <a:pt x="10" y="24529"/>
                    <a:pt x="0" y="21268"/>
                    <a:pt x="939" y="18450"/>
                  </a:cubicBezTo>
                  <a:cubicBezTo>
                    <a:pt x="1353" y="17229"/>
                    <a:pt x="1929" y="16057"/>
                    <a:pt x="2636" y="14967"/>
                  </a:cubicBezTo>
                  <a:cubicBezTo>
                    <a:pt x="2676" y="14906"/>
                    <a:pt x="2706" y="14835"/>
                    <a:pt x="2747" y="14785"/>
                  </a:cubicBezTo>
                  <a:cubicBezTo>
                    <a:pt x="2969" y="14452"/>
                    <a:pt x="3201" y="14118"/>
                    <a:pt x="3443" y="13795"/>
                  </a:cubicBezTo>
                  <a:lnTo>
                    <a:pt x="3575" y="13624"/>
                  </a:lnTo>
                  <a:cubicBezTo>
                    <a:pt x="3827" y="13280"/>
                    <a:pt x="4090" y="12957"/>
                    <a:pt x="4362" y="12634"/>
                  </a:cubicBezTo>
                  <a:lnTo>
                    <a:pt x="4504" y="12452"/>
                  </a:lnTo>
                  <a:cubicBezTo>
                    <a:pt x="5705" y="11039"/>
                    <a:pt x="7018" y="9736"/>
                    <a:pt x="8270" y="8504"/>
                  </a:cubicBezTo>
                  <a:cubicBezTo>
                    <a:pt x="11491" y="5313"/>
                    <a:pt x="15904" y="951"/>
                    <a:pt x="21316" y="224"/>
                  </a:cubicBezTo>
                  <a:cubicBezTo>
                    <a:pt x="21851" y="154"/>
                    <a:pt x="22386" y="123"/>
                    <a:pt x="22932" y="123"/>
                  </a:cubicBezTo>
                  <a:cubicBezTo>
                    <a:pt x="26728" y="123"/>
                    <a:pt x="30222" y="1901"/>
                    <a:pt x="32868" y="4344"/>
                  </a:cubicBezTo>
                  <a:lnTo>
                    <a:pt x="32868" y="4172"/>
                  </a:lnTo>
                  <a:cubicBezTo>
                    <a:pt x="30210" y="1762"/>
                    <a:pt x="26735" y="1"/>
                    <a:pt x="229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641825" y="3662229"/>
              <a:ext cx="739742" cy="592620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956943" y="3914625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29"/>
          <p:cNvSpPr/>
          <p:nvPr/>
        </p:nvSpPr>
        <p:spPr>
          <a:xfrm>
            <a:off x="-114500" y="4826006"/>
            <a:ext cx="3596605" cy="2132724"/>
          </a:xfrm>
          <a:custGeom>
            <a:avLst/>
            <a:gdLst/>
            <a:ahLst/>
            <a:cxnLst/>
            <a:rect l="l" t="t" r="r" b="b"/>
            <a:pathLst>
              <a:path w="82365" h="48841" extrusionOk="0">
                <a:moveTo>
                  <a:pt x="10383" y="1"/>
                </a:moveTo>
                <a:cubicBezTo>
                  <a:pt x="6557" y="1"/>
                  <a:pt x="2855" y="1471"/>
                  <a:pt x="67" y="4134"/>
                </a:cubicBezTo>
                <a:lnTo>
                  <a:pt x="0" y="4201"/>
                </a:lnTo>
                <a:lnTo>
                  <a:pt x="0" y="4684"/>
                </a:lnTo>
                <a:lnTo>
                  <a:pt x="67" y="4601"/>
                </a:lnTo>
                <a:cubicBezTo>
                  <a:pt x="2433" y="2201"/>
                  <a:pt x="5582" y="702"/>
                  <a:pt x="8931" y="385"/>
                </a:cubicBezTo>
                <a:cubicBezTo>
                  <a:pt x="9410" y="343"/>
                  <a:pt x="9888" y="323"/>
                  <a:pt x="10365" y="323"/>
                </a:cubicBezTo>
                <a:cubicBezTo>
                  <a:pt x="14451" y="323"/>
                  <a:pt x="18417" y="1844"/>
                  <a:pt x="21462" y="4634"/>
                </a:cubicBezTo>
                <a:cubicBezTo>
                  <a:pt x="25011" y="7950"/>
                  <a:pt x="26177" y="12716"/>
                  <a:pt x="27244" y="17281"/>
                </a:cubicBezTo>
                <a:cubicBezTo>
                  <a:pt x="28260" y="21613"/>
                  <a:pt x="29293" y="26296"/>
                  <a:pt x="32609" y="29495"/>
                </a:cubicBezTo>
                <a:cubicBezTo>
                  <a:pt x="35580" y="32368"/>
                  <a:pt x="39659" y="33292"/>
                  <a:pt x="43685" y="33292"/>
                </a:cubicBezTo>
                <a:cubicBezTo>
                  <a:pt x="44469" y="33292"/>
                  <a:pt x="45251" y="33257"/>
                  <a:pt x="46023" y="33194"/>
                </a:cubicBezTo>
                <a:cubicBezTo>
                  <a:pt x="51655" y="32728"/>
                  <a:pt x="57003" y="30728"/>
                  <a:pt x="62635" y="30211"/>
                </a:cubicBezTo>
                <a:cubicBezTo>
                  <a:pt x="63461" y="30136"/>
                  <a:pt x="64292" y="30093"/>
                  <a:pt x="65122" y="30093"/>
                </a:cubicBezTo>
                <a:cubicBezTo>
                  <a:pt x="67223" y="30093"/>
                  <a:pt x="69317" y="30371"/>
                  <a:pt x="71300" y="31111"/>
                </a:cubicBezTo>
                <a:cubicBezTo>
                  <a:pt x="73583" y="31994"/>
                  <a:pt x="75616" y="33411"/>
                  <a:pt x="77232" y="35260"/>
                </a:cubicBezTo>
                <a:cubicBezTo>
                  <a:pt x="80415" y="38893"/>
                  <a:pt x="82048" y="43842"/>
                  <a:pt x="81948" y="48624"/>
                </a:cubicBezTo>
                <a:lnTo>
                  <a:pt x="81948" y="48840"/>
                </a:lnTo>
                <a:lnTo>
                  <a:pt x="82247" y="48840"/>
                </a:lnTo>
                <a:cubicBezTo>
                  <a:pt x="82364" y="45125"/>
                  <a:pt x="81481" y="41442"/>
                  <a:pt x="79698" y="38193"/>
                </a:cubicBezTo>
                <a:cubicBezTo>
                  <a:pt x="78565" y="36143"/>
                  <a:pt x="77049" y="34344"/>
                  <a:pt x="75199" y="32911"/>
                </a:cubicBezTo>
                <a:cubicBezTo>
                  <a:pt x="73100" y="31328"/>
                  <a:pt x="70634" y="30295"/>
                  <a:pt x="68017" y="29962"/>
                </a:cubicBezTo>
                <a:cubicBezTo>
                  <a:pt x="67034" y="29824"/>
                  <a:pt x="66054" y="29764"/>
                  <a:pt x="65077" y="29764"/>
                </a:cubicBezTo>
                <a:cubicBezTo>
                  <a:pt x="60130" y="29764"/>
                  <a:pt x="55267" y="31312"/>
                  <a:pt x="50438" y="32244"/>
                </a:cubicBezTo>
                <a:cubicBezTo>
                  <a:pt x="48233" y="32672"/>
                  <a:pt x="45875" y="32999"/>
                  <a:pt x="43535" y="32999"/>
                </a:cubicBezTo>
                <a:cubicBezTo>
                  <a:pt x="40588" y="32999"/>
                  <a:pt x="37670" y="32481"/>
                  <a:pt x="35125" y="30995"/>
                </a:cubicBezTo>
                <a:cubicBezTo>
                  <a:pt x="30693" y="28412"/>
                  <a:pt x="29077" y="23513"/>
                  <a:pt x="27943" y="18814"/>
                </a:cubicBezTo>
                <a:cubicBezTo>
                  <a:pt x="26860" y="14265"/>
                  <a:pt x="26011" y="9350"/>
                  <a:pt x="22911" y="5667"/>
                </a:cubicBezTo>
                <a:cubicBezTo>
                  <a:pt x="20012" y="2235"/>
                  <a:pt x="15580" y="235"/>
                  <a:pt x="11114" y="19"/>
                </a:cubicBezTo>
                <a:cubicBezTo>
                  <a:pt x="10870" y="7"/>
                  <a:pt x="10626" y="1"/>
                  <a:pt x="1038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11373045" y="1"/>
            <a:ext cx="898361" cy="1797844"/>
          </a:xfrm>
          <a:custGeom>
            <a:avLst/>
            <a:gdLst/>
            <a:ahLst/>
            <a:cxnLst/>
            <a:rect l="l" t="t" r="r" b="b"/>
            <a:pathLst>
              <a:path w="12015" h="24045" extrusionOk="0">
                <a:moveTo>
                  <a:pt x="1117" y="0"/>
                </a:moveTo>
                <a:lnTo>
                  <a:pt x="1117" y="17"/>
                </a:lnTo>
                <a:cubicBezTo>
                  <a:pt x="284" y="2899"/>
                  <a:pt x="84" y="5915"/>
                  <a:pt x="534" y="8865"/>
                </a:cubicBezTo>
                <a:cubicBezTo>
                  <a:pt x="1300" y="13880"/>
                  <a:pt x="4050" y="18429"/>
                  <a:pt x="8015" y="21562"/>
                </a:cubicBezTo>
                <a:cubicBezTo>
                  <a:pt x="9249" y="22528"/>
                  <a:pt x="10582" y="23378"/>
                  <a:pt x="12015" y="24045"/>
                </a:cubicBezTo>
                <a:lnTo>
                  <a:pt x="12015" y="23678"/>
                </a:lnTo>
                <a:cubicBezTo>
                  <a:pt x="8699" y="22078"/>
                  <a:pt x="5866" y="19596"/>
                  <a:pt x="3833" y="16530"/>
                </a:cubicBezTo>
                <a:cubicBezTo>
                  <a:pt x="1017" y="12214"/>
                  <a:pt x="1" y="6965"/>
                  <a:pt x="984" y="1916"/>
                </a:cubicBezTo>
                <a:cubicBezTo>
                  <a:pt x="1117" y="1267"/>
                  <a:pt x="1267" y="633"/>
                  <a:pt x="1450" y="17"/>
                </a:cubicBezTo>
                <a:lnTo>
                  <a:pt x="1450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523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72084B-9560-43CD-B3D9-0218BB890C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28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9F3079-8E60-41A7-B6BB-54B6F2B8EC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9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11CDD5-ED57-4B57-881D-F0A8C2F8718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75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7B8B3-33AF-4AEE-841E-9E0E4DA3FC0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00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B0F0D-6E19-44EA-84FF-83DAB7BE5B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36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70A26F-2F2D-4C40-9A5D-067A2B41AB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AE2A40-D0BB-458F-8F64-B4DA338394F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23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0B4E4-D96D-44AA-B639-48B6273EA9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4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DCCABF-4210-425A-BAA7-D900A0EA257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06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7ED54-A021-4C1A-A6FF-9FD087EC98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16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1DBB94-6899-4040-A75B-0066E031A4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70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4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3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8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94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5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1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4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9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6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0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7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8527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1E524B-D4BD-4E59-8728-0287E69A41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502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5" Type="http://schemas.openxmlformats.org/officeDocument/2006/relationships/audio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5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ctrTitle"/>
          </p:nvPr>
        </p:nvSpPr>
        <p:spPr>
          <a:xfrm>
            <a:off x="199627" y="1109676"/>
            <a:ext cx="10183091" cy="30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/>
              <a:t>Unit 9: </a:t>
            </a:r>
            <a:r>
              <a:rPr lang="en-US" sz="4000" dirty="0"/>
              <a:t>Protecting </a:t>
            </a:r>
            <a:br>
              <a:rPr lang="en-US" sz="4000" dirty="0"/>
            </a:br>
            <a:r>
              <a:rPr lang="en-US" sz="4000" dirty="0"/>
              <a:t>The Environment</a:t>
            </a:r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199627" y="3424770"/>
            <a:ext cx="4770960" cy="7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800" b="1" dirty="0"/>
              <a:t>Lesson 1: Getting Started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290" y="4016863"/>
            <a:ext cx="399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FB7BD"/>
                </a:solidFill>
              </a:rPr>
              <a:t>A </a:t>
            </a:r>
            <a:r>
              <a:rPr lang="en-US" b="1" i="1" dirty="0">
                <a:solidFill>
                  <a:srgbClr val="0FB7BD"/>
                </a:solidFill>
              </a:rPr>
              <a:t>p</a:t>
            </a:r>
            <a:r>
              <a:rPr lang="vi-VN" b="1" i="1" dirty="0">
                <a:solidFill>
                  <a:srgbClr val="0FB7BD"/>
                </a:solidFill>
              </a:rPr>
              <a:t>resentation on the </a:t>
            </a:r>
            <a:r>
              <a:rPr lang="en-US" b="1" i="1" dirty="0">
                <a:solidFill>
                  <a:srgbClr val="0FB7BD"/>
                </a:solidFill>
              </a:rPr>
              <a:t>e</a:t>
            </a:r>
            <a:r>
              <a:rPr lang="vi-VN" b="1" i="1" dirty="0">
                <a:solidFill>
                  <a:srgbClr val="0FB7BD"/>
                </a:solidFill>
              </a:rPr>
              <a:t>nvironment</a:t>
            </a:r>
            <a:endParaRPr lang="en-US" b="1" i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80534"/>
              </p:ext>
            </p:extLst>
          </p:nvPr>
        </p:nvGraphicFramePr>
        <p:xfrm>
          <a:off x="1188421" y="2011333"/>
          <a:ext cx="9966457" cy="45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3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Questions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Answers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What</a:t>
                      </a:r>
                      <a:r>
                        <a:rPr lang="en-US" sz="2800" baseline="0" dirty="0"/>
                        <a:t> did Nam’s teacher ask him to do?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8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What</a:t>
                      </a:r>
                      <a:r>
                        <a:rPr lang="en-US" sz="2800" baseline="0" dirty="0"/>
                        <a:t> has Nam come up with so far?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2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When</a:t>
                      </a:r>
                      <a:r>
                        <a:rPr lang="en-US" sz="2800" baseline="0" dirty="0"/>
                        <a:t> does Nam have to deliver the presentation?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answer the questions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148278" y="1144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0371" y="2698209"/>
            <a:ext cx="4241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She asked Nam to do some research on environmental protection</a:t>
            </a:r>
            <a:r>
              <a:rPr lang="en-US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2525" y="4083204"/>
            <a:ext cx="4241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He’s come up with a range of environmental issues.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2525" y="5329652"/>
            <a:ext cx="424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Nam has to deliver the presentation next week.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393B44E-FE66-4091-9F18-8F1D16144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01409"/>
              </p:ext>
            </p:extLst>
          </p:nvPr>
        </p:nvGraphicFramePr>
        <p:xfrm>
          <a:off x="1803934" y="1971885"/>
          <a:ext cx="9427283" cy="4272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8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4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</a:t>
                      </a:r>
                    </a:p>
                  </a:txBody>
                  <a:tcPr anchor="ctr"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</a:t>
                      </a:r>
                    </a:p>
                  </a:txBody>
                  <a:tcPr anchor="ctr"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Answers</a:t>
                      </a:r>
                    </a:p>
                  </a:txBody>
                  <a:tcPr anchor="ctr"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609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1.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/>
                        <a:t>a. animals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146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2. practical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b.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146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3. environmental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c. 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4. endangered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d. warming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84301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439725" y="1145689"/>
            <a:ext cx="9962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in B to form phrases in 1.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2107" y="3033131"/>
            <a:ext cx="336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1-d: global warming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2106" y="3798848"/>
            <a:ext cx="411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2-c: practical 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2106" y="4429207"/>
            <a:ext cx="3914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3-b: environmental issues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82107" y="5229921"/>
            <a:ext cx="3914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4-a: endangered animals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148278" y="1144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4" y="545169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04313" y="6021288"/>
            <a:ext cx="720725" cy="611312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66CCCC"/>
              </a:solidFill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08663" y="5013325"/>
            <a:ext cx="265906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7200" b="1" dirty="0">
                <a:solidFill>
                  <a:srgbClr val="2C6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GAME</a:t>
            </a:r>
          </a:p>
        </p:txBody>
      </p:sp>
      <p:pic>
        <p:nvPicPr>
          <p:cNvPr id="4103" name="Imagem 4" descr="schoo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700214"/>
            <a:ext cx="30353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102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7464425" y="2276476"/>
            <a:ext cx="2952750" cy="5746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>
                <a:solidFill>
                  <a:srgbClr val="FFFF00"/>
                </a:solidFill>
                <a:latin typeface="Calibri" pitchFamily="34" charset="0"/>
              </a:rPr>
              <a:t>asked</a:t>
            </a:r>
            <a:endParaRPr lang="pt-PT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100" name="AutoShape 22"/>
          <p:cNvSpPr>
            <a:spLocks noChangeArrowheads="1"/>
          </p:cNvSpPr>
          <p:nvPr/>
        </p:nvSpPr>
        <p:spPr bwMode="auto">
          <a:xfrm>
            <a:off x="9774238" y="176213"/>
            <a:ext cx="647700" cy="40481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rgbClr val="FFFF00"/>
                </a:solidFill>
                <a:latin typeface="Calibri" pitchFamily="34" charset="0"/>
              </a:rPr>
              <a:t>1</a:t>
            </a:r>
            <a:endParaRPr lang="en-GB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7464425" y="3068638"/>
            <a:ext cx="2952750" cy="57626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 dirty="0">
                <a:solidFill>
                  <a:srgbClr val="FFFF00"/>
                </a:solidFill>
                <a:latin typeface="Calibri" pitchFamily="34" charset="0"/>
              </a:rPr>
              <a:t>said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7464425" y="3789363"/>
            <a:ext cx="2952750" cy="57626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 dirty="0">
                <a:solidFill>
                  <a:srgbClr val="FFFF00"/>
                </a:solidFill>
                <a:latin typeface="Calibri" pitchFamily="34" charset="0"/>
              </a:rPr>
              <a:t>advised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2305" y="6021288"/>
            <a:ext cx="720725" cy="539304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66CCCC"/>
              </a:solidFill>
              <a:latin typeface="Calibri" pitchFamily="34" charset="0"/>
            </a:endParaRPr>
          </a:p>
        </p:txBody>
      </p:sp>
      <p:sp>
        <p:nvSpPr>
          <p:cNvPr id="5138" name="Rectangle 2"/>
          <p:cNvSpPr>
            <a:spLocks noChangeArrowheads="1"/>
          </p:cNvSpPr>
          <p:nvPr/>
        </p:nvSpPr>
        <p:spPr bwMode="auto">
          <a:xfrm>
            <a:off x="7464425" y="2276476"/>
            <a:ext cx="2952750" cy="2087563"/>
          </a:xfrm>
          <a:prstGeom prst="rect">
            <a:avLst/>
          </a:prstGeom>
          <a:noFill/>
          <a:ln w="38100" cap="rnd" algn="ctr">
            <a:solidFill>
              <a:schemeClr val="accent3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0691" y="1960642"/>
            <a:ext cx="65237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sentence.</a:t>
            </a:r>
          </a:p>
          <a:p>
            <a:pPr lvl="0"/>
            <a:r>
              <a:rPr lang="en-US" sz="2800" b="1" dirty="0">
                <a:solidFill>
                  <a:srgbClr val="009A80"/>
                </a:solidFill>
              </a:rPr>
              <a:t>1. My teacher ________ me to do some research on the environmental protection.</a:t>
            </a:r>
          </a:p>
          <a:p>
            <a:pPr lvl="0"/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886063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7464425" y="3068639"/>
            <a:ext cx="2952750" cy="5746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>
                <a:solidFill>
                  <a:srgbClr val="FFFF00"/>
                </a:solidFill>
                <a:latin typeface="Calibri" pitchFamily="34" charset="0"/>
              </a:rPr>
              <a:t>advised</a:t>
            </a:r>
            <a:endParaRPr lang="pt-PT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4" name="AutoShape 22"/>
          <p:cNvSpPr>
            <a:spLocks noChangeArrowheads="1"/>
          </p:cNvSpPr>
          <p:nvPr/>
        </p:nvSpPr>
        <p:spPr bwMode="auto">
          <a:xfrm>
            <a:off x="9774238" y="176213"/>
            <a:ext cx="647700" cy="40481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n-GB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7464425" y="2276476"/>
            <a:ext cx="2952750" cy="576263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 dirty="0">
                <a:solidFill>
                  <a:srgbClr val="FFFF00"/>
                </a:solidFill>
                <a:latin typeface="Calibri" pitchFamily="34" charset="0"/>
              </a:rPr>
              <a:t>hit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7464425" y="3789363"/>
            <a:ext cx="2952750" cy="57626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 dirty="0">
                <a:solidFill>
                  <a:srgbClr val="FFFF00"/>
                </a:solidFill>
                <a:latin typeface="Calibri" pitchFamily="34" charset="0"/>
              </a:rPr>
              <a:t>cut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2305" y="6093296"/>
            <a:ext cx="720725" cy="539304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66CCCC"/>
              </a:solidFill>
              <a:latin typeface="Calibri" pitchFamily="34" charset="0"/>
            </a:endParaRPr>
          </a:p>
        </p:txBody>
      </p:sp>
      <p:sp>
        <p:nvSpPr>
          <p:cNvPr id="6162" name="Rectangle 2"/>
          <p:cNvSpPr>
            <a:spLocks noChangeArrowheads="1"/>
          </p:cNvSpPr>
          <p:nvPr/>
        </p:nvSpPr>
        <p:spPr bwMode="auto">
          <a:xfrm>
            <a:off x="7464425" y="2276476"/>
            <a:ext cx="2952750" cy="2087563"/>
          </a:xfrm>
          <a:prstGeom prst="rect">
            <a:avLst/>
          </a:prstGeom>
          <a:noFill/>
          <a:ln w="38100" cap="rnd" algn="ctr">
            <a:solidFill>
              <a:schemeClr val="accent3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0691" y="1960642"/>
            <a:ext cx="65237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sentence.</a:t>
            </a:r>
          </a:p>
          <a:p>
            <a:pPr lvl="0"/>
            <a:r>
              <a:rPr lang="en-US" sz="2800" b="1" dirty="0">
                <a:solidFill>
                  <a:srgbClr val="009A80"/>
                </a:solidFill>
              </a:rPr>
              <a:t>2. She ________ me to start with small, practical actions to protect the environment.</a:t>
            </a:r>
          </a:p>
          <a:p>
            <a:pPr lvl="0"/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8207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7464425" y="3789364"/>
            <a:ext cx="2952750" cy="5746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 dirty="0">
                <a:solidFill>
                  <a:srgbClr val="FFFF00"/>
                </a:solidFill>
                <a:latin typeface="Calibri" pitchFamily="34" charset="0"/>
              </a:rPr>
              <a:t>said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148" name="AutoShape 22"/>
          <p:cNvSpPr>
            <a:spLocks noChangeArrowheads="1"/>
          </p:cNvSpPr>
          <p:nvPr/>
        </p:nvSpPr>
        <p:spPr bwMode="auto">
          <a:xfrm>
            <a:off x="9774238" y="176213"/>
            <a:ext cx="647700" cy="40481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FFFF00"/>
                </a:solidFill>
                <a:latin typeface="Calibri" pitchFamily="34" charset="0"/>
              </a:rPr>
              <a:t>3</a:t>
            </a:r>
            <a:endParaRPr lang="en-GB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7464425" y="3068638"/>
            <a:ext cx="2952750" cy="57626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FFFF00"/>
                </a:solidFill>
                <a:latin typeface="Calibri" pitchFamily="34" charset="0"/>
              </a:rPr>
              <a:t>made</a:t>
            </a: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7464425" y="2276476"/>
            <a:ext cx="2952750" cy="576263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 dirty="0">
                <a:solidFill>
                  <a:srgbClr val="FFFF00"/>
                </a:solidFill>
                <a:latin typeface="Calibri" pitchFamily="34" charset="0"/>
              </a:rPr>
              <a:t>might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188" name="Rectangle 2"/>
          <p:cNvSpPr>
            <a:spLocks noChangeArrowheads="1"/>
          </p:cNvSpPr>
          <p:nvPr/>
        </p:nvSpPr>
        <p:spPr bwMode="auto">
          <a:xfrm>
            <a:off x="7464425" y="2276476"/>
            <a:ext cx="2952750" cy="2087563"/>
          </a:xfrm>
          <a:prstGeom prst="rect">
            <a:avLst/>
          </a:prstGeom>
          <a:noFill/>
          <a:ln w="38100" cap="rnd" algn="ctr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0691" y="1960642"/>
            <a:ext cx="65237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sentence.</a:t>
            </a:r>
          </a:p>
          <a:p>
            <a:pPr lvl="0"/>
            <a:r>
              <a:rPr lang="en-US" sz="2800" b="1" dirty="0">
                <a:solidFill>
                  <a:srgbClr val="009A80"/>
                </a:solidFill>
              </a:rPr>
              <a:t>3. She _______ I should deliver my presentation the following week.</a:t>
            </a:r>
          </a:p>
          <a:p>
            <a:pPr lvl="0"/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2305" y="6093296"/>
            <a:ext cx="720725" cy="539304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66CC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439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Production</a:t>
            </a:r>
            <a:endParaRPr dirty="0"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862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104748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77341" y="3148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40" y="1709994"/>
            <a:ext cx="7958106" cy="4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46747" y="1812635"/>
            <a:ext cx="105024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SETTING</a:t>
            </a:r>
            <a:r>
              <a:rPr lang="en-US" sz="3200" dirty="0"/>
              <a:t>:</a:t>
            </a:r>
          </a:p>
          <a:p>
            <a:r>
              <a:rPr lang="en-US" sz="3200" dirty="0"/>
              <a:t>- </a:t>
            </a:r>
            <a:r>
              <a:rPr lang="en-US" sz="3200" b="1" dirty="0"/>
              <a:t>Student A</a:t>
            </a:r>
            <a:r>
              <a:rPr lang="en-US" sz="3200" dirty="0"/>
              <a:t>: You’re Minh, a student of </a:t>
            </a:r>
            <a:r>
              <a:rPr lang="en-US" sz="3200" dirty="0" err="1"/>
              <a:t>Thang</a:t>
            </a:r>
            <a:r>
              <a:rPr lang="en-US" sz="3200" dirty="0"/>
              <a:t> Long High School in Hanoi. You are preparing a presentation on </a:t>
            </a:r>
            <a:r>
              <a:rPr lang="en-US" sz="3200" i="1" dirty="0"/>
              <a:t>Environmental Protection</a:t>
            </a:r>
            <a:r>
              <a:rPr lang="en-US" sz="3200" dirty="0"/>
              <a:t>. You meet Greta Thunberg, a famous Swedish environmental activist. Ask for her advice on your presentation.</a:t>
            </a:r>
          </a:p>
          <a:p>
            <a:r>
              <a:rPr lang="en-US" sz="3200" dirty="0"/>
              <a:t>- </a:t>
            </a:r>
            <a:r>
              <a:rPr lang="en-US" sz="3200" b="1" dirty="0"/>
              <a:t>Student B</a:t>
            </a:r>
            <a:r>
              <a:rPr lang="en-US" sz="3200" dirty="0"/>
              <a:t>: You’re Greta Thunberg, a famous Swedish environmental activist. Give your advice on the presentation that Minh asks you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677867" y="1145689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Role play the following situation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77341" y="3148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75715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725445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541240" y="2524837"/>
            <a:ext cx="9999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/>
              <a:t>Gain an overview about the topic </a:t>
            </a:r>
            <a:r>
              <a:rPr lang="vi-VN" sz="2800" i="1" dirty="0">
                <a:latin typeface="Calibri" panose="020F0502020204030204" pitchFamily="34" charset="0"/>
                <a:cs typeface="Calibri" panose="020F0502020204030204" pitchFamily="34" charset="0"/>
              </a:rPr>
              <a:t>Protecting the environment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Build vocabulary about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/>
              <a:t>the environment and identify the reported speech with statements and questions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33534" y="421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937120" y="1938544"/>
            <a:ext cx="105639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- CONVERSATION STEPS: </a:t>
            </a:r>
            <a:endParaRPr lang="en-US" sz="3000" dirty="0"/>
          </a:p>
          <a:p>
            <a:r>
              <a:rPr lang="en-US" sz="3000" b="1" dirty="0"/>
              <a:t>           	</a:t>
            </a:r>
            <a:r>
              <a:rPr lang="vi-VN" sz="3000" dirty="0"/>
              <a:t>1. Greeting</a:t>
            </a:r>
            <a:endParaRPr lang="en-US" sz="3000" dirty="0"/>
          </a:p>
          <a:p>
            <a:r>
              <a:rPr lang="vi-VN" sz="3000" dirty="0"/>
              <a:t>         </a:t>
            </a:r>
            <a:r>
              <a:rPr lang="en-US" sz="3000" dirty="0"/>
              <a:t>	</a:t>
            </a:r>
            <a:r>
              <a:rPr lang="vi-VN" sz="3000" dirty="0"/>
              <a:t>2. Small talks</a:t>
            </a:r>
            <a:endParaRPr lang="en-US" sz="3000" dirty="0"/>
          </a:p>
          <a:p>
            <a:r>
              <a:rPr lang="vi-VN" sz="3000" dirty="0"/>
              <a:t>        </a:t>
            </a:r>
            <a:r>
              <a:rPr lang="en-US" sz="3000" dirty="0"/>
              <a:t>		</a:t>
            </a:r>
            <a:r>
              <a:rPr lang="vi-VN" sz="3000" dirty="0"/>
              <a:t>3. Main topic</a:t>
            </a:r>
            <a:endParaRPr lang="en-US" sz="3000" dirty="0"/>
          </a:p>
          <a:p>
            <a:r>
              <a:rPr lang="vi-VN" sz="3000" dirty="0"/>
              <a:t>       </a:t>
            </a:r>
            <a:r>
              <a:rPr lang="en-US" sz="3000" dirty="0"/>
              <a:t>	</a:t>
            </a:r>
            <a:r>
              <a:rPr lang="vi-VN" sz="3000" dirty="0"/>
              <a:t> 	4. Finishing off</a:t>
            </a:r>
            <a:endParaRPr lang="en-US" sz="3000" b="1" dirty="0"/>
          </a:p>
          <a:p>
            <a:r>
              <a:rPr lang="en-US" sz="3000" b="1" dirty="0"/>
              <a:t>- REQUIRED LANGUAGE: Use vocabulary in 3 and structures in 4.</a:t>
            </a:r>
            <a:endParaRPr lang="en-US" sz="3000" dirty="0"/>
          </a:p>
          <a:p>
            <a:r>
              <a:rPr lang="en-US" sz="3000" dirty="0"/>
              <a:t>1. Vocabulary: </a:t>
            </a:r>
            <a:r>
              <a:rPr lang="en-US" sz="3000" i="1" dirty="0"/>
              <a:t>environmental issues, practical actions, endangered animals, global warming. </a:t>
            </a:r>
          </a:p>
          <a:p>
            <a:r>
              <a:rPr lang="en-US" sz="3000" dirty="0"/>
              <a:t>2. Structure: Reported speech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137038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77341" y="3148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84434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064302" y="1985464"/>
            <a:ext cx="1046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  <a:p>
            <a:pPr algn="l"/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638110" y="1155232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Role play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79" y="1616897"/>
            <a:ext cx="6550702" cy="4670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411855" y="31984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07490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Consolidation</a:t>
            </a:r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05</a:t>
            </a:r>
            <a:endParaRPr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56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30639" y="24562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33099" y="2123749"/>
            <a:ext cx="105635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9950" indent="-742950">
              <a:buFont typeface="Wingdings" panose="05000000000000000000" pitchFamily="2" charset="2"/>
              <a:buChar char="ü"/>
            </a:pPr>
            <a:r>
              <a:rPr lang="en-US" sz="3600" dirty="0"/>
              <a:t>Gain an overview about the topic </a:t>
            </a:r>
            <a:r>
              <a:rPr lang="en-US" sz="3600" i="1" dirty="0"/>
              <a:t>Protecting the environment</a:t>
            </a:r>
            <a:r>
              <a:rPr lang="en-US" sz="3600" dirty="0"/>
              <a:t> </a:t>
            </a:r>
          </a:p>
          <a:p>
            <a:pPr marL="869950" indent="-742950">
              <a:buFont typeface="Wingdings" panose="05000000000000000000" pitchFamily="2" charset="2"/>
              <a:buChar char="ü"/>
            </a:pPr>
            <a:r>
              <a:rPr lang="vi-VN" sz="3600" dirty="0">
                <a:latin typeface="Calibri" charset="0"/>
                <a:ea typeface="Calibri" charset="0"/>
                <a:cs typeface="Calibri" charset="0"/>
              </a:rPr>
              <a:t>Build vocabulary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on the environment and identify the reported speech with statements and questions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  <a:p>
            <a:pPr marL="869950" indent="-742950">
              <a:buFont typeface="Wingdings" panose="05000000000000000000" pitchFamily="2" charset="2"/>
              <a:buChar char="ü"/>
            </a:pP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3600" dirty="0"/>
              <a:t>Do exercises in </a:t>
            </a:r>
            <a:r>
              <a:rPr lang="en-US" sz="3600"/>
              <a:t>the </a:t>
            </a:r>
            <a:r>
              <a:rPr lang="en-US" sz="3600" dirty="0"/>
              <a:t>W</a:t>
            </a:r>
            <a:r>
              <a:rPr lang="en-US" sz="3600"/>
              <a:t>orkbook</a:t>
            </a:r>
            <a:endParaRPr lang="en-US" sz="3600" dirty="0"/>
          </a:p>
          <a:p>
            <a:pPr marL="571500" lvl="0" indent="-571500">
              <a:buFontTx/>
              <a:buChar char="-"/>
            </a:pPr>
            <a:r>
              <a:rPr lang="en-US" sz="3600" dirty="0"/>
              <a:t>Project preparation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30639" y="24562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19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4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89" y="5304562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0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7" y="2652918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4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8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7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4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TABLE OF CONTENTS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 idx="2"/>
          </p:nvPr>
        </p:nvSpPr>
        <p:spPr>
          <a:xfrm>
            <a:off x="962565" y="4004300"/>
            <a:ext cx="26092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subTitle" idx="3"/>
          </p:nvPr>
        </p:nvSpPr>
        <p:spPr>
          <a:xfrm>
            <a:off x="951233" y="4566933"/>
            <a:ext cx="26068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/>
              <a:t>Warm-up</a:t>
            </a:r>
            <a:endParaRPr lang="en-US" dirty="0"/>
          </a:p>
        </p:txBody>
      </p:sp>
      <p:sp>
        <p:nvSpPr>
          <p:cNvPr id="305" name="Google Shape;305;p34"/>
          <p:cNvSpPr txBox="1">
            <a:spLocks noGrp="1"/>
          </p:cNvSpPr>
          <p:nvPr>
            <p:ph type="title" idx="4"/>
          </p:nvPr>
        </p:nvSpPr>
        <p:spPr>
          <a:xfrm>
            <a:off x="3523367" y="4004300"/>
            <a:ext cx="26068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subTitle" idx="6"/>
          </p:nvPr>
        </p:nvSpPr>
        <p:spPr>
          <a:xfrm>
            <a:off x="3081267" y="4566933"/>
            <a:ext cx="26068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/>
              <a:t>Presentation</a:t>
            </a:r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title" idx="7"/>
          </p:nvPr>
        </p:nvSpPr>
        <p:spPr>
          <a:xfrm>
            <a:off x="6015845" y="3969417"/>
            <a:ext cx="26068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subTitle" idx="9"/>
          </p:nvPr>
        </p:nvSpPr>
        <p:spPr>
          <a:xfrm>
            <a:off x="5736865" y="4566933"/>
            <a:ext cx="26068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/>
              <a:t>Practice</a:t>
            </a:r>
            <a:endParaRPr lang="en-US" dirty="0"/>
          </a:p>
        </p:txBody>
      </p:sp>
      <p:sp>
        <p:nvSpPr>
          <p:cNvPr id="311" name="Google Shape;311;p34"/>
          <p:cNvSpPr txBox="1">
            <a:spLocks noGrp="1"/>
          </p:cNvSpPr>
          <p:nvPr>
            <p:ph type="title" idx="13"/>
          </p:nvPr>
        </p:nvSpPr>
        <p:spPr>
          <a:xfrm>
            <a:off x="8668567" y="4004300"/>
            <a:ext cx="26092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313" name="Google Shape;313;p34"/>
          <p:cNvSpPr txBox="1">
            <a:spLocks noGrp="1"/>
          </p:cNvSpPr>
          <p:nvPr>
            <p:ph type="subTitle" idx="15"/>
          </p:nvPr>
        </p:nvSpPr>
        <p:spPr>
          <a:xfrm>
            <a:off x="9844943" y="4566933"/>
            <a:ext cx="26068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 dirty="0"/>
              <a:t>Consolidation</a:t>
            </a:r>
          </a:p>
        </p:txBody>
      </p:sp>
      <p:grpSp>
        <p:nvGrpSpPr>
          <p:cNvPr id="314" name="Google Shape;314;p34"/>
          <p:cNvGrpSpPr/>
          <p:nvPr/>
        </p:nvGrpSpPr>
        <p:grpSpPr>
          <a:xfrm>
            <a:off x="6258236" y="3415795"/>
            <a:ext cx="473677" cy="473677"/>
            <a:chOff x="-48630025" y="3569100"/>
            <a:chExt cx="300100" cy="300100"/>
          </a:xfrm>
        </p:grpSpPr>
        <p:sp>
          <p:nvSpPr>
            <p:cNvPr id="315" name="Google Shape;315;p34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34"/>
          <p:cNvGrpSpPr/>
          <p:nvPr/>
        </p:nvGrpSpPr>
        <p:grpSpPr>
          <a:xfrm>
            <a:off x="1201698" y="3415795"/>
            <a:ext cx="473677" cy="473677"/>
            <a:chOff x="-50134375" y="3183175"/>
            <a:chExt cx="300100" cy="300100"/>
          </a:xfrm>
        </p:grpSpPr>
        <p:sp>
          <p:nvSpPr>
            <p:cNvPr id="326" name="Google Shape;326;p34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34"/>
          <p:cNvGrpSpPr/>
          <p:nvPr/>
        </p:nvGrpSpPr>
        <p:grpSpPr>
          <a:xfrm>
            <a:off x="8772930" y="3430711"/>
            <a:ext cx="474940" cy="443847"/>
            <a:chOff x="-49397175" y="3192625"/>
            <a:chExt cx="300900" cy="281200"/>
          </a:xfrm>
        </p:grpSpPr>
        <p:sp>
          <p:nvSpPr>
            <p:cNvPr id="337" name="Google Shape;337;p34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34"/>
          <p:cNvGrpSpPr/>
          <p:nvPr/>
        </p:nvGrpSpPr>
        <p:grpSpPr>
          <a:xfrm>
            <a:off x="3679339" y="3415165"/>
            <a:ext cx="417724" cy="474940"/>
            <a:chOff x="-49378250" y="3920375"/>
            <a:chExt cx="264650" cy="300900"/>
          </a:xfrm>
        </p:grpSpPr>
        <p:sp>
          <p:nvSpPr>
            <p:cNvPr id="345" name="Google Shape;345;p34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958"/>
          <a:stretch/>
        </p:blipFill>
        <p:spPr>
          <a:xfrm>
            <a:off x="10617569" y="2575797"/>
            <a:ext cx="1482024" cy="1514506"/>
          </a:xfrm>
          <a:prstGeom prst="rect">
            <a:avLst/>
          </a:prstGeom>
        </p:spPr>
      </p:pic>
      <p:sp>
        <p:nvSpPr>
          <p:cNvPr id="58" name="Google Shape;311;p34"/>
          <p:cNvSpPr txBox="1">
            <a:spLocks/>
          </p:cNvSpPr>
          <p:nvPr/>
        </p:nvSpPr>
        <p:spPr>
          <a:xfrm>
            <a:off x="11147143" y="3996336"/>
            <a:ext cx="2609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2667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en" kern="0" dirty="0"/>
              <a:t>05</a:t>
            </a:r>
          </a:p>
        </p:txBody>
      </p:sp>
      <p:sp>
        <p:nvSpPr>
          <p:cNvPr id="59" name="Google Shape;313;p34"/>
          <p:cNvSpPr txBox="1">
            <a:spLocks noGrp="1"/>
          </p:cNvSpPr>
          <p:nvPr>
            <p:ph type="subTitle" idx="15"/>
          </p:nvPr>
        </p:nvSpPr>
        <p:spPr>
          <a:xfrm>
            <a:off x="7841683" y="4566933"/>
            <a:ext cx="26068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/>
              <a:t>Production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294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Warm-up</a:t>
            </a:r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472" name="Google Shape;472;p40"/>
          <p:cNvSpPr txBox="1">
            <a:spLocks noGrp="1"/>
          </p:cNvSpPr>
          <p:nvPr>
            <p:ph type="subTitle" idx="1"/>
          </p:nvPr>
        </p:nvSpPr>
        <p:spPr>
          <a:xfrm>
            <a:off x="6621200" y="5278700"/>
            <a:ext cx="4619600" cy="81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/>
              <a:t>Crossword puzzle</a:t>
            </a:r>
            <a:endParaRPr lang="en-US"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28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4" y="545169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52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381893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79155"/>
              </p:ext>
            </p:extLst>
          </p:nvPr>
        </p:nvGraphicFramePr>
        <p:xfrm>
          <a:off x="7154902" y="7097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76485"/>
              </p:ext>
            </p:extLst>
          </p:nvPr>
        </p:nvGraphicFramePr>
        <p:xfrm>
          <a:off x="3488956" y="11669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842387"/>
              </p:ext>
            </p:extLst>
          </p:nvPr>
        </p:nvGraphicFramePr>
        <p:xfrm>
          <a:off x="6237781" y="16241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19157"/>
              </p:ext>
            </p:extLst>
          </p:nvPr>
        </p:nvGraphicFramePr>
        <p:xfrm>
          <a:off x="6237781" y="20813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53025"/>
              </p:ext>
            </p:extLst>
          </p:nvPr>
        </p:nvGraphicFramePr>
        <p:xfrm>
          <a:off x="6237781" y="2538530"/>
          <a:ext cx="137377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40561"/>
              </p:ext>
            </p:extLst>
          </p:nvPr>
        </p:nvGraphicFramePr>
        <p:xfrm>
          <a:off x="6695707" y="2995730"/>
          <a:ext cx="18317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68400"/>
              </p:ext>
            </p:extLst>
          </p:nvPr>
        </p:nvGraphicFramePr>
        <p:xfrm>
          <a:off x="5321929" y="3452930"/>
          <a:ext cx="45792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86449"/>
              </p:ext>
            </p:extLst>
          </p:nvPr>
        </p:nvGraphicFramePr>
        <p:xfrm>
          <a:off x="6695707" y="39101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65677"/>
              </p:ext>
            </p:extLst>
          </p:nvPr>
        </p:nvGraphicFramePr>
        <p:xfrm>
          <a:off x="1666690" y="4824530"/>
          <a:ext cx="5943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728327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856389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936970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44538"/>
              </p:ext>
            </p:extLst>
          </p:nvPr>
        </p:nvGraphicFramePr>
        <p:xfrm>
          <a:off x="7154902" y="43673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80143"/>
              </p:ext>
            </p:extLst>
          </p:nvPr>
        </p:nvGraphicFramePr>
        <p:xfrm>
          <a:off x="5321929" y="5281730"/>
          <a:ext cx="32054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sp>
        <p:nvSpPr>
          <p:cNvPr id="26" name="SỐ 1"/>
          <p:cNvSpPr/>
          <p:nvPr/>
        </p:nvSpPr>
        <p:spPr>
          <a:xfrm>
            <a:off x="709333" y="642655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Q1. The planet on which we live</a:t>
            </a:r>
          </a:p>
        </p:txBody>
      </p:sp>
      <p:sp>
        <p:nvSpPr>
          <p:cNvPr id="28" name="SỐ 1"/>
          <p:cNvSpPr/>
          <p:nvPr/>
        </p:nvSpPr>
        <p:spPr>
          <a:xfrm>
            <a:off x="705382" y="1099855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Q2. The process of damaging the air, water, or land with chemicals or other substances</a:t>
            </a:r>
          </a:p>
        </p:txBody>
      </p:sp>
      <p:sp>
        <p:nvSpPr>
          <p:cNvPr id="30" name="SỐ 1"/>
          <p:cNvSpPr/>
          <p:nvPr/>
        </p:nvSpPr>
        <p:spPr>
          <a:xfrm>
            <a:off x="705382" y="1557055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Q3. A large area of water that flows towards the sea</a:t>
            </a:r>
          </a:p>
        </p:txBody>
      </p:sp>
      <p:sp>
        <p:nvSpPr>
          <p:cNvPr id="32" name="SỐ 1"/>
          <p:cNvSpPr/>
          <p:nvPr/>
        </p:nvSpPr>
        <p:spPr>
          <a:xfrm>
            <a:off x="705382" y="20345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Q4. Rain containing a high level of acid that can damage the environment.</a:t>
            </a:r>
          </a:p>
        </p:txBody>
      </p:sp>
      <p:sp>
        <p:nvSpPr>
          <p:cNvPr id="34" name="SỐ 1"/>
          <p:cNvSpPr/>
          <p:nvPr/>
        </p:nvSpPr>
        <p:spPr>
          <a:xfrm>
            <a:off x="705382" y="24815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Q5. The mixture of gases surrounding the Earth that we breathe</a:t>
            </a:r>
          </a:p>
        </p:txBody>
      </p:sp>
      <p:sp>
        <p:nvSpPr>
          <p:cNvPr id="37" name="SỐ 1"/>
          <p:cNvSpPr/>
          <p:nvPr/>
        </p:nvSpPr>
        <p:spPr>
          <a:xfrm>
            <a:off x="705382" y="29387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Q6. The substance on the surface of the Earth in which plants grow</a:t>
            </a:r>
          </a:p>
        </p:txBody>
      </p:sp>
      <p:sp>
        <p:nvSpPr>
          <p:cNvPr id="42" name="SỐ 1"/>
          <p:cNvSpPr/>
          <p:nvPr/>
        </p:nvSpPr>
        <p:spPr>
          <a:xfrm>
            <a:off x="705382" y="33959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Q7. A building made of glass that is used for growing plants that need protection from the weather</a:t>
            </a:r>
          </a:p>
        </p:txBody>
      </p:sp>
      <p:sp>
        <p:nvSpPr>
          <p:cNvPr id="44" name="SỐ 1"/>
          <p:cNvSpPr/>
          <p:nvPr/>
        </p:nvSpPr>
        <p:spPr>
          <a:xfrm>
            <a:off x="705382" y="38531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Q8. A substance, especially a gas, that goes into the air</a:t>
            </a:r>
          </a:p>
        </p:txBody>
      </p:sp>
      <p:sp>
        <p:nvSpPr>
          <p:cNvPr id="46" name="SỐ 1"/>
          <p:cNvSpPr/>
          <p:nvPr/>
        </p:nvSpPr>
        <p:spPr>
          <a:xfrm>
            <a:off x="705382" y="43103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Q1"/>
          <p:cNvSpPr/>
          <p:nvPr/>
        </p:nvSpPr>
        <p:spPr>
          <a:xfrm>
            <a:off x="1354930" y="5801087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Q9. All the plants and animals in a particular area, considered as a system with parts that depend on one another</a:t>
            </a:r>
          </a:p>
        </p:txBody>
      </p:sp>
      <p:sp>
        <p:nvSpPr>
          <p:cNvPr id="48" name="SỐ 1"/>
          <p:cNvSpPr/>
          <p:nvPr/>
        </p:nvSpPr>
        <p:spPr>
          <a:xfrm>
            <a:off x="705382" y="4777699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9" name="Q1"/>
          <p:cNvSpPr/>
          <p:nvPr/>
        </p:nvSpPr>
        <p:spPr>
          <a:xfrm>
            <a:off x="1354930" y="5801087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Q10. The process of cutting down all the trees from an area of land</a:t>
            </a:r>
          </a:p>
        </p:txBody>
      </p:sp>
      <p:sp>
        <p:nvSpPr>
          <p:cNvPr id="50" name="SỐ 1"/>
          <p:cNvSpPr/>
          <p:nvPr/>
        </p:nvSpPr>
        <p:spPr>
          <a:xfrm>
            <a:off x="705382" y="5255144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1" name="Q1"/>
          <p:cNvSpPr/>
          <p:nvPr/>
        </p:nvSpPr>
        <p:spPr>
          <a:xfrm>
            <a:off x="1354930" y="5785762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Q11. The type of place that a particular animal usually lives in or a particular plant usually grows in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41259"/>
              </p:ext>
            </p:extLst>
          </p:nvPr>
        </p:nvGraphicFramePr>
        <p:xfrm>
          <a:off x="7154902" y="7097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36845"/>
              </p:ext>
            </p:extLst>
          </p:nvPr>
        </p:nvGraphicFramePr>
        <p:xfrm>
          <a:off x="3488956" y="11669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20354"/>
              </p:ext>
            </p:extLst>
          </p:nvPr>
        </p:nvGraphicFramePr>
        <p:xfrm>
          <a:off x="6237781" y="16241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91829"/>
              </p:ext>
            </p:extLst>
          </p:nvPr>
        </p:nvGraphicFramePr>
        <p:xfrm>
          <a:off x="6237781" y="20813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50440"/>
              </p:ext>
            </p:extLst>
          </p:nvPr>
        </p:nvGraphicFramePr>
        <p:xfrm>
          <a:off x="6237781" y="2538530"/>
          <a:ext cx="137377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36647"/>
              </p:ext>
            </p:extLst>
          </p:nvPr>
        </p:nvGraphicFramePr>
        <p:xfrm>
          <a:off x="6695707" y="2995730"/>
          <a:ext cx="18317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99211"/>
              </p:ext>
            </p:extLst>
          </p:nvPr>
        </p:nvGraphicFramePr>
        <p:xfrm>
          <a:off x="5321929" y="3452930"/>
          <a:ext cx="45792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01171"/>
              </p:ext>
            </p:extLst>
          </p:nvPr>
        </p:nvGraphicFramePr>
        <p:xfrm>
          <a:off x="6695707" y="39101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2238"/>
              </p:ext>
            </p:extLst>
          </p:nvPr>
        </p:nvGraphicFramePr>
        <p:xfrm>
          <a:off x="1666690" y="4824530"/>
          <a:ext cx="5943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728327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856389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936970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69670"/>
              </p:ext>
            </p:extLst>
          </p:nvPr>
        </p:nvGraphicFramePr>
        <p:xfrm>
          <a:off x="7154902" y="43673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84986"/>
              </p:ext>
            </p:extLst>
          </p:nvPr>
        </p:nvGraphicFramePr>
        <p:xfrm>
          <a:off x="5321929" y="5281730"/>
          <a:ext cx="32054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sp>
        <p:nvSpPr>
          <p:cNvPr id="63" name="SỐ 1"/>
          <p:cNvSpPr/>
          <p:nvPr/>
        </p:nvSpPr>
        <p:spPr>
          <a:xfrm>
            <a:off x="7153996" y="153293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56285" y="-18157"/>
            <a:ext cx="34977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Crossword</a:t>
            </a: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9" grpId="0" animBg="1"/>
      <p:bldP spid="39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Presentation</a:t>
            </a:r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16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13334" y="1694689"/>
            <a:ext cx="698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A presentation on the environment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620247" y="16102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52" y="2217909"/>
            <a:ext cx="7230048" cy="4168047"/>
          </a:xfrm>
          <a:prstGeom prst="rect">
            <a:avLst/>
          </a:prstGeom>
        </p:spPr>
      </p:pic>
      <p:pic>
        <p:nvPicPr>
          <p:cNvPr id="3" name="0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18595" y="266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Practice</a:t>
            </a:r>
            <a:endParaRPr lang="en-US" dirty="0"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653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21's Main Color by Slidesgo">
  <a:themeElements>
    <a:clrScheme name="Simple Light">
      <a:dk1>
        <a:srgbClr val="353535"/>
      </a:dk1>
      <a:lt1>
        <a:srgbClr val="FFFFFF"/>
      </a:lt1>
      <a:dk2>
        <a:srgbClr val="353535"/>
      </a:dk2>
      <a:lt2>
        <a:srgbClr val="F5DF4D"/>
      </a:lt2>
      <a:accent1>
        <a:srgbClr val="F5DF4D"/>
      </a:accent1>
      <a:accent2>
        <a:srgbClr val="939597"/>
      </a:accent2>
      <a:accent3>
        <a:srgbClr val="F5DF4D"/>
      </a:accent3>
      <a:accent4>
        <a:srgbClr val="CCCCCC"/>
      </a:accent4>
      <a:accent5>
        <a:srgbClr val="B7B7B7"/>
      </a:accent5>
      <a:accent6>
        <a:srgbClr val="353535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_5345_slide">
  <a:themeElements>
    <a:clrScheme name="Office-téma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Office-t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3907</TotalTime>
  <Words>773</Words>
  <Application>Microsoft Office PowerPoint</Application>
  <PresentationFormat>Widescreen</PresentationFormat>
  <Paragraphs>242</Paragraphs>
  <Slides>25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Arial</vt:lpstr>
      <vt:lpstr>Calibri</vt:lpstr>
      <vt:lpstr>Calibri Light</vt:lpstr>
      <vt:lpstr>Lato</vt:lpstr>
      <vt:lpstr>Myriad Pro</vt:lpstr>
      <vt:lpstr>Patrick Hand</vt:lpstr>
      <vt:lpstr>Raleway</vt:lpstr>
      <vt:lpstr>Raleway Light</vt:lpstr>
      <vt:lpstr>Roboto Condensed Light</vt:lpstr>
      <vt:lpstr>Rubik</vt:lpstr>
      <vt:lpstr>Rubik SemiBold</vt:lpstr>
      <vt:lpstr>Showcard Gothic</vt:lpstr>
      <vt:lpstr>Times New Roman</vt:lpstr>
      <vt:lpstr>UTM Facebook K&amp;T</vt:lpstr>
      <vt:lpstr>Wingdings</vt:lpstr>
      <vt:lpstr>Work Sans</vt:lpstr>
      <vt:lpstr>Office Theme</vt:lpstr>
      <vt:lpstr>2021's Main Color by Slidesgo</vt:lpstr>
      <vt:lpstr>ind_5345_slide</vt:lpstr>
      <vt:lpstr>End of Course Jeopardy by Slidesgo</vt:lpstr>
      <vt:lpstr>Unit 9: Protecting  The Environment</vt:lpstr>
      <vt:lpstr>PowerPoint Presentation</vt:lpstr>
      <vt:lpstr>TABLE OF CONTENTS</vt:lpstr>
      <vt:lpstr>Warm-up</vt:lpstr>
      <vt:lpstr>PowerPoint Presentation</vt:lpstr>
      <vt:lpstr>PowerPoint Presentation</vt:lpstr>
      <vt:lpstr>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Production</vt:lpstr>
      <vt:lpstr>PowerPoint Presentation</vt:lpstr>
      <vt:lpstr>PowerPoint Presentation</vt:lpstr>
      <vt:lpstr>PowerPoint Presentation</vt:lpstr>
      <vt:lpstr>PowerPoint Presentation</vt:lpstr>
      <vt:lpstr>Consolidation</vt:lpstr>
      <vt:lpstr>PowerPoint Presentation</vt:lpstr>
      <vt:lpstr>PowerPoint Presentation</vt:lpstr>
      <vt:lpstr>SEE YOU NEXT TIME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191</cp:revision>
  <dcterms:created xsi:type="dcterms:W3CDTF">2020-12-09T02:04:09Z</dcterms:created>
  <dcterms:modified xsi:type="dcterms:W3CDTF">2024-01-17T08:33:05Z</dcterms:modified>
</cp:coreProperties>
</file>