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3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4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5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6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3" r:id="rId3"/>
    <p:sldMasterId id="2147483746" r:id="rId4"/>
    <p:sldMasterId id="2147483789" r:id="rId5"/>
    <p:sldMasterId id="2147483832" r:id="rId6"/>
    <p:sldMasterId id="2147483875" r:id="rId7"/>
  </p:sldMasterIdLst>
  <p:notesMasterIdLst>
    <p:notesMasterId r:id="rId20"/>
  </p:notesMasterIdLst>
  <p:sldIdLst>
    <p:sldId id="257" r:id="rId8"/>
    <p:sldId id="258" r:id="rId9"/>
    <p:sldId id="259" r:id="rId10"/>
    <p:sldId id="269" r:id="rId11"/>
    <p:sldId id="270" r:id="rId12"/>
    <p:sldId id="271" r:id="rId13"/>
    <p:sldId id="272" r:id="rId14"/>
    <p:sldId id="273" r:id="rId15"/>
    <p:sldId id="260" r:id="rId16"/>
    <p:sldId id="261" r:id="rId17"/>
    <p:sldId id="274" r:id="rId18"/>
    <p:sldId id="275" r:id="rId19"/>
  </p:sldIdLst>
  <p:sldSz cx="9144000" cy="5143500" type="screen16x9"/>
  <p:notesSz cx="6858000" cy="9144000"/>
  <p:defaultTextStyle>
    <a:defPPr>
      <a:defRPr lang="en-US"/>
    </a:defPPr>
    <a:lvl1pPr marL="0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17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91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62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5ADFA-0462-4047-BDC5-84D17288CC69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BAF37-E27A-40A5-B348-356119091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4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17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91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62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7578-B4B1-42D8-95CA-F198D93A8F9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5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7578-B4B1-42D8-95CA-F198D93A8F9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2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7651-F677-4C84-82DA-6072C1385CF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358-3ABB-4B37-99F2-5399CB59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3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7651-F677-4C84-82DA-6072C1385CF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358-3ABB-4B37-99F2-5399CB59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498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D26C2E-E3C5-48CB-8A97-AED0D041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B47584-ED08-45DF-A79E-55B50FAE7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7" indent="0">
              <a:buNone/>
              <a:defRPr sz="1500" b="1"/>
            </a:lvl2pPr>
            <a:lvl3pPr marL="685545" indent="0">
              <a:buNone/>
              <a:defRPr sz="1400" b="1"/>
            </a:lvl3pPr>
            <a:lvl4pPr marL="1028318" indent="0">
              <a:buNone/>
              <a:defRPr sz="1200" b="1"/>
            </a:lvl4pPr>
            <a:lvl5pPr marL="1371090" indent="0">
              <a:buNone/>
              <a:defRPr sz="1200" b="1"/>
            </a:lvl5pPr>
            <a:lvl6pPr marL="1713869" indent="0">
              <a:buNone/>
              <a:defRPr sz="1200" b="1"/>
            </a:lvl6pPr>
            <a:lvl7pPr marL="2056634" indent="0">
              <a:buNone/>
              <a:defRPr sz="1200" b="1"/>
            </a:lvl7pPr>
            <a:lvl8pPr marL="2399400" indent="0">
              <a:buNone/>
              <a:defRPr sz="1200" b="1"/>
            </a:lvl8pPr>
            <a:lvl9pPr marL="274216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458EEFB-A6E2-49D6-A3E9-39C3D4EF6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B7D4972-F0A6-40E5-8144-BC951163E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7" indent="0">
              <a:buNone/>
              <a:defRPr sz="1500" b="1"/>
            </a:lvl2pPr>
            <a:lvl3pPr marL="685545" indent="0">
              <a:buNone/>
              <a:defRPr sz="1400" b="1"/>
            </a:lvl3pPr>
            <a:lvl4pPr marL="1028318" indent="0">
              <a:buNone/>
              <a:defRPr sz="1200" b="1"/>
            </a:lvl4pPr>
            <a:lvl5pPr marL="1371090" indent="0">
              <a:buNone/>
              <a:defRPr sz="1200" b="1"/>
            </a:lvl5pPr>
            <a:lvl6pPr marL="1713869" indent="0">
              <a:buNone/>
              <a:defRPr sz="1200" b="1"/>
            </a:lvl6pPr>
            <a:lvl7pPr marL="2056634" indent="0">
              <a:buNone/>
              <a:defRPr sz="1200" b="1"/>
            </a:lvl7pPr>
            <a:lvl8pPr marL="2399400" indent="0">
              <a:buNone/>
              <a:defRPr sz="1200" b="1"/>
            </a:lvl8pPr>
            <a:lvl9pPr marL="274216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3D2C64-997B-42B5-9D89-B67F09183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20F7C1-E643-4C79-BF1B-411718CF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BBC2730-84A4-473B-A41A-56D51C79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1DB7AE7-1556-4144-9DD7-7F7D047A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74749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751C2F-BA7A-432E-B189-767CA43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7455ED-7BF1-4291-83A1-375BC1C0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737361-BD0D-472D-8D72-4542D34E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F018334-BFB2-44FF-A1A5-1484E946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06454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F29042-2237-4DF3-A040-AC3B7420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C7E14AA-072A-44B5-9FAE-B5E067D8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4D605E8-C62D-4109-A848-E94C521C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93898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18FF46-DA66-4777-A274-9DB5DDD6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763BD4-6F08-4230-B20C-916EDB4E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F52194-8449-40D8-973A-8FCFC9882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C77648-203B-47C2-B5BF-4ED01602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9B33FE-1048-4CB3-ABFF-3C3655BB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32F823-CEA8-41BB-BD76-90AAD20D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38330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F87397-6497-4D51-BEF6-EBA9569D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CF60F87-2624-4895-BF91-3729C79B0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263534-946C-4F50-A348-C8E35DD36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111E90-7FC5-43F4-8487-96BAA30A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C21DE7-4820-47B0-B3C6-B36947B6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DE5071-D9BF-4569-BBDD-67E10164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12386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A3041A-35FC-4824-AD92-2D08B424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6CD8DF-123F-4910-A1BC-C3008FB6B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579855-EBA1-4577-912A-AC0CB9DE1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F8A1DE-ED01-4A9B-B32B-2314C588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A03998-5F41-48E1-BE28-F23CA6B4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15505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8A4EF5E-F136-4513-969A-771BF1701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6535BB-10A4-45D8-AD50-F3022D3F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D2B101-C5B4-4C2E-9911-2256BD91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4BAC38-189D-4D78-80F9-CD231B2E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D64236-398F-44D6-B9EC-45D9BFE1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51320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63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82288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1319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7651-F677-4C84-82DA-6072C1385CF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358-3ABB-4B37-99F2-5399CB59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745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65776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94217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37676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66756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Roboto"/>
              </a:rPr>
              <a:pPr>
                <a:defRPr/>
              </a:pPr>
              <a:t>4/4/2026</a:t>
            </a:fld>
            <a:endParaRPr lang="en-US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Roboto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17696891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12084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11714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43014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38349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4201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C58847-FED2-44EE-9D86-90E6C6EF6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719D3A-D177-405E-9DC9-CDD0358B7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31" indent="0" algn="ctr">
              <a:buNone/>
              <a:defRPr sz="1500"/>
            </a:lvl2pPr>
            <a:lvl3pPr marL="685477" indent="0" algn="ctr">
              <a:buNone/>
              <a:defRPr sz="1400"/>
            </a:lvl3pPr>
            <a:lvl4pPr marL="1028216" indent="0" algn="ctr">
              <a:buNone/>
              <a:defRPr sz="1200"/>
            </a:lvl4pPr>
            <a:lvl5pPr marL="1370954" indent="0" algn="ctr">
              <a:buNone/>
              <a:defRPr sz="1200"/>
            </a:lvl5pPr>
            <a:lvl6pPr marL="1713701" indent="0" algn="ctr">
              <a:buNone/>
              <a:defRPr sz="1200"/>
            </a:lvl6pPr>
            <a:lvl7pPr marL="2056430" indent="0" algn="ctr">
              <a:buNone/>
              <a:defRPr sz="1200"/>
            </a:lvl7pPr>
            <a:lvl8pPr marL="2399160" indent="0" algn="ctr">
              <a:buNone/>
              <a:defRPr sz="1200"/>
            </a:lvl8pPr>
            <a:lvl9pPr marL="27418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36963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83245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70994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612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88627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698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61533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72592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0559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15700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9577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0D1DA7-9898-471E-95E1-3E892B0B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77E980-5C94-41AD-9489-D218F1886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99E997-4BBA-43BD-8A35-14915D90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A83288-EF13-411A-99EC-8DA65725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15FF2F-74B8-409C-9278-ED2F66D1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30432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40372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706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29154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23733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92680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45036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11575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79142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C58847-FED2-44EE-9D86-90E6C6EF6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719D3A-D177-405E-9DC9-CDD0358B7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03" indent="0" algn="ctr">
              <a:buNone/>
              <a:defRPr sz="1500"/>
            </a:lvl2pPr>
            <a:lvl3pPr marL="685613" indent="0" algn="ctr">
              <a:buNone/>
              <a:defRPr sz="1400"/>
            </a:lvl3pPr>
            <a:lvl4pPr marL="1028420" indent="0" algn="ctr">
              <a:buNone/>
              <a:defRPr sz="1200"/>
            </a:lvl4pPr>
            <a:lvl5pPr marL="1371226" indent="0" algn="ctr">
              <a:buNone/>
              <a:defRPr sz="1200"/>
            </a:lvl5pPr>
            <a:lvl6pPr marL="1714037" indent="0" algn="ctr">
              <a:buNone/>
              <a:defRPr sz="1200"/>
            </a:lvl6pPr>
            <a:lvl7pPr marL="2056838" indent="0" algn="ctr">
              <a:buNone/>
              <a:defRPr sz="1200"/>
            </a:lvl7pPr>
            <a:lvl8pPr marL="2399640" indent="0" algn="ctr">
              <a:buNone/>
              <a:defRPr sz="1200"/>
            </a:lvl8pPr>
            <a:lvl9pPr marL="274244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55959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0D1DA7-9898-471E-95E1-3E892B0B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77E980-5C94-41AD-9489-D218F1886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99E997-4BBA-43BD-8A35-14915D90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A83288-EF13-411A-99EC-8DA65725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15FF2F-74B8-409C-9278-ED2F66D1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8280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7C0D7-57DA-45D8-9114-A7B7B92B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2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D5C6B0-E236-4BCF-A728-F1263333E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EBE741-7BAC-48CC-A3DF-8B86EC4B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610F58-4754-42D2-9939-2BC39A3C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07B4CA-A929-4D15-A481-6DE272A0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22037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7C0D7-57DA-45D8-9114-A7B7B92B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D5C6B0-E236-4BCF-A728-F1263333E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4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EBE741-7BAC-48CC-A3DF-8B86EC4B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610F58-4754-42D2-9939-2BC39A3C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07B4CA-A929-4D15-A481-6DE272A0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28089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C3AAAE-0279-485F-9E07-076C11B1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2A8549-0AAD-4AAE-BE27-2B6DA3A3C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7D82F0-58E0-476C-BF89-C4531E262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D51648-263E-4F8D-B9DC-F15AB260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363464-AF31-4892-AB50-40C3566C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D944AB-991A-471B-B7AF-D7542BDE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99428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D26C2E-E3C5-48CB-8A97-AED0D041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B47584-ED08-45DF-A79E-55B50FAE7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3" indent="0">
              <a:buNone/>
              <a:defRPr sz="1500" b="1"/>
            </a:lvl2pPr>
            <a:lvl3pPr marL="685613" indent="0">
              <a:buNone/>
              <a:defRPr sz="1400" b="1"/>
            </a:lvl3pPr>
            <a:lvl4pPr marL="1028420" indent="0">
              <a:buNone/>
              <a:defRPr sz="1200" b="1"/>
            </a:lvl4pPr>
            <a:lvl5pPr marL="1371226" indent="0">
              <a:buNone/>
              <a:defRPr sz="1200" b="1"/>
            </a:lvl5pPr>
            <a:lvl6pPr marL="1714037" indent="0">
              <a:buNone/>
              <a:defRPr sz="1200" b="1"/>
            </a:lvl6pPr>
            <a:lvl7pPr marL="2056838" indent="0">
              <a:buNone/>
              <a:defRPr sz="1200" b="1"/>
            </a:lvl7pPr>
            <a:lvl8pPr marL="2399640" indent="0">
              <a:buNone/>
              <a:defRPr sz="1200" b="1"/>
            </a:lvl8pPr>
            <a:lvl9pPr marL="274244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458EEFB-A6E2-49D6-A3E9-39C3D4EF6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B7D4972-F0A6-40E5-8144-BC951163E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3" indent="0">
              <a:buNone/>
              <a:defRPr sz="1500" b="1"/>
            </a:lvl2pPr>
            <a:lvl3pPr marL="685613" indent="0">
              <a:buNone/>
              <a:defRPr sz="1400" b="1"/>
            </a:lvl3pPr>
            <a:lvl4pPr marL="1028420" indent="0">
              <a:buNone/>
              <a:defRPr sz="1200" b="1"/>
            </a:lvl4pPr>
            <a:lvl5pPr marL="1371226" indent="0">
              <a:buNone/>
              <a:defRPr sz="1200" b="1"/>
            </a:lvl5pPr>
            <a:lvl6pPr marL="1714037" indent="0">
              <a:buNone/>
              <a:defRPr sz="1200" b="1"/>
            </a:lvl6pPr>
            <a:lvl7pPr marL="2056838" indent="0">
              <a:buNone/>
              <a:defRPr sz="1200" b="1"/>
            </a:lvl7pPr>
            <a:lvl8pPr marL="2399640" indent="0">
              <a:buNone/>
              <a:defRPr sz="1200" b="1"/>
            </a:lvl8pPr>
            <a:lvl9pPr marL="274244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3D2C64-997B-42B5-9D89-B67F09183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20F7C1-E643-4C79-BF1B-411718CF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BBC2730-84A4-473B-A41A-56D51C79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1DB7AE7-1556-4144-9DD7-7F7D047A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23645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751C2F-BA7A-432E-B189-767CA43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7455ED-7BF1-4291-83A1-375BC1C0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737361-BD0D-472D-8D72-4542D34E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F018334-BFB2-44FF-A1A5-1484E946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8705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F29042-2237-4DF3-A040-AC3B7420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C7E14AA-072A-44B5-9FAE-B5E067D8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4D605E8-C62D-4109-A848-E94C521C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47262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18FF46-DA66-4777-A274-9DB5DDD6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763BD4-6F08-4230-B20C-916EDB4E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F52194-8449-40D8-973A-8FCFC9882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03" indent="0">
              <a:buNone/>
              <a:defRPr sz="1100"/>
            </a:lvl2pPr>
            <a:lvl3pPr marL="685613" indent="0">
              <a:buNone/>
              <a:defRPr sz="900"/>
            </a:lvl3pPr>
            <a:lvl4pPr marL="1028420" indent="0">
              <a:buNone/>
              <a:defRPr sz="800"/>
            </a:lvl4pPr>
            <a:lvl5pPr marL="1371226" indent="0">
              <a:buNone/>
              <a:defRPr sz="800"/>
            </a:lvl5pPr>
            <a:lvl6pPr marL="1714037" indent="0">
              <a:buNone/>
              <a:defRPr sz="800"/>
            </a:lvl6pPr>
            <a:lvl7pPr marL="2056838" indent="0">
              <a:buNone/>
              <a:defRPr sz="800"/>
            </a:lvl7pPr>
            <a:lvl8pPr marL="2399640" indent="0">
              <a:buNone/>
              <a:defRPr sz="800"/>
            </a:lvl8pPr>
            <a:lvl9pPr marL="274244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C77648-203B-47C2-B5BF-4ED01602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9B33FE-1048-4CB3-ABFF-3C3655BB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32F823-CEA8-41BB-BD76-90AAD20D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1522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F87397-6497-4D51-BEF6-EBA9569D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CF60F87-2624-4895-BF91-3729C79B0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263534-946C-4F50-A348-C8E35DD36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03" indent="0">
              <a:buNone/>
              <a:defRPr sz="1100"/>
            </a:lvl2pPr>
            <a:lvl3pPr marL="685613" indent="0">
              <a:buNone/>
              <a:defRPr sz="900"/>
            </a:lvl3pPr>
            <a:lvl4pPr marL="1028420" indent="0">
              <a:buNone/>
              <a:defRPr sz="800"/>
            </a:lvl4pPr>
            <a:lvl5pPr marL="1371226" indent="0">
              <a:buNone/>
              <a:defRPr sz="800"/>
            </a:lvl5pPr>
            <a:lvl6pPr marL="1714037" indent="0">
              <a:buNone/>
              <a:defRPr sz="800"/>
            </a:lvl6pPr>
            <a:lvl7pPr marL="2056838" indent="0">
              <a:buNone/>
              <a:defRPr sz="800"/>
            </a:lvl7pPr>
            <a:lvl8pPr marL="2399640" indent="0">
              <a:buNone/>
              <a:defRPr sz="800"/>
            </a:lvl8pPr>
            <a:lvl9pPr marL="274244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111E90-7FC5-43F4-8487-96BAA30A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C21DE7-4820-47B0-B3C6-B36947B6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DE5071-D9BF-4569-BBDD-67E10164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16093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A3041A-35FC-4824-AD92-2D08B424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6CD8DF-123F-4910-A1BC-C3008FB6B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579855-EBA1-4577-912A-AC0CB9DE1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F8A1DE-ED01-4A9B-B32B-2314C588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A03998-5F41-48E1-BE28-F23CA6B4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49251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8A4EF5E-F136-4513-969A-771BF1701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6535BB-10A4-45D8-AD50-F3022D3F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D2B101-C5B4-4C2E-9911-2256BD91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4BAC38-189D-4D78-80F9-CD231B2E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D64236-398F-44D6-B9EC-45D9BFE1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53565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19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C3AAAE-0279-485F-9E07-076C11B1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2A8549-0AAD-4AAE-BE27-2B6DA3A3C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7D82F0-58E0-476C-BF89-C4531E262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D51648-263E-4F8D-B9DC-F15AB260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363464-AF31-4892-AB50-40C3566C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D944AB-991A-471B-B7AF-D7542BDE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95380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94628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71578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87428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87118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54002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57310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Roboto"/>
              </a:rPr>
              <a:pPr>
                <a:defRPr/>
              </a:pPr>
              <a:t>4/4/2026</a:t>
            </a:fld>
            <a:endParaRPr lang="en-US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Roboto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34629492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99127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30262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09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D26C2E-E3C5-48CB-8A97-AED0D041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B47584-ED08-45DF-A79E-55B50FAE7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31" indent="0">
              <a:buNone/>
              <a:defRPr sz="1500" b="1"/>
            </a:lvl2pPr>
            <a:lvl3pPr marL="685477" indent="0">
              <a:buNone/>
              <a:defRPr sz="1400" b="1"/>
            </a:lvl3pPr>
            <a:lvl4pPr marL="1028216" indent="0">
              <a:buNone/>
              <a:defRPr sz="1200" b="1"/>
            </a:lvl4pPr>
            <a:lvl5pPr marL="1370954" indent="0">
              <a:buNone/>
              <a:defRPr sz="1200" b="1"/>
            </a:lvl5pPr>
            <a:lvl6pPr marL="1713701" indent="0">
              <a:buNone/>
              <a:defRPr sz="1200" b="1"/>
            </a:lvl6pPr>
            <a:lvl7pPr marL="2056430" indent="0">
              <a:buNone/>
              <a:defRPr sz="1200" b="1"/>
            </a:lvl7pPr>
            <a:lvl8pPr marL="2399160" indent="0">
              <a:buNone/>
              <a:defRPr sz="1200" b="1"/>
            </a:lvl8pPr>
            <a:lvl9pPr marL="27418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458EEFB-A6E2-49D6-A3E9-39C3D4EF6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B7D4972-F0A6-40E5-8144-BC951163E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31" indent="0">
              <a:buNone/>
              <a:defRPr sz="1500" b="1"/>
            </a:lvl2pPr>
            <a:lvl3pPr marL="685477" indent="0">
              <a:buNone/>
              <a:defRPr sz="1400" b="1"/>
            </a:lvl3pPr>
            <a:lvl4pPr marL="1028216" indent="0">
              <a:buNone/>
              <a:defRPr sz="1200" b="1"/>
            </a:lvl4pPr>
            <a:lvl5pPr marL="1370954" indent="0">
              <a:buNone/>
              <a:defRPr sz="1200" b="1"/>
            </a:lvl5pPr>
            <a:lvl6pPr marL="1713701" indent="0">
              <a:buNone/>
              <a:defRPr sz="1200" b="1"/>
            </a:lvl6pPr>
            <a:lvl7pPr marL="2056430" indent="0">
              <a:buNone/>
              <a:defRPr sz="1200" b="1"/>
            </a:lvl7pPr>
            <a:lvl8pPr marL="2399160" indent="0">
              <a:buNone/>
              <a:defRPr sz="1200" b="1"/>
            </a:lvl8pPr>
            <a:lvl9pPr marL="27418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3D2C64-997B-42B5-9D89-B67F09183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20F7C1-E643-4C79-BF1B-411718CF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BBC2730-84A4-473B-A41A-56D51C79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1DB7AE7-1556-4144-9DD7-7F7D047A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29573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13569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06698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99736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20298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0877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01162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5015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0314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94738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2609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751C2F-BA7A-432E-B189-767CA43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7455ED-7BF1-4291-83A1-375BC1C0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737361-BD0D-472D-8D72-4542D34E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F018334-BFB2-44FF-A1A5-1484E946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52424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52885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6879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57003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0787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53074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68657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86274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61742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98679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5923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F29042-2237-4DF3-A040-AC3B7420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C7E14AA-072A-44B5-9FAE-B5E067D8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4D605E8-C62D-4109-A848-E94C521C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05640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C58847-FED2-44EE-9D86-90E6C6EF6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719D3A-D177-405E-9DC9-CDD0358B7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2698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0D1DA7-9898-471E-95E1-3E892B0B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77E980-5C94-41AD-9489-D218F1886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99E997-4BBA-43BD-8A35-14915D90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A83288-EF13-411A-99EC-8DA65725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15FF2F-74B8-409C-9278-ED2F66D1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04457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7C0D7-57DA-45D8-9114-A7B7B92B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D5C6B0-E236-4BCF-A728-F1263333E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EBE741-7BAC-48CC-A3DF-8B86EC4B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610F58-4754-42D2-9939-2BC39A3C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07B4CA-A929-4D15-A481-6DE272A0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4729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C3AAAE-0279-485F-9E07-076C11B1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2A8549-0AAD-4AAE-BE27-2B6DA3A3C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7D82F0-58E0-476C-BF89-C4531E262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D51648-263E-4F8D-B9DC-F15AB260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363464-AF31-4892-AB50-40C3566C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D944AB-991A-471B-B7AF-D7542BDE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26816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D26C2E-E3C5-48CB-8A97-AED0D041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B47584-ED08-45DF-A79E-55B50FAE7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458EEFB-A6E2-49D6-A3E9-39C3D4EF6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B7D4972-F0A6-40E5-8144-BC951163E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3D2C64-997B-42B5-9D89-B67F09183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20F7C1-E643-4C79-BF1B-411718CF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BBC2730-84A4-473B-A41A-56D51C79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1DB7AE7-1556-4144-9DD7-7F7D047A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24109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751C2F-BA7A-432E-B189-767CA43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7455ED-7BF1-4291-83A1-375BC1C0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737361-BD0D-472D-8D72-4542D34E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F018334-BFB2-44FF-A1A5-1484E946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45430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F29042-2237-4DF3-A040-AC3B7420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C7E14AA-072A-44B5-9FAE-B5E067D8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4D605E8-C62D-4109-A848-E94C521C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3531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18FF46-DA66-4777-A274-9DB5DDD6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763BD4-6F08-4230-B20C-916EDB4E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F52194-8449-40D8-973A-8FCFC9882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C77648-203B-47C2-B5BF-4ED01602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9B33FE-1048-4CB3-ABFF-3C3655BB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32F823-CEA8-41BB-BD76-90AAD20D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58473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F87397-6497-4D51-BEF6-EBA9569D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CF60F87-2624-4895-BF91-3729C79B0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263534-946C-4F50-A348-C8E35DD36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111E90-7FC5-43F4-8487-96BAA30A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C21DE7-4820-47B0-B3C6-B36947B6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DE5071-D9BF-4569-BBDD-67E10164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78770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A3041A-35FC-4824-AD92-2D08B424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6CD8DF-123F-4910-A1BC-C3008FB6B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579855-EBA1-4577-912A-AC0CB9DE1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F8A1DE-ED01-4A9B-B32B-2314C588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A03998-5F41-48E1-BE28-F23CA6B4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0823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18FF46-DA66-4777-A274-9DB5DDD6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763BD4-6F08-4230-B20C-916EDB4E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F52194-8449-40D8-973A-8FCFC9882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31" indent="0">
              <a:buNone/>
              <a:defRPr sz="1100"/>
            </a:lvl2pPr>
            <a:lvl3pPr marL="685477" indent="0">
              <a:buNone/>
              <a:defRPr sz="900"/>
            </a:lvl3pPr>
            <a:lvl4pPr marL="1028216" indent="0">
              <a:buNone/>
              <a:defRPr sz="800"/>
            </a:lvl4pPr>
            <a:lvl5pPr marL="1370954" indent="0">
              <a:buNone/>
              <a:defRPr sz="800"/>
            </a:lvl5pPr>
            <a:lvl6pPr marL="1713701" indent="0">
              <a:buNone/>
              <a:defRPr sz="800"/>
            </a:lvl6pPr>
            <a:lvl7pPr marL="2056430" indent="0">
              <a:buNone/>
              <a:defRPr sz="800"/>
            </a:lvl7pPr>
            <a:lvl8pPr marL="2399160" indent="0">
              <a:buNone/>
              <a:defRPr sz="800"/>
            </a:lvl8pPr>
            <a:lvl9pPr marL="274189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C77648-203B-47C2-B5BF-4ED01602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9B33FE-1048-4CB3-ABFF-3C3655BB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32F823-CEA8-41BB-BD76-90AAD20D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36007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8A4EF5E-F136-4513-969A-771BF1701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6535BB-10A4-45D8-AD50-F3022D3F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D2B101-C5B4-4C2E-9911-2256BD91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4BAC38-189D-4D78-80F9-CD231B2E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D64236-398F-44D6-B9EC-45D9BFE1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46416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4270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51856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07473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39694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25572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0962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6050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Roboto"/>
              </a:rPr>
              <a:pPr>
                <a:defRPr/>
              </a:pPr>
              <a:t>4/4/2026</a:t>
            </a:fld>
            <a:endParaRPr lang="en-US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Roboto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96215424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1316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7651-F677-4C84-82DA-6072C1385CF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358-3ABB-4B37-99F2-5399CB59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14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F87397-6497-4D51-BEF6-EBA9569D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CF60F87-2624-4895-BF91-3729C79B0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31" indent="0">
              <a:buNone/>
              <a:defRPr sz="2100"/>
            </a:lvl2pPr>
            <a:lvl3pPr marL="685477" indent="0">
              <a:buNone/>
              <a:defRPr sz="1800"/>
            </a:lvl3pPr>
            <a:lvl4pPr marL="1028216" indent="0">
              <a:buNone/>
              <a:defRPr sz="1500"/>
            </a:lvl4pPr>
            <a:lvl5pPr marL="1370954" indent="0">
              <a:buNone/>
              <a:defRPr sz="1500"/>
            </a:lvl5pPr>
            <a:lvl6pPr marL="1713701" indent="0">
              <a:buNone/>
              <a:defRPr sz="1500"/>
            </a:lvl6pPr>
            <a:lvl7pPr marL="2056430" indent="0">
              <a:buNone/>
              <a:defRPr sz="1500"/>
            </a:lvl7pPr>
            <a:lvl8pPr marL="2399160" indent="0">
              <a:buNone/>
              <a:defRPr sz="1500"/>
            </a:lvl8pPr>
            <a:lvl9pPr marL="274189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263534-946C-4F50-A348-C8E35DD36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31" indent="0">
              <a:buNone/>
              <a:defRPr sz="1100"/>
            </a:lvl2pPr>
            <a:lvl3pPr marL="685477" indent="0">
              <a:buNone/>
              <a:defRPr sz="900"/>
            </a:lvl3pPr>
            <a:lvl4pPr marL="1028216" indent="0">
              <a:buNone/>
              <a:defRPr sz="800"/>
            </a:lvl4pPr>
            <a:lvl5pPr marL="1370954" indent="0">
              <a:buNone/>
              <a:defRPr sz="800"/>
            </a:lvl5pPr>
            <a:lvl6pPr marL="1713701" indent="0">
              <a:buNone/>
              <a:defRPr sz="800"/>
            </a:lvl6pPr>
            <a:lvl7pPr marL="2056430" indent="0">
              <a:buNone/>
              <a:defRPr sz="800"/>
            </a:lvl7pPr>
            <a:lvl8pPr marL="2399160" indent="0">
              <a:buNone/>
              <a:defRPr sz="800"/>
            </a:lvl8pPr>
            <a:lvl9pPr marL="274189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111E90-7FC5-43F4-8487-96BAA30A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C21DE7-4820-47B0-B3C6-B36947B6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DE5071-D9BF-4569-BBDD-67E10164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22426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3005"/>
      </p:ext>
    </p:extLst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08361"/>
      </p:ext>
    </p:extLst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28108"/>
      </p:ext>
    </p:extLst>
  </p:cSld>
  <p:clrMapOvr>
    <a:masterClrMapping/>
  </p:clrMapOvr>
  <p:transition spd="slow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49237"/>
      </p:ext>
    </p:extLst>
  </p:cSld>
  <p:clrMapOvr>
    <a:masterClrMapping/>
  </p:clrMapOvr>
  <p:transition spd="slow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77600"/>
      </p:ext>
    </p:extLst>
  </p:cSld>
  <p:clrMapOvr>
    <a:masterClrMapping/>
  </p:clrMapOvr>
  <p:transition spd="slow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16981"/>
      </p:ext>
    </p:extLst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6699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45997"/>
      </p:ext>
    </p:extLst>
  </p:cSld>
  <p:clrMapOvr>
    <a:masterClrMapping/>
  </p:clrMapOvr>
  <p:transition spd="slow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3899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5475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A3041A-35FC-4824-AD92-2D08B424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6CD8DF-123F-4910-A1BC-C3008FB6B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579855-EBA1-4577-912A-AC0CB9DE1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F8A1DE-ED01-4A9B-B32B-2314C588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A03998-5F41-48E1-BE28-F23CA6B4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07108"/>
      </p:ext>
    </p:extLst>
  </p:cSld>
  <p:clrMapOvr>
    <a:masterClrMapping/>
  </p:clrMapOvr>
  <p:transition spd="slow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2505"/>
      </p:ext>
    </p:extLst>
  </p:cSld>
  <p:clrMapOvr>
    <a:masterClrMapping/>
  </p:clrMapOvr>
  <p:transition spd="slow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54110"/>
      </p:ext>
    </p:extLst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23226"/>
      </p:ext>
    </p:extLst>
  </p:cSld>
  <p:clrMapOvr>
    <a:masterClrMapping/>
  </p:clrMapOvr>
  <p:transition spd="slow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99714"/>
      </p:ext>
    </p:extLst>
  </p:cSld>
  <p:clrMapOvr>
    <a:masterClrMapping/>
  </p:clrMapOvr>
  <p:transition spd="slow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20807"/>
      </p:ext>
    </p:extLst>
  </p:cSld>
  <p:clrMapOvr>
    <a:masterClrMapping/>
  </p:clrMapOvr>
  <p:transition spd="slow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2198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33586"/>
      </p:ext>
    </p:extLst>
  </p:cSld>
  <p:clrMapOvr>
    <a:masterClrMapping/>
  </p:clrMapOvr>
  <p:transition spd="slow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65858"/>
      </p:ext>
    </p:extLst>
  </p:cSld>
  <p:clrMapOvr>
    <a:masterClrMapping/>
  </p:clrMapOvr>
  <p:transition spd="slow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22960"/>
      </p:ext>
    </p:extLst>
  </p:cSld>
  <p:clrMapOvr>
    <a:masterClrMapping/>
  </p:clrMapOvr>
  <p:transition spd="slow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7894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8A4EF5E-F136-4513-969A-771BF1701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6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6535BB-10A4-45D8-AD50-F3022D3F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6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D2B101-C5B4-4C2E-9911-2256BD91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4BAC38-189D-4D78-80F9-CD231B2E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D64236-398F-44D6-B9EC-45D9BFE1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90359"/>
      </p:ext>
    </p:extLst>
  </p:cSld>
  <p:clrMapOvr>
    <a:masterClrMapping/>
  </p:clrMapOvr>
  <p:transition spd="slow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41674"/>
      </p:ext>
    </p:extLst>
  </p:cSld>
  <p:clrMapOvr>
    <a:masterClrMapping/>
  </p:clrMapOvr>
  <p:transition spd="slow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73278"/>
      </p:ext>
    </p:extLst>
  </p:cSld>
  <p:clrMapOvr>
    <a:masterClrMapping/>
  </p:clrMapOvr>
  <p:transition spd="slow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C58847-FED2-44EE-9D86-90E6C6EF6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719D3A-D177-405E-9DC9-CDD0358B7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27993"/>
      </p:ext>
    </p:extLst>
  </p:cSld>
  <p:clrMapOvr>
    <a:masterClrMapping/>
  </p:clrMapOvr>
  <p:transition spd="slow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0D1DA7-9898-471E-95E1-3E892B0B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77E980-5C94-41AD-9489-D218F1886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99E997-4BBA-43BD-8A35-14915D90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A83288-EF13-411A-99EC-8DA65725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15FF2F-74B8-409C-9278-ED2F66D1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38615"/>
      </p:ext>
    </p:extLst>
  </p:cSld>
  <p:clrMapOvr>
    <a:masterClrMapping/>
  </p:clrMapOvr>
  <p:transition spd="slow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7C0D7-57DA-45D8-9114-A7B7B92B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D5C6B0-E236-4BCF-A728-F1263333E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EBE741-7BAC-48CC-A3DF-8B86EC4B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610F58-4754-42D2-9939-2BC39A3C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07B4CA-A929-4D15-A481-6DE272A0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47940"/>
      </p:ext>
    </p:extLst>
  </p:cSld>
  <p:clrMapOvr>
    <a:masterClrMapping/>
  </p:clrMapOvr>
  <p:transition spd="slow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C3AAAE-0279-485F-9E07-076C11B1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2A8549-0AAD-4AAE-BE27-2B6DA3A3C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7D82F0-58E0-476C-BF89-C4531E262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D51648-263E-4F8D-B9DC-F15AB260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363464-AF31-4892-AB50-40C3566C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D944AB-991A-471B-B7AF-D7542BDE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99250"/>
      </p:ext>
    </p:extLst>
  </p:cSld>
  <p:clrMapOvr>
    <a:masterClrMapping/>
  </p:clrMapOvr>
  <p:transition spd="slow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D26C2E-E3C5-48CB-8A97-AED0D041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B47584-ED08-45DF-A79E-55B50FAE7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458EEFB-A6E2-49D6-A3E9-39C3D4EF6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B7D4972-F0A6-40E5-8144-BC951163E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3D2C64-997B-42B5-9D89-B67F09183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20F7C1-E643-4C79-BF1B-411718CF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BBC2730-84A4-473B-A41A-56D51C79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1DB7AE7-1556-4144-9DD7-7F7D047A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56079"/>
      </p:ext>
    </p:extLst>
  </p:cSld>
  <p:clrMapOvr>
    <a:masterClrMapping/>
  </p:clrMapOvr>
  <p:transition spd="slow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751C2F-BA7A-432E-B189-767CA43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7455ED-7BF1-4291-83A1-375BC1C0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737361-BD0D-472D-8D72-4542D34E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F018334-BFB2-44FF-A1A5-1484E946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18523"/>
      </p:ext>
    </p:extLst>
  </p:cSld>
  <p:clrMapOvr>
    <a:masterClrMapping/>
  </p:clrMapOvr>
  <p:transition spd="slow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F29042-2237-4DF3-A040-AC3B7420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C7E14AA-072A-44B5-9FAE-B5E067D8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4D605E8-C62D-4109-A848-E94C521C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24970"/>
      </p:ext>
    </p:extLst>
  </p:cSld>
  <p:clrMapOvr>
    <a:masterClrMapping/>
  </p:clrMapOvr>
  <p:transition spd="slow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18FF46-DA66-4777-A274-9DB5DDD6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763BD4-6F08-4230-B20C-916EDB4E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F52194-8449-40D8-973A-8FCFC9882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C77648-203B-47C2-B5BF-4ED01602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9B33FE-1048-4CB3-ABFF-3C3655BB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32F823-CEA8-41BB-BD76-90AAD20D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7255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1333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F87397-6497-4D51-BEF6-EBA9569D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CF60F87-2624-4895-BF91-3729C79B0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263534-946C-4F50-A348-C8E35DD36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111E90-7FC5-43F4-8487-96BAA30A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C21DE7-4820-47B0-B3C6-B36947B6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DE5071-D9BF-4569-BBDD-67E10164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12229"/>
      </p:ext>
    </p:extLst>
  </p:cSld>
  <p:clrMapOvr>
    <a:masterClrMapping/>
  </p:clrMapOvr>
  <p:transition spd="slow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A3041A-35FC-4824-AD92-2D08B424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6CD8DF-123F-4910-A1BC-C3008FB6B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579855-EBA1-4577-912A-AC0CB9DE1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F8A1DE-ED01-4A9B-B32B-2314C588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A03998-5F41-48E1-BE28-F23CA6B4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91708"/>
      </p:ext>
    </p:extLst>
  </p:cSld>
  <p:clrMapOvr>
    <a:masterClrMapping/>
  </p:clrMapOvr>
  <p:transition spd="slow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8A4EF5E-F136-4513-969A-771BF1701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6535BB-10A4-45D8-AD50-F3022D3F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D2B101-C5B4-4C2E-9911-2256BD91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4BAC38-189D-4D78-80F9-CD231B2E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D64236-398F-44D6-B9EC-45D9BFE1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94343"/>
      </p:ext>
    </p:extLst>
  </p:cSld>
  <p:clrMapOvr>
    <a:masterClrMapping/>
  </p:clrMapOvr>
  <p:transition spd="slow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51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9857"/>
      </p:ext>
    </p:extLst>
  </p:cSld>
  <p:clrMapOvr>
    <a:masterClrMapping/>
  </p:clrMapOvr>
  <p:transition spd="slow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36407"/>
      </p:ext>
    </p:extLst>
  </p:cSld>
  <p:clrMapOvr>
    <a:masterClrMapping/>
  </p:clrMapOvr>
  <p:transition spd="slow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03866"/>
      </p:ext>
    </p:extLst>
  </p:cSld>
  <p:clrMapOvr>
    <a:masterClrMapping/>
  </p:clrMapOvr>
  <p:transition spd="slow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4701"/>
      </p:ext>
    </p:extLst>
  </p:cSld>
  <p:clrMapOvr>
    <a:masterClrMapping/>
  </p:clrMapOvr>
  <p:transition spd="slow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87270"/>
      </p:ext>
    </p:extLst>
  </p:cSld>
  <p:clrMapOvr>
    <a:masterClrMapping/>
  </p:clrMapOvr>
  <p:transition spd="slow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7851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48597"/>
      </p:ext>
    </p:extLst>
  </p:cSld>
  <p:clrMapOvr>
    <a:masterClrMapping/>
  </p:clrMapOvr>
  <p:transition spd="slow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Roboto"/>
              </a:rPr>
              <a:pPr>
                <a:defRPr/>
              </a:pPr>
              <a:t>4/4/2026</a:t>
            </a:fld>
            <a:endParaRPr lang="en-US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Roboto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34102701"/>
      </p:ext>
    </p:extLst>
  </p:cSld>
  <p:clrMapOvr>
    <a:masterClrMapping/>
  </p:clrMapOvr>
  <p:transition spd="slow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73855"/>
      </p:ext>
    </p:extLst>
  </p:cSld>
  <p:clrMapOvr>
    <a:masterClrMapping/>
  </p:clrMapOvr>
  <p:transition spd="slow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67772"/>
      </p:ext>
    </p:extLst>
  </p:cSld>
  <p:clrMapOvr>
    <a:masterClrMapping/>
  </p:clrMapOvr>
  <p:transition spd="slow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13862"/>
      </p:ext>
    </p:extLst>
  </p:cSld>
  <p:clrMapOvr>
    <a:masterClrMapping/>
  </p:clrMapOvr>
  <p:transition spd="slow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42303"/>
      </p:ext>
    </p:extLst>
  </p:cSld>
  <p:clrMapOvr>
    <a:masterClrMapping/>
  </p:clrMapOvr>
  <p:transition spd="slow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74492"/>
      </p:ext>
    </p:extLst>
  </p:cSld>
  <p:clrMapOvr>
    <a:masterClrMapping/>
  </p:clrMapOvr>
  <p:transition spd="slow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83432"/>
      </p:ext>
    </p:extLst>
  </p:cSld>
  <p:clrMapOvr>
    <a:masterClrMapping/>
  </p:clrMapOvr>
  <p:transition spd="slow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79377"/>
      </p:ext>
    </p:extLst>
  </p:cSld>
  <p:clrMapOvr>
    <a:masterClrMapping/>
  </p:clrMapOvr>
  <p:transition spd="slow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2492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5288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93837"/>
      </p:ext>
    </p:extLst>
  </p:cSld>
  <p:clrMapOvr>
    <a:masterClrMapping/>
  </p:clrMapOvr>
  <p:transition spd="slow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6427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27898"/>
      </p:ext>
    </p:extLst>
  </p:cSld>
  <p:clrMapOvr>
    <a:masterClrMapping/>
  </p:clrMapOvr>
  <p:transition spd="slow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31693"/>
      </p:ext>
    </p:extLst>
  </p:cSld>
  <p:clrMapOvr>
    <a:masterClrMapping/>
  </p:clrMapOvr>
  <p:transition spd="slow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47049"/>
      </p:ext>
    </p:extLst>
  </p:cSld>
  <p:clrMapOvr>
    <a:masterClrMapping/>
  </p:clrMapOvr>
  <p:transition spd="slow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517"/>
      </p:ext>
    </p:extLst>
  </p:cSld>
  <p:clrMapOvr>
    <a:masterClrMapping/>
  </p:clrMapOvr>
  <p:transition spd="slow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98279"/>
      </p:ext>
    </p:extLst>
  </p:cSld>
  <p:clrMapOvr>
    <a:masterClrMapping/>
  </p:clrMapOvr>
  <p:transition spd="slow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38837"/>
      </p:ext>
    </p:extLst>
  </p:cSld>
  <p:clrMapOvr>
    <a:masterClrMapping/>
  </p:clrMapOvr>
  <p:transition spd="slow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554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24697"/>
      </p:ext>
    </p:extLst>
  </p:cSld>
  <p:clrMapOvr>
    <a:masterClrMapping/>
  </p:clrMapOvr>
  <p:transition spd="slow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5262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75756"/>
      </p:ext>
    </p:extLst>
  </p:cSld>
  <p:clrMapOvr>
    <a:masterClrMapping/>
  </p:clrMapOvr>
  <p:transition spd="slow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98681"/>
      </p:ext>
    </p:extLst>
  </p:cSld>
  <p:clrMapOvr>
    <a:masterClrMapping/>
  </p:clrMapOvr>
  <p:transition spd="slow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99792"/>
      </p:ext>
    </p:extLst>
  </p:cSld>
  <p:clrMapOvr>
    <a:masterClrMapping/>
  </p:clrMapOvr>
  <p:transition spd="slow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0002"/>
      </p:ext>
    </p:extLst>
  </p:cSld>
  <p:clrMapOvr>
    <a:masterClrMapping/>
  </p:clrMapOvr>
  <p:transition spd="slow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9266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5527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1290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6073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7651-F677-4C84-82DA-6072C1385CF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358-3ABB-4B37-99F2-5399CB59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01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Roboto"/>
              </a:rPr>
              <a:pPr>
                <a:defRPr/>
              </a:pPr>
              <a:t>4/4/2026</a:t>
            </a:fld>
            <a:endParaRPr lang="en-US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Roboto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8888201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808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2324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53268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39042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93666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13762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8770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0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6312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7651-F677-4C84-82DA-6072C1385CF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358-3ABB-4B37-99F2-5399CB59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743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205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8764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46089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93806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28707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45482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19352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086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29531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2835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73" indent="0">
              <a:buNone/>
              <a:defRPr sz="1800" b="1"/>
            </a:lvl3pPr>
            <a:lvl4pPr marL="1370954" indent="0">
              <a:buNone/>
              <a:defRPr sz="1600" b="1"/>
            </a:lvl4pPr>
            <a:lvl5pPr marL="1827944" indent="0">
              <a:buNone/>
              <a:defRPr sz="1600" b="1"/>
            </a:lvl5pPr>
            <a:lvl6pPr marL="2284917" indent="0">
              <a:buNone/>
              <a:defRPr sz="1600" b="1"/>
            </a:lvl6pPr>
            <a:lvl7pPr marL="2741891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73" indent="0">
              <a:buNone/>
              <a:defRPr sz="1800" b="1"/>
            </a:lvl3pPr>
            <a:lvl4pPr marL="1370954" indent="0">
              <a:buNone/>
              <a:defRPr sz="1600" b="1"/>
            </a:lvl4pPr>
            <a:lvl5pPr marL="1827944" indent="0">
              <a:buNone/>
              <a:defRPr sz="1600" b="1"/>
            </a:lvl5pPr>
            <a:lvl6pPr marL="2284917" indent="0">
              <a:buNone/>
              <a:defRPr sz="1600" b="1"/>
            </a:lvl6pPr>
            <a:lvl7pPr marL="2741891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7651-F677-4C84-82DA-6072C1385CF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358-3ABB-4B37-99F2-5399CB59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792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2062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35358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70315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54943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C58847-FED2-44EE-9D86-90E6C6EF6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719D3A-D177-405E-9DC9-CDD0358B7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40" indent="0" algn="ctr">
              <a:buNone/>
              <a:defRPr sz="1500"/>
            </a:lvl2pPr>
            <a:lvl3pPr marL="685494" indent="0" algn="ctr">
              <a:buNone/>
              <a:defRPr sz="1400"/>
            </a:lvl3pPr>
            <a:lvl4pPr marL="1028241" indent="0" algn="ctr">
              <a:buNone/>
              <a:defRPr sz="1200"/>
            </a:lvl4pPr>
            <a:lvl5pPr marL="1370988" indent="0" algn="ctr">
              <a:buNone/>
              <a:defRPr sz="1200"/>
            </a:lvl5pPr>
            <a:lvl6pPr marL="1713743" indent="0" algn="ctr">
              <a:buNone/>
              <a:defRPr sz="1200"/>
            </a:lvl6pPr>
            <a:lvl7pPr marL="2056481" indent="0" algn="ctr">
              <a:buNone/>
              <a:defRPr sz="1200"/>
            </a:lvl7pPr>
            <a:lvl8pPr marL="2399220" indent="0" algn="ctr">
              <a:buNone/>
              <a:defRPr sz="1200"/>
            </a:lvl8pPr>
            <a:lvl9pPr marL="27419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90418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0D1DA7-9898-471E-95E1-3E892B0B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77E980-5C94-41AD-9489-D218F1886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99E997-4BBA-43BD-8A35-14915D90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A83288-EF13-411A-99EC-8DA65725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15FF2F-74B8-409C-9278-ED2F66D1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5703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7C0D7-57DA-45D8-9114-A7B7B92B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2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D5C6B0-E236-4BCF-A728-F1263333E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4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9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EBE741-7BAC-48CC-A3DF-8B86EC4B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610F58-4754-42D2-9939-2BC39A3C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07B4CA-A929-4D15-A481-6DE272A0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5570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C3AAAE-0279-485F-9E07-076C11B1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2A8549-0AAD-4AAE-BE27-2B6DA3A3C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7D82F0-58E0-476C-BF89-C4531E262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D51648-263E-4F8D-B9DC-F15AB260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363464-AF31-4892-AB50-40C3566C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D944AB-991A-471B-B7AF-D7542BDE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66865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D26C2E-E3C5-48CB-8A97-AED0D041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B47584-ED08-45DF-A79E-55B50FAE7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40" indent="0">
              <a:buNone/>
              <a:defRPr sz="1500" b="1"/>
            </a:lvl2pPr>
            <a:lvl3pPr marL="685494" indent="0">
              <a:buNone/>
              <a:defRPr sz="1400" b="1"/>
            </a:lvl3pPr>
            <a:lvl4pPr marL="1028241" indent="0">
              <a:buNone/>
              <a:defRPr sz="1200" b="1"/>
            </a:lvl4pPr>
            <a:lvl5pPr marL="1370988" indent="0">
              <a:buNone/>
              <a:defRPr sz="1200" b="1"/>
            </a:lvl5pPr>
            <a:lvl6pPr marL="1713743" indent="0">
              <a:buNone/>
              <a:defRPr sz="1200" b="1"/>
            </a:lvl6pPr>
            <a:lvl7pPr marL="2056481" indent="0">
              <a:buNone/>
              <a:defRPr sz="1200" b="1"/>
            </a:lvl7pPr>
            <a:lvl8pPr marL="2399220" indent="0">
              <a:buNone/>
              <a:defRPr sz="1200" b="1"/>
            </a:lvl8pPr>
            <a:lvl9pPr marL="274196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458EEFB-A6E2-49D6-A3E9-39C3D4EF6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B7D4972-F0A6-40E5-8144-BC951163E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40" indent="0">
              <a:buNone/>
              <a:defRPr sz="1500" b="1"/>
            </a:lvl2pPr>
            <a:lvl3pPr marL="685494" indent="0">
              <a:buNone/>
              <a:defRPr sz="1400" b="1"/>
            </a:lvl3pPr>
            <a:lvl4pPr marL="1028241" indent="0">
              <a:buNone/>
              <a:defRPr sz="1200" b="1"/>
            </a:lvl4pPr>
            <a:lvl5pPr marL="1370988" indent="0">
              <a:buNone/>
              <a:defRPr sz="1200" b="1"/>
            </a:lvl5pPr>
            <a:lvl6pPr marL="1713743" indent="0">
              <a:buNone/>
              <a:defRPr sz="1200" b="1"/>
            </a:lvl6pPr>
            <a:lvl7pPr marL="2056481" indent="0">
              <a:buNone/>
              <a:defRPr sz="1200" b="1"/>
            </a:lvl7pPr>
            <a:lvl8pPr marL="2399220" indent="0">
              <a:buNone/>
              <a:defRPr sz="1200" b="1"/>
            </a:lvl8pPr>
            <a:lvl9pPr marL="274196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3D2C64-997B-42B5-9D89-B67F09183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20F7C1-E643-4C79-BF1B-411718CF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BBC2730-84A4-473B-A41A-56D51C79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1DB7AE7-1556-4144-9DD7-7F7D047A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30991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751C2F-BA7A-432E-B189-767CA43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7455ED-7BF1-4291-83A1-375BC1C0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737361-BD0D-472D-8D72-4542D34E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F018334-BFB2-44FF-A1A5-1484E946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6563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7651-F677-4C84-82DA-6072C1385CF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358-3ABB-4B37-99F2-5399CB59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60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F29042-2237-4DF3-A040-AC3B7420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C7E14AA-072A-44B5-9FAE-B5E067D8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4D605E8-C62D-4109-A848-E94C521C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33823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18FF46-DA66-4777-A274-9DB5DDD6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763BD4-6F08-4230-B20C-916EDB4E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F52194-8449-40D8-973A-8FCFC9882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40" indent="0">
              <a:buNone/>
              <a:defRPr sz="1100"/>
            </a:lvl2pPr>
            <a:lvl3pPr marL="685494" indent="0">
              <a:buNone/>
              <a:defRPr sz="900"/>
            </a:lvl3pPr>
            <a:lvl4pPr marL="1028241" indent="0">
              <a:buNone/>
              <a:defRPr sz="800"/>
            </a:lvl4pPr>
            <a:lvl5pPr marL="1370988" indent="0">
              <a:buNone/>
              <a:defRPr sz="800"/>
            </a:lvl5pPr>
            <a:lvl6pPr marL="1713743" indent="0">
              <a:buNone/>
              <a:defRPr sz="800"/>
            </a:lvl6pPr>
            <a:lvl7pPr marL="2056481" indent="0">
              <a:buNone/>
              <a:defRPr sz="800"/>
            </a:lvl7pPr>
            <a:lvl8pPr marL="2399220" indent="0">
              <a:buNone/>
              <a:defRPr sz="800"/>
            </a:lvl8pPr>
            <a:lvl9pPr marL="274196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C77648-203B-47C2-B5BF-4ED01602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9B33FE-1048-4CB3-ABFF-3C3655BB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32F823-CEA8-41BB-BD76-90AAD20D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69160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F87397-6497-4D51-BEF6-EBA9569D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CF60F87-2624-4895-BF91-3729C79B0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7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40" indent="0">
              <a:buNone/>
              <a:defRPr sz="2100"/>
            </a:lvl2pPr>
            <a:lvl3pPr marL="685494" indent="0">
              <a:buNone/>
              <a:defRPr sz="1800"/>
            </a:lvl3pPr>
            <a:lvl4pPr marL="1028241" indent="0">
              <a:buNone/>
              <a:defRPr sz="1500"/>
            </a:lvl4pPr>
            <a:lvl5pPr marL="1370988" indent="0">
              <a:buNone/>
              <a:defRPr sz="1500"/>
            </a:lvl5pPr>
            <a:lvl6pPr marL="1713743" indent="0">
              <a:buNone/>
              <a:defRPr sz="1500"/>
            </a:lvl6pPr>
            <a:lvl7pPr marL="2056481" indent="0">
              <a:buNone/>
              <a:defRPr sz="1500"/>
            </a:lvl7pPr>
            <a:lvl8pPr marL="2399220" indent="0">
              <a:buNone/>
              <a:defRPr sz="1500"/>
            </a:lvl8pPr>
            <a:lvl9pPr marL="274196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263534-946C-4F50-A348-C8E35DD36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40" indent="0">
              <a:buNone/>
              <a:defRPr sz="1100"/>
            </a:lvl2pPr>
            <a:lvl3pPr marL="685494" indent="0">
              <a:buNone/>
              <a:defRPr sz="900"/>
            </a:lvl3pPr>
            <a:lvl4pPr marL="1028241" indent="0">
              <a:buNone/>
              <a:defRPr sz="800"/>
            </a:lvl4pPr>
            <a:lvl5pPr marL="1370988" indent="0">
              <a:buNone/>
              <a:defRPr sz="800"/>
            </a:lvl5pPr>
            <a:lvl6pPr marL="1713743" indent="0">
              <a:buNone/>
              <a:defRPr sz="800"/>
            </a:lvl6pPr>
            <a:lvl7pPr marL="2056481" indent="0">
              <a:buNone/>
              <a:defRPr sz="800"/>
            </a:lvl7pPr>
            <a:lvl8pPr marL="2399220" indent="0">
              <a:buNone/>
              <a:defRPr sz="800"/>
            </a:lvl8pPr>
            <a:lvl9pPr marL="274196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111E90-7FC5-43F4-8487-96BAA30A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C21DE7-4820-47B0-B3C6-B36947B6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DE5071-D9BF-4569-BBDD-67E10164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78085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A3041A-35FC-4824-AD92-2D08B424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6CD8DF-123F-4910-A1BC-C3008FB6B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579855-EBA1-4577-912A-AC0CB9DE1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F8A1DE-ED01-4A9B-B32B-2314C588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A03998-5F41-48E1-BE28-F23CA6B4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86473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8A4EF5E-F136-4513-969A-771BF1701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62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6535BB-10A4-45D8-AD50-F3022D3F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62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D2B101-C5B4-4C2E-9911-2256BD91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4BAC38-189D-4D78-80F9-CD231B2E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D64236-398F-44D6-B9EC-45D9BFE1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54967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194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14982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33072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8714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899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7651-F677-4C84-82DA-6072C1385CF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358-3ABB-4B37-99F2-5399CB59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841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72840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44726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Roboto"/>
              </a:rPr>
              <a:pPr>
                <a:defRPr/>
              </a:pPr>
              <a:t>4/4/2026</a:t>
            </a:fld>
            <a:endParaRPr lang="en-US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Roboto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6037800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61361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95491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70073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96891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11627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05319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4120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74" indent="0">
              <a:buNone/>
              <a:defRPr sz="1200"/>
            </a:lvl2pPr>
            <a:lvl3pPr marL="913973" indent="0">
              <a:buNone/>
              <a:defRPr sz="1000"/>
            </a:lvl3pPr>
            <a:lvl4pPr marL="1370954" indent="0">
              <a:buNone/>
              <a:defRPr sz="900"/>
            </a:lvl4pPr>
            <a:lvl5pPr marL="1827944" indent="0">
              <a:buNone/>
              <a:defRPr sz="900"/>
            </a:lvl5pPr>
            <a:lvl6pPr marL="2284917" indent="0">
              <a:buNone/>
              <a:defRPr sz="900"/>
            </a:lvl6pPr>
            <a:lvl7pPr marL="2741891" indent="0">
              <a:buNone/>
              <a:defRPr sz="900"/>
            </a:lvl7pPr>
            <a:lvl8pPr marL="3198880" indent="0">
              <a:buNone/>
              <a:defRPr sz="900"/>
            </a:lvl8pPr>
            <a:lvl9pPr marL="36558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7651-F677-4C84-82DA-6072C1385CF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358-3ABB-4B37-99F2-5399CB59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876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953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98580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63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06395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41689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92798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90862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48346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96871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0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74" indent="0">
              <a:buNone/>
              <a:defRPr sz="2800"/>
            </a:lvl2pPr>
            <a:lvl3pPr marL="913973" indent="0">
              <a:buNone/>
              <a:defRPr sz="2400"/>
            </a:lvl3pPr>
            <a:lvl4pPr marL="1370954" indent="0">
              <a:buNone/>
              <a:defRPr sz="2000"/>
            </a:lvl4pPr>
            <a:lvl5pPr marL="1827944" indent="0">
              <a:buNone/>
              <a:defRPr sz="2000"/>
            </a:lvl5pPr>
            <a:lvl6pPr marL="2284917" indent="0">
              <a:buNone/>
              <a:defRPr sz="2000"/>
            </a:lvl6pPr>
            <a:lvl7pPr marL="2741891" indent="0">
              <a:buNone/>
              <a:defRPr sz="2000"/>
            </a:lvl7pPr>
            <a:lvl8pPr marL="3198880" indent="0">
              <a:buNone/>
              <a:defRPr sz="2000"/>
            </a:lvl8pPr>
            <a:lvl9pPr marL="36558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74" indent="0">
              <a:buNone/>
              <a:defRPr sz="1200"/>
            </a:lvl2pPr>
            <a:lvl3pPr marL="913973" indent="0">
              <a:buNone/>
              <a:defRPr sz="1000"/>
            </a:lvl3pPr>
            <a:lvl4pPr marL="1370954" indent="0">
              <a:buNone/>
              <a:defRPr sz="900"/>
            </a:lvl4pPr>
            <a:lvl5pPr marL="1827944" indent="0">
              <a:buNone/>
              <a:defRPr sz="900"/>
            </a:lvl5pPr>
            <a:lvl6pPr marL="2284917" indent="0">
              <a:buNone/>
              <a:defRPr sz="900"/>
            </a:lvl6pPr>
            <a:lvl7pPr marL="2741891" indent="0">
              <a:buNone/>
              <a:defRPr sz="900"/>
            </a:lvl7pPr>
            <a:lvl8pPr marL="3198880" indent="0">
              <a:buNone/>
              <a:defRPr sz="900"/>
            </a:lvl8pPr>
            <a:lvl9pPr marL="36558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7651-F677-4C84-82DA-6072C1385CF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358-3ABB-4B37-99F2-5399CB59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135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5909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42383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41746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96123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87116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97946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C58847-FED2-44EE-9D86-90E6C6EF6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719D3A-D177-405E-9DC9-CDD0358B7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D74E6B-63EC-496A-996A-AEFDF4BA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9B599-BE52-4912-9768-C5498A57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048DA-32D9-4EEE-81DC-92D8A7A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07565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0D1DA7-9898-471E-95E1-3E892B0B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77E980-5C94-41AD-9489-D218F1886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99E997-4BBA-43BD-8A35-14915D90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A83288-EF13-411A-99EC-8DA65725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15FF2F-74B8-409C-9278-ED2F66D1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27479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7C0D7-57DA-45D8-9114-A7B7B92B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D5C6B0-E236-4BCF-A728-F1263333E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EBE741-7BAC-48CC-A3DF-8B86EC4B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610F58-4754-42D2-9939-2BC39A3C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07B4CA-A929-4D15-A481-6DE272A0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77271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C3AAAE-0279-485F-9E07-076C11B1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2A8549-0AAD-4AAE-BE27-2B6DA3A3C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7D82F0-58E0-476C-BF89-C4531E262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D51648-263E-4F8D-B9DC-F15AB260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363464-AF31-4892-AB50-40C3566C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D944AB-991A-471B-B7AF-D7542BDE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4853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92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87.xml"/><Relationship Id="rId42" Type="http://schemas.openxmlformats.org/officeDocument/2006/relationships/slideLayout" Target="../slideLayouts/slideLayout95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slideLayout" Target="../slideLayouts/slideLayout91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94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37" Type="http://schemas.openxmlformats.org/officeDocument/2006/relationships/slideLayout" Target="../slideLayouts/slideLayout90.xml"/><Relationship Id="rId40" Type="http://schemas.openxmlformats.org/officeDocument/2006/relationships/slideLayout" Target="../slideLayouts/slideLayout93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Relationship Id="rId4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26" Type="http://schemas.openxmlformats.org/officeDocument/2006/relationships/slideLayout" Target="../slideLayouts/slideLayout121.xml"/><Relationship Id="rId39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116.xml"/><Relationship Id="rId34" Type="http://schemas.openxmlformats.org/officeDocument/2006/relationships/slideLayout" Target="../slideLayouts/slideLayout129.xml"/><Relationship Id="rId42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slideLayout" Target="../slideLayouts/slideLayout120.xml"/><Relationship Id="rId33" Type="http://schemas.openxmlformats.org/officeDocument/2006/relationships/slideLayout" Target="../slideLayouts/slideLayout128.xml"/><Relationship Id="rId38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29" Type="http://schemas.openxmlformats.org/officeDocument/2006/relationships/slideLayout" Target="../slideLayouts/slideLayout124.xml"/><Relationship Id="rId41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19.xml"/><Relationship Id="rId32" Type="http://schemas.openxmlformats.org/officeDocument/2006/relationships/slideLayout" Target="../slideLayouts/slideLayout127.xml"/><Relationship Id="rId37" Type="http://schemas.openxmlformats.org/officeDocument/2006/relationships/slideLayout" Target="../slideLayouts/slideLayout132.xml"/><Relationship Id="rId40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28" Type="http://schemas.openxmlformats.org/officeDocument/2006/relationships/slideLayout" Target="../slideLayouts/slideLayout123.xml"/><Relationship Id="rId36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31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Relationship Id="rId27" Type="http://schemas.openxmlformats.org/officeDocument/2006/relationships/slideLayout" Target="../slideLayouts/slideLayout122.xml"/><Relationship Id="rId30" Type="http://schemas.openxmlformats.org/officeDocument/2006/relationships/slideLayout" Target="../slideLayouts/slideLayout125.xml"/><Relationship Id="rId35" Type="http://schemas.openxmlformats.org/officeDocument/2006/relationships/slideLayout" Target="../slideLayouts/slideLayout130.xml"/><Relationship Id="rId4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slideLayout" Target="../slideLayouts/slideLayout155.xml"/><Relationship Id="rId26" Type="http://schemas.openxmlformats.org/officeDocument/2006/relationships/slideLayout" Target="../slideLayouts/slideLayout163.xml"/><Relationship Id="rId39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40.xml"/><Relationship Id="rId21" Type="http://schemas.openxmlformats.org/officeDocument/2006/relationships/slideLayout" Target="../slideLayouts/slideLayout158.xml"/><Relationship Id="rId34" Type="http://schemas.openxmlformats.org/officeDocument/2006/relationships/slideLayout" Target="../slideLayouts/slideLayout171.xml"/><Relationship Id="rId42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5" Type="http://schemas.openxmlformats.org/officeDocument/2006/relationships/slideLayout" Target="../slideLayouts/slideLayout162.xml"/><Relationship Id="rId33" Type="http://schemas.openxmlformats.org/officeDocument/2006/relationships/slideLayout" Target="../slideLayouts/slideLayout170.xml"/><Relationship Id="rId38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slideLayout" Target="../slideLayouts/slideLayout157.xml"/><Relationship Id="rId29" Type="http://schemas.openxmlformats.org/officeDocument/2006/relationships/slideLayout" Target="../slideLayouts/slideLayout166.xml"/><Relationship Id="rId41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24" Type="http://schemas.openxmlformats.org/officeDocument/2006/relationships/slideLayout" Target="../slideLayouts/slideLayout161.xml"/><Relationship Id="rId32" Type="http://schemas.openxmlformats.org/officeDocument/2006/relationships/slideLayout" Target="../slideLayouts/slideLayout169.xml"/><Relationship Id="rId37" Type="http://schemas.openxmlformats.org/officeDocument/2006/relationships/slideLayout" Target="../slideLayouts/slideLayout174.xml"/><Relationship Id="rId40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23" Type="http://schemas.openxmlformats.org/officeDocument/2006/relationships/slideLayout" Target="../slideLayouts/slideLayout160.xml"/><Relationship Id="rId28" Type="http://schemas.openxmlformats.org/officeDocument/2006/relationships/slideLayout" Target="../slideLayouts/slideLayout165.xml"/><Relationship Id="rId36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47.xml"/><Relationship Id="rId19" Type="http://schemas.openxmlformats.org/officeDocument/2006/relationships/slideLayout" Target="../slideLayouts/slideLayout156.xml"/><Relationship Id="rId31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Relationship Id="rId22" Type="http://schemas.openxmlformats.org/officeDocument/2006/relationships/slideLayout" Target="../slideLayouts/slideLayout159.xml"/><Relationship Id="rId27" Type="http://schemas.openxmlformats.org/officeDocument/2006/relationships/slideLayout" Target="../slideLayouts/slideLayout164.xml"/><Relationship Id="rId30" Type="http://schemas.openxmlformats.org/officeDocument/2006/relationships/slideLayout" Target="../slideLayouts/slideLayout167.xml"/><Relationship Id="rId35" Type="http://schemas.openxmlformats.org/officeDocument/2006/relationships/slideLayout" Target="../slideLayouts/slideLayout172.xml"/><Relationship Id="rId43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18" Type="http://schemas.openxmlformats.org/officeDocument/2006/relationships/slideLayout" Target="../slideLayouts/slideLayout197.xml"/><Relationship Id="rId26" Type="http://schemas.openxmlformats.org/officeDocument/2006/relationships/slideLayout" Target="../slideLayouts/slideLayout205.xml"/><Relationship Id="rId39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182.xml"/><Relationship Id="rId21" Type="http://schemas.openxmlformats.org/officeDocument/2006/relationships/slideLayout" Target="../slideLayouts/slideLayout200.xml"/><Relationship Id="rId34" Type="http://schemas.openxmlformats.org/officeDocument/2006/relationships/slideLayout" Target="../slideLayouts/slideLayout213.xml"/><Relationship Id="rId42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slideLayout" Target="../slideLayouts/slideLayout196.xml"/><Relationship Id="rId25" Type="http://schemas.openxmlformats.org/officeDocument/2006/relationships/slideLayout" Target="../slideLayouts/slideLayout204.xml"/><Relationship Id="rId33" Type="http://schemas.openxmlformats.org/officeDocument/2006/relationships/slideLayout" Target="../slideLayouts/slideLayout212.xml"/><Relationship Id="rId38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20" Type="http://schemas.openxmlformats.org/officeDocument/2006/relationships/slideLayout" Target="../slideLayouts/slideLayout199.xml"/><Relationship Id="rId29" Type="http://schemas.openxmlformats.org/officeDocument/2006/relationships/slideLayout" Target="../slideLayouts/slideLayout208.xml"/><Relationship Id="rId41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24" Type="http://schemas.openxmlformats.org/officeDocument/2006/relationships/slideLayout" Target="../slideLayouts/slideLayout203.xml"/><Relationship Id="rId32" Type="http://schemas.openxmlformats.org/officeDocument/2006/relationships/slideLayout" Target="../slideLayouts/slideLayout211.xml"/><Relationship Id="rId37" Type="http://schemas.openxmlformats.org/officeDocument/2006/relationships/slideLayout" Target="../slideLayouts/slideLayout216.xml"/><Relationship Id="rId40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23" Type="http://schemas.openxmlformats.org/officeDocument/2006/relationships/slideLayout" Target="../slideLayouts/slideLayout202.xml"/><Relationship Id="rId28" Type="http://schemas.openxmlformats.org/officeDocument/2006/relationships/slideLayout" Target="../slideLayouts/slideLayout207.xml"/><Relationship Id="rId36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189.xml"/><Relationship Id="rId19" Type="http://schemas.openxmlformats.org/officeDocument/2006/relationships/slideLayout" Target="../slideLayouts/slideLayout198.xml"/><Relationship Id="rId31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Relationship Id="rId22" Type="http://schemas.openxmlformats.org/officeDocument/2006/relationships/slideLayout" Target="../slideLayouts/slideLayout201.xml"/><Relationship Id="rId27" Type="http://schemas.openxmlformats.org/officeDocument/2006/relationships/slideLayout" Target="../slideLayouts/slideLayout206.xml"/><Relationship Id="rId30" Type="http://schemas.openxmlformats.org/officeDocument/2006/relationships/slideLayout" Target="../slideLayouts/slideLayout209.xml"/><Relationship Id="rId35" Type="http://schemas.openxmlformats.org/officeDocument/2006/relationships/slideLayout" Target="../slideLayouts/slideLayout214.xml"/><Relationship Id="rId43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18" Type="http://schemas.openxmlformats.org/officeDocument/2006/relationships/slideLayout" Target="../slideLayouts/slideLayout239.xml"/><Relationship Id="rId26" Type="http://schemas.openxmlformats.org/officeDocument/2006/relationships/slideLayout" Target="../slideLayouts/slideLayout247.xml"/><Relationship Id="rId39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24.xml"/><Relationship Id="rId21" Type="http://schemas.openxmlformats.org/officeDocument/2006/relationships/slideLayout" Target="../slideLayouts/slideLayout242.xml"/><Relationship Id="rId34" Type="http://schemas.openxmlformats.org/officeDocument/2006/relationships/slideLayout" Target="../slideLayouts/slideLayout255.xml"/><Relationship Id="rId42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17" Type="http://schemas.openxmlformats.org/officeDocument/2006/relationships/slideLayout" Target="../slideLayouts/slideLayout238.xml"/><Relationship Id="rId25" Type="http://schemas.openxmlformats.org/officeDocument/2006/relationships/slideLayout" Target="../slideLayouts/slideLayout246.xml"/><Relationship Id="rId33" Type="http://schemas.openxmlformats.org/officeDocument/2006/relationships/slideLayout" Target="../slideLayouts/slideLayout254.xml"/><Relationship Id="rId38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23.xml"/><Relationship Id="rId16" Type="http://schemas.openxmlformats.org/officeDocument/2006/relationships/slideLayout" Target="../slideLayouts/slideLayout237.xml"/><Relationship Id="rId20" Type="http://schemas.openxmlformats.org/officeDocument/2006/relationships/slideLayout" Target="../slideLayouts/slideLayout241.xml"/><Relationship Id="rId29" Type="http://schemas.openxmlformats.org/officeDocument/2006/relationships/slideLayout" Target="../slideLayouts/slideLayout250.xml"/><Relationship Id="rId41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24" Type="http://schemas.openxmlformats.org/officeDocument/2006/relationships/slideLayout" Target="../slideLayouts/slideLayout245.xml"/><Relationship Id="rId32" Type="http://schemas.openxmlformats.org/officeDocument/2006/relationships/slideLayout" Target="../slideLayouts/slideLayout253.xml"/><Relationship Id="rId37" Type="http://schemas.openxmlformats.org/officeDocument/2006/relationships/slideLayout" Target="../slideLayouts/slideLayout258.xml"/><Relationship Id="rId40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36.xml"/><Relationship Id="rId23" Type="http://schemas.openxmlformats.org/officeDocument/2006/relationships/slideLayout" Target="../slideLayouts/slideLayout244.xml"/><Relationship Id="rId28" Type="http://schemas.openxmlformats.org/officeDocument/2006/relationships/slideLayout" Target="../slideLayouts/slideLayout249.xml"/><Relationship Id="rId36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31.xml"/><Relationship Id="rId19" Type="http://schemas.openxmlformats.org/officeDocument/2006/relationships/slideLayout" Target="../slideLayouts/slideLayout240.xml"/><Relationship Id="rId31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Relationship Id="rId22" Type="http://schemas.openxmlformats.org/officeDocument/2006/relationships/slideLayout" Target="../slideLayouts/slideLayout243.xml"/><Relationship Id="rId27" Type="http://schemas.openxmlformats.org/officeDocument/2006/relationships/slideLayout" Target="../slideLayouts/slideLayout248.xml"/><Relationship Id="rId30" Type="http://schemas.openxmlformats.org/officeDocument/2006/relationships/slideLayout" Target="../slideLayouts/slideLayout251.xml"/><Relationship Id="rId35" Type="http://schemas.openxmlformats.org/officeDocument/2006/relationships/slideLayout" Target="../slideLayouts/slideLayout256.xml"/><Relationship Id="rId43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02" tIns="45701" rIns="91402" bIns="457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02" tIns="45701" rIns="91402" bIns="457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E7651-F677-4C84-82DA-6072C1385CF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2358-3ABB-4B37-99F2-5399CB59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31" indent="-342731" algn="l" defTabSz="91397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7" indent="-285617" algn="l" defTabSz="91397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59" indent="-228486" algn="l" defTabSz="9139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40" indent="-228486" algn="l" defTabSz="91397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30" indent="-228486" algn="l" defTabSz="91397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03" indent="-228486" algn="l" defTabSz="9139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94" indent="-228486" algn="l" defTabSz="9139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76" indent="-228486" algn="l" defTabSz="9139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57" indent="-228486" algn="l" defTabSz="9139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3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7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1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2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AC0B65-101D-4CA6-9F27-113AF98B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2" tIns="34289" rIns="68552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366324-6C15-4503-AE43-F0C570DA1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2" tIns="34289" rIns="68552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9669F4-CAF1-4FA4-8DC9-8DE8F80CC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77"/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477"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B32563-706F-4427-A4A4-D79F96A23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1D7A2A-3AA5-4E0D-952B-7132850EB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77"/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4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9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transition spd="slow">
    <p:fade/>
  </p:transition>
  <p:txStyles>
    <p:titleStyle>
      <a:lvl1pPr algn="l" defTabSz="68547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4" indent="-171374" algn="l" defTabSz="68547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21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50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80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11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57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96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34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81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3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77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16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54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0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3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6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9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AC0B65-101D-4CA6-9F27-113AF98B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3" tIns="34289" rIns="68553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366324-6C15-4503-AE43-F0C570DA1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3" tIns="34289" rIns="68553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9669F4-CAF1-4FA4-8DC9-8DE8F80CC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3" tIns="34289" rIns="6855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94"/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494"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B32563-706F-4427-A4A4-D79F96A23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3" tIns="34289" rIns="6855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1D7A2A-3AA5-4E0D-952B-7132850EB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3" tIns="34289" rIns="6855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94"/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4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6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38" r:id="rId35"/>
    <p:sldLayoutId id="2147483739" r:id="rId36"/>
    <p:sldLayoutId id="2147483740" r:id="rId37"/>
    <p:sldLayoutId id="2147483741" r:id="rId38"/>
    <p:sldLayoutId id="2147483742" r:id="rId39"/>
    <p:sldLayoutId id="2147483743" r:id="rId40"/>
    <p:sldLayoutId id="2147483744" r:id="rId41"/>
    <p:sldLayoutId id="2147483745" r:id="rId42"/>
  </p:sldLayoutIdLst>
  <p:transition spd="slow">
    <p:fade/>
  </p:transition>
  <p:txStyles>
    <p:titleStyle>
      <a:lvl1pPr algn="l" defTabSz="68549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8" indent="-171378" algn="l" defTabSz="68549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3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71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10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50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04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51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98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53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4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41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88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43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81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2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6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AC0B65-101D-4CA6-9F27-113AF98B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8" tIns="34289" rIns="68558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366324-6C15-4503-AE43-F0C570DA1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8" tIns="34289" rIns="68558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9669F4-CAF1-4FA4-8DC9-8DE8F80CC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45"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B32563-706F-4427-A4A4-D79F96A23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1D7A2A-3AA5-4E0D-952B-7132850EB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7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78" r:id="rId32"/>
    <p:sldLayoutId id="2147483779" r:id="rId33"/>
    <p:sldLayoutId id="2147483780" r:id="rId34"/>
    <p:sldLayoutId id="2147483781" r:id="rId35"/>
    <p:sldLayoutId id="2147483782" r:id="rId36"/>
    <p:sldLayoutId id="2147483783" r:id="rId37"/>
    <p:sldLayoutId id="2147483784" r:id="rId38"/>
    <p:sldLayoutId id="2147483785" r:id="rId39"/>
    <p:sldLayoutId id="2147483786" r:id="rId40"/>
    <p:sldLayoutId id="2147483787" r:id="rId41"/>
    <p:sldLayoutId id="2147483788" r:id="rId42"/>
  </p:sldLayoutIdLst>
  <p:transition spd="slow">
    <p:fade/>
  </p:transition>
  <p:txStyles>
    <p:titleStyle>
      <a:lvl1pPr algn="l" defTabSz="68554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0" indent="-171390" algn="l" defTabSz="68554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34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0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67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45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8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9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AC0B65-101D-4CA6-9F27-113AF98B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4" tIns="34289" rIns="68564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366324-6C15-4503-AE43-F0C570DA1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4" tIns="34289" rIns="68564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9669F4-CAF1-4FA4-8DC9-8DE8F80CC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4" tIns="34289" rIns="6856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13"/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13"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B32563-706F-4427-A4A4-D79F96A23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4" tIns="34289" rIns="6856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1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1D7A2A-3AA5-4E0D-952B-7132850EB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4" tIns="34289" rIns="6856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13"/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1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8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  <p:sldLayoutId id="2147483818" r:id="rId29"/>
    <p:sldLayoutId id="2147483819" r:id="rId30"/>
    <p:sldLayoutId id="2147483820" r:id="rId31"/>
    <p:sldLayoutId id="2147483821" r:id="rId32"/>
    <p:sldLayoutId id="2147483822" r:id="rId33"/>
    <p:sldLayoutId id="2147483823" r:id="rId34"/>
    <p:sldLayoutId id="2147483824" r:id="rId35"/>
    <p:sldLayoutId id="2147483825" r:id="rId36"/>
    <p:sldLayoutId id="2147483826" r:id="rId37"/>
    <p:sldLayoutId id="2147483827" r:id="rId38"/>
    <p:sldLayoutId id="2147483828" r:id="rId39"/>
    <p:sldLayoutId id="2147483829" r:id="rId40"/>
    <p:sldLayoutId id="2147483830" r:id="rId41"/>
    <p:sldLayoutId id="2147483831" r:id="rId42"/>
  </p:sldLayoutIdLst>
  <p:transition spd="slow">
    <p:fade/>
  </p:transition>
  <p:txStyles>
    <p:titleStyle>
      <a:lvl1pPr algn="l" defTabSz="68561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6" indent="-171406" algn="l" defTabSz="68561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17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18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20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23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33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40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46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57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26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37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38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4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4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AC0B65-101D-4CA6-9F27-113AF98B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366324-6C15-4503-AE43-F0C570DA1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9669F4-CAF1-4FA4-8DC9-8DE8F80CC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B32563-706F-4427-A4A4-D79F96A23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1D7A2A-3AA5-4E0D-952B-7132850EB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5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  <p:sldLayoutId id="2147483857" r:id="rId25"/>
    <p:sldLayoutId id="2147483858" r:id="rId26"/>
    <p:sldLayoutId id="2147483859" r:id="rId27"/>
    <p:sldLayoutId id="2147483860" r:id="rId28"/>
    <p:sldLayoutId id="2147483861" r:id="rId29"/>
    <p:sldLayoutId id="2147483862" r:id="rId30"/>
    <p:sldLayoutId id="2147483863" r:id="rId31"/>
    <p:sldLayoutId id="2147483864" r:id="rId32"/>
    <p:sldLayoutId id="2147483865" r:id="rId33"/>
    <p:sldLayoutId id="2147483866" r:id="rId34"/>
    <p:sldLayoutId id="2147483867" r:id="rId35"/>
    <p:sldLayoutId id="2147483868" r:id="rId36"/>
    <p:sldLayoutId id="2147483869" r:id="rId37"/>
    <p:sldLayoutId id="2147483870" r:id="rId38"/>
    <p:sldLayoutId id="2147483871" r:id="rId39"/>
    <p:sldLayoutId id="2147483872" r:id="rId40"/>
    <p:sldLayoutId id="2147483873" r:id="rId41"/>
    <p:sldLayoutId id="2147483874" r:id="rId42"/>
  </p:sldLayoutIdLst>
  <p:transition spd="slow">
    <p:fade/>
  </p:transition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AC0B65-101D-4CA6-9F27-113AF98B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366324-6C15-4503-AE43-F0C570DA1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9669F4-CAF1-4FA4-8DC9-8DE8F80CC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DFE3E31-32B7-4F5C-A413-5725749F1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B32563-706F-4427-A4A4-D79F96A23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1D7A2A-3AA5-4E0D-952B-7132850EB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EFAB6FF-CA4F-49F1-9299-02BC21BF1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  <p:sldLayoutId id="2147483894" r:id="rId19"/>
    <p:sldLayoutId id="2147483895" r:id="rId20"/>
    <p:sldLayoutId id="2147483896" r:id="rId21"/>
    <p:sldLayoutId id="2147483897" r:id="rId22"/>
    <p:sldLayoutId id="2147483898" r:id="rId23"/>
    <p:sldLayoutId id="2147483899" r:id="rId24"/>
    <p:sldLayoutId id="2147483900" r:id="rId25"/>
    <p:sldLayoutId id="2147483901" r:id="rId26"/>
    <p:sldLayoutId id="2147483902" r:id="rId27"/>
    <p:sldLayoutId id="2147483903" r:id="rId28"/>
    <p:sldLayoutId id="2147483904" r:id="rId29"/>
    <p:sldLayoutId id="2147483905" r:id="rId30"/>
    <p:sldLayoutId id="2147483906" r:id="rId31"/>
    <p:sldLayoutId id="2147483907" r:id="rId32"/>
    <p:sldLayoutId id="2147483908" r:id="rId33"/>
    <p:sldLayoutId id="2147483909" r:id="rId34"/>
    <p:sldLayoutId id="2147483910" r:id="rId35"/>
    <p:sldLayoutId id="2147483911" r:id="rId36"/>
    <p:sldLayoutId id="2147483912" r:id="rId37"/>
    <p:sldLayoutId id="2147483913" r:id="rId38"/>
    <p:sldLayoutId id="2147483914" r:id="rId39"/>
    <p:sldLayoutId id="2147483915" r:id="rId40"/>
    <p:sldLayoutId id="2147483916" r:id="rId41"/>
    <p:sldLayoutId id="2147483917" r:id="rId42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3.xml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Liên hợp quố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3"/>
            <a:ext cx="9144000" cy="501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6928" y="0"/>
            <a:ext cx="9170928" cy="784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02" tIns="45701" rIns="91402" bIns="4570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err="1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Chủ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 1.</a:t>
            </a:r>
            <a:r>
              <a:rPr lang="en-US" b="1" dirty="0" smtClean="0">
                <a:solidFill>
                  <a:srgbClr val="FF0000"/>
                </a:solidFill>
                <a:effectLst/>
                <a:latin typeface="Cambria"/>
                <a:ea typeface="MS Mincho"/>
                <a:cs typeface="Times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THẾ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GIỚI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SAU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CHIẾN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TRANH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LẠNH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  </a:t>
            </a:r>
            <a:endParaRPr lang="en-US" sz="1400" b="1" dirty="0">
              <a:solidFill>
                <a:srgbClr val="FF0000"/>
              </a:solidFill>
              <a:latin typeface="Cambria"/>
              <a:ea typeface="MS Mincho"/>
              <a:cs typeface="Times New Roman"/>
            </a:endParaRPr>
          </a:p>
          <a:p>
            <a:r>
              <a:rPr lang="en-US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                                              </a:t>
            </a:r>
            <a:r>
              <a:rPr lang="en-US" b="1" dirty="0" err="1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Bài</a:t>
            </a:r>
            <a:r>
              <a:rPr lang="en-US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 1. </a:t>
            </a:r>
            <a:r>
              <a:rPr lang="en-US" b="1" dirty="0" err="1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LIÊN</a:t>
            </a:r>
            <a:r>
              <a:rPr lang="en-US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HỢP</a:t>
            </a:r>
            <a:r>
              <a:rPr lang="en-US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QUỐC</a:t>
            </a:r>
            <a:r>
              <a:rPr lang="en-US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 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19169"/>
            <a:ext cx="8458200" cy="2505301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>
              <a:lnSpc>
                <a:spcPct val="115000"/>
              </a:lnSpc>
              <a:tabLst>
                <a:tab pos="1054241" algn="l"/>
              </a:tabLst>
            </a:pPr>
            <a:r>
              <a:rPr lang="vi-VN" sz="2800" dirty="0">
                <a:latin typeface="Arial" pitchFamily="34" charset="0"/>
                <a:ea typeface="MS Mincho"/>
                <a:cs typeface="Arial" pitchFamily="34" charset="0"/>
              </a:rPr>
              <a:t>- </a:t>
            </a:r>
            <a:r>
              <a:rPr lang="vi-VN" sz="2800" u="sng" dirty="0">
                <a:latin typeface="Arial" pitchFamily="34" charset="0"/>
                <a:ea typeface="MS Mincho"/>
                <a:cs typeface="Arial" pitchFamily="34" charset="0"/>
              </a:rPr>
              <a:t>Bình đẳng</a:t>
            </a:r>
            <a:r>
              <a:rPr lang="vi-VN" sz="2800" dirty="0">
                <a:latin typeface="Arial" pitchFamily="34" charset="0"/>
                <a:ea typeface="MS Mincho"/>
                <a:cs typeface="Arial" pitchFamily="34" charset="0"/>
              </a:rPr>
              <a:t> chủ quyền giữa các quốc gia</a:t>
            </a:r>
            <a:endParaRPr lang="en-US" sz="2800" dirty="0">
              <a:latin typeface="Arial" pitchFamily="34" charset="0"/>
              <a:ea typeface="MS Mincho"/>
              <a:cs typeface="Arial" pitchFamily="34" charset="0"/>
            </a:endParaRPr>
          </a:p>
          <a:p>
            <a:pPr>
              <a:lnSpc>
                <a:spcPct val="115000"/>
              </a:lnSpc>
              <a:tabLst>
                <a:tab pos="1046621" algn="l"/>
              </a:tabLst>
            </a:pPr>
            <a:r>
              <a:rPr lang="vi-VN" sz="2800" dirty="0">
                <a:latin typeface="Arial" pitchFamily="34" charset="0"/>
                <a:ea typeface="MS Mincho"/>
                <a:cs typeface="Arial" pitchFamily="34" charset="0"/>
              </a:rPr>
              <a:t>- </a:t>
            </a:r>
            <a:r>
              <a:rPr lang="vi-VN" sz="2800" u="sng" dirty="0">
                <a:latin typeface="Arial" pitchFamily="34" charset="0"/>
                <a:ea typeface="MS Mincho"/>
                <a:cs typeface="Arial" pitchFamily="34" charset="0"/>
              </a:rPr>
              <a:t>Tôn trọng</a:t>
            </a:r>
            <a:r>
              <a:rPr lang="vi-VN" sz="2800" dirty="0">
                <a:latin typeface="Arial" pitchFamily="34" charset="0"/>
                <a:ea typeface="MS Mincho"/>
                <a:cs typeface="Arial" pitchFamily="34" charset="0"/>
              </a:rPr>
              <a:t> các nghĩa vụ, luật pháp quốc tế, toàn vẹn lãnh thổ các nước.</a:t>
            </a:r>
            <a:endParaRPr lang="en-US" sz="2800" dirty="0">
              <a:latin typeface="Arial" pitchFamily="34" charset="0"/>
              <a:ea typeface="MS Mincho"/>
              <a:cs typeface="Arial" pitchFamily="34" charset="0"/>
            </a:endParaRPr>
          </a:p>
          <a:p>
            <a:pPr>
              <a:lnSpc>
                <a:spcPct val="115000"/>
              </a:lnSpc>
              <a:tabLst>
                <a:tab pos="1031390" algn="l"/>
              </a:tabLst>
            </a:pPr>
            <a:r>
              <a:rPr lang="vi-VN" sz="2800" dirty="0">
                <a:latin typeface="Arial" pitchFamily="34" charset="0"/>
                <a:ea typeface="MS Mincho"/>
                <a:cs typeface="Arial" pitchFamily="34" charset="0"/>
              </a:rPr>
              <a:t>- Giải quyết tranh chấp = </a:t>
            </a:r>
            <a:r>
              <a:rPr lang="vi-VN" sz="2800" u="sng" dirty="0">
                <a:latin typeface="Arial" pitchFamily="34" charset="0"/>
                <a:ea typeface="MS Mincho"/>
                <a:cs typeface="Arial" pitchFamily="34" charset="0"/>
              </a:rPr>
              <a:t>hoà bình</a:t>
            </a:r>
            <a:r>
              <a:rPr lang="vi-VN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ea typeface="MS Mincho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- </a:t>
            </a:r>
            <a:r>
              <a:rPr lang="en-US" sz="2800" u="sng" dirty="0" err="1">
                <a:latin typeface="Arial" pitchFamily="34" charset="0"/>
                <a:ea typeface="MS Mincho"/>
                <a:cs typeface="Arial" pitchFamily="34" charset="0"/>
              </a:rPr>
              <a:t>Không</a:t>
            </a:r>
            <a:r>
              <a:rPr lang="en-US" sz="2800" u="sng" dirty="0">
                <a:latin typeface="Arial" pitchFamily="34" charset="0"/>
                <a:ea typeface="MS Mincho"/>
                <a:cs typeface="Arial" pitchFamily="34" charset="0"/>
              </a:rPr>
              <a:t> can </a:t>
            </a:r>
            <a:r>
              <a:rPr lang="en-US" sz="2800" u="sng" dirty="0" err="1">
                <a:latin typeface="Arial" pitchFamily="34" charset="0"/>
                <a:ea typeface="MS Mincho"/>
                <a:cs typeface="Arial" pitchFamily="34" charset="0"/>
              </a:rPr>
              <a:t>thiệp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công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việc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nội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bộ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nước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19" y="285751"/>
            <a:ext cx="4665289" cy="523220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Arial" pitchFamily="34" charset="0"/>
                <a:ea typeface="Times New Roman"/>
                <a:cs typeface="Arial" pitchFamily="34" charset="0"/>
              </a:rPr>
              <a:t>4. N</a:t>
            </a:r>
            <a:r>
              <a:rPr lang="vi-VN" sz="2800" b="1" dirty="0">
                <a:solidFill>
                  <a:srgbClr val="0000CC"/>
                </a:solidFill>
                <a:latin typeface="Arial" pitchFamily="34" charset="0"/>
                <a:ea typeface="Times New Roman"/>
                <a:cs typeface="Arial" pitchFamily="34" charset="0"/>
              </a:rPr>
              <a:t>guyên tắc hoạt động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EAF2091C-A199-49FA-9F24-464481C09A28}"/>
              </a:ext>
            </a:extLst>
          </p:cNvPr>
          <p:cNvSpPr/>
          <p:nvPr/>
        </p:nvSpPr>
        <p:spPr>
          <a:xfrm>
            <a:off x="1056995" y="639422"/>
            <a:ext cx="1325217" cy="1325217"/>
          </a:xfrm>
          <a:prstGeom prst="ellipse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A08E1CA-2E23-4E1A-A67F-F07AFFCC019D}"/>
              </a:ext>
            </a:extLst>
          </p:cNvPr>
          <p:cNvSpPr/>
          <p:nvPr/>
        </p:nvSpPr>
        <p:spPr>
          <a:xfrm>
            <a:off x="5876960" y="2704588"/>
            <a:ext cx="1406951" cy="1406951"/>
          </a:xfrm>
          <a:prstGeom prst="ellipse">
            <a:avLst/>
          </a:prstGeom>
          <a:blipFill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D2D4E65-28ED-4DEC-A4D4-52E03597F8F2}"/>
              </a:ext>
            </a:extLst>
          </p:cNvPr>
          <p:cNvSpPr/>
          <p:nvPr/>
        </p:nvSpPr>
        <p:spPr>
          <a:xfrm>
            <a:off x="1924386" y="2802517"/>
            <a:ext cx="1211090" cy="1211090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7FD5C88-3A21-4DB8-9DAB-AA715A5F529F}"/>
              </a:ext>
            </a:extLst>
          </p:cNvPr>
          <p:cNvSpPr txBox="1"/>
          <p:nvPr/>
        </p:nvSpPr>
        <p:spPr>
          <a:xfrm>
            <a:off x="1207925" y="1889629"/>
            <a:ext cx="1023357" cy="484748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ctr" defTabSz="685783"/>
            <a:r>
              <a:rPr lang="en-US" sz="2700" b="1" dirty="0">
                <a:solidFill>
                  <a:srgbClr val="00527F"/>
                </a:solidFill>
              </a:rPr>
              <a:t>WHO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BE5B554-5BB0-4E1B-BE24-A8A6945E72C6}"/>
              </a:ext>
            </a:extLst>
          </p:cNvPr>
          <p:cNvSpPr txBox="1"/>
          <p:nvPr/>
        </p:nvSpPr>
        <p:spPr>
          <a:xfrm>
            <a:off x="1739330" y="4044814"/>
            <a:ext cx="1581203" cy="484748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ctr" defTabSz="685783"/>
            <a:r>
              <a:rPr lang="en-US" sz="2700" b="1" dirty="0">
                <a:solidFill>
                  <a:srgbClr val="009EDB"/>
                </a:solidFill>
              </a:rPr>
              <a:t>UNESCO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0866CE-60F2-4B78-A0AB-85E07B26989D}"/>
              </a:ext>
            </a:extLst>
          </p:cNvPr>
          <p:cNvSpPr txBox="1"/>
          <p:nvPr/>
        </p:nvSpPr>
        <p:spPr>
          <a:xfrm>
            <a:off x="5847542" y="4044814"/>
            <a:ext cx="1465787" cy="484748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ctr" defTabSz="685783"/>
            <a:r>
              <a:rPr lang="en-US" sz="2700" b="1" dirty="0">
                <a:solidFill>
                  <a:srgbClr val="00B0F0"/>
                </a:solidFill>
              </a:rPr>
              <a:t>UNICEF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CB1B98A-E890-4567-9A15-4F2F39D89FFA}"/>
              </a:ext>
            </a:extLst>
          </p:cNvPr>
          <p:cNvSpPr txBox="1"/>
          <p:nvPr/>
        </p:nvSpPr>
        <p:spPr>
          <a:xfrm>
            <a:off x="512204" y="2370947"/>
            <a:ext cx="2414796" cy="392415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ctr" defTabSz="685783"/>
            <a:r>
              <a:rPr lang="en-US" sz="2100" dirty="0" err="1">
                <a:solidFill>
                  <a:srgbClr val="5C5C5C"/>
                </a:solidFill>
              </a:rPr>
              <a:t>Tổ</a:t>
            </a:r>
            <a:r>
              <a:rPr lang="en-US" sz="2100" dirty="0">
                <a:solidFill>
                  <a:srgbClr val="5C5C5C"/>
                </a:solidFill>
              </a:rPr>
              <a:t> </a:t>
            </a:r>
            <a:r>
              <a:rPr lang="en-US" sz="2100" dirty="0" err="1">
                <a:solidFill>
                  <a:srgbClr val="5C5C5C"/>
                </a:solidFill>
              </a:rPr>
              <a:t>chức</a:t>
            </a:r>
            <a:r>
              <a:rPr lang="en-US" sz="2100" dirty="0">
                <a:solidFill>
                  <a:srgbClr val="5C5C5C"/>
                </a:solidFill>
              </a:rPr>
              <a:t> Y </a:t>
            </a:r>
            <a:r>
              <a:rPr lang="en-US" sz="2100" dirty="0" err="1">
                <a:solidFill>
                  <a:srgbClr val="5C5C5C"/>
                </a:solidFill>
              </a:rPr>
              <a:t>tế</a:t>
            </a:r>
            <a:r>
              <a:rPr lang="en-US" sz="2100" dirty="0">
                <a:solidFill>
                  <a:srgbClr val="5C5C5C"/>
                </a:solidFill>
              </a:rPr>
              <a:t> </a:t>
            </a:r>
            <a:r>
              <a:rPr lang="en-US" sz="2100" dirty="0" err="1">
                <a:solidFill>
                  <a:srgbClr val="5C5C5C"/>
                </a:solidFill>
              </a:rPr>
              <a:t>thế</a:t>
            </a:r>
            <a:r>
              <a:rPr lang="en-US" sz="2100" dirty="0">
                <a:solidFill>
                  <a:srgbClr val="5C5C5C"/>
                </a:solidFill>
              </a:rPr>
              <a:t> </a:t>
            </a:r>
            <a:r>
              <a:rPr lang="en-US" sz="2100" dirty="0" err="1">
                <a:solidFill>
                  <a:srgbClr val="5C5C5C"/>
                </a:solidFill>
              </a:rPr>
              <a:t>giới</a:t>
            </a:r>
            <a:endParaRPr lang="en-US" sz="2100" dirty="0">
              <a:solidFill>
                <a:srgbClr val="5C5C5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063990F-426E-4013-B208-963C48ABEF32}"/>
              </a:ext>
            </a:extLst>
          </p:cNvPr>
          <p:cNvSpPr txBox="1"/>
          <p:nvPr/>
        </p:nvSpPr>
        <p:spPr>
          <a:xfrm>
            <a:off x="204810" y="4442285"/>
            <a:ext cx="4354804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100" dirty="0" err="1">
                <a:solidFill>
                  <a:srgbClr val="5C5C5C"/>
                </a:solidFill>
              </a:rPr>
              <a:t>Tổ</a:t>
            </a:r>
            <a:r>
              <a:rPr lang="en-US" sz="2100" dirty="0">
                <a:solidFill>
                  <a:srgbClr val="5C5C5C"/>
                </a:solidFill>
              </a:rPr>
              <a:t> </a:t>
            </a:r>
            <a:r>
              <a:rPr lang="en-US" sz="2100" dirty="0" err="1">
                <a:solidFill>
                  <a:srgbClr val="5C5C5C"/>
                </a:solidFill>
              </a:rPr>
              <a:t>chức</a:t>
            </a:r>
            <a:r>
              <a:rPr lang="en-US" sz="2100" dirty="0">
                <a:solidFill>
                  <a:srgbClr val="5C5C5C"/>
                </a:solidFill>
              </a:rPr>
              <a:t> </a:t>
            </a:r>
            <a:r>
              <a:rPr lang="en-US" sz="2100" dirty="0" err="1">
                <a:solidFill>
                  <a:srgbClr val="5C5C5C"/>
                </a:solidFill>
              </a:rPr>
              <a:t>Giáo</a:t>
            </a:r>
            <a:r>
              <a:rPr lang="en-US" sz="2100" dirty="0">
                <a:solidFill>
                  <a:srgbClr val="5C5C5C"/>
                </a:solidFill>
              </a:rPr>
              <a:t> </a:t>
            </a:r>
            <a:r>
              <a:rPr lang="en-US" sz="2100" dirty="0" err="1">
                <a:solidFill>
                  <a:srgbClr val="5C5C5C"/>
                </a:solidFill>
              </a:rPr>
              <a:t>dục</a:t>
            </a:r>
            <a:r>
              <a:rPr lang="en-US" sz="2100" dirty="0">
                <a:solidFill>
                  <a:srgbClr val="5C5C5C"/>
                </a:solidFill>
              </a:rPr>
              <a:t>, Khoa </a:t>
            </a:r>
            <a:r>
              <a:rPr lang="en-US" sz="2100" dirty="0" err="1">
                <a:solidFill>
                  <a:srgbClr val="5C5C5C"/>
                </a:solidFill>
              </a:rPr>
              <a:t>học</a:t>
            </a:r>
            <a:r>
              <a:rPr lang="en-US" sz="2100" dirty="0">
                <a:solidFill>
                  <a:srgbClr val="5C5C5C"/>
                </a:solidFill>
              </a:rPr>
              <a:t>, </a:t>
            </a:r>
            <a:r>
              <a:rPr lang="en-US" sz="2100" dirty="0" err="1">
                <a:solidFill>
                  <a:srgbClr val="5C5C5C"/>
                </a:solidFill>
              </a:rPr>
              <a:t>Văn</a:t>
            </a:r>
            <a:r>
              <a:rPr lang="en-US" sz="2100" dirty="0">
                <a:solidFill>
                  <a:srgbClr val="5C5C5C"/>
                </a:solidFill>
              </a:rPr>
              <a:t> </a:t>
            </a:r>
            <a:r>
              <a:rPr lang="en-US" sz="2100" dirty="0" err="1">
                <a:solidFill>
                  <a:srgbClr val="5C5C5C"/>
                </a:solidFill>
              </a:rPr>
              <a:t>hóa</a:t>
            </a:r>
            <a:endParaRPr lang="en-US" sz="2100" dirty="0">
              <a:solidFill>
                <a:srgbClr val="5C5C5C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CAE86D8-9477-4088-A6F8-31E6EA938844}"/>
              </a:ext>
            </a:extLst>
          </p:cNvPr>
          <p:cNvSpPr txBox="1"/>
          <p:nvPr/>
        </p:nvSpPr>
        <p:spPr>
          <a:xfrm>
            <a:off x="4689597" y="4448900"/>
            <a:ext cx="3781678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100" dirty="0" err="1">
                <a:solidFill>
                  <a:srgbClr val="5C5C5C"/>
                </a:solidFill>
              </a:rPr>
              <a:t>Quỹ</a:t>
            </a:r>
            <a:r>
              <a:rPr lang="en-US" sz="2100" dirty="0">
                <a:solidFill>
                  <a:srgbClr val="5C5C5C"/>
                </a:solidFill>
              </a:rPr>
              <a:t> </a:t>
            </a:r>
            <a:r>
              <a:rPr lang="en-US" sz="2100" dirty="0" err="1">
                <a:solidFill>
                  <a:srgbClr val="5C5C5C"/>
                </a:solidFill>
              </a:rPr>
              <a:t>Nhi</a:t>
            </a:r>
            <a:r>
              <a:rPr lang="en-US" sz="2100" dirty="0">
                <a:solidFill>
                  <a:srgbClr val="5C5C5C"/>
                </a:solidFill>
              </a:rPr>
              <a:t> </a:t>
            </a:r>
            <a:r>
              <a:rPr lang="en-US" sz="2100" dirty="0" err="1">
                <a:solidFill>
                  <a:srgbClr val="5C5C5C"/>
                </a:solidFill>
              </a:rPr>
              <a:t>đồng</a:t>
            </a:r>
            <a:r>
              <a:rPr lang="en-US" sz="2100" dirty="0">
                <a:solidFill>
                  <a:srgbClr val="5C5C5C"/>
                </a:solidFill>
              </a:rPr>
              <a:t> </a:t>
            </a:r>
            <a:r>
              <a:rPr lang="en-US" sz="2100" dirty="0" err="1">
                <a:solidFill>
                  <a:srgbClr val="5C5C5C"/>
                </a:solidFill>
              </a:rPr>
              <a:t>Liên</a:t>
            </a:r>
            <a:r>
              <a:rPr lang="en-US" sz="2100" dirty="0">
                <a:solidFill>
                  <a:srgbClr val="5C5C5C"/>
                </a:solidFill>
              </a:rPr>
              <a:t> </a:t>
            </a:r>
            <a:r>
              <a:rPr lang="en-US" sz="2100" dirty="0" err="1">
                <a:solidFill>
                  <a:srgbClr val="5C5C5C"/>
                </a:solidFill>
              </a:rPr>
              <a:t>Hợp</a:t>
            </a:r>
            <a:r>
              <a:rPr lang="en-US" sz="2100" dirty="0">
                <a:solidFill>
                  <a:srgbClr val="5C5C5C"/>
                </a:solidFill>
              </a:rPr>
              <a:t> </a:t>
            </a:r>
            <a:r>
              <a:rPr lang="en-US" sz="2100" dirty="0" err="1">
                <a:solidFill>
                  <a:srgbClr val="5C5C5C"/>
                </a:solidFill>
              </a:rPr>
              <a:t>Quốc</a:t>
            </a:r>
            <a:endParaRPr lang="en-US" sz="2100" dirty="0">
              <a:solidFill>
                <a:srgbClr val="5C5C5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E7C2988-74F8-45FC-ABDD-D7FE22696260}"/>
              </a:ext>
            </a:extLst>
          </p:cNvPr>
          <p:cNvSpPr txBox="1"/>
          <p:nvPr/>
        </p:nvSpPr>
        <p:spPr>
          <a:xfrm>
            <a:off x="6532002" y="2214242"/>
            <a:ext cx="2436036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100" dirty="0" err="1">
                <a:solidFill>
                  <a:srgbClr val="5C5C5C"/>
                </a:solidFill>
              </a:rPr>
              <a:t>Ngân</a:t>
            </a:r>
            <a:r>
              <a:rPr lang="en-US" sz="2100" dirty="0">
                <a:solidFill>
                  <a:srgbClr val="5C5C5C"/>
                </a:solidFill>
              </a:rPr>
              <a:t> </a:t>
            </a:r>
            <a:r>
              <a:rPr lang="en-US" sz="2100" dirty="0" err="1">
                <a:solidFill>
                  <a:srgbClr val="5C5C5C"/>
                </a:solidFill>
              </a:rPr>
              <a:t>hàng</a:t>
            </a:r>
            <a:r>
              <a:rPr lang="en-US" sz="2100" dirty="0">
                <a:solidFill>
                  <a:srgbClr val="5C5C5C"/>
                </a:solidFill>
              </a:rPr>
              <a:t> </a:t>
            </a:r>
            <a:r>
              <a:rPr lang="en-US" sz="2100" dirty="0" err="1">
                <a:solidFill>
                  <a:srgbClr val="5C5C5C"/>
                </a:solidFill>
              </a:rPr>
              <a:t>thế</a:t>
            </a:r>
            <a:r>
              <a:rPr lang="en-US" sz="2100" dirty="0">
                <a:solidFill>
                  <a:srgbClr val="5C5C5C"/>
                </a:solidFill>
              </a:rPr>
              <a:t> </a:t>
            </a:r>
            <a:r>
              <a:rPr lang="en-US" sz="2100" dirty="0" err="1">
                <a:solidFill>
                  <a:srgbClr val="5C5C5C"/>
                </a:solidFill>
              </a:rPr>
              <a:t>giới</a:t>
            </a:r>
            <a:endParaRPr lang="en-US" sz="2100" dirty="0">
              <a:solidFill>
                <a:srgbClr val="5C5C5C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B5E7DA54-557B-4A6B-90F4-10675D334D70}"/>
              </a:ext>
            </a:extLst>
          </p:cNvPr>
          <p:cNvSpPr/>
          <p:nvPr/>
        </p:nvSpPr>
        <p:spPr>
          <a:xfrm>
            <a:off x="3909392" y="639422"/>
            <a:ext cx="1325217" cy="1325217"/>
          </a:xfrm>
          <a:prstGeom prst="ellipse">
            <a:avLst/>
          </a:prstGeom>
          <a:blipFill>
            <a:blip r:embed="rId7"/>
            <a:srcRect/>
            <a:stretch>
              <a:fillRect l="-3651" r="-36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C09A9AA-FBC3-4316-9ED2-CF2DBB42622D}"/>
              </a:ext>
            </a:extLst>
          </p:cNvPr>
          <p:cNvSpPr txBox="1"/>
          <p:nvPr/>
        </p:nvSpPr>
        <p:spPr>
          <a:xfrm>
            <a:off x="4166120" y="1889629"/>
            <a:ext cx="811761" cy="484748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ctr" defTabSz="685783"/>
            <a:r>
              <a:rPr lang="en-US" sz="2700" b="1" dirty="0">
                <a:solidFill>
                  <a:srgbClr val="014A9A"/>
                </a:solidFill>
              </a:rPr>
              <a:t>IMF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929BA1D-7A2A-46C3-9B80-7C90083A30BF}"/>
              </a:ext>
            </a:extLst>
          </p:cNvPr>
          <p:cNvSpPr txBox="1"/>
          <p:nvPr/>
        </p:nvSpPr>
        <p:spPr>
          <a:xfrm>
            <a:off x="3479634" y="2289983"/>
            <a:ext cx="2184734" cy="392415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ctr" defTabSz="685783"/>
            <a:r>
              <a:rPr lang="en-US" sz="2100" dirty="0" err="1">
                <a:solidFill>
                  <a:srgbClr val="5C5C5C"/>
                </a:solidFill>
              </a:rPr>
              <a:t>Quỹ</a:t>
            </a:r>
            <a:r>
              <a:rPr lang="en-US" sz="2100" dirty="0">
                <a:solidFill>
                  <a:srgbClr val="5C5C5C"/>
                </a:solidFill>
              </a:rPr>
              <a:t> </a:t>
            </a:r>
            <a:r>
              <a:rPr lang="en-US" sz="2100" dirty="0" err="1">
                <a:solidFill>
                  <a:srgbClr val="5C5C5C"/>
                </a:solidFill>
              </a:rPr>
              <a:t>tiền</a:t>
            </a:r>
            <a:r>
              <a:rPr lang="en-US" sz="2100" dirty="0">
                <a:solidFill>
                  <a:srgbClr val="5C5C5C"/>
                </a:solidFill>
              </a:rPr>
              <a:t> </a:t>
            </a:r>
            <a:r>
              <a:rPr lang="en-US" sz="2100" dirty="0" err="1">
                <a:solidFill>
                  <a:srgbClr val="5C5C5C"/>
                </a:solidFill>
              </a:rPr>
              <a:t>tệ</a:t>
            </a:r>
            <a:r>
              <a:rPr lang="en-US" sz="2100" dirty="0">
                <a:solidFill>
                  <a:srgbClr val="5C5C5C"/>
                </a:solidFill>
              </a:rPr>
              <a:t> </a:t>
            </a:r>
            <a:r>
              <a:rPr lang="en-US" sz="2100" dirty="0" err="1">
                <a:solidFill>
                  <a:srgbClr val="5C5C5C"/>
                </a:solidFill>
              </a:rPr>
              <a:t>quốc</a:t>
            </a:r>
            <a:r>
              <a:rPr lang="en-US" sz="2100" dirty="0">
                <a:solidFill>
                  <a:srgbClr val="5C5C5C"/>
                </a:solidFill>
              </a:rPr>
              <a:t> </a:t>
            </a:r>
            <a:r>
              <a:rPr lang="en-US" sz="2100" dirty="0" err="1">
                <a:solidFill>
                  <a:srgbClr val="5C5C5C"/>
                </a:solidFill>
              </a:rPr>
              <a:t>tế</a:t>
            </a:r>
            <a:endParaRPr lang="en-US" sz="2100" dirty="0">
              <a:solidFill>
                <a:srgbClr val="5C5C5C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C1A15F52-AE12-4AF8-A2D1-3026DBD38B56}"/>
              </a:ext>
            </a:extLst>
          </p:cNvPr>
          <p:cNvSpPr/>
          <p:nvPr/>
        </p:nvSpPr>
        <p:spPr>
          <a:xfrm>
            <a:off x="7169449" y="639423"/>
            <a:ext cx="1161146" cy="1161146"/>
          </a:xfrm>
          <a:prstGeom prst="ellipse">
            <a:avLst/>
          </a:prstGeom>
          <a:blipFill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6D8813A-536A-4461-85DB-EEAB517DF06E}"/>
              </a:ext>
            </a:extLst>
          </p:cNvPr>
          <p:cNvSpPr txBox="1"/>
          <p:nvPr/>
        </p:nvSpPr>
        <p:spPr>
          <a:xfrm>
            <a:off x="7392232" y="1889629"/>
            <a:ext cx="715580" cy="484748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ctr" defTabSz="685783"/>
            <a:r>
              <a:rPr lang="en-US" sz="2700" b="1" dirty="0">
                <a:solidFill>
                  <a:srgbClr val="00527F"/>
                </a:solidFill>
              </a:rPr>
              <a:t>WB</a:t>
            </a:r>
          </a:p>
        </p:txBody>
      </p:sp>
      <p:sp>
        <p:nvSpPr>
          <p:cNvPr id="24" name="!!1">
            <a:extLst>
              <a:ext uri="{FF2B5EF4-FFF2-40B4-BE49-F238E27FC236}">
                <a16:creationId xmlns="" xmlns:a16="http://schemas.microsoft.com/office/drawing/2014/main" id="{23EAACDC-8E3E-46A8-BD55-9EC27743CF34}"/>
              </a:ext>
            </a:extLst>
          </p:cNvPr>
          <p:cNvSpPr txBox="1"/>
          <p:nvPr/>
        </p:nvSpPr>
        <p:spPr>
          <a:xfrm>
            <a:off x="610374" y="129743"/>
            <a:ext cx="7923254" cy="4385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defRPr/>
            </a:pPr>
            <a:r>
              <a:rPr lang="en-US" sz="2400" b="1" spc="225" dirty="0">
                <a:solidFill>
                  <a:srgbClr val="00527F"/>
                </a:solidFill>
                <a:cs typeface="Times New Roman" panose="02020603050405020304" pitchFamily="18" charset="0"/>
              </a:rPr>
              <a:t>MỘT SỐ TỔ CHỨC CỦA LIÊN HỢP QUỐC</a:t>
            </a:r>
            <a:endParaRPr lang="vi-VN" sz="2400" b="1" spc="225" dirty="0">
              <a:solidFill>
                <a:srgbClr val="00527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28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574473C-333F-4FC1-BBDE-0CBA81884D7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rcRect/>
            <a:stretch>
              <a:fillRect t="-2444" b="-168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" name="!!1">
            <a:extLst>
              <a:ext uri="{FF2B5EF4-FFF2-40B4-BE49-F238E27FC236}">
                <a16:creationId xmlns="" xmlns:a16="http://schemas.microsoft.com/office/drawing/2014/main" id="{E3918800-5087-4050-9910-ADE2C65CDDE5}"/>
              </a:ext>
            </a:extLst>
          </p:cNvPr>
          <p:cNvSpPr txBox="1"/>
          <p:nvPr/>
        </p:nvSpPr>
        <p:spPr>
          <a:xfrm>
            <a:off x="0" y="339242"/>
            <a:ext cx="4572000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en-US" sz="2400" b="1" dirty="0">
                <a:solidFill>
                  <a:srgbClr val="F85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GÓP CỦA VIỆT NAM CHO LIÊN HỢP QUỐC</a:t>
            </a:r>
            <a:endParaRPr lang="vi-VN" sz="2400" b="1" dirty="0">
              <a:solidFill>
                <a:srgbClr val="F85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CCBA13-2FD0-4F95-BFF6-B6AD38D73484}"/>
              </a:ext>
            </a:extLst>
          </p:cNvPr>
          <p:cNvSpPr txBox="1"/>
          <p:nvPr/>
        </p:nvSpPr>
        <p:spPr>
          <a:xfrm>
            <a:off x="376238" y="1151691"/>
            <a:ext cx="3819525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i="0" dirty="0" err="1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</a:t>
            </a:r>
            <a:r>
              <a:rPr lang="en-US" i="0" dirty="0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i="0" dirty="0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binh</a:t>
            </a:r>
            <a:r>
              <a:rPr lang="en-US" i="0" dirty="0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i="0" dirty="0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</a:t>
            </a:r>
            <a:r>
              <a:rPr lang="en-US" i="0" dirty="0" err="1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tại</a:t>
            </a:r>
            <a:r>
              <a:rPr lang="en-US" i="0" dirty="0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lễ</a:t>
            </a:r>
            <a:r>
              <a:rPr lang="en-US" i="0" dirty="0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xuất</a:t>
            </a:r>
            <a:r>
              <a:rPr lang="en-US" i="0" dirty="0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quân</a:t>
            </a:r>
            <a:r>
              <a:rPr lang="en-US" i="0" dirty="0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i="0" dirty="0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</a:t>
            </a:r>
            <a:r>
              <a:rPr lang="en-US" i="0" dirty="0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vụ</a:t>
            </a:r>
            <a:r>
              <a:rPr lang="en-US" i="0" dirty="0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gìn</a:t>
            </a:r>
            <a:r>
              <a:rPr lang="en-US" i="0" dirty="0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i="0" dirty="0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hòa</a:t>
            </a:r>
            <a:r>
              <a:rPr lang="en-US" i="0" dirty="0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i="0" dirty="0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Liên</a:t>
            </a:r>
            <a:r>
              <a:rPr lang="en-US" i="0" dirty="0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i="0" dirty="0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i="0" dirty="0">
                <a:solidFill>
                  <a:srgbClr val="5DA0E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(27/4/2022)</a:t>
            </a:r>
            <a:endParaRPr lang="en-US" dirty="0">
              <a:solidFill>
                <a:srgbClr val="5DA0E9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3592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85751"/>
            <a:ext cx="8839200" cy="3828740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 1.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GIỚI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LẠNH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MS Mincho"/>
                <a:cs typeface="Arial" pitchFamily="34" charset="0"/>
              </a:rPr>
              <a:t>  </a:t>
            </a:r>
            <a:endParaRPr lang="en-US" sz="2400" dirty="0">
              <a:solidFill>
                <a:srgbClr val="FF0000"/>
              </a:solidFill>
              <a:latin typeface="Arial" pitchFamily="34" charset="0"/>
              <a:ea typeface="MS Mincho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ea typeface="Times New Roman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ea typeface="Times New Roman"/>
                <a:cs typeface="Arial" pitchFamily="34" charset="0"/>
              </a:rPr>
              <a:t> 1.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ea typeface="Times New Roman"/>
                <a:cs typeface="Arial" pitchFamily="34" charset="0"/>
              </a:rPr>
              <a:t>LIÊN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ea typeface="Times New Roman"/>
                <a:cs typeface="Arial" pitchFamily="34" charset="0"/>
              </a:rPr>
              <a:t>HỢP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ea typeface="Times New Roman"/>
                <a:cs typeface="Arial" pitchFamily="34" charset="0"/>
              </a:rPr>
              <a:t>QUỐC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ea typeface="Times New Roman"/>
                <a:cs typeface="Arial" pitchFamily="34" charset="0"/>
              </a:rPr>
              <a:t>    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ea typeface="MS Mincho"/>
                <a:cs typeface="Arial" pitchFamily="34" charset="0"/>
              </a:rPr>
              <a:t> </a:t>
            </a:r>
            <a:endParaRPr lang="en-US" sz="2400" dirty="0">
              <a:solidFill>
                <a:srgbClr val="0000CC"/>
              </a:solidFill>
              <a:latin typeface="Arial" pitchFamily="34" charset="0"/>
              <a:ea typeface="MS Mincho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ea typeface="MS Mincho"/>
                <a:cs typeface="Arial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ea typeface="MS Mincho"/>
                <a:cs typeface="Arial" pitchFamily="34" charset="0"/>
              </a:rPr>
              <a:t>Bối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ea typeface="MS Mincho"/>
                <a:cs typeface="Arial" pitchFamily="34" charset="0"/>
              </a:rPr>
              <a:t>cảnh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ea typeface="MS Mincho"/>
                <a:cs typeface="Arial" pitchFamily="34" charset="0"/>
              </a:rPr>
              <a:t>ra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ea typeface="MS Mincho"/>
                <a:cs typeface="Arial" pitchFamily="34" charset="0"/>
              </a:rPr>
              <a:t>đời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ea typeface="MS Mincho"/>
                <a:cs typeface="Arial" pitchFamily="34" charset="0"/>
              </a:rPr>
              <a:t>Liên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ea typeface="MS Mincho"/>
                <a:cs typeface="Arial" pitchFamily="34" charset="0"/>
              </a:rPr>
              <a:t>hợp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ea typeface="MS Mincho"/>
                <a:cs typeface="Arial" pitchFamily="34" charset="0"/>
              </a:rPr>
              <a:t>quốc</a:t>
            </a:r>
            <a:endParaRPr lang="en-US" sz="2800" dirty="0">
              <a:solidFill>
                <a:srgbClr val="0000CC"/>
              </a:solidFill>
              <a:latin typeface="Arial" pitchFamily="34" charset="0"/>
              <a:ea typeface="MS Mincho"/>
              <a:cs typeface="Arial" pitchFamily="34" charset="0"/>
            </a:endParaRPr>
          </a:p>
          <a:p>
            <a:pPr>
              <a:lnSpc>
                <a:spcPct val="115000"/>
              </a:lnSpc>
              <a:tabLst>
                <a:tab pos="72996" algn="l"/>
              </a:tabLst>
            </a:pP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Thời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gian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Chiến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tranh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thế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giới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thứ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1939 - 1945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bước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giai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đoạn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cuối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</a:p>
          <a:p>
            <a:pPr>
              <a:lnSpc>
                <a:spcPct val="115000"/>
              </a:lnSpc>
              <a:tabLst>
                <a:tab pos="72996" algn="l"/>
              </a:tabLst>
            </a:pP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Nước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vai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trò</a:t>
            </a:r>
            <a:r>
              <a:rPr lang="en-US" sz="28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/>
                <a:cs typeface="Arial" pitchFamily="34" charset="0"/>
              </a:rPr>
              <a:t>tích</a:t>
            </a:r>
            <a:r>
              <a:rPr lang="en-US" sz="28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/>
                <a:cs typeface="Arial" pitchFamily="34" charset="0"/>
              </a:rPr>
              <a:t>cực</a:t>
            </a:r>
            <a:r>
              <a:rPr lang="en-US" sz="28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/>
                <a:cs typeface="Arial" pitchFamily="34" charset="0"/>
              </a:rPr>
              <a:t>sự</a:t>
            </a:r>
            <a:r>
              <a:rPr lang="en-US" sz="28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/>
                <a:cs typeface="Arial" pitchFamily="34" charset="0"/>
              </a:rPr>
              <a:t>ra</a:t>
            </a:r>
            <a:r>
              <a:rPr lang="en-US" sz="28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/>
                <a:cs typeface="Arial" pitchFamily="34" charset="0"/>
              </a:rPr>
              <a:t>đời</a:t>
            </a:r>
            <a:r>
              <a:rPr lang="en-US" sz="28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/>
                <a:cs typeface="Arial" pitchFamily="34" charset="0"/>
              </a:rPr>
              <a:t>Liên</a:t>
            </a:r>
            <a:r>
              <a:rPr lang="en-US" sz="28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/>
                <a:cs typeface="Arial" pitchFamily="34" charset="0"/>
              </a:rPr>
              <a:t>hợp</a:t>
            </a:r>
            <a:r>
              <a:rPr lang="en-US" sz="28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/>
                <a:cs typeface="Arial" pitchFamily="34" charset="0"/>
              </a:rPr>
              <a:t>quốc</a:t>
            </a:r>
            <a:r>
              <a:rPr lang="en-US" sz="2800" dirty="0">
                <a:latin typeface="Arial" pitchFamily="34" charset="0"/>
                <a:ea typeface="Times New Roman"/>
                <a:cs typeface="Arial" pitchFamily="34" charset="0"/>
              </a:rPr>
              <a:t>: 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Mĩ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Liên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Xô</a:t>
            </a:r>
            <a:r>
              <a:rPr lang="en-US" sz="2800" dirty="0">
                <a:latin typeface="Arial" pitchFamily="34" charset="0"/>
                <a:ea typeface="MS Mincho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ea typeface="MS Mincho"/>
                <a:cs typeface="Arial" pitchFamily="34" charset="0"/>
              </a:rPr>
              <a:t>Anh</a:t>
            </a:r>
            <a:endParaRPr lang="en-US" sz="2800" dirty="0">
              <a:latin typeface="Arial" pitchFamily="34" charset="0"/>
              <a:ea typeface="MS Mincho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76542"/>
            <a:ext cx="723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1" rIns="91402" bIns="45701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uá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trình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thành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769320"/>
              </p:ext>
            </p:extLst>
          </p:nvPr>
        </p:nvGraphicFramePr>
        <p:xfrm>
          <a:off x="152400" y="704773"/>
          <a:ext cx="8763000" cy="3785616"/>
        </p:xfrm>
        <a:graphic>
          <a:graphicData uri="http://schemas.openxmlformats.org/drawingml/2006/table">
            <a:tbl>
              <a:tblPr firstRow="1" firstCol="1" bandRow="1"/>
              <a:tblGrid>
                <a:gridCol w="914400"/>
                <a:gridCol w="7848600"/>
              </a:tblGrid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Năm</a:t>
                      </a:r>
                      <a:endParaRPr lang="en-US" sz="24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Sự kiện</a:t>
                      </a:r>
                      <a:r>
                        <a:rPr lang="vi-VN" sz="2400" b="1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  </a:t>
                      </a:r>
                      <a:endParaRPr lang="en-US" sz="240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4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1945</a:t>
                      </a:r>
                      <a:endParaRPr lang="en-US" sz="240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Hội nghị Ianta</a:t>
                      </a:r>
                      <a:r>
                        <a:rPr lang="vi-VN" sz="2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quyết định về việc thành lập Liên hợp quốc.</a:t>
                      </a:r>
                      <a:endParaRPr lang="en-US" sz="24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Hội nghị Xan Phranxixcô</a:t>
                      </a:r>
                      <a:r>
                        <a:rPr lang="vi-VN" sz="2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thông qua </a:t>
                      </a:r>
                      <a:r>
                        <a:rPr lang="vi-VN" sz="24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Hiến chương Liên hợp quốc.</a:t>
                      </a:r>
                      <a:endParaRPr lang="en-US" sz="24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Sau khi </a:t>
                      </a:r>
                      <a:r>
                        <a:rPr lang="vi-VN" sz="2400" b="1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Hiến chương Liên hợp quốc</a:t>
                      </a:r>
                      <a:r>
                        <a:rPr lang="vi-VN" sz="2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được Quốc hội các nước thành viên phê chuẩn, </a:t>
                      </a:r>
                      <a:r>
                        <a:rPr lang="vi-VN" sz="2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10/1945 Liên hợp quốc chính thức được thành lập với 51 nước thành viên</a:t>
                      </a:r>
                      <a:endParaRPr lang="en-US" sz="24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5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="" xmlns:a16="http://schemas.microsoft.com/office/drawing/2014/main" id="{6F24098A-114B-4049-84AE-061D535FAE97}"/>
              </a:ext>
            </a:extLst>
          </p:cNvPr>
          <p:cNvSpPr/>
          <p:nvPr/>
        </p:nvSpPr>
        <p:spPr>
          <a:xfrm>
            <a:off x="0" y="0"/>
            <a:ext cx="9144000" cy="4152900"/>
          </a:xfrm>
          <a:prstGeom prst="rect">
            <a:avLst/>
          </a:prstGeom>
          <a:blipFill>
            <a:blip r:embed="rId3"/>
            <a:srcRect/>
            <a:stretch>
              <a:fillRect t="-37105" b="-248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!!2">
            <a:extLst>
              <a:ext uri="{FF2B5EF4-FFF2-40B4-BE49-F238E27FC236}">
                <a16:creationId xmlns="" xmlns:a16="http://schemas.microsoft.com/office/drawing/2014/main" id="{DEDC356B-878B-4330-811D-4584A7FE3020}"/>
              </a:ext>
            </a:extLst>
          </p:cNvPr>
          <p:cNvSpPr txBox="1"/>
          <p:nvPr/>
        </p:nvSpPr>
        <p:spPr>
          <a:xfrm>
            <a:off x="3562519" y="4142315"/>
            <a:ext cx="2018966" cy="392415"/>
          </a:xfrm>
          <a:prstGeom prst="rect">
            <a:avLst/>
          </a:prstGeom>
          <a:noFill/>
        </p:spPr>
        <p:txBody>
          <a:bodyPr wrap="none" lIns="68550" tIns="34289" rIns="68550" bIns="34289" rtlCol="0">
            <a:spAutoFit/>
          </a:bodyPr>
          <a:lstStyle/>
          <a:p>
            <a:pPr algn="ctr" defTabSz="685460"/>
            <a:r>
              <a:rPr lang="en-US" sz="2100" b="1" dirty="0">
                <a:solidFill>
                  <a:prstClr val="black"/>
                </a:solidFill>
              </a:rPr>
              <a:t>WASHINGTON</a:t>
            </a:r>
          </a:p>
        </p:txBody>
      </p:sp>
      <p:sp>
        <p:nvSpPr>
          <p:cNvPr id="5" name="!!3">
            <a:extLst>
              <a:ext uri="{FF2B5EF4-FFF2-40B4-BE49-F238E27FC236}">
                <a16:creationId xmlns="" xmlns:a16="http://schemas.microsoft.com/office/drawing/2014/main" id="{0FD9F31C-FA6C-4F36-8286-0CEEDC96191A}"/>
              </a:ext>
            </a:extLst>
          </p:cNvPr>
          <p:cNvSpPr txBox="1"/>
          <p:nvPr/>
        </p:nvSpPr>
        <p:spPr>
          <a:xfrm>
            <a:off x="363558" y="4435540"/>
            <a:ext cx="8416925" cy="715580"/>
          </a:xfrm>
          <a:prstGeom prst="rect">
            <a:avLst/>
          </a:prstGeom>
          <a:noFill/>
        </p:spPr>
        <p:txBody>
          <a:bodyPr wrap="square" lIns="68550" tIns="34289" rIns="68550" bIns="34289" rtlCol="0">
            <a:spAutoFit/>
          </a:bodyPr>
          <a:lstStyle/>
          <a:p>
            <a:pPr algn="ctr" defTabSz="685460"/>
            <a:r>
              <a:rPr lang="en-US" sz="2100" dirty="0" err="1">
                <a:solidFill>
                  <a:prstClr val="black"/>
                </a:solidFill>
              </a:rPr>
              <a:t>Ngày</a:t>
            </a:r>
            <a:r>
              <a:rPr lang="en-US" sz="2100" dirty="0">
                <a:solidFill>
                  <a:prstClr val="black"/>
                </a:solidFill>
              </a:rPr>
              <a:t> 1/1/1942, </a:t>
            </a:r>
            <a:r>
              <a:rPr lang="en-US" sz="2100" dirty="0" err="1">
                <a:solidFill>
                  <a:prstClr val="black"/>
                </a:solidFill>
              </a:rPr>
              <a:t>đại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diện</a:t>
            </a:r>
            <a:r>
              <a:rPr lang="en-US" sz="2100" dirty="0">
                <a:solidFill>
                  <a:prstClr val="black"/>
                </a:solidFill>
              </a:rPr>
              <a:t> 26 </a:t>
            </a:r>
            <a:r>
              <a:rPr lang="en-US" sz="2100" dirty="0" err="1">
                <a:solidFill>
                  <a:prstClr val="black"/>
                </a:solidFill>
              </a:rPr>
              <a:t>nước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chống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phát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xít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đã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ký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Tuyên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ngôn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về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Liên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Hợp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Quốc</a:t>
            </a:r>
            <a:r>
              <a:rPr lang="en-US" sz="2100" dirty="0">
                <a:solidFill>
                  <a:prstClr val="black"/>
                </a:solidFill>
              </a:rPr>
              <a:t>. Cam </a:t>
            </a:r>
            <a:r>
              <a:rPr lang="en-US" sz="2100" dirty="0" err="1">
                <a:solidFill>
                  <a:prstClr val="black"/>
                </a:solidFill>
              </a:rPr>
              <a:t>kết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thành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lập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tổ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chức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quốc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tế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vì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hòa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bình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sau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chiến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tranh</a:t>
            </a:r>
            <a:endParaRPr lang="en-US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3166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="" xmlns:a16="http://schemas.microsoft.com/office/drawing/2014/main" id="{6F24098A-114B-4049-84AE-061D535FAE97}"/>
              </a:ext>
            </a:extLst>
          </p:cNvPr>
          <p:cNvSpPr/>
          <p:nvPr/>
        </p:nvSpPr>
        <p:spPr>
          <a:xfrm rot="5400000">
            <a:off x="3927493" y="-168273"/>
            <a:ext cx="4768853" cy="5664200"/>
          </a:xfrm>
          <a:prstGeom prst="rect">
            <a:avLst/>
          </a:prstGeom>
          <a:blipFill dpi="0" rotWithShape="0">
            <a:blip r:embed="rId2"/>
            <a:srcRect/>
            <a:stretch>
              <a:fillRect l="-1788" r="-17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477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!!2">
            <a:extLst>
              <a:ext uri="{FF2B5EF4-FFF2-40B4-BE49-F238E27FC236}">
                <a16:creationId xmlns="" xmlns:a16="http://schemas.microsoft.com/office/drawing/2014/main" id="{DEDC356B-878B-4330-811D-4584A7FE3020}"/>
              </a:ext>
            </a:extLst>
          </p:cNvPr>
          <p:cNvSpPr txBox="1"/>
          <p:nvPr/>
        </p:nvSpPr>
        <p:spPr>
          <a:xfrm>
            <a:off x="318250" y="2384360"/>
            <a:ext cx="2660777" cy="392415"/>
          </a:xfrm>
          <a:prstGeom prst="rect">
            <a:avLst/>
          </a:prstGeom>
          <a:noFill/>
        </p:spPr>
        <p:txBody>
          <a:bodyPr wrap="none" lIns="68552" tIns="34289" rIns="68552" bIns="34289" rtlCol="0">
            <a:spAutoFit/>
          </a:bodyPr>
          <a:lstStyle/>
          <a:p>
            <a:pPr algn="ctr" defTabSz="685477"/>
            <a:r>
              <a:rPr lang="en-US" sz="2100" b="1" dirty="0">
                <a:solidFill>
                  <a:prstClr val="black"/>
                </a:solidFill>
              </a:rPr>
              <a:t>HỘI NGHỊ TEHRAN</a:t>
            </a:r>
          </a:p>
        </p:txBody>
      </p:sp>
      <p:sp>
        <p:nvSpPr>
          <p:cNvPr id="5" name="!!3">
            <a:extLst>
              <a:ext uri="{FF2B5EF4-FFF2-40B4-BE49-F238E27FC236}">
                <a16:creationId xmlns="" xmlns:a16="http://schemas.microsoft.com/office/drawing/2014/main" id="{0FD9F31C-FA6C-4F36-8286-0CEEDC96191A}"/>
              </a:ext>
            </a:extLst>
          </p:cNvPr>
          <p:cNvSpPr txBox="1"/>
          <p:nvPr/>
        </p:nvSpPr>
        <p:spPr>
          <a:xfrm>
            <a:off x="211138" y="2759140"/>
            <a:ext cx="2874963" cy="1038746"/>
          </a:xfrm>
          <a:prstGeom prst="rect">
            <a:avLst/>
          </a:prstGeom>
          <a:noFill/>
        </p:spPr>
        <p:txBody>
          <a:bodyPr wrap="square" lIns="68552" tIns="34289" rIns="68552" bIns="34289" rtlCol="0">
            <a:spAutoFit/>
          </a:bodyPr>
          <a:lstStyle/>
          <a:p>
            <a:pPr algn="ctr" defTabSz="685477"/>
            <a:r>
              <a:rPr lang="en-US" sz="2100" dirty="0" err="1">
                <a:solidFill>
                  <a:prstClr val="black"/>
                </a:solidFill>
              </a:rPr>
              <a:t>Mỹ</a:t>
            </a:r>
            <a:r>
              <a:rPr lang="en-US" sz="2100" dirty="0">
                <a:solidFill>
                  <a:prstClr val="black"/>
                </a:solidFill>
              </a:rPr>
              <a:t>, Anh, </a:t>
            </a:r>
            <a:r>
              <a:rPr lang="en-US" sz="2100" dirty="0" err="1">
                <a:solidFill>
                  <a:prstClr val="black"/>
                </a:solidFill>
              </a:rPr>
              <a:t>Liên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Xô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khẳng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định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quyết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tâm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thành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lập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Liên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Hợp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Quốc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6" name="!!33">
            <a:extLst>
              <a:ext uri="{FF2B5EF4-FFF2-40B4-BE49-F238E27FC236}">
                <a16:creationId xmlns="" xmlns:a16="http://schemas.microsoft.com/office/drawing/2014/main" id="{654BA1E8-FCA6-41F3-ADE3-A73F9107B126}"/>
              </a:ext>
            </a:extLst>
          </p:cNvPr>
          <p:cNvSpPr txBox="1"/>
          <p:nvPr/>
        </p:nvSpPr>
        <p:spPr>
          <a:xfrm>
            <a:off x="3479800" y="4655840"/>
            <a:ext cx="1560512" cy="392415"/>
          </a:xfrm>
          <a:prstGeom prst="rect">
            <a:avLst/>
          </a:prstGeom>
          <a:noFill/>
        </p:spPr>
        <p:txBody>
          <a:bodyPr wrap="square" lIns="68552" tIns="34289" rIns="68552" bIns="34289" rtlCol="0">
            <a:spAutoFit/>
          </a:bodyPr>
          <a:lstStyle/>
          <a:p>
            <a:pPr algn="ctr" defTabSz="685477"/>
            <a:r>
              <a:rPr lang="en-US" sz="2100" dirty="0">
                <a:solidFill>
                  <a:prstClr val="black"/>
                </a:solidFill>
              </a:rPr>
              <a:t>Stalin</a:t>
            </a:r>
          </a:p>
        </p:txBody>
      </p:sp>
      <p:sp>
        <p:nvSpPr>
          <p:cNvPr id="7" name="!!34">
            <a:extLst>
              <a:ext uri="{FF2B5EF4-FFF2-40B4-BE49-F238E27FC236}">
                <a16:creationId xmlns="" xmlns:a16="http://schemas.microsoft.com/office/drawing/2014/main" id="{BDCDDC5A-FF75-4355-B7CA-06E0765C0CEF}"/>
              </a:ext>
            </a:extLst>
          </p:cNvPr>
          <p:cNvSpPr txBox="1"/>
          <p:nvPr/>
        </p:nvSpPr>
        <p:spPr>
          <a:xfrm>
            <a:off x="5434009" y="4655840"/>
            <a:ext cx="1560512" cy="392415"/>
          </a:xfrm>
          <a:prstGeom prst="rect">
            <a:avLst/>
          </a:prstGeom>
          <a:noFill/>
        </p:spPr>
        <p:txBody>
          <a:bodyPr wrap="square" lIns="68552" tIns="34289" rIns="68552" bIns="34289" rtlCol="0">
            <a:spAutoFit/>
          </a:bodyPr>
          <a:lstStyle/>
          <a:p>
            <a:pPr algn="ctr" defTabSz="685477"/>
            <a:r>
              <a:rPr lang="en-US" sz="2100" dirty="0">
                <a:solidFill>
                  <a:prstClr val="black"/>
                </a:solidFill>
              </a:rPr>
              <a:t>Roosevelt</a:t>
            </a:r>
          </a:p>
        </p:txBody>
      </p:sp>
      <p:sp>
        <p:nvSpPr>
          <p:cNvPr id="8" name="!!5">
            <a:extLst>
              <a:ext uri="{FF2B5EF4-FFF2-40B4-BE49-F238E27FC236}">
                <a16:creationId xmlns="" xmlns:a16="http://schemas.microsoft.com/office/drawing/2014/main" id="{3D1F5112-475F-446B-9C51-750F050B6206}"/>
              </a:ext>
            </a:extLst>
          </p:cNvPr>
          <p:cNvSpPr txBox="1"/>
          <p:nvPr/>
        </p:nvSpPr>
        <p:spPr>
          <a:xfrm>
            <a:off x="7388221" y="4655840"/>
            <a:ext cx="1560512" cy="392415"/>
          </a:xfrm>
          <a:prstGeom prst="rect">
            <a:avLst/>
          </a:prstGeom>
          <a:noFill/>
        </p:spPr>
        <p:txBody>
          <a:bodyPr wrap="square" lIns="68552" tIns="34289" rIns="68552" bIns="34289" rtlCol="0">
            <a:spAutoFit/>
          </a:bodyPr>
          <a:lstStyle/>
          <a:p>
            <a:pPr algn="ctr" defTabSz="685477"/>
            <a:r>
              <a:rPr lang="en-US" sz="2100" dirty="0">
                <a:solidFill>
                  <a:prstClr val="black"/>
                </a:solidFill>
              </a:rPr>
              <a:t>Churchill </a:t>
            </a:r>
          </a:p>
        </p:txBody>
      </p:sp>
    </p:spTree>
    <p:extLst>
      <p:ext uri="{BB962C8B-B14F-4D97-AF65-F5344CB8AC3E}">
        <p14:creationId xmlns:p14="http://schemas.microsoft.com/office/powerpoint/2010/main" val="266717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="" xmlns:a16="http://schemas.microsoft.com/office/drawing/2014/main" id="{6F24098A-114B-4049-84AE-061D535FAE97}"/>
              </a:ext>
            </a:extLst>
          </p:cNvPr>
          <p:cNvSpPr/>
          <p:nvPr/>
        </p:nvSpPr>
        <p:spPr>
          <a:xfrm>
            <a:off x="0" y="0"/>
            <a:ext cx="9144000" cy="4152900"/>
          </a:xfrm>
          <a:prstGeom prst="rect">
            <a:avLst/>
          </a:prstGeom>
          <a:blipFill>
            <a:blip r:embed="rId2"/>
            <a:srcRect/>
            <a:stretch>
              <a:fillRect t="-53961" b="-238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!!2">
            <a:extLst>
              <a:ext uri="{FF2B5EF4-FFF2-40B4-BE49-F238E27FC236}">
                <a16:creationId xmlns="" xmlns:a16="http://schemas.microsoft.com/office/drawing/2014/main" id="{DEDC356B-878B-4330-811D-4584A7FE3020}"/>
              </a:ext>
            </a:extLst>
          </p:cNvPr>
          <p:cNvSpPr txBox="1"/>
          <p:nvPr/>
        </p:nvSpPr>
        <p:spPr>
          <a:xfrm>
            <a:off x="3391054" y="4142315"/>
            <a:ext cx="2361896" cy="392415"/>
          </a:xfrm>
          <a:prstGeom prst="rect">
            <a:avLst/>
          </a:prstGeom>
          <a:noFill/>
        </p:spPr>
        <p:txBody>
          <a:bodyPr wrap="none" lIns="68556" tIns="34289" rIns="68556" bIns="34289" rtlCol="0">
            <a:spAutoFit/>
          </a:bodyPr>
          <a:lstStyle/>
          <a:p>
            <a:pPr algn="ctr" defTabSz="685528"/>
            <a:r>
              <a:rPr lang="en-US" sz="2100" b="1" dirty="0">
                <a:solidFill>
                  <a:prstClr val="black"/>
                </a:solidFill>
              </a:rPr>
              <a:t>HỘI NGHỊ IANTA</a:t>
            </a:r>
          </a:p>
        </p:txBody>
      </p:sp>
      <p:sp>
        <p:nvSpPr>
          <p:cNvPr id="5" name="!!3">
            <a:extLst>
              <a:ext uri="{FF2B5EF4-FFF2-40B4-BE49-F238E27FC236}">
                <a16:creationId xmlns="" xmlns:a16="http://schemas.microsoft.com/office/drawing/2014/main" id="{0FD9F31C-FA6C-4F36-8286-0CEEDC96191A}"/>
              </a:ext>
            </a:extLst>
          </p:cNvPr>
          <p:cNvSpPr txBox="1"/>
          <p:nvPr/>
        </p:nvSpPr>
        <p:spPr>
          <a:xfrm>
            <a:off x="1140635" y="4435540"/>
            <a:ext cx="6862763" cy="715580"/>
          </a:xfrm>
          <a:prstGeom prst="rect">
            <a:avLst/>
          </a:prstGeom>
          <a:noFill/>
        </p:spPr>
        <p:txBody>
          <a:bodyPr wrap="square" lIns="68556" tIns="34289" rIns="68556" bIns="34289" rtlCol="0">
            <a:spAutoFit/>
          </a:bodyPr>
          <a:lstStyle/>
          <a:p>
            <a:pPr algn="ctr" defTabSz="685528">
              <a:defRPr/>
            </a:pP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Tại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Hội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nghị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Ianta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(2/1945),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Mỹ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, Anh,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Liên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Xô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thống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nhất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thành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lập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Liên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Hợp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Quốc</a:t>
            </a:r>
            <a:endParaRPr lang="en-US" sz="2100" dirty="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6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="" xmlns:a16="http://schemas.microsoft.com/office/drawing/2014/main" id="{6F24098A-114B-4049-84AE-061D535FAE97}"/>
              </a:ext>
            </a:extLst>
          </p:cNvPr>
          <p:cNvSpPr/>
          <p:nvPr/>
        </p:nvSpPr>
        <p:spPr>
          <a:xfrm flipV="1">
            <a:off x="0" y="1"/>
            <a:ext cx="9144000" cy="3892550"/>
          </a:xfrm>
          <a:prstGeom prst="rect">
            <a:avLst/>
          </a:prstGeom>
          <a:blipFill dpi="0" rotWithShape="0">
            <a:blip r:embed="rId2"/>
            <a:srcRect/>
            <a:stretch>
              <a:fillRect t="-17602" b="-139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rtlCol="0" anchor="ctr"/>
          <a:lstStyle/>
          <a:p>
            <a:pPr algn="ctr" defTabSz="68559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!!2">
            <a:extLst>
              <a:ext uri="{FF2B5EF4-FFF2-40B4-BE49-F238E27FC236}">
                <a16:creationId xmlns="" xmlns:a16="http://schemas.microsoft.com/office/drawing/2014/main" id="{DEDC356B-878B-4330-811D-4584A7FE3020}"/>
              </a:ext>
            </a:extLst>
          </p:cNvPr>
          <p:cNvSpPr txBox="1"/>
          <p:nvPr/>
        </p:nvSpPr>
        <p:spPr>
          <a:xfrm>
            <a:off x="2710206" y="3983564"/>
            <a:ext cx="3723617" cy="392415"/>
          </a:xfrm>
          <a:prstGeom prst="rect">
            <a:avLst/>
          </a:prstGeom>
          <a:noFill/>
        </p:spPr>
        <p:txBody>
          <a:bodyPr wrap="none" lIns="68562" tIns="34289" rIns="68562" bIns="34289" rtlCol="0">
            <a:spAutoFit/>
          </a:bodyPr>
          <a:lstStyle/>
          <a:p>
            <a:pPr algn="ctr" defTabSz="685596"/>
            <a:r>
              <a:rPr lang="en-US" sz="2100" b="1" dirty="0">
                <a:solidFill>
                  <a:prstClr val="black"/>
                </a:solidFill>
              </a:rPr>
              <a:t>HỘI NGHỊ SAN FRANCISCO</a:t>
            </a:r>
          </a:p>
        </p:txBody>
      </p:sp>
      <p:sp>
        <p:nvSpPr>
          <p:cNvPr id="5" name="!!3">
            <a:extLst>
              <a:ext uri="{FF2B5EF4-FFF2-40B4-BE49-F238E27FC236}">
                <a16:creationId xmlns="" xmlns:a16="http://schemas.microsoft.com/office/drawing/2014/main" id="{0FD9F31C-FA6C-4F36-8286-0CEEDC96191A}"/>
              </a:ext>
            </a:extLst>
          </p:cNvPr>
          <p:cNvSpPr txBox="1"/>
          <p:nvPr/>
        </p:nvSpPr>
        <p:spPr>
          <a:xfrm>
            <a:off x="713197" y="4276789"/>
            <a:ext cx="7717631" cy="715580"/>
          </a:xfrm>
          <a:prstGeom prst="rect">
            <a:avLst/>
          </a:prstGeom>
          <a:noFill/>
        </p:spPr>
        <p:txBody>
          <a:bodyPr wrap="square" lIns="68562" tIns="34289" rIns="68562" bIns="34289" rtlCol="0">
            <a:spAutoFit/>
          </a:bodyPr>
          <a:lstStyle/>
          <a:p>
            <a:pPr algn="ctr" defTabSz="685596">
              <a:defRPr/>
            </a:pP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Tại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Hội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nghị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San Francisco (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Mỹ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)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diễn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ra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ngày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25/4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đến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26/6/1945,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đại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diện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50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nước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thông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qua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Hiến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chương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Liên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Hợp</a:t>
            </a:r>
            <a:r>
              <a:rPr lang="en-US" sz="2100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666666"/>
                </a:solidFill>
                <a:cs typeface="Times New Roman" panose="02020603050405020304" pitchFamily="18" charset="0"/>
              </a:rPr>
              <a:t>Quốc</a:t>
            </a:r>
            <a:endParaRPr lang="en-US" sz="2100" dirty="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2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="" xmlns:a16="http://schemas.microsoft.com/office/drawing/2014/main" id="{6F24098A-114B-4049-84AE-061D535FAE97}"/>
              </a:ext>
            </a:extLst>
          </p:cNvPr>
          <p:cNvSpPr/>
          <p:nvPr/>
        </p:nvSpPr>
        <p:spPr>
          <a:xfrm flipV="1">
            <a:off x="0" y="-1"/>
            <a:ext cx="9144000" cy="5143500"/>
          </a:xfrm>
          <a:prstGeom prst="rect">
            <a:avLst/>
          </a:prstGeom>
          <a:blipFill dpi="0" rotWithShape="0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9259" b="-925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6" name="!!2">
            <a:extLst>
              <a:ext uri="{FF2B5EF4-FFF2-40B4-BE49-F238E27FC236}">
                <a16:creationId xmlns="" xmlns:a16="http://schemas.microsoft.com/office/drawing/2014/main" id="{6CDA3F74-8F4E-4B3C-BB89-EA05C4FDFA58}"/>
              </a:ext>
            </a:extLst>
          </p:cNvPr>
          <p:cNvSpPr txBox="1"/>
          <p:nvPr/>
        </p:nvSpPr>
        <p:spPr>
          <a:xfrm>
            <a:off x="3646327" y="4078286"/>
            <a:ext cx="1540326" cy="438581"/>
          </a:xfrm>
          <a:prstGeom prst="rect">
            <a:avLst/>
          </a:prstGeom>
          <a:noFill/>
        </p:spPr>
        <p:txBody>
          <a:bodyPr wrap="none" lIns="68570" tIns="34289" rIns="68570" bIns="34289" rtlCol="0">
            <a:spAutoFit/>
          </a:bodyPr>
          <a:lstStyle/>
          <a:p>
            <a:pPr algn="ctr" defTabSz="685681"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24/10/1945</a:t>
            </a:r>
          </a:p>
        </p:txBody>
      </p:sp>
      <p:sp>
        <p:nvSpPr>
          <p:cNvPr id="7" name="!!3">
            <a:extLst>
              <a:ext uri="{FF2B5EF4-FFF2-40B4-BE49-F238E27FC236}">
                <a16:creationId xmlns="" xmlns:a16="http://schemas.microsoft.com/office/drawing/2014/main" id="{1EED0681-67D9-4DC7-ABDC-3430B57E1704}"/>
              </a:ext>
            </a:extLst>
          </p:cNvPr>
          <p:cNvSpPr txBox="1"/>
          <p:nvPr/>
        </p:nvSpPr>
        <p:spPr>
          <a:xfrm>
            <a:off x="2122892" y="4383451"/>
            <a:ext cx="4898231" cy="715580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685681"/>
            <a:r>
              <a:rPr lang="vi-VN" sz="2100" dirty="0">
                <a:solidFill>
                  <a:prstClr val="white"/>
                </a:solidFill>
              </a:rPr>
              <a:t>Liên Hợp Quốc chính thức được thành lập với 51 nước thành viên</a:t>
            </a:r>
          </a:p>
        </p:txBody>
      </p:sp>
    </p:spTree>
    <p:extLst>
      <p:ext uri="{BB962C8B-B14F-4D97-AF65-F5344CB8AC3E}">
        <p14:creationId xmlns:p14="http://schemas.microsoft.com/office/powerpoint/2010/main" val="230102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03276" y="6897389"/>
            <a:ext cx="664845" cy="5170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02" tIns="45701" rIns="91402" bIns="45701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b="1">
                <a:solidFill>
                  <a:srgbClr val="0000CC"/>
                </a:solidFill>
                <a:latin typeface="Times New Roman"/>
                <a:ea typeface="MS Mincho"/>
                <a:cs typeface="Times New Roman"/>
              </a:rPr>
              <a:t>Mục tiêu</a:t>
            </a:r>
            <a:endParaRPr lang="en-US" sz="1100">
              <a:latin typeface="Cambria"/>
              <a:ea typeface="MS Mincho"/>
              <a:cs typeface="Times New Roman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1586231" y="6897372"/>
            <a:ext cx="169545" cy="66421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02" tIns="45701" rIns="91402" bIns="457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285752"/>
            <a:ext cx="3316036" cy="587853"/>
          </a:xfrm>
          <a:prstGeom prst="rect">
            <a:avLst/>
          </a:prstGeom>
        </p:spPr>
        <p:txBody>
          <a:bodyPr wrap="none" lIns="91402" tIns="45701" rIns="91402" bIns="45701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vi-VN" sz="2800" b="1" dirty="0">
                <a:solidFill>
                  <a:srgbClr val="0000CC"/>
                </a:solidFill>
                <a:ea typeface="Times New Roman"/>
                <a:cs typeface="Times New Roman"/>
              </a:rPr>
              <a:t>Mục</a:t>
            </a:r>
            <a:r>
              <a:rPr lang="vi-VN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tiêu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Vai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trò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en-US" sz="2800" dirty="0">
              <a:latin typeface="Cambria"/>
              <a:ea typeface="MS Mincho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819169"/>
            <a:ext cx="8382000" cy="3065455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>
              <a:lnSpc>
                <a:spcPct val="115000"/>
              </a:lnSpc>
              <a:tabLst>
                <a:tab pos="1092957" algn="l"/>
              </a:tabLst>
            </a:pPr>
            <a:r>
              <a:rPr lang="vi-VN" sz="2800" b="1" i="1" dirty="0">
                <a:latin typeface="Arial" pitchFamily="34" charset="0"/>
                <a:ea typeface="MS Mincho"/>
                <a:cs typeface="Arial" pitchFamily="34" charset="0"/>
              </a:rPr>
              <a:t>- Duy trì hoà bình</a:t>
            </a:r>
            <a:r>
              <a:rPr lang="en-US" sz="2800" b="1" i="1" dirty="0">
                <a:latin typeface="Arial" pitchFamily="34" charset="0"/>
                <a:ea typeface="MS Mincho"/>
                <a:cs typeface="Arial" pitchFamily="34" charset="0"/>
              </a:rPr>
              <a:t>, </a:t>
            </a:r>
            <a:r>
              <a:rPr lang="vi-VN" sz="2800" b="1" i="1" dirty="0">
                <a:latin typeface="Arial" pitchFamily="34" charset="0"/>
                <a:ea typeface="MS Mincho"/>
                <a:cs typeface="Arial" pitchFamily="34" charset="0"/>
              </a:rPr>
              <a:t>an ninh thế giới,</a:t>
            </a:r>
            <a:endParaRPr lang="en-US" sz="2800" dirty="0">
              <a:latin typeface="Arial" pitchFamily="34" charset="0"/>
              <a:ea typeface="MS Mincho"/>
              <a:cs typeface="Arial" pitchFamily="34" charset="0"/>
            </a:endParaRPr>
          </a:p>
          <a:p>
            <a:pPr>
              <a:lnSpc>
                <a:spcPct val="115000"/>
              </a:lnSpc>
              <a:tabLst>
                <a:tab pos="1085337" algn="l"/>
              </a:tabLst>
            </a:pPr>
            <a:r>
              <a:rPr lang="vi-VN" sz="2800" b="1" i="1" dirty="0">
                <a:latin typeface="Arial" pitchFamily="34" charset="0"/>
                <a:ea typeface="MS Mincho"/>
                <a:cs typeface="Arial" pitchFamily="34" charset="0"/>
              </a:rPr>
              <a:t>- Thúc đẩy quan hệ hữu nghị giữa các nước</a:t>
            </a:r>
            <a:endParaRPr lang="en-US" sz="2800" dirty="0">
              <a:latin typeface="Arial" pitchFamily="34" charset="0"/>
              <a:ea typeface="MS Mincho"/>
              <a:cs typeface="Arial" pitchFamily="34" charset="0"/>
            </a:endParaRPr>
          </a:p>
          <a:p>
            <a:pPr>
              <a:lnSpc>
                <a:spcPct val="115000"/>
              </a:lnSpc>
              <a:tabLst>
                <a:tab pos="1077717" algn="l"/>
              </a:tabLst>
            </a:pPr>
            <a:r>
              <a:rPr lang="vi-VN" sz="2800" dirty="0">
                <a:latin typeface="Arial" pitchFamily="34" charset="0"/>
                <a:ea typeface="MS Mincho"/>
                <a:cs typeface="Arial" pitchFamily="34" charset="0"/>
              </a:rPr>
              <a:t>- Hợp tác, giải quyết các vấn để quốc tế (kinh tế, xã hội, văn hóa, nhân đạo)</a:t>
            </a:r>
            <a:endParaRPr lang="en-US" sz="2800" dirty="0">
              <a:latin typeface="Arial" pitchFamily="34" charset="0"/>
              <a:ea typeface="MS Mincho"/>
              <a:cs typeface="Arial" pitchFamily="34" charset="0"/>
            </a:endParaRPr>
          </a:p>
          <a:p>
            <a:pPr>
              <a:lnSpc>
                <a:spcPct val="115000"/>
              </a:lnSpc>
              <a:tabLst>
                <a:tab pos="1077717" algn="l"/>
              </a:tabLst>
            </a:pPr>
            <a:r>
              <a:rPr lang="vi-VN" sz="2800" dirty="0">
                <a:latin typeface="Arial" pitchFamily="34" charset="0"/>
                <a:ea typeface="MS Mincho"/>
                <a:cs typeface="Arial" pitchFamily="34" charset="0"/>
              </a:rPr>
              <a:t>- Trung tâm điều hoà hành động của các quốc gia vì những mục tiêu chung</a:t>
            </a:r>
            <a:endParaRPr lang="en-US" sz="2800" dirty="0">
              <a:latin typeface="Arial" pitchFamily="34" charset="0"/>
              <a:ea typeface="MS Mincho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5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5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5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5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5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5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491</Words>
  <Application>Microsoft Office PowerPoint</Application>
  <PresentationFormat>On-screen Show (16:9)</PresentationFormat>
  <Paragraphs>54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2025-08-10T09:48:24Z</dcterms:created>
  <dcterms:modified xsi:type="dcterms:W3CDTF">2026-04-04T07:34:22Z</dcterms:modified>
</cp:coreProperties>
</file>