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34" r:id="rId3"/>
    <p:sldId id="330" r:id="rId4"/>
    <p:sldId id="331" r:id="rId5"/>
    <p:sldId id="332" r:id="rId6"/>
    <p:sldId id="333" r:id="rId7"/>
    <p:sldId id="393" r:id="rId8"/>
    <p:sldId id="290" r:id="rId9"/>
    <p:sldId id="396" r:id="rId10"/>
    <p:sldId id="335" r:id="rId11"/>
    <p:sldId id="358" r:id="rId12"/>
    <p:sldId id="405" r:id="rId13"/>
    <p:sldId id="401" r:id="rId14"/>
    <p:sldId id="277" r:id="rId15"/>
    <p:sldId id="403" r:id="rId16"/>
    <p:sldId id="256" r:id="rId17"/>
    <p:sldId id="404" r:id="rId18"/>
    <p:sldId id="402" r:id="rId19"/>
    <p:sldId id="341" r:id="rId20"/>
    <p:sldId id="394" r:id="rId21"/>
    <p:sldId id="353" r:id="rId22"/>
    <p:sldId id="302" r:id="rId23"/>
    <p:sldId id="391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9900CC"/>
    <a:srgbClr val="0033CC"/>
    <a:srgbClr val="00FF99"/>
    <a:srgbClr val="CCFFFF"/>
    <a:srgbClr val="FFFFCC"/>
    <a:srgbClr val="FFFFFF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6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54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919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/>
          </a:p>
        </p:txBody>
      </p:sp>
    </p:spTree>
    <p:extLst>
      <p:ext uri="{BB962C8B-B14F-4D97-AF65-F5344CB8AC3E}">
        <p14:creationId xmlns:p14="http://schemas.microsoft.com/office/powerpoint/2010/main" val="307422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66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15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3EC81128-6269-4A27-B3EA-1F389F14FD45}" type="slidenum">
              <a:rPr lang="zh-CN" altLang="en-US" kern="120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10</a:t>
            </a:fld>
            <a:endParaRPr lang="zh-CN" altLang="en-US" kern="120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78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3534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3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7BDFB-BF7F-4835-875A-71D839C017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4C220-D6D0-4315-886A-0C40773329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3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3276-5F9E-4241-B200-AEE1BBA09D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B0751-1AC3-4695-A874-39F2CB01F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8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3FDAF-76F8-4F18-BE50-B982511711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F9C5-13F5-46C2-9718-7F020CD7A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6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D6E04-495A-4C18-BC49-B36ED7BE2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31F6-0010-4DF7-82FD-FE79ED80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25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35ED0-88D2-4F95-A558-D43F63200D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D74E0-9DA7-46DD-A60A-877A4578C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BDC2-685A-45CC-BFA4-BB22E176C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A797D-AA5D-4406-80BE-6B67FC72A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42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5B315-60B1-4BFF-A78B-C744CA97B1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B430E-2829-4094-84AE-26EF496EE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04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3AC28-C391-4D55-A48D-4CEFEA3BF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D57AE-94E1-4818-B9F5-51EF4BBAC7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6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ACE18-C18C-4C3B-8ADC-E63956FCB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A8D03-3D2E-4618-BCDC-6EC84504C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8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601B-B8BD-456E-BBF2-D0541205FF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E73F8-B54D-4527-A293-F6B6D6DC66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14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BF5-1C98-4A4D-940C-2231FD862E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EBBA9-F76F-40A6-9BE5-40F190C880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D4A78-B9FA-4787-B133-F5D43F1226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3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03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83369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2025/4/1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CB61-28B6-4CD7-A459-EB8E35B75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FE48-694C-43A8-859F-E1A2E0BD2F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slide" Target="slide4.xml"/><Relationship Id="rId2" Type="http://schemas.openxmlformats.org/officeDocument/2006/relationships/tags" Target="../tags/tag3.xml"/><Relationship Id="rId16" Type="http://schemas.openxmlformats.org/officeDocument/2006/relationships/slide" Target="slide9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6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6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879" y="4755433"/>
            <a:ext cx="2066737" cy="206673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22" y="9212"/>
            <a:ext cx="8015504" cy="248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41271" y="2601073"/>
            <a:ext cx="2967884" cy="1878459"/>
            <a:chOff x="463001" y="3069771"/>
            <a:chExt cx="3879978" cy="2312126"/>
          </a:xfrm>
        </p:grpSpPr>
        <p:pic>
          <p:nvPicPr>
            <p:cNvPr id="28" name="PA_图片 4">
              <a:extLst>
                <a:ext uri="{FF2B5EF4-FFF2-40B4-BE49-F238E27FC236}">
                  <a16:creationId xmlns:a16="http://schemas.microsoft.com/office/drawing/2014/main" id="{779FECAC-BC6E-4061-8183-C4468F8E8B3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01" y="3069771"/>
              <a:ext cx="3879978" cy="23121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95051" y="3958385"/>
              <a:ext cx="2815877" cy="831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9" action="ppaction://hlinksldjump"/>
                </a:rPr>
                <a:t>1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36193" y="1146463"/>
            <a:ext cx="5331762" cy="861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0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33684" y="2590800"/>
            <a:ext cx="3112709" cy="1833229"/>
            <a:chOff x="6714584" y="2590800"/>
            <a:chExt cx="3112709" cy="1833229"/>
          </a:xfrm>
        </p:grpSpPr>
        <p:grpSp>
          <p:nvGrpSpPr>
            <p:cNvPr id="3" name="Group 2"/>
            <p:cNvGrpSpPr/>
            <p:nvPr/>
          </p:nvGrpSpPr>
          <p:grpSpPr>
            <a:xfrm>
              <a:off x="6714584" y="2590800"/>
              <a:ext cx="3112709" cy="1833229"/>
              <a:chOff x="4165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366882" y="1502874"/>
                <a:ext cx="3194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862999" y="3279426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10" action="ppaction://hlinksldjump"/>
                </a:rPr>
                <a:t>2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4186" y="4494990"/>
            <a:ext cx="3102021" cy="1655710"/>
            <a:chOff x="3135086" y="4407906"/>
            <a:chExt cx="3102021" cy="16557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5086" y="4407906"/>
              <a:ext cx="3102021" cy="16557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278156" y="4971651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12" action="ppaction://hlinksldjump"/>
                </a:rPr>
                <a:t>3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95627" y="4521471"/>
            <a:ext cx="3003137" cy="1602930"/>
            <a:chOff x="6876527" y="4434387"/>
            <a:chExt cx="3003137" cy="16029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76527" y="4434387"/>
              <a:ext cx="3003137" cy="160293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898298" y="5036659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13" action="ppaction://hlinksldjump"/>
                </a:rPr>
                <a:t>4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7" name="Picture 3" descr="E:\ôn đại học và HSG\Tài nguyên Địa lí\Tài liệu tham khảo trên internet\Tổng hợp\Giáo án\PPT\CÁC ICON HỖ TRỢ SOẠN GIẢNG PPT\Đi họ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" y="1230019"/>
            <a:ext cx="204012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584" y="3655651"/>
            <a:ext cx="3299603" cy="166199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30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3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29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ction Button: Forward or Next 5">
            <a:hlinkClick r:id="rId16" action="ppaction://hlinksldjump" highlightClick="1"/>
          </p:cNvPr>
          <p:cNvSpPr/>
          <p:nvPr/>
        </p:nvSpPr>
        <p:spPr>
          <a:xfrm>
            <a:off x="6736110" y="6289964"/>
            <a:ext cx="526473" cy="387927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37;p5"/>
          <p:cNvSpPr txBox="1"/>
          <p:nvPr/>
        </p:nvSpPr>
        <p:spPr>
          <a:xfrm>
            <a:off x="2108834" y="129170"/>
            <a:ext cx="9768092" cy="124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22" name="Group 21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2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2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23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Google Shape;1081;p7" descr="The role of Good Governance in Project Manag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6620" y="1171257"/>
            <a:ext cx="2928134" cy="1643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53829"/>
              </p:ext>
            </p:extLst>
          </p:nvPr>
        </p:nvGraphicFramePr>
        <p:xfrm>
          <a:off x="71919" y="3087250"/>
          <a:ext cx="12020764" cy="33868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78151">
                  <a:extLst>
                    <a:ext uri="{9D8B030D-6E8A-4147-A177-3AD203B41FA5}">
                      <a16:colId xmlns:a16="http://schemas.microsoft.com/office/drawing/2014/main" val="10422947"/>
                    </a:ext>
                  </a:extLst>
                </a:gridCol>
                <a:gridCol w="10042613">
                  <a:extLst>
                    <a:ext uri="{9D8B030D-6E8A-4147-A177-3AD203B41FA5}">
                      <a16:colId xmlns:a16="http://schemas.microsoft.com/office/drawing/2014/main" val="2577858577"/>
                    </a:ext>
                  </a:extLst>
                </a:gridCol>
              </a:tblGrid>
              <a:tr h="826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45056"/>
                  </a:ext>
                </a:extLst>
              </a:tr>
              <a:tr h="60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29605"/>
                  </a:ext>
                </a:extLst>
              </a:tr>
              <a:tr h="826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1800" b="0" kern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954220"/>
                  </a:ext>
                </a:extLst>
              </a:tr>
              <a:tr h="8265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endParaRPr lang="en-US" sz="1800" b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052642"/>
                  </a:ext>
                </a:extLst>
              </a:tr>
            </a:tbl>
          </a:graphicData>
        </a:graphic>
      </p:graphicFrame>
      <p:sp>
        <p:nvSpPr>
          <p:cNvPr id="40" name="Rounded Rectangle 39"/>
          <p:cNvSpPr/>
          <p:nvPr/>
        </p:nvSpPr>
        <p:spPr>
          <a:xfrm>
            <a:off x="6616559" y="1375622"/>
            <a:ext cx="2434975" cy="11204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8889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  <p:par>
              <p:cTn id="18"/>
            </p:par>
          </p:childTnLst>
        </p:cTn>
      </p:par>
    </p:tnLst>
    <p:bldLst>
      <p:bldP spid="11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" y="17366"/>
            <a:ext cx="10817290" cy="69556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14748" y="3258604"/>
            <a:ext cx="8712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52A583-4C48-F355-975C-5FBCCFF40B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7441"/>
            <a:ext cx="12192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F94F0D-8E0A-93AB-1154-EA544D86C246}"/>
              </a:ext>
            </a:extLst>
          </p:cNvPr>
          <p:cNvGrpSpPr/>
          <p:nvPr/>
        </p:nvGrpSpPr>
        <p:grpSpPr>
          <a:xfrm>
            <a:off x="1" y="930596"/>
            <a:ext cx="3105739" cy="5104403"/>
            <a:chOff x="339899" y="2989342"/>
            <a:chExt cx="1586482" cy="1863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74B355-383D-6A4A-FF15-6FE2DC3F7446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94">
                <a:defRPr/>
              </a:pPr>
              <a:endParaRPr lang="en-US" sz="2600" kern="0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427D89-7FB0-B160-9830-AE90B6495B3F}"/>
                </a:ext>
              </a:extLst>
            </p:cNvPr>
            <p:cNvGrpSpPr/>
            <p:nvPr/>
          </p:nvGrpSpPr>
          <p:grpSpPr>
            <a:xfrm>
              <a:off x="349702" y="2989342"/>
              <a:ext cx="1576679" cy="1816165"/>
              <a:chOff x="2059943" y="2944284"/>
              <a:chExt cx="1576679" cy="181616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09DCBE-3E5B-F432-A148-0BAC90D77EDE}"/>
                  </a:ext>
                </a:extLst>
              </p:cNvPr>
              <p:cNvSpPr/>
              <p:nvPr/>
            </p:nvSpPr>
            <p:spPr>
              <a:xfrm>
                <a:off x="2059943" y="2944284"/>
                <a:ext cx="1576679" cy="2097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94">
                  <a:defRPr/>
                </a:pPr>
                <a:endParaRPr lang="en-US" sz="26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ADA83F-CA10-0CE9-E5B5-760F237CEC38}"/>
                  </a:ext>
                </a:extLst>
              </p:cNvPr>
              <p:cNvSpPr/>
              <p:nvPr/>
            </p:nvSpPr>
            <p:spPr>
              <a:xfrm>
                <a:off x="2059943" y="3154030"/>
                <a:ext cx="1576679" cy="1606419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94">
                  <a:defRPr/>
                </a:pPr>
                <a:endParaRPr lang="en-US" sz="26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C3B191-756E-F1EE-D323-710C99F2F771}"/>
                  </a:ext>
                </a:extLst>
              </p:cNvPr>
              <p:cNvSpPr txBox="1"/>
              <p:nvPr/>
            </p:nvSpPr>
            <p:spPr>
              <a:xfrm>
                <a:off x="2093587" y="3142258"/>
                <a:ext cx="1533233" cy="1503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Thành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ven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biển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phía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Đông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DH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Bắc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Bộ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thủ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Hà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102km.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vùng</a:t>
                </a:r>
                <a:r>
                  <a:rPr lang="en-US" sz="22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KTTĐ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phía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Bắc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→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hội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nhập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kinh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quốc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endParaRPr lang="en-US" sz="2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29DA99-CD7D-B5B5-4170-6D33F4C80A74}"/>
              </a:ext>
            </a:extLst>
          </p:cNvPr>
          <p:cNvGrpSpPr/>
          <p:nvPr/>
        </p:nvGrpSpPr>
        <p:grpSpPr>
          <a:xfrm>
            <a:off x="3293458" y="937455"/>
            <a:ext cx="5674698" cy="5685189"/>
            <a:chOff x="339899" y="3024790"/>
            <a:chExt cx="1586482" cy="20344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ED34B-93A4-2A23-8265-BFD2D8C99C42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00FF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94">
                <a:defRPr/>
              </a:pPr>
              <a:endParaRPr lang="en-US" sz="2400" kern="0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39E1F4-B0E4-549C-A999-C1F9966F9BF6}"/>
                </a:ext>
              </a:extLst>
            </p:cNvPr>
            <p:cNvGrpSpPr/>
            <p:nvPr/>
          </p:nvGrpSpPr>
          <p:grpSpPr>
            <a:xfrm>
              <a:off x="349702" y="3024790"/>
              <a:ext cx="1576679" cy="2034417"/>
              <a:chOff x="2059943" y="2979732"/>
              <a:chExt cx="1576679" cy="203441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40EAB2-3B2C-697B-1387-59E32AA080CC}"/>
                  </a:ext>
                </a:extLst>
              </p:cNvPr>
              <p:cNvSpPr/>
              <p:nvPr/>
            </p:nvSpPr>
            <p:spPr>
              <a:xfrm>
                <a:off x="2059943" y="2979732"/>
                <a:ext cx="1576679" cy="210905"/>
              </a:xfrm>
              <a:prstGeom prst="rect">
                <a:avLst/>
              </a:prstGeom>
              <a:solidFill>
                <a:srgbClr val="00FF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94">
                  <a:defRPr/>
                </a:pPr>
                <a:endParaRPr lang="en-US" sz="24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5FFBEA-082E-39A1-E024-9F42B57D31FE}"/>
                  </a:ext>
                </a:extLst>
              </p:cNvPr>
              <p:cNvSpPr/>
              <p:nvPr/>
            </p:nvSpPr>
            <p:spPr>
              <a:xfrm>
                <a:off x="2059943" y="3185821"/>
                <a:ext cx="1576679" cy="1574628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94">
                  <a:defRPr/>
                </a:pPr>
                <a:endParaRPr lang="en-US" sz="24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9A573A-E55C-E6EE-0AE8-37940FC3BBDF}"/>
                  </a:ext>
                </a:extLst>
              </p:cNvPr>
              <p:cNvSpPr txBox="1"/>
              <p:nvPr/>
            </p:nvSpPr>
            <p:spPr>
              <a:xfrm>
                <a:off x="2062367" y="3201856"/>
                <a:ext cx="1549856" cy="1812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Hải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Phòng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đủ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 </a:t>
                </a:r>
                <a:r>
                  <a:rPr lang="en-US" sz="22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22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GTVT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biển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Cảng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Hải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Phòng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miền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Bắc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sân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bây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quốc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Bi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ô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tô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tốc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HP-HN, QL 5,10,…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sắt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HP-HN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thủy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sông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Văn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Úc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Lạch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Tray,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54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bến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thủy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địa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→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Góp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đẩy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mạnh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XNK,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hút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nước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ngoài</a:t>
                </a:r>
                <a:endParaRPr lang="en-US" sz="2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923B21-B141-7C5D-10E1-B4613B83E188}"/>
              </a:ext>
            </a:extLst>
          </p:cNvPr>
          <p:cNvGrpSpPr/>
          <p:nvPr/>
        </p:nvGrpSpPr>
        <p:grpSpPr>
          <a:xfrm>
            <a:off x="9158570" y="934744"/>
            <a:ext cx="2817641" cy="5053732"/>
            <a:chOff x="306444" y="3024790"/>
            <a:chExt cx="1648016" cy="1828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5A55F2-BF60-B25F-A64F-1926585A5558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94">
                <a:defRPr/>
              </a:pPr>
              <a:endParaRPr lang="en-US" sz="2400" kern="0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365113-26A1-D06F-EDD5-FB9CEAEF1F3C}"/>
                </a:ext>
              </a:extLst>
            </p:cNvPr>
            <p:cNvGrpSpPr/>
            <p:nvPr/>
          </p:nvGrpSpPr>
          <p:grpSpPr>
            <a:xfrm>
              <a:off x="306444" y="3024790"/>
              <a:ext cx="1648016" cy="1780717"/>
              <a:chOff x="2016685" y="2979732"/>
              <a:chExt cx="1648016" cy="178071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574CED-DDDB-3417-92F6-CC6D23C8C965}"/>
                  </a:ext>
                </a:extLst>
              </p:cNvPr>
              <p:cNvSpPr/>
              <p:nvPr/>
            </p:nvSpPr>
            <p:spPr>
              <a:xfrm>
                <a:off x="2059943" y="2979732"/>
                <a:ext cx="1576679" cy="206318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94">
                  <a:defRPr/>
                </a:pPr>
                <a:endParaRPr lang="en-US" sz="24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3999E2-8D63-866E-B781-BA8929E5AEF3}"/>
                  </a:ext>
                </a:extLst>
              </p:cNvPr>
              <p:cNvSpPr/>
              <p:nvPr/>
            </p:nvSpPr>
            <p:spPr>
              <a:xfrm>
                <a:off x="2059943" y="3186050"/>
                <a:ext cx="1576679" cy="1574399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94">
                  <a:defRPr/>
                </a:pPr>
                <a:endParaRPr lang="en-US" sz="24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D3A15C-FD35-11FF-1F85-376A3F7DB8BD}"/>
                  </a:ext>
                </a:extLst>
              </p:cNvPr>
              <p:cNvSpPr txBox="1"/>
              <p:nvPr/>
            </p:nvSpPr>
            <p:spPr>
              <a:xfrm>
                <a:off x="2016685" y="3203560"/>
                <a:ext cx="1648016" cy="1380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-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Đội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ngũ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cán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bộ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làm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tác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hội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nhập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ngày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càng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nâng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cao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.</a:t>
                </a:r>
              </a:p>
              <a:p>
                <a:pPr marL="342900" indent="-342900" algn="just">
                  <a:buFontTx/>
                  <a:buChar char="-"/>
                </a:pPr>
                <a:endParaRPr lang="en-US" sz="22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-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Đội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ngũ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doanh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nhân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linh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hoạt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năng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động</a:t>
                </a:r>
                <a:r>
                  <a:rPr lang="en-US" sz="2200" dirty="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.</a:t>
                </a:r>
              </a:p>
              <a:p>
                <a:pPr marL="342900" indent="-342900" algn="just">
                  <a:buFontTx/>
                  <a:buChar char="-"/>
                </a:pPr>
                <a:endParaRPr lang="en-US" sz="22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  <a:p>
                <a:pPr algn="just"/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→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quá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hội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nhập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kinh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quốc</a:t>
                </a: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endParaRPr lang="en-US" sz="2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endParaRPr lang="en-US" sz="22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0EF63A6-C7AE-FCC8-2F97-C6ADC9F17175}"/>
              </a:ext>
            </a:extLst>
          </p:cNvPr>
          <p:cNvSpPr txBox="1"/>
          <p:nvPr/>
        </p:nvSpPr>
        <p:spPr>
          <a:xfrm>
            <a:off x="113288" y="1011505"/>
            <a:ext cx="29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4BFBCA-103E-DDD5-8544-B3620BFEE58D}"/>
              </a:ext>
            </a:extLst>
          </p:cNvPr>
          <p:cNvSpPr txBox="1"/>
          <p:nvPr/>
        </p:nvSpPr>
        <p:spPr>
          <a:xfrm>
            <a:off x="4522080" y="1002065"/>
            <a:ext cx="29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E517B-A7BD-E316-97B9-B8D491D065CF}"/>
              </a:ext>
            </a:extLst>
          </p:cNvPr>
          <p:cNvSpPr txBox="1"/>
          <p:nvPr/>
        </p:nvSpPr>
        <p:spPr>
          <a:xfrm>
            <a:off x="9053600" y="1002065"/>
            <a:ext cx="29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0C2E8C-98A4-FDEB-C40B-81AB3ED7E7CB}"/>
              </a:ext>
            </a:extLst>
          </p:cNvPr>
          <p:cNvSpPr txBox="1"/>
          <p:nvPr/>
        </p:nvSpPr>
        <p:spPr>
          <a:xfrm>
            <a:off x="-86976" y="6142223"/>
            <a:ext cx="11933716" cy="597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3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05872"/>
            <a:ext cx="2486817" cy="1193545"/>
            <a:chOff x="0" y="0"/>
            <a:chExt cx="929696" cy="446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9696" cy="446207"/>
            </a:xfrm>
            <a:custGeom>
              <a:avLst/>
              <a:gdLst/>
              <a:ahLst/>
              <a:cxnLst/>
              <a:rect l="l" t="t" r="r" b="b"/>
              <a:pathLst>
                <a:path w="929696" h="446207">
                  <a:moveTo>
                    <a:pt x="726496" y="0"/>
                  </a:moveTo>
                  <a:cubicBezTo>
                    <a:pt x="838720" y="0"/>
                    <a:pt x="929696" y="99887"/>
                    <a:pt x="929696" y="223103"/>
                  </a:cubicBezTo>
                  <a:cubicBezTo>
                    <a:pt x="929696" y="346320"/>
                    <a:pt x="838720" y="446207"/>
                    <a:pt x="726496" y="446207"/>
                  </a:cubicBezTo>
                  <a:lnTo>
                    <a:pt x="203200" y="446207"/>
                  </a:lnTo>
                  <a:cubicBezTo>
                    <a:pt x="90976" y="446207"/>
                    <a:pt x="0" y="346320"/>
                    <a:pt x="0" y="223103"/>
                  </a:cubicBezTo>
                  <a:cubicBezTo>
                    <a:pt x="0" y="9988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771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929696" cy="5033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9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243409" y="1283574"/>
            <a:ext cx="406199" cy="1622298"/>
          </a:xfrm>
          <a:prstGeom prst="line">
            <a:avLst/>
          </a:prstGeom>
          <a:ln w="66675" cap="flat">
            <a:solidFill>
              <a:srgbClr val="37716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612690" y="678981"/>
            <a:ext cx="1740110" cy="819619"/>
            <a:chOff x="0" y="0"/>
            <a:chExt cx="929696" cy="437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9696" cy="437901"/>
            </a:xfrm>
            <a:custGeom>
              <a:avLst/>
              <a:gdLst/>
              <a:ahLst/>
              <a:cxnLst/>
              <a:rect l="l" t="t" r="r" b="b"/>
              <a:pathLst>
                <a:path w="929696" h="437901">
                  <a:moveTo>
                    <a:pt x="726496" y="0"/>
                  </a:moveTo>
                  <a:cubicBezTo>
                    <a:pt x="838720" y="0"/>
                    <a:pt x="929696" y="98028"/>
                    <a:pt x="929696" y="218951"/>
                  </a:cubicBezTo>
                  <a:cubicBezTo>
                    <a:pt x="929696" y="339874"/>
                    <a:pt x="838720" y="437901"/>
                    <a:pt x="726496" y="437901"/>
                  </a:cubicBezTo>
                  <a:lnTo>
                    <a:pt x="203200" y="437901"/>
                  </a:lnTo>
                  <a:cubicBezTo>
                    <a:pt x="90976" y="437901"/>
                    <a:pt x="0" y="339874"/>
                    <a:pt x="0" y="218951"/>
                  </a:cubicBezTo>
                  <a:cubicBezTo>
                    <a:pt x="0" y="9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47CB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29696" cy="4950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Vị</a:t>
              </a:r>
              <a:r>
                <a:rPr lang="en-US" sz="1999" b="1" dirty="0">
                  <a:solidFill>
                    <a:srgbClr val="FFFFFF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trí</a:t>
              </a:r>
              <a:r>
                <a:rPr lang="en-US" sz="1999" b="1" dirty="0">
                  <a:solidFill>
                    <a:srgbClr val="FFFFFF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địa</a:t>
              </a:r>
              <a:r>
                <a:rPr lang="en-US" sz="1999" b="1" dirty="0">
                  <a:solidFill>
                    <a:srgbClr val="FFFFFF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lý</a:t>
              </a:r>
              <a:endParaRPr lang="en-US" sz="1999" b="1" dirty="0">
                <a:solidFill>
                  <a:srgbClr val="FFFFFF"/>
                </a:solidFill>
                <a:latin typeface="Baloo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3785072" y="191521"/>
            <a:ext cx="5690" cy="1707081"/>
          </a:xfrm>
          <a:prstGeom prst="line">
            <a:avLst/>
          </a:prstGeom>
          <a:ln w="66675" cap="flat">
            <a:solidFill>
              <a:srgbClr val="847CB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3353969" y="1039751"/>
            <a:ext cx="375342" cy="9008"/>
          </a:xfrm>
          <a:prstGeom prst="line">
            <a:avLst/>
          </a:prstGeom>
          <a:ln w="66675" cap="flat">
            <a:solidFill>
              <a:srgbClr val="847CB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3292624" y="20416"/>
            <a:ext cx="3671332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847CB8"/>
                </a:solidFill>
                <a:latin typeface="Baloo"/>
              </a:rPr>
              <a:t> -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Cách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Hà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Nội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102 km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46523" y="404175"/>
            <a:ext cx="3832819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847CB8"/>
                </a:solidFill>
                <a:latin typeface="Baloo"/>
              </a:rPr>
              <a:t>-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Tiếp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giáp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nhiều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tỉnh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thành</a:t>
            </a:r>
            <a:endParaRPr lang="en-US" sz="2000" b="1" dirty="0">
              <a:solidFill>
                <a:srgbClr val="847CB8"/>
              </a:solidFill>
              <a:latin typeface="Balo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53797" y="830915"/>
            <a:ext cx="5684368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847CB8"/>
                </a:solidFill>
                <a:latin typeface="Baloo"/>
              </a:rPr>
              <a:t>-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Nằm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trong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vùng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kinh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tế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trọng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điểm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phía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Bắc</a:t>
            </a:r>
            <a:endParaRPr lang="en-US" sz="2000" b="1" dirty="0">
              <a:solidFill>
                <a:srgbClr val="847CB8"/>
              </a:solidFill>
              <a:latin typeface="Balo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46523" y="1272474"/>
            <a:ext cx="3421126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847CB8"/>
                </a:solidFill>
                <a:latin typeface="Baloo"/>
              </a:rPr>
              <a:t>-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Giáp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biển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Đông</a:t>
            </a:r>
            <a:endParaRPr lang="en-US" sz="2000" b="1" dirty="0">
              <a:solidFill>
                <a:srgbClr val="847CB8"/>
              </a:solidFill>
              <a:latin typeface="Balo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85072" y="1701751"/>
            <a:ext cx="4309364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847CB8"/>
                </a:solidFill>
                <a:latin typeface="Baloo"/>
              </a:rPr>
              <a:t> -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Là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nơi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hội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tụ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của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5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cửa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sông</a:t>
            </a:r>
            <a:r>
              <a:rPr lang="en-US" sz="2000" b="1" dirty="0">
                <a:solidFill>
                  <a:srgbClr val="847CB8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847CB8"/>
                </a:solidFill>
                <a:latin typeface="Baloo"/>
              </a:rPr>
              <a:t>lớn</a:t>
            </a:r>
            <a:endParaRPr lang="en-US" sz="2000" b="1" dirty="0">
              <a:solidFill>
                <a:srgbClr val="847CB8"/>
              </a:solidFill>
              <a:latin typeface="Baloo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919245" y="3079702"/>
            <a:ext cx="1740110" cy="844295"/>
            <a:chOff x="0" y="0"/>
            <a:chExt cx="929696" cy="45108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29696" cy="451085"/>
            </a:xfrm>
            <a:custGeom>
              <a:avLst/>
              <a:gdLst/>
              <a:ahLst/>
              <a:cxnLst/>
              <a:rect l="l" t="t" r="r" b="b"/>
              <a:pathLst>
                <a:path w="929696" h="451085">
                  <a:moveTo>
                    <a:pt x="726496" y="0"/>
                  </a:moveTo>
                  <a:cubicBezTo>
                    <a:pt x="838720" y="0"/>
                    <a:pt x="929696" y="100979"/>
                    <a:pt x="929696" y="225543"/>
                  </a:cubicBezTo>
                  <a:cubicBezTo>
                    <a:pt x="929696" y="350106"/>
                    <a:pt x="838720" y="451085"/>
                    <a:pt x="726496" y="451085"/>
                  </a:cubicBezTo>
                  <a:lnTo>
                    <a:pt x="203200" y="451085"/>
                  </a:lnTo>
                  <a:cubicBezTo>
                    <a:pt x="90976" y="451085"/>
                    <a:pt x="0" y="350106"/>
                    <a:pt x="0" y="225543"/>
                  </a:cubicBezTo>
                  <a:cubicBezTo>
                    <a:pt x="0" y="10097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65E5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929696" cy="5082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BF6"/>
                  </a:solidFill>
                  <a:latin typeface="Baloo"/>
                </a:rPr>
                <a:t>Hệ</a:t>
              </a:r>
              <a:r>
                <a:rPr lang="en-US" sz="1999" b="1" dirty="0">
                  <a:solidFill>
                    <a:srgbClr val="FFFBF6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BF6"/>
                  </a:solidFill>
                  <a:latin typeface="Baloo"/>
                </a:rPr>
                <a:t>thống</a:t>
              </a:r>
              <a:r>
                <a:rPr lang="en-US" sz="1999" b="1" dirty="0">
                  <a:solidFill>
                    <a:srgbClr val="FFFBF6"/>
                  </a:solidFill>
                  <a:latin typeface="Baloo"/>
                </a:rPr>
                <a:t> 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BF6"/>
                  </a:solidFill>
                  <a:latin typeface="Baloo"/>
                </a:rPr>
                <a:t>giao</a:t>
              </a:r>
              <a:r>
                <a:rPr lang="en-US" sz="1999" b="1" dirty="0">
                  <a:solidFill>
                    <a:srgbClr val="FFFBF6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BF6"/>
                  </a:solidFill>
                  <a:latin typeface="Baloo"/>
                </a:rPr>
                <a:t>thông</a:t>
              </a:r>
              <a:endParaRPr lang="en-US" sz="1999" b="1" dirty="0">
                <a:solidFill>
                  <a:srgbClr val="FFFBF6"/>
                </a:solidFill>
                <a:latin typeface="Baloo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 flipV="1">
            <a:off x="2486817" y="3501850"/>
            <a:ext cx="432427" cy="795"/>
          </a:xfrm>
          <a:prstGeom prst="line">
            <a:avLst/>
          </a:prstGeom>
          <a:ln w="66675" cap="flat">
            <a:solidFill>
              <a:srgbClr val="3771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4521951" y="3300893"/>
            <a:ext cx="854728" cy="189435"/>
          </a:xfrm>
          <a:prstGeom prst="line">
            <a:avLst/>
          </a:prstGeom>
          <a:ln w="66675" cap="flat">
            <a:solidFill>
              <a:srgbClr val="C65E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H="1">
            <a:off x="5328083" y="2399906"/>
            <a:ext cx="5690" cy="1707081"/>
          </a:xfrm>
          <a:prstGeom prst="line">
            <a:avLst/>
          </a:prstGeom>
          <a:ln w="66675" cap="flat">
            <a:solidFill>
              <a:srgbClr val="C65E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28"/>
          <p:cNvSpPr txBox="1"/>
          <p:nvPr/>
        </p:nvSpPr>
        <p:spPr>
          <a:xfrm>
            <a:off x="5443141" y="2216101"/>
            <a:ext cx="2432811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Đường</a:t>
            </a:r>
            <a:r>
              <a:rPr lang="en-US" sz="2000" b="1" dirty="0">
                <a:solidFill>
                  <a:srgbClr val="C65E5E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hàng</a:t>
            </a:r>
            <a:r>
              <a:rPr lang="en-US" sz="2000" b="1" dirty="0">
                <a:solidFill>
                  <a:srgbClr val="C65E5E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không</a:t>
            </a:r>
            <a:endParaRPr lang="en-US" sz="2000" b="1" dirty="0">
              <a:solidFill>
                <a:srgbClr val="C65E5E"/>
              </a:solidFill>
              <a:latin typeface="Balo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73403" y="2612561"/>
            <a:ext cx="1354166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Đường</a:t>
            </a:r>
            <a:r>
              <a:rPr lang="en-US" sz="2000" b="1" dirty="0">
                <a:solidFill>
                  <a:srgbClr val="C65E5E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sắt</a:t>
            </a:r>
            <a:endParaRPr lang="en-US" sz="2000" b="1" dirty="0">
              <a:solidFill>
                <a:srgbClr val="C65E5E"/>
              </a:solidFill>
              <a:latin typeface="Balo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435600" y="3039300"/>
            <a:ext cx="1558032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Đường</a:t>
            </a:r>
            <a:r>
              <a:rPr lang="en-US" sz="2000" b="1" dirty="0">
                <a:solidFill>
                  <a:srgbClr val="C65E5E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biển</a:t>
            </a:r>
            <a:endParaRPr lang="en-US" sz="2000" b="1" dirty="0">
              <a:solidFill>
                <a:srgbClr val="C65E5E"/>
              </a:solidFill>
              <a:latin typeface="Balo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424587" y="3480859"/>
            <a:ext cx="1848752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Đường</a:t>
            </a:r>
            <a:r>
              <a:rPr lang="en-US" sz="2000" b="1" dirty="0">
                <a:solidFill>
                  <a:srgbClr val="C65E5E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sông</a:t>
            </a:r>
            <a:endParaRPr lang="en-US" sz="2000" b="1" dirty="0">
              <a:solidFill>
                <a:srgbClr val="C65E5E"/>
              </a:solidFill>
              <a:latin typeface="Baloo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401743" y="3910137"/>
            <a:ext cx="1456257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Đường</a:t>
            </a:r>
            <a:r>
              <a:rPr lang="en-US" sz="2000" b="1" dirty="0">
                <a:solidFill>
                  <a:srgbClr val="C65E5E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C65E5E"/>
                </a:solidFill>
                <a:latin typeface="Baloo"/>
              </a:rPr>
              <a:t>bộ</a:t>
            </a:r>
            <a:endParaRPr lang="en-US" sz="2000" b="1" dirty="0">
              <a:solidFill>
                <a:srgbClr val="C65E5E"/>
              </a:solidFill>
              <a:latin typeface="Baloo"/>
            </a:endParaRPr>
          </a:p>
        </p:txBody>
      </p:sp>
      <p:sp>
        <p:nvSpPr>
          <p:cNvPr id="33" name="AutoShape 33"/>
          <p:cNvSpPr/>
          <p:nvPr/>
        </p:nvSpPr>
        <p:spPr>
          <a:xfrm flipH="1">
            <a:off x="6876121" y="3253463"/>
            <a:ext cx="227143" cy="0"/>
          </a:xfrm>
          <a:prstGeom prst="line">
            <a:avLst/>
          </a:prstGeom>
          <a:ln w="66675" cap="flat">
            <a:solidFill>
              <a:srgbClr val="C65E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4" name="Group 34"/>
          <p:cNvGrpSpPr/>
          <p:nvPr/>
        </p:nvGrpSpPr>
        <p:grpSpPr>
          <a:xfrm>
            <a:off x="7086462" y="2740375"/>
            <a:ext cx="1221858" cy="1138355"/>
            <a:chOff x="0" y="-47625"/>
            <a:chExt cx="722496" cy="5221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08141" cy="474552"/>
            </a:xfrm>
            <a:custGeom>
              <a:avLst/>
              <a:gdLst/>
              <a:ahLst/>
              <a:cxnLst/>
              <a:rect l="l" t="t" r="r" b="b"/>
              <a:pathLst>
                <a:path w="708141" h="474552">
                  <a:moveTo>
                    <a:pt x="504941" y="0"/>
                  </a:moveTo>
                  <a:cubicBezTo>
                    <a:pt x="617165" y="0"/>
                    <a:pt x="708141" y="106232"/>
                    <a:pt x="708141" y="237276"/>
                  </a:cubicBezTo>
                  <a:cubicBezTo>
                    <a:pt x="708141" y="368320"/>
                    <a:pt x="617165" y="474552"/>
                    <a:pt x="504941" y="474552"/>
                  </a:cubicBezTo>
                  <a:lnTo>
                    <a:pt x="203200" y="474552"/>
                  </a:lnTo>
                  <a:cubicBezTo>
                    <a:pt x="90976" y="474552"/>
                    <a:pt x="0" y="368320"/>
                    <a:pt x="0" y="237276"/>
                  </a:cubicBezTo>
                  <a:cubicBezTo>
                    <a:pt x="0" y="1062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BA40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4355" y="-47625"/>
              <a:ext cx="708141" cy="5221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r>
                <a:rPr lang="en-US" b="1" dirty="0" err="1">
                  <a:solidFill>
                    <a:srgbClr val="FFFBF6"/>
                  </a:solidFill>
                  <a:latin typeface="Baloo"/>
                </a:rPr>
                <a:t>Cảng</a:t>
              </a:r>
              <a:r>
                <a:rPr lang="en-US" b="1" dirty="0">
                  <a:solidFill>
                    <a:srgbClr val="FFFBF6"/>
                  </a:solidFill>
                  <a:latin typeface="Baloo"/>
                </a:rPr>
                <a:t> </a:t>
              </a:r>
            </a:p>
            <a:p>
              <a:pPr algn="ctr">
                <a:lnSpc>
                  <a:spcPts val="2333"/>
                </a:lnSpc>
              </a:pPr>
              <a:r>
                <a:rPr lang="en-US" b="1" dirty="0" err="1">
                  <a:solidFill>
                    <a:srgbClr val="FFFBF6"/>
                  </a:solidFill>
                  <a:latin typeface="Baloo"/>
                </a:rPr>
                <a:t>Hải</a:t>
              </a:r>
              <a:r>
                <a:rPr lang="en-US" b="1" dirty="0">
                  <a:solidFill>
                    <a:srgbClr val="FFFBF6"/>
                  </a:solidFill>
                  <a:latin typeface="Baloo"/>
                </a:rPr>
                <a:t> </a:t>
              </a:r>
              <a:r>
                <a:rPr lang="en-US" b="1" dirty="0" err="1">
                  <a:solidFill>
                    <a:srgbClr val="FFFBF6"/>
                  </a:solidFill>
                  <a:latin typeface="Baloo"/>
                </a:rPr>
                <a:t>Phòng</a:t>
              </a:r>
              <a:endParaRPr lang="en-US" b="1" dirty="0">
                <a:solidFill>
                  <a:srgbClr val="FFFBF6"/>
                </a:solidFill>
                <a:latin typeface="Baloo"/>
              </a:endParaRPr>
            </a:p>
          </p:txBody>
        </p:sp>
      </p:grpSp>
      <p:sp>
        <p:nvSpPr>
          <p:cNvPr id="37" name="AutoShape 37"/>
          <p:cNvSpPr/>
          <p:nvPr/>
        </p:nvSpPr>
        <p:spPr>
          <a:xfrm flipV="1">
            <a:off x="8268169" y="2504730"/>
            <a:ext cx="672631" cy="713333"/>
          </a:xfrm>
          <a:prstGeom prst="line">
            <a:avLst/>
          </a:prstGeom>
          <a:ln w="66675" cap="flat">
            <a:solidFill>
              <a:srgbClr val="EBA40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40"/>
          <p:cNvSpPr txBox="1"/>
          <p:nvPr/>
        </p:nvSpPr>
        <p:spPr>
          <a:xfrm>
            <a:off x="8708457" y="2167824"/>
            <a:ext cx="1222719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EBA406"/>
                </a:solidFill>
                <a:latin typeface="Baloo"/>
              </a:rPr>
              <a:t>Vai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trò</a:t>
            </a:r>
            <a:endParaRPr lang="en-US" sz="2000" b="1" dirty="0">
              <a:solidFill>
                <a:srgbClr val="EBA406"/>
              </a:solidFill>
              <a:latin typeface="Baloo"/>
            </a:endParaRPr>
          </a:p>
        </p:txBody>
      </p:sp>
      <p:sp>
        <p:nvSpPr>
          <p:cNvPr id="41" name="AutoShape 41"/>
          <p:cNvSpPr/>
          <p:nvPr/>
        </p:nvSpPr>
        <p:spPr>
          <a:xfrm flipH="1">
            <a:off x="9105342" y="593803"/>
            <a:ext cx="432824" cy="1622298"/>
          </a:xfrm>
          <a:prstGeom prst="line">
            <a:avLst/>
          </a:prstGeom>
          <a:ln w="66675" cap="flat">
            <a:solidFill>
              <a:srgbClr val="EBA406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V="1">
            <a:off x="9127305" y="1898601"/>
            <a:ext cx="410861" cy="317498"/>
          </a:xfrm>
          <a:prstGeom prst="line">
            <a:avLst/>
          </a:prstGeom>
          <a:ln w="66675" cap="flat">
            <a:solidFill>
              <a:srgbClr val="EBA406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3" name="AutoShape 43"/>
          <p:cNvSpPr/>
          <p:nvPr/>
        </p:nvSpPr>
        <p:spPr>
          <a:xfrm flipH="1" flipV="1">
            <a:off x="9127304" y="2539725"/>
            <a:ext cx="410861" cy="713333"/>
          </a:xfrm>
          <a:prstGeom prst="line">
            <a:avLst/>
          </a:prstGeom>
          <a:ln w="66675" cap="flat">
            <a:solidFill>
              <a:srgbClr val="EBA406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4" name="TextBox 44"/>
          <p:cNvSpPr txBox="1"/>
          <p:nvPr/>
        </p:nvSpPr>
        <p:spPr>
          <a:xfrm>
            <a:off x="9735517" y="1677186"/>
            <a:ext cx="2406632" cy="949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80"/>
              </a:lnSpc>
            </a:pP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Mắt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xích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quan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trọng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trong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chuỗi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cung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ứng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hàng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hóa</a:t>
            </a:r>
            <a:endParaRPr lang="en-US" sz="2000" b="1" dirty="0">
              <a:solidFill>
                <a:srgbClr val="EBA406"/>
              </a:solidFill>
              <a:latin typeface="Balo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750774" y="292460"/>
            <a:ext cx="2285717" cy="97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Là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cảng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biển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lớn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nhất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miền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Bắc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và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lớn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thứ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2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cả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nước</a:t>
            </a:r>
            <a:endParaRPr lang="en-US" sz="2000" b="1" dirty="0">
              <a:solidFill>
                <a:srgbClr val="EBA406"/>
              </a:solidFill>
              <a:latin typeface="Baloo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693558" y="3118932"/>
            <a:ext cx="2498442" cy="975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Tăng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năng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lực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cạnh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tranh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cho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hàng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hóa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xuất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nhập</a:t>
            </a:r>
            <a:r>
              <a:rPr lang="en-US" sz="2000" b="1" dirty="0">
                <a:solidFill>
                  <a:srgbClr val="EBA406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EBA406"/>
                </a:solidFill>
                <a:latin typeface="Baloo"/>
              </a:rPr>
              <a:t>khẩu</a:t>
            </a:r>
            <a:endParaRPr lang="en-US" sz="2000" b="1" dirty="0">
              <a:solidFill>
                <a:srgbClr val="EBA406"/>
              </a:solidFill>
              <a:latin typeface="Baloo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1243409" y="4099418"/>
            <a:ext cx="173235" cy="1622298"/>
          </a:xfrm>
          <a:prstGeom prst="line">
            <a:avLst/>
          </a:prstGeom>
          <a:ln w="66675" cap="flat">
            <a:solidFill>
              <a:srgbClr val="37716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416643" y="4957932"/>
            <a:ext cx="1740110" cy="951263"/>
            <a:chOff x="0" y="-57150"/>
            <a:chExt cx="929696" cy="5082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29696" cy="451085"/>
            </a:xfrm>
            <a:custGeom>
              <a:avLst/>
              <a:gdLst/>
              <a:ahLst/>
              <a:cxnLst/>
              <a:rect l="l" t="t" r="r" b="b"/>
              <a:pathLst>
                <a:path w="929696" h="451085">
                  <a:moveTo>
                    <a:pt x="726496" y="0"/>
                  </a:moveTo>
                  <a:cubicBezTo>
                    <a:pt x="838720" y="0"/>
                    <a:pt x="929696" y="100979"/>
                    <a:pt x="929696" y="225543"/>
                  </a:cubicBezTo>
                  <a:cubicBezTo>
                    <a:pt x="929696" y="350106"/>
                    <a:pt x="838720" y="451085"/>
                    <a:pt x="726496" y="451085"/>
                  </a:cubicBezTo>
                  <a:lnTo>
                    <a:pt x="203200" y="451085"/>
                  </a:lnTo>
                  <a:cubicBezTo>
                    <a:pt x="90976" y="451085"/>
                    <a:pt x="0" y="350106"/>
                    <a:pt x="0" y="225543"/>
                  </a:cubicBezTo>
                  <a:cubicBezTo>
                    <a:pt x="0" y="10097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A88BD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57150"/>
              <a:ext cx="929696" cy="5082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Lực</a:t>
              </a:r>
              <a:r>
                <a:rPr lang="en-US" sz="1999" b="1" dirty="0">
                  <a:solidFill>
                    <a:srgbClr val="FFFFFF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lượng</a:t>
              </a:r>
              <a:r>
                <a:rPr lang="en-US" sz="1999" b="1" dirty="0">
                  <a:solidFill>
                    <a:srgbClr val="FFFFFF"/>
                  </a:solidFill>
                  <a:latin typeface="Baloo"/>
                </a:rPr>
                <a:t> 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lao</a:t>
              </a:r>
              <a:r>
                <a:rPr lang="en-US" sz="1999" b="1" dirty="0">
                  <a:solidFill>
                    <a:srgbClr val="FFFFFF"/>
                  </a:solidFill>
                  <a:latin typeface="Baloo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Baloo"/>
                </a:rPr>
                <a:t>động</a:t>
              </a:r>
              <a:endParaRPr lang="en-US" sz="1999" b="1" dirty="0">
                <a:solidFill>
                  <a:srgbClr val="FFFFFF"/>
                </a:solidFill>
                <a:latin typeface="Baloo"/>
              </a:endParaRPr>
            </a:p>
          </p:txBody>
        </p:sp>
      </p:grpSp>
      <p:sp>
        <p:nvSpPr>
          <p:cNvPr id="51" name="AutoShape 51"/>
          <p:cNvSpPr/>
          <p:nvPr/>
        </p:nvSpPr>
        <p:spPr>
          <a:xfrm>
            <a:off x="3140569" y="5373758"/>
            <a:ext cx="419927" cy="12351"/>
          </a:xfrm>
          <a:prstGeom prst="line">
            <a:avLst/>
          </a:prstGeom>
          <a:ln w="66675" cap="flat">
            <a:solidFill>
              <a:srgbClr val="5A88B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>
            <a:off x="3614325" y="4766209"/>
            <a:ext cx="0" cy="1142986"/>
          </a:xfrm>
          <a:prstGeom prst="line">
            <a:avLst/>
          </a:prstGeom>
          <a:ln w="66675" cap="flat">
            <a:solidFill>
              <a:srgbClr val="5A88B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TextBox 53"/>
          <p:cNvSpPr txBox="1"/>
          <p:nvPr/>
        </p:nvSpPr>
        <p:spPr>
          <a:xfrm>
            <a:off x="3620429" y="4681979"/>
            <a:ext cx="8571571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en-US" sz="2000" b="1" dirty="0">
                <a:solidFill>
                  <a:srgbClr val="5A88BD"/>
                </a:solidFill>
                <a:latin typeface="Baloo"/>
              </a:rPr>
              <a:t> -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Đội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ngũ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doanh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nhân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ở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Hải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phòng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ngày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càng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linh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hoạt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và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năng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động</a:t>
            </a:r>
            <a:endParaRPr lang="en-US" sz="2000" b="1" dirty="0">
              <a:solidFill>
                <a:srgbClr val="5A88BD"/>
              </a:solidFill>
              <a:latin typeface="Baloo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637561" y="5144541"/>
            <a:ext cx="4731403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5A88BD"/>
                </a:solidFill>
                <a:latin typeface="Baloo"/>
              </a:rPr>
              <a:t> -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Có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trình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độ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khoa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học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kĩ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thuật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cao</a:t>
            </a:r>
            <a:endParaRPr lang="en-US" sz="2000" b="1" dirty="0">
              <a:solidFill>
                <a:srgbClr val="5A88BD"/>
              </a:solidFill>
              <a:latin typeface="Baloo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3729069" y="5646135"/>
            <a:ext cx="6029927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5A88BD"/>
                </a:solidFill>
                <a:latin typeface="Baloo"/>
              </a:rPr>
              <a:t>-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Được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củng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cố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và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tăng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hiệu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quả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hoạt</a:t>
            </a:r>
            <a:r>
              <a:rPr lang="en-US" sz="2000" b="1" dirty="0">
                <a:solidFill>
                  <a:srgbClr val="5A88BD"/>
                </a:solidFill>
                <a:latin typeface="Baloo"/>
              </a:rPr>
              <a:t> </a:t>
            </a:r>
            <a:r>
              <a:rPr lang="en-US" sz="2000" b="1" dirty="0" err="1">
                <a:solidFill>
                  <a:srgbClr val="5A88BD"/>
                </a:solidFill>
                <a:latin typeface="Baloo"/>
              </a:rPr>
              <a:t>động</a:t>
            </a:r>
            <a:endParaRPr lang="en-US" sz="2000" b="1" dirty="0">
              <a:solidFill>
                <a:srgbClr val="5A88BD"/>
              </a:solidFill>
              <a:latin typeface="Baloo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3541" y="3016708"/>
            <a:ext cx="2359735" cy="107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5"/>
              </a:lnSpc>
            </a:pPr>
            <a:r>
              <a:rPr lang="en-US" sz="1396" b="1" dirty="0">
                <a:solidFill>
                  <a:schemeClr val="bg1"/>
                </a:solidFill>
                <a:latin typeface="Baloo"/>
              </a:rPr>
              <a:t>NHỮNG THUẬN LỢI CỦA THÀNH PHỐ  HẢI PHÒNG KHI THAM GIA VÀO </a:t>
            </a:r>
          </a:p>
          <a:p>
            <a:pPr algn="ctr">
              <a:lnSpc>
                <a:spcPts val="1675"/>
              </a:lnSpc>
            </a:pPr>
            <a:r>
              <a:rPr lang="en-US" sz="1396" b="1" dirty="0">
                <a:solidFill>
                  <a:schemeClr val="bg1"/>
                </a:solidFill>
                <a:latin typeface="Baloo"/>
              </a:rPr>
              <a:t>HỘI NHẬP KINH TẾ </a:t>
            </a:r>
          </a:p>
          <a:p>
            <a:pPr algn="ctr">
              <a:lnSpc>
                <a:spcPts val="1675"/>
              </a:lnSpc>
            </a:pPr>
            <a:r>
              <a:rPr lang="en-US" sz="1396" b="1" dirty="0">
                <a:solidFill>
                  <a:schemeClr val="bg1"/>
                </a:solidFill>
                <a:latin typeface="Baloo"/>
              </a:rPr>
              <a:t>QUỐC TẾ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014F4-8011-6890-D722-D64C5642C6B6}"/>
              </a:ext>
            </a:extLst>
          </p:cNvPr>
          <p:cNvSpPr txBox="1"/>
          <p:nvPr/>
        </p:nvSpPr>
        <p:spPr>
          <a:xfrm>
            <a:off x="180060" y="6142223"/>
            <a:ext cx="11933716" cy="597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3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" y="-184934"/>
            <a:ext cx="10817290" cy="69556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93880" y="3218144"/>
            <a:ext cx="8712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081093" y="774400"/>
            <a:ext cx="47129" cy="5331125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5" name="Shape 2"/>
          <p:cNvSpPr/>
          <p:nvPr/>
        </p:nvSpPr>
        <p:spPr>
          <a:xfrm>
            <a:off x="5442000" y="1197248"/>
            <a:ext cx="453628" cy="25896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6023075" y="1109737"/>
            <a:ext cx="226814" cy="226814"/>
          </a:xfrm>
          <a:prstGeom prst="roundRect">
            <a:avLst>
              <a:gd name="adj" fmla="val 25716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392438" y="1028501"/>
            <a:ext cx="1944192" cy="243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1913"/>
              </a:lnSpc>
            </a:pPr>
            <a:r>
              <a:rPr lang="en-US" sz="2500" b="1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Về kinh tế: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2534" y="1446511"/>
            <a:ext cx="4868763" cy="2430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en-US" sz="2000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Tăng sức mạnh tổng hợp; thúc đẩy hoàn thiện thể chế kinh tế thị trường định </a:t>
            </a:r>
            <a:r>
              <a:rPr lang="en-US" sz="2000" dirty="0" err="1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XHCN, chuyển dịch cơ cấu kinh tế, thu hút nguồn vốn đầu tư, mở rộng thị trường, đẩy mạnh quá trình CNH-HĐH.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299894" y="1182960"/>
            <a:ext cx="453628" cy="25896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11" name="Text 8"/>
          <p:cNvSpPr/>
          <p:nvPr/>
        </p:nvSpPr>
        <p:spPr>
          <a:xfrm>
            <a:off x="6478438" y="2933402"/>
            <a:ext cx="1944192" cy="243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>
              <a:lnSpc>
                <a:spcPct val="120000"/>
              </a:lnSpc>
            </a:pPr>
            <a:endParaRPr lang="en-US" sz="15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13"/>
              </a:lnSpc>
            </a:pPr>
            <a:endParaRPr lang="en-US" sz="1531" dirty="0"/>
          </a:p>
        </p:txBody>
      </p:sp>
      <p:sp>
        <p:nvSpPr>
          <p:cNvPr id="12" name="Text 9"/>
          <p:cNvSpPr/>
          <p:nvPr/>
        </p:nvSpPr>
        <p:spPr>
          <a:xfrm>
            <a:off x="6771134" y="1036737"/>
            <a:ext cx="3963888" cy="1031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nhiều ngành, doanh nghiệp và sản phẩm của Hải Phòng sẽ gặp khó khăn hơn.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33"/>
              </a:lnSpc>
            </a:pPr>
            <a:endParaRPr lang="en-US" sz="1021" dirty="0"/>
          </a:p>
        </p:txBody>
      </p:sp>
      <p:sp>
        <p:nvSpPr>
          <p:cNvPr id="13" name="Shape 10"/>
          <p:cNvSpPr/>
          <p:nvPr/>
        </p:nvSpPr>
        <p:spPr>
          <a:xfrm>
            <a:off x="5405501" y="3482824"/>
            <a:ext cx="453628" cy="25896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14" name="Shape 11"/>
          <p:cNvSpPr/>
          <p:nvPr/>
        </p:nvSpPr>
        <p:spPr>
          <a:xfrm>
            <a:off x="5991250" y="3338285"/>
            <a:ext cx="226814" cy="226814"/>
          </a:xfrm>
          <a:prstGeom prst="roundRect">
            <a:avLst>
              <a:gd name="adj" fmla="val 25716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438922" y="3626346"/>
            <a:ext cx="1944192" cy="243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1913"/>
              </a:lnSpc>
            </a:pPr>
            <a:endParaRPr lang="en-US" sz="1531" dirty="0"/>
          </a:p>
        </p:txBody>
      </p:sp>
      <p:sp>
        <p:nvSpPr>
          <p:cNvPr id="20" name="Text 17"/>
          <p:cNvSpPr/>
          <p:nvPr/>
        </p:nvSpPr>
        <p:spPr>
          <a:xfrm>
            <a:off x="3804549" y="3364372"/>
            <a:ext cx="1944192" cy="243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13"/>
              </a:lnSpc>
            </a:pPr>
            <a:r>
              <a:rPr lang="en-US" sz="2500" b="1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Về xã hội: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0908" y="3641574"/>
            <a:ext cx="5582246" cy="1215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/>
            <a:r>
              <a:rPr lang="en-US" sz="2500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Tạo thêm nhiều việc làm; nâng cao dân trí và cải thiện đời sống vật chất, tinh thần của nhân dân.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5491982" y="5053185"/>
            <a:ext cx="453628" cy="25896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23" name="Shape 20"/>
          <p:cNvSpPr/>
          <p:nvPr/>
        </p:nvSpPr>
        <p:spPr>
          <a:xfrm>
            <a:off x="5920830" y="4892671"/>
            <a:ext cx="226814" cy="226814"/>
          </a:xfrm>
          <a:prstGeom prst="roundRect">
            <a:avLst>
              <a:gd name="adj" fmla="val 25716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292399" y="4580614"/>
            <a:ext cx="5059263" cy="1701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/>
            <a:r>
              <a:rPr lang="en-US" sz="2500" b="1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Về chính trị - ANQP</a:t>
            </a:r>
            <a:r>
              <a:rPr lang="en-US" sz="2500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000" dirty="0" err="1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403C4E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đảm quốc phòng, an ninh, ổn định chính trị - xã hội, giữ vững môi trường hòa bình, phát triển nhanh và bền vững.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6771134" y="6442075"/>
            <a:ext cx="1944192" cy="243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13"/>
              </a:lnSpc>
            </a:pPr>
            <a:endParaRPr lang="en-US" sz="1531" dirty="0"/>
          </a:p>
        </p:txBody>
      </p:sp>
      <p:sp>
        <p:nvSpPr>
          <p:cNvPr id="28" name="Text 25"/>
          <p:cNvSpPr/>
          <p:nvPr/>
        </p:nvSpPr>
        <p:spPr>
          <a:xfrm>
            <a:off x="6808887" y="6762849"/>
            <a:ext cx="2365474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endParaRPr lang="en-US" sz="1021" dirty="0"/>
          </a:p>
        </p:txBody>
      </p:sp>
      <p:sp>
        <p:nvSpPr>
          <p:cNvPr id="31" name="Rectangle 30"/>
          <p:cNvSpPr/>
          <p:nvPr/>
        </p:nvSpPr>
        <p:spPr>
          <a:xfrm>
            <a:off x="6795350" y="4734764"/>
            <a:ext cx="52444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</p:txBody>
      </p:sp>
      <p:sp>
        <p:nvSpPr>
          <p:cNvPr id="33" name="Shape 2"/>
          <p:cNvSpPr/>
          <p:nvPr/>
        </p:nvSpPr>
        <p:spPr>
          <a:xfrm>
            <a:off x="6273998" y="3501751"/>
            <a:ext cx="252711" cy="38099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34" name="Shape 2"/>
          <p:cNvSpPr/>
          <p:nvPr/>
        </p:nvSpPr>
        <p:spPr>
          <a:xfrm>
            <a:off x="6217097" y="5037894"/>
            <a:ext cx="453628" cy="25896"/>
          </a:xfrm>
          <a:prstGeom prst="roundRect">
            <a:avLst>
              <a:gd name="adj" fmla="val 225238"/>
            </a:avLst>
          </a:prstGeom>
          <a:solidFill>
            <a:srgbClr val="E5BEB2"/>
          </a:solidFill>
          <a:ln/>
        </p:spPr>
      </p:sp>
      <p:sp>
        <p:nvSpPr>
          <p:cNvPr id="35" name="Rectangle 34"/>
          <p:cNvSpPr/>
          <p:nvPr/>
        </p:nvSpPr>
        <p:spPr>
          <a:xfrm>
            <a:off x="-105195" y="6174628"/>
            <a:ext cx="1221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088059" y="135533"/>
            <a:ext cx="2276475" cy="561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HỘI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750027" y="197446"/>
            <a:ext cx="2717948" cy="561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THÁCH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0" grpId="0" animBg="1"/>
      <p:bldP spid="21" grpId="0" animBg="1"/>
      <p:bldP spid="24" grpId="0" animBg="1"/>
      <p:bldP spid="31" grpId="0"/>
      <p:bldP spid="102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" y="-184934"/>
            <a:ext cx="10817290" cy="69556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93880" y="3218144"/>
            <a:ext cx="8712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TỌA ĐÀM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3AD0CCD0-0D08-8CE0-728B-95821A88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1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9900" y="465798"/>
            <a:ext cx="6172200" cy="3784386"/>
            <a:chOff x="2963271" y="990787"/>
            <a:chExt cx="2294529" cy="1371413"/>
          </a:xfrm>
        </p:grpSpPr>
        <p:pic>
          <p:nvPicPr>
            <p:cNvPr id="6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3673620" y="1305335"/>
              <a:ext cx="1139066" cy="56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483"/>
            <p:cNvGrpSpPr/>
            <p:nvPr/>
          </p:nvGrpSpPr>
          <p:grpSpPr>
            <a:xfrm>
              <a:off x="3891734" y="1660128"/>
              <a:ext cx="1366066" cy="702072"/>
              <a:chOff x="28079" y="1041053"/>
              <a:chExt cx="7035801" cy="4572000"/>
            </a:xfrm>
          </p:grpSpPr>
          <p:sp>
            <p:nvSpPr>
              <p:cNvPr id="10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72205" y="1825965"/>
              <a:ext cx="1224121" cy="325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9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271" y="990787"/>
              <a:ext cx="1220932" cy="121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4AAD2D-EED8-C590-17BA-F7904CBC4257}"/>
              </a:ext>
            </a:extLst>
          </p:cNvPr>
          <p:cNvSpPr txBox="1"/>
          <p:nvPr/>
        </p:nvSpPr>
        <p:spPr>
          <a:xfrm>
            <a:off x="517891" y="4741935"/>
            <a:ext cx="1125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TRẢ LỜI CÁC CÂU HỎI TRONG TRÒ CHƠI KAHOOT</a:t>
            </a:r>
          </a:p>
        </p:txBody>
      </p:sp>
    </p:spTree>
    <p:extLst>
      <p:ext uri="{BB962C8B-B14F-4D97-AF65-F5344CB8AC3E}">
        <p14:creationId xmlns:p14="http://schemas.microsoft.com/office/powerpoint/2010/main" val="3380229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37;p5">
            <a:extLst>
              <a:ext uri="{FF2B5EF4-FFF2-40B4-BE49-F238E27FC236}">
                <a16:creationId xmlns:a16="http://schemas.microsoft.com/office/drawing/2014/main" id="{E2B2F5AF-9685-480A-7492-65F08046E82D}"/>
              </a:ext>
            </a:extLst>
          </p:cNvPr>
          <p:cNvSpPr txBox="1"/>
          <p:nvPr/>
        </p:nvSpPr>
        <p:spPr>
          <a:xfrm>
            <a:off x="1" y="2402556"/>
            <a:ext cx="12192000" cy="278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7F28CA-C0FB-B7A8-50C8-8A7A6D3587F7}"/>
              </a:ext>
            </a:extLst>
          </p:cNvPr>
          <p:cNvGrpSpPr/>
          <p:nvPr/>
        </p:nvGrpSpPr>
        <p:grpSpPr>
          <a:xfrm>
            <a:off x="4083617" y="389735"/>
            <a:ext cx="4443934" cy="1574701"/>
            <a:chOff x="4114800" y="474427"/>
            <a:chExt cx="4024766" cy="13777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724A5C-E0D5-57E9-C198-7601D212320E}"/>
                </a:ext>
              </a:extLst>
            </p:cNvPr>
            <p:cNvGrpSpPr/>
            <p:nvPr/>
          </p:nvGrpSpPr>
          <p:grpSpPr>
            <a:xfrm>
              <a:off x="4866821" y="895061"/>
              <a:ext cx="3272745" cy="957157"/>
              <a:chOff x="784588" y="577069"/>
              <a:chExt cx="1240358" cy="642222"/>
            </a:xfrm>
          </p:grpSpPr>
          <p:grpSp>
            <p:nvGrpSpPr>
              <p:cNvPr id="14" name="组合 1483">
                <a:extLst>
                  <a:ext uri="{FF2B5EF4-FFF2-40B4-BE49-F238E27FC236}">
                    <a16:creationId xmlns:a16="http://schemas.microsoft.com/office/drawing/2014/main" id="{E2E56DCC-6A69-A8F7-C7C1-F6887F4FC0F9}"/>
                  </a:ext>
                </a:extLst>
              </p:cNvPr>
              <p:cNvGrpSpPr/>
              <p:nvPr/>
            </p:nvGrpSpPr>
            <p:grpSpPr>
              <a:xfrm>
                <a:off x="784588" y="577069"/>
                <a:ext cx="1240358" cy="642222"/>
                <a:chOff x="28079" y="1041053"/>
                <a:chExt cx="7035801" cy="4776654"/>
              </a:xfrm>
            </p:grpSpPr>
            <p:sp>
              <p:nvSpPr>
                <p:cNvPr id="16" name="Freeform 422">
                  <a:extLst>
                    <a:ext uri="{FF2B5EF4-FFF2-40B4-BE49-F238E27FC236}">
                      <a16:creationId xmlns:a16="http://schemas.microsoft.com/office/drawing/2014/main" id="{08E2323F-9495-BA00-3D51-D8DEBBCF8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776654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>
                  <a:extLst>
                    <a:ext uri="{FF2B5EF4-FFF2-40B4-BE49-F238E27FC236}">
                      <a16:creationId xmlns:a16="http://schemas.microsoft.com/office/drawing/2014/main" id="{44FA83DB-FCAA-D332-4EEB-FB39241CD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7C2CA7-D952-98D6-B49F-7467C7F6CA9B}"/>
                  </a:ext>
                </a:extLst>
              </p:cNvPr>
              <p:cNvSpPr txBox="1"/>
              <p:nvPr/>
            </p:nvSpPr>
            <p:spPr>
              <a:xfrm>
                <a:off x="857654" y="661955"/>
                <a:ext cx="1111475" cy="41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endParaRPr lang="vi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4" descr="Đồ hoạ vector miễn phí của Biểu tượng">
              <a:extLst>
                <a:ext uri="{FF2B5EF4-FFF2-40B4-BE49-F238E27FC236}">
                  <a16:creationId xmlns:a16="http://schemas.microsoft.com/office/drawing/2014/main" id="{333D659D-8E78-6BC9-F547-8445C4B31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427"/>
              <a:ext cx="1125790" cy="112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oogle Shape;178;p33">
            <a:extLst>
              <a:ext uri="{FF2B5EF4-FFF2-40B4-BE49-F238E27FC236}">
                <a16:creationId xmlns:a16="http://schemas.microsoft.com/office/drawing/2014/main" id="{A1F035E5-E5CC-DAD2-36E6-BF460AC2710C}"/>
              </a:ext>
            </a:extLst>
          </p:cNvPr>
          <p:cNvGrpSpPr/>
          <p:nvPr/>
        </p:nvGrpSpPr>
        <p:grpSpPr>
          <a:xfrm>
            <a:off x="-659" y="3729519"/>
            <a:ext cx="2569197" cy="2979502"/>
            <a:chOff x="347000" y="2571750"/>
            <a:chExt cx="1767550" cy="2473200"/>
          </a:xfrm>
        </p:grpSpPr>
        <p:sp>
          <p:nvSpPr>
            <p:cNvPr id="19" name="Google Shape;179;p33">
              <a:extLst>
                <a:ext uri="{FF2B5EF4-FFF2-40B4-BE49-F238E27FC236}">
                  <a16:creationId xmlns:a16="http://schemas.microsoft.com/office/drawing/2014/main" id="{974B1B73-7C57-5167-47B0-2D0FF754BCAA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0" name="Google Shape;180;p33">
              <a:extLst>
                <a:ext uri="{FF2B5EF4-FFF2-40B4-BE49-F238E27FC236}">
                  <a16:creationId xmlns:a16="http://schemas.microsoft.com/office/drawing/2014/main" id="{CA3F7F23-E546-4F60-CE0A-601B0EDC1424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1" name="Google Shape;181;p33">
              <a:extLst>
                <a:ext uri="{FF2B5EF4-FFF2-40B4-BE49-F238E27FC236}">
                  <a16:creationId xmlns:a16="http://schemas.microsoft.com/office/drawing/2014/main" id="{0C31050F-55E5-57E4-EA96-775FFD94E8E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2" name="Google Shape;182;p33">
              <a:extLst>
                <a:ext uri="{FF2B5EF4-FFF2-40B4-BE49-F238E27FC236}">
                  <a16:creationId xmlns:a16="http://schemas.microsoft.com/office/drawing/2014/main" id="{74F04E78-E99F-7ECE-7EF3-0AB9EAB6B9B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3" name="Google Shape;183;p33">
              <a:extLst>
                <a:ext uri="{FF2B5EF4-FFF2-40B4-BE49-F238E27FC236}">
                  <a16:creationId xmlns:a16="http://schemas.microsoft.com/office/drawing/2014/main" id="{3F75A423-236B-9AE8-4475-B11E056CA151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4" name="Google Shape;184;p33">
              <a:extLst>
                <a:ext uri="{FF2B5EF4-FFF2-40B4-BE49-F238E27FC236}">
                  <a16:creationId xmlns:a16="http://schemas.microsoft.com/office/drawing/2014/main" id="{7CB12A9B-216E-F376-AED5-CD122EA20CBB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5" name="Google Shape;185;p33">
              <a:extLst>
                <a:ext uri="{FF2B5EF4-FFF2-40B4-BE49-F238E27FC236}">
                  <a16:creationId xmlns:a16="http://schemas.microsoft.com/office/drawing/2014/main" id="{D9035266-C93C-3595-5D61-4C27AF209C5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6" name="Google Shape;186;p33">
              <a:extLst>
                <a:ext uri="{FF2B5EF4-FFF2-40B4-BE49-F238E27FC236}">
                  <a16:creationId xmlns:a16="http://schemas.microsoft.com/office/drawing/2014/main" id="{F2EA4D09-7BBC-43CD-C2F6-06AC6D9A272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7" name="Google Shape;187;p33">
              <a:extLst>
                <a:ext uri="{FF2B5EF4-FFF2-40B4-BE49-F238E27FC236}">
                  <a16:creationId xmlns:a16="http://schemas.microsoft.com/office/drawing/2014/main" id="{9B9A12F3-A925-39E1-3E48-BF3385ACEE82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8" name="Google Shape;188;p33">
              <a:extLst>
                <a:ext uri="{FF2B5EF4-FFF2-40B4-BE49-F238E27FC236}">
                  <a16:creationId xmlns:a16="http://schemas.microsoft.com/office/drawing/2014/main" id="{76C7C418-6590-6C20-F7F7-5DC27044D2E8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9" name="Google Shape;189;p33">
              <a:extLst>
                <a:ext uri="{FF2B5EF4-FFF2-40B4-BE49-F238E27FC236}">
                  <a16:creationId xmlns:a16="http://schemas.microsoft.com/office/drawing/2014/main" id="{1D7AF945-B2DA-C96E-3460-9E8EE264A89D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0" name="Google Shape;190;p33">
              <a:extLst>
                <a:ext uri="{FF2B5EF4-FFF2-40B4-BE49-F238E27FC236}">
                  <a16:creationId xmlns:a16="http://schemas.microsoft.com/office/drawing/2014/main" id="{10B6F38F-1082-A390-186A-1E2D6971AA71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1" name="Google Shape;191;p33">
              <a:extLst>
                <a:ext uri="{FF2B5EF4-FFF2-40B4-BE49-F238E27FC236}">
                  <a16:creationId xmlns:a16="http://schemas.microsoft.com/office/drawing/2014/main" id="{FF8B8B29-4396-E392-CF12-47D257A58781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2" name="Google Shape;192;p33">
              <a:extLst>
                <a:ext uri="{FF2B5EF4-FFF2-40B4-BE49-F238E27FC236}">
                  <a16:creationId xmlns:a16="http://schemas.microsoft.com/office/drawing/2014/main" id="{892B468F-EBE3-728F-3B7E-7FE781CF94EF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3" name="Google Shape;193;p33">
              <a:extLst>
                <a:ext uri="{FF2B5EF4-FFF2-40B4-BE49-F238E27FC236}">
                  <a16:creationId xmlns:a16="http://schemas.microsoft.com/office/drawing/2014/main" id="{FCD18AF6-E014-1461-AED5-09B13A8C3B78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4" name="Google Shape;194;p33">
              <a:extLst>
                <a:ext uri="{FF2B5EF4-FFF2-40B4-BE49-F238E27FC236}">
                  <a16:creationId xmlns:a16="http://schemas.microsoft.com/office/drawing/2014/main" id="{6C498E93-D1B1-E9D4-8130-6BF9F216093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5" name="Google Shape;195;p33">
              <a:extLst>
                <a:ext uri="{FF2B5EF4-FFF2-40B4-BE49-F238E27FC236}">
                  <a16:creationId xmlns:a16="http://schemas.microsoft.com/office/drawing/2014/main" id="{C1A6AEC2-5A40-9DED-2F45-D0BC6C5728C3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6" name="Google Shape;196;p33">
              <a:extLst>
                <a:ext uri="{FF2B5EF4-FFF2-40B4-BE49-F238E27FC236}">
                  <a16:creationId xmlns:a16="http://schemas.microsoft.com/office/drawing/2014/main" id="{FB8DBD24-F50A-C777-CCFC-031763EFA461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7" name="Google Shape;197;p33">
              <a:extLst>
                <a:ext uri="{FF2B5EF4-FFF2-40B4-BE49-F238E27FC236}">
                  <a16:creationId xmlns:a16="http://schemas.microsoft.com/office/drawing/2014/main" id="{EE5D2A2A-BDDA-4552-ADB9-DC684A79BD78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8" name="Google Shape;198;p33">
              <a:extLst>
                <a:ext uri="{FF2B5EF4-FFF2-40B4-BE49-F238E27FC236}">
                  <a16:creationId xmlns:a16="http://schemas.microsoft.com/office/drawing/2014/main" id="{E9D26559-893F-F57E-74FB-A744DED25F34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9" name="Google Shape;199;p33">
              <a:extLst>
                <a:ext uri="{FF2B5EF4-FFF2-40B4-BE49-F238E27FC236}">
                  <a16:creationId xmlns:a16="http://schemas.microsoft.com/office/drawing/2014/main" id="{163F8313-2470-391A-986E-B68ADE67748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0" name="Google Shape;200;p33">
              <a:extLst>
                <a:ext uri="{FF2B5EF4-FFF2-40B4-BE49-F238E27FC236}">
                  <a16:creationId xmlns:a16="http://schemas.microsoft.com/office/drawing/2014/main" id="{2CE8BE55-2D0A-B134-B243-65884244F94A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1" name="Google Shape;201;p33">
              <a:extLst>
                <a:ext uri="{FF2B5EF4-FFF2-40B4-BE49-F238E27FC236}">
                  <a16:creationId xmlns:a16="http://schemas.microsoft.com/office/drawing/2014/main" id="{2BDCBE5D-CC51-FE2F-5D4B-E23BFB9D0116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2" name="Google Shape;202;p33">
              <a:extLst>
                <a:ext uri="{FF2B5EF4-FFF2-40B4-BE49-F238E27FC236}">
                  <a16:creationId xmlns:a16="http://schemas.microsoft.com/office/drawing/2014/main" id="{4710B57E-91FA-F486-5438-80BC13334D2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3" name="Google Shape;203;p33">
              <a:extLst>
                <a:ext uri="{FF2B5EF4-FFF2-40B4-BE49-F238E27FC236}">
                  <a16:creationId xmlns:a16="http://schemas.microsoft.com/office/drawing/2014/main" id="{7AD47E71-E57F-9BA2-49A6-616590C02BB0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4" name="Google Shape;204;p33">
              <a:extLst>
                <a:ext uri="{FF2B5EF4-FFF2-40B4-BE49-F238E27FC236}">
                  <a16:creationId xmlns:a16="http://schemas.microsoft.com/office/drawing/2014/main" id="{D3DF423A-01AF-6BFC-D39C-DC0C173968C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5" name="Google Shape;205;p33">
              <a:extLst>
                <a:ext uri="{FF2B5EF4-FFF2-40B4-BE49-F238E27FC236}">
                  <a16:creationId xmlns:a16="http://schemas.microsoft.com/office/drawing/2014/main" id="{9B7D9DB8-AD76-F881-5E5E-0082B35209E7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6" name="Google Shape;206;p33">
              <a:extLst>
                <a:ext uri="{FF2B5EF4-FFF2-40B4-BE49-F238E27FC236}">
                  <a16:creationId xmlns:a16="http://schemas.microsoft.com/office/drawing/2014/main" id="{44127CD3-15EC-E7A2-96ED-3F4D59D7AE41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7" name="Google Shape;207;p33">
              <a:extLst>
                <a:ext uri="{FF2B5EF4-FFF2-40B4-BE49-F238E27FC236}">
                  <a16:creationId xmlns:a16="http://schemas.microsoft.com/office/drawing/2014/main" id="{97E5158A-BC4A-5D2F-8D03-E0938FD0896D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8" name="Google Shape;208;p33">
              <a:extLst>
                <a:ext uri="{FF2B5EF4-FFF2-40B4-BE49-F238E27FC236}">
                  <a16:creationId xmlns:a16="http://schemas.microsoft.com/office/drawing/2014/main" id="{8C227288-9300-F34C-9C12-13AFB04AE3D9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9" name="Google Shape;209;p33">
              <a:extLst>
                <a:ext uri="{FF2B5EF4-FFF2-40B4-BE49-F238E27FC236}">
                  <a16:creationId xmlns:a16="http://schemas.microsoft.com/office/drawing/2014/main" id="{F733FAEE-9B99-E35E-C240-8F2369EAA59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0" name="Google Shape;210;p33">
              <a:extLst>
                <a:ext uri="{FF2B5EF4-FFF2-40B4-BE49-F238E27FC236}">
                  <a16:creationId xmlns:a16="http://schemas.microsoft.com/office/drawing/2014/main" id="{748D2F62-06C8-A977-E6DB-D9A6CCCA99F0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1" name="Google Shape;211;p33">
              <a:extLst>
                <a:ext uri="{FF2B5EF4-FFF2-40B4-BE49-F238E27FC236}">
                  <a16:creationId xmlns:a16="http://schemas.microsoft.com/office/drawing/2014/main" id="{063901D1-3E1E-9439-EBFD-60A32C8F8D8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2" name="Google Shape;212;p33">
              <a:extLst>
                <a:ext uri="{FF2B5EF4-FFF2-40B4-BE49-F238E27FC236}">
                  <a16:creationId xmlns:a16="http://schemas.microsoft.com/office/drawing/2014/main" id="{A8FB7B07-0128-E29C-3F2B-BD2CF0D1396C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3" name="Google Shape;213;p33">
              <a:extLst>
                <a:ext uri="{FF2B5EF4-FFF2-40B4-BE49-F238E27FC236}">
                  <a16:creationId xmlns:a16="http://schemas.microsoft.com/office/drawing/2014/main" id="{BE346656-4113-3A09-5E74-37CF74B277FE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4" name="Google Shape;214;p33">
              <a:extLst>
                <a:ext uri="{FF2B5EF4-FFF2-40B4-BE49-F238E27FC236}">
                  <a16:creationId xmlns:a16="http://schemas.microsoft.com/office/drawing/2014/main" id="{A93C2F3D-82DD-AAA4-7C0C-7101170FBD0D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5" name="Google Shape;215;p33">
              <a:extLst>
                <a:ext uri="{FF2B5EF4-FFF2-40B4-BE49-F238E27FC236}">
                  <a16:creationId xmlns:a16="http://schemas.microsoft.com/office/drawing/2014/main" id="{CFE4952E-0302-5B22-C487-801E2A50010D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6" name="Google Shape;216;p33">
              <a:extLst>
                <a:ext uri="{FF2B5EF4-FFF2-40B4-BE49-F238E27FC236}">
                  <a16:creationId xmlns:a16="http://schemas.microsoft.com/office/drawing/2014/main" id="{98280CD0-211F-BC7C-E096-95D1CACB4BEB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7" name="Google Shape;217;p33">
              <a:extLst>
                <a:ext uri="{FF2B5EF4-FFF2-40B4-BE49-F238E27FC236}">
                  <a16:creationId xmlns:a16="http://schemas.microsoft.com/office/drawing/2014/main" id="{3B5EB691-CA6E-7EC4-E9FA-57F84CF48875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8" name="Google Shape;218;p33">
              <a:extLst>
                <a:ext uri="{FF2B5EF4-FFF2-40B4-BE49-F238E27FC236}">
                  <a16:creationId xmlns:a16="http://schemas.microsoft.com/office/drawing/2014/main" id="{D519DCBA-55A8-FCE0-E20E-92EC5AFEEDF3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9" name="Google Shape;219;p33">
              <a:extLst>
                <a:ext uri="{FF2B5EF4-FFF2-40B4-BE49-F238E27FC236}">
                  <a16:creationId xmlns:a16="http://schemas.microsoft.com/office/drawing/2014/main" id="{AF1AE92B-8359-AFA1-BE64-7996C31C8089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0" name="Google Shape;220;p33">
              <a:extLst>
                <a:ext uri="{FF2B5EF4-FFF2-40B4-BE49-F238E27FC236}">
                  <a16:creationId xmlns:a16="http://schemas.microsoft.com/office/drawing/2014/main" id="{4AD19042-27CC-CFD6-1C21-6FD15882BD0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1" name="Google Shape;221;p33">
              <a:extLst>
                <a:ext uri="{FF2B5EF4-FFF2-40B4-BE49-F238E27FC236}">
                  <a16:creationId xmlns:a16="http://schemas.microsoft.com/office/drawing/2014/main" id="{23973FA7-F854-1FD2-929D-0D26787C2737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2" name="Google Shape;222;p33">
              <a:extLst>
                <a:ext uri="{FF2B5EF4-FFF2-40B4-BE49-F238E27FC236}">
                  <a16:creationId xmlns:a16="http://schemas.microsoft.com/office/drawing/2014/main" id="{B7A3A4AF-AABA-04DD-EC35-CBE2EA2C97A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3" name="Google Shape;223;p33">
              <a:extLst>
                <a:ext uri="{FF2B5EF4-FFF2-40B4-BE49-F238E27FC236}">
                  <a16:creationId xmlns:a16="http://schemas.microsoft.com/office/drawing/2014/main" id="{180E2572-F5EA-24F7-4432-A4E55D738234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4" name="Google Shape;224;p33">
              <a:extLst>
                <a:ext uri="{FF2B5EF4-FFF2-40B4-BE49-F238E27FC236}">
                  <a16:creationId xmlns:a16="http://schemas.microsoft.com/office/drawing/2014/main" id="{A0688416-FC22-438B-9E5A-87401CE59B44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5" name="Google Shape;225;p33">
              <a:extLst>
                <a:ext uri="{FF2B5EF4-FFF2-40B4-BE49-F238E27FC236}">
                  <a16:creationId xmlns:a16="http://schemas.microsoft.com/office/drawing/2014/main" id="{F86C5F5C-0077-758A-16EF-78B54196515E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6" name="Google Shape;226;p33">
              <a:extLst>
                <a:ext uri="{FF2B5EF4-FFF2-40B4-BE49-F238E27FC236}">
                  <a16:creationId xmlns:a16="http://schemas.microsoft.com/office/drawing/2014/main" id="{B07AE4DA-69D0-97BF-B00A-103686EFD15D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</p:grpSp>
      <p:pic>
        <p:nvPicPr>
          <p:cNvPr id="67" name="PA_图片 12">
            <a:extLst>
              <a:ext uri="{FF2B5EF4-FFF2-40B4-BE49-F238E27FC236}">
                <a16:creationId xmlns:a16="http://schemas.microsoft.com/office/drawing/2014/main" id="{6B3057D5-9120-13EA-69A7-0A4CE6013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06" y="4721257"/>
            <a:ext cx="2198959" cy="18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429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" y="28723"/>
            <a:ext cx="2794571" cy="1348014"/>
            <a:chOff x="75971" y="1051852"/>
            <a:chExt cx="2087356" cy="1038077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0"/>
                <a:ext cx="3292840" cy="99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576F30-1B15-256B-E451-1B759592E4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76" y="1744090"/>
            <a:ext cx="3601062" cy="350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478894-4245-0B01-DFD6-C45F93461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29" y="1776075"/>
            <a:ext cx="3864066" cy="340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Nhac-nen">
            <a:hlinkClick r:id="" action="ppaction://media"/>
            <a:extLst>
              <a:ext uri="{FF2B5EF4-FFF2-40B4-BE49-F238E27FC236}">
                <a16:creationId xmlns:a16="http://schemas.microsoft.com/office/drawing/2014/main" id="{EFDA59E7-17A6-80B4-9D08-17F472010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174372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B8DD3-22F6-674E-3E48-100C5E543FFF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17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37;p5">
            <a:extLst>
              <a:ext uri="{FF2B5EF4-FFF2-40B4-BE49-F238E27FC236}">
                <a16:creationId xmlns:a16="http://schemas.microsoft.com/office/drawing/2014/main" id="{E2B2F5AF-9685-480A-7492-65F08046E82D}"/>
              </a:ext>
            </a:extLst>
          </p:cNvPr>
          <p:cNvSpPr txBox="1"/>
          <p:nvPr/>
        </p:nvSpPr>
        <p:spPr>
          <a:xfrm>
            <a:off x="1078787" y="1870769"/>
            <a:ext cx="10798139" cy="432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7F28CA-C0FB-B7A8-50C8-8A7A6D3587F7}"/>
              </a:ext>
            </a:extLst>
          </p:cNvPr>
          <p:cNvGrpSpPr/>
          <p:nvPr/>
        </p:nvGrpSpPr>
        <p:grpSpPr>
          <a:xfrm>
            <a:off x="4083617" y="204804"/>
            <a:ext cx="4443934" cy="1574701"/>
            <a:chOff x="4114800" y="474427"/>
            <a:chExt cx="4024766" cy="13777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724A5C-E0D5-57E9-C198-7601D212320E}"/>
                </a:ext>
              </a:extLst>
            </p:cNvPr>
            <p:cNvGrpSpPr/>
            <p:nvPr/>
          </p:nvGrpSpPr>
          <p:grpSpPr>
            <a:xfrm>
              <a:off x="4866821" y="895061"/>
              <a:ext cx="3272745" cy="957157"/>
              <a:chOff x="784588" y="577069"/>
              <a:chExt cx="1240358" cy="642222"/>
            </a:xfrm>
          </p:grpSpPr>
          <p:grpSp>
            <p:nvGrpSpPr>
              <p:cNvPr id="14" name="组合 1483">
                <a:extLst>
                  <a:ext uri="{FF2B5EF4-FFF2-40B4-BE49-F238E27FC236}">
                    <a16:creationId xmlns:a16="http://schemas.microsoft.com/office/drawing/2014/main" id="{E2E56DCC-6A69-A8F7-C7C1-F6887F4FC0F9}"/>
                  </a:ext>
                </a:extLst>
              </p:cNvPr>
              <p:cNvGrpSpPr/>
              <p:nvPr/>
            </p:nvGrpSpPr>
            <p:grpSpPr>
              <a:xfrm>
                <a:off x="784588" y="577069"/>
                <a:ext cx="1240358" cy="642222"/>
                <a:chOff x="28079" y="1041053"/>
                <a:chExt cx="7035801" cy="4776654"/>
              </a:xfrm>
            </p:grpSpPr>
            <p:sp>
              <p:nvSpPr>
                <p:cNvPr id="16" name="Freeform 422">
                  <a:extLst>
                    <a:ext uri="{FF2B5EF4-FFF2-40B4-BE49-F238E27FC236}">
                      <a16:creationId xmlns:a16="http://schemas.microsoft.com/office/drawing/2014/main" id="{08E2323F-9495-BA00-3D51-D8DEBBCF8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776654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>
                  <a:extLst>
                    <a:ext uri="{FF2B5EF4-FFF2-40B4-BE49-F238E27FC236}">
                      <a16:creationId xmlns:a16="http://schemas.microsoft.com/office/drawing/2014/main" id="{44FA83DB-FCAA-D332-4EEB-FB39241CD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7C2CA7-D952-98D6-B49F-7467C7F6CA9B}"/>
                  </a:ext>
                </a:extLst>
              </p:cNvPr>
              <p:cNvSpPr txBox="1"/>
              <p:nvPr/>
            </p:nvSpPr>
            <p:spPr>
              <a:xfrm>
                <a:off x="857654" y="722269"/>
                <a:ext cx="1111475" cy="32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dẫn tự học</a:t>
                </a:r>
              </a:p>
            </p:txBody>
          </p:sp>
        </p:grpSp>
        <p:pic>
          <p:nvPicPr>
            <p:cNvPr id="13" name="Picture 4" descr="Đồ hoạ vector miễn phí của Biểu tượng">
              <a:extLst>
                <a:ext uri="{FF2B5EF4-FFF2-40B4-BE49-F238E27FC236}">
                  <a16:creationId xmlns:a16="http://schemas.microsoft.com/office/drawing/2014/main" id="{333D659D-8E78-6BC9-F547-8445C4B31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427"/>
              <a:ext cx="1125790" cy="112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oogle Shape;178;p33">
            <a:extLst>
              <a:ext uri="{FF2B5EF4-FFF2-40B4-BE49-F238E27FC236}">
                <a16:creationId xmlns:a16="http://schemas.microsoft.com/office/drawing/2014/main" id="{A1F035E5-E5CC-DAD2-36E6-BF460AC2710C}"/>
              </a:ext>
            </a:extLst>
          </p:cNvPr>
          <p:cNvGrpSpPr/>
          <p:nvPr/>
        </p:nvGrpSpPr>
        <p:grpSpPr>
          <a:xfrm>
            <a:off x="-659" y="3729519"/>
            <a:ext cx="2569197" cy="2979502"/>
            <a:chOff x="347000" y="2571750"/>
            <a:chExt cx="1767550" cy="2473200"/>
          </a:xfrm>
        </p:grpSpPr>
        <p:sp>
          <p:nvSpPr>
            <p:cNvPr id="19" name="Google Shape;179;p33">
              <a:extLst>
                <a:ext uri="{FF2B5EF4-FFF2-40B4-BE49-F238E27FC236}">
                  <a16:creationId xmlns:a16="http://schemas.microsoft.com/office/drawing/2014/main" id="{974B1B73-7C57-5167-47B0-2D0FF754BCAA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0" name="Google Shape;180;p33">
              <a:extLst>
                <a:ext uri="{FF2B5EF4-FFF2-40B4-BE49-F238E27FC236}">
                  <a16:creationId xmlns:a16="http://schemas.microsoft.com/office/drawing/2014/main" id="{CA3F7F23-E546-4F60-CE0A-601B0EDC1424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1" name="Google Shape;181;p33">
              <a:extLst>
                <a:ext uri="{FF2B5EF4-FFF2-40B4-BE49-F238E27FC236}">
                  <a16:creationId xmlns:a16="http://schemas.microsoft.com/office/drawing/2014/main" id="{0C31050F-55E5-57E4-EA96-775FFD94E8E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2" name="Google Shape;182;p33">
              <a:extLst>
                <a:ext uri="{FF2B5EF4-FFF2-40B4-BE49-F238E27FC236}">
                  <a16:creationId xmlns:a16="http://schemas.microsoft.com/office/drawing/2014/main" id="{74F04E78-E99F-7ECE-7EF3-0AB9EAB6B9B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3" name="Google Shape;183;p33">
              <a:extLst>
                <a:ext uri="{FF2B5EF4-FFF2-40B4-BE49-F238E27FC236}">
                  <a16:creationId xmlns:a16="http://schemas.microsoft.com/office/drawing/2014/main" id="{3F75A423-236B-9AE8-4475-B11E056CA151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4" name="Google Shape;184;p33">
              <a:extLst>
                <a:ext uri="{FF2B5EF4-FFF2-40B4-BE49-F238E27FC236}">
                  <a16:creationId xmlns:a16="http://schemas.microsoft.com/office/drawing/2014/main" id="{7CB12A9B-216E-F376-AED5-CD122EA20CBB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5" name="Google Shape;185;p33">
              <a:extLst>
                <a:ext uri="{FF2B5EF4-FFF2-40B4-BE49-F238E27FC236}">
                  <a16:creationId xmlns:a16="http://schemas.microsoft.com/office/drawing/2014/main" id="{D9035266-C93C-3595-5D61-4C27AF209C5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6" name="Google Shape;186;p33">
              <a:extLst>
                <a:ext uri="{FF2B5EF4-FFF2-40B4-BE49-F238E27FC236}">
                  <a16:creationId xmlns:a16="http://schemas.microsoft.com/office/drawing/2014/main" id="{F2EA4D09-7BBC-43CD-C2F6-06AC6D9A272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7" name="Google Shape;187;p33">
              <a:extLst>
                <a:ext uri="{FF2B5EF4-FFF2-40B4-BE49-F238E27FC236}">
                  <a16:creationId xmlns:a16="http://schemas.microsoft.com/office/drawing/2014/main" id="{9B9A12F3-A925-39E1-3E48-BF3385ACEE82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8" name="Google Shape;188;p33">
              <a:extLst>
                <a:ext uri="{FF2B5EF4-FFF2-40B4-BE49-F238E27FC236}">
                  <a16:creationId xmlns:a16="http://schemas.microsoft.com/office/drawing/2014/main" id="{76C7C418-6590-6C20-F7F7-5DC27044D2E8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9" name="Google Shape;189;p33">
              <a:extLst>
                <a:ext uri="{FF2B5EF4-FFF2-40B4-BE49-F238E27FC236}">
                  <a16:creationId xmlns:a16="http://schemas.microsoft.com/office/drawing/2014/main" id="{1D7AF945-B2DA-C96E-3460-9E8EE264A89D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0" name="Google Shape;190;p33">
              <a:extLst>
                <a:ext uri="{FF2B5EF4-FFF2-40B4-BE49-F238E27FC236}">
                  <a16:creationId xmlns:a16="http://schemas.microsoft.com/office/drawing/2014/main" id="{10B6F38F-1082-A390-186A-1E2D6971AA71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1" name="Google Shape;191;p33">
              <a:extLst>
                <a:ext uri="{FF2B5EF4-FFF2-40B4-BE49-F238E27FC236}">
                  <a16:creationId xmlns:a16="http://schemas.microsoft.com/office/drawing/2014/main" id="{FF8B8B29-4396-E392-CF12-47D257A58781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2" name="Google Shape;192;p33">
              <a:extLst>
                <a:ext uri="{FF2B5EF4-FFF2-40B4-BE49-F238E27FC236}">
                  <a16:creationId xmlns:a16="http://schemas.microsoft.com/office/drawing/2014/main" id="{892B468F-EBE3-728F-3B7E-7FE781CF94EF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3" name="Google Shape;193;p33">
              <a:extLst>
                <a:ext uri="{FF2B5EF4-FFF2-40B4-BE49-F238E27FC236}">
                  <a16:creationId xmlns:a16="http://schemas.microsoft.com/office/drawing/2014/main" id="{FCD18AF6-E014-1461-AED5-09B13A8C3B78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4" name="Google Shape;194;p33">
              <a:extLst>
                <a:ext uri="{FF2B5EF4-FFF2-40B4-BE49-F238E27FC236}">
                  <a16:creationId xmlns:a16="http://schemas.microsoft.com/office/drawing/2014/main" id="{6C498E93-D1B1-E9D4-8130-6BF9F216093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5" name="Google Shape;195;p33">
              <a:extLst>
                <a:ext uri="{FF2B5EF4-FFF2-40B4-BE49-F238E27FC236}">
                  <a16:creationId xmlns:a16="http://schemas.microsoft.com/office/drawing/2014/main" id="{C1A6AEC2-5A40-9DED-2F45-D0BC6C5728C3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6" name="Google Shape;196;p33">
              <a:extLst>
                <a:ext uri="{FF2B5EF4-FFF2-40B4-BE49-F238E27FC236}">
                  <a16:creationId xmlns:a16="http://schemas.microsoft.com/office/drawing/2014/main" id="{FB8DBD24-F50A-C777-CCFC-031763EFA461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7" name="Google Shape;197;p33">
              <a:extLst>
                <a:ext uri="{FF2B5EF4-FFF2-40B4-BE49-F238E27FC236}">
                  <a16:creationId xmlns:a16="http://schemas.microsoft.com/office/drawing/2014/main" id="{EE5D2A2A-BDDA-4552-ADB9-DC684A79BD78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8" name="Google Shape;198;p33">
              <a:extLst>
                <a:ext uri="{FF2B5EF4-FFF2-40B4-BE49-F238E27FC236}">
                  <a16:creationId xmlns:a16="http://schemas.microsoft.com/office/drawing/2014/main" id="{E9D26559-893F-F57E-74FB-A744DED25F34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9" name="Google Shape;199;p33">
              <a:extLst>
                <a:ext uri="{FF2B5EF4-FFF2-40B4-BE49-F238E27FC236}">
                  <a16:creationId xmlns:a16="http://schemas.microsoft.com/office/drawing/2014/main" id="{163F8313-2470-391A-986E-B68ADE67748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0" name="Google Shape;200;p33">
              <a:extLst>
                <a:ext uri="{FF2B5EF4-FFF2-40B4-BE49-F238E27FC236}">
                  <a16:creationId xmlns:a16="http://schemas.microsoft.com/office/drawing/2014/main" id="{2CE8BE55-2D0A-B134-B243-65884244F94A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1" name="Google Shape;201;p33">
              <a:extLst>
                <a:ext uri="{FF2B5EF4-FFF2-40B4-BE49-F238E27FC236}">
                  <a16:creationId xmlns:a16="http://schemas.microsoft.com/office/drawing/2014/main" id="{2BDCBE5D-CC51-FE2F-5D4B-E23BFB9D0116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2" name="Google Shape;202;p33">
              <a:extLst>
                <a:ext uri="{FF2B5EF4-FFF2-40B4-BE49-F238E27FC236}">
                  <a16:creationId xmlns:a16="http://schemas.microsoft.com/office/drawing/2014/main" id="{4710B57E-91FA-F486-5438-80BC13334D2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3" name="Google Shape;203;p33">
              <a:extLst>
                <a:ext uri="{FF2B5EF4-FFF2-40B4-BE49-F238E27FC236}">
                  <a16:creationId xmlns:a16="http://schemas.microsoft.com/office/drawing/2014/main" id="{7AD47E71-E57F-9BA2-49A6-616590C02BB0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4" name="Google Shape;204;p33">
              <a:extLst>
                <a:ext uri="{FF2B5EF4-FFF2-40B4-BE49-F238E27FC236}">
                  <a16:creationId xmlns:a16="http://schemas.microsoft.com/office/drawing/2014/main" id="{D3DF423A-01AF-6BFC-D39C-DC0C173968C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5" name="Google Shape;205;p33">
              <a:extLst>
                <a:ext uri="{FF2B5EF4-FFF2-40B4-BE49-F238E27FC236}">
                  <a16:creationId xmlns:a16="http://schemas.microsoft.com/office/drawing/2014/main" id="{9B7D9DB8-AD76-F881-5E5E-0082B35209E7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6" name="Google Shape;206;p33">
              <a:extLst>
                <a:ext uri="{FF2B5EF4-FFF2-40B4-BE49-F238E27FC236}">
                  <a16:creationId xmlns:a16="http://schemas.microsoft.com/office/drawing/2014/main" id="{44127CD3-15EC-E7A2-96ED-3F4D59D7AE41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7" name="Google Shape;207;p33">
              <a:extLst>
                <a:ext uri="{FF2B5EF4-FFF2-40B4-BE49-F238E27FC236}">
                  <a16:creationId xmlns:a16="http://schemas.microsoft.com/office/drawing/2014/main" id="{97E5158A-BC4A-5D2F-8D03-E0938FD0896D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8" name="Google Shape;208;p33">
              <a:extLst>
                <a:ext uri="{FF2B5EF4-FFF2-40B4-BE49-F238E27FC236}">
                  <a16:creationId xmlns:a16="http://schemas.microsoft.com/office/drawing/2014/main" id="{8C227288-9300-F34C-9C12-13AFB04AE3D9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9" name="Google Shape;209;p33">
              <a:extLst>
                <a:ext uri="{FF2B5EF4-FFF2-40B4-BE49-F238E27FC236}">
                  <a16:creationId xmlns:a16="http://schemas.microsoft.com/office/drawing/2014/main" id="{F733FAEE-9B99-E35E-C240-8F2369EAA59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0" name="Google Shape;210;p33">
              <a:extLst>
                <a:ext uri="{FF2B5EF4-FFF2-40B4-BE49-F238E27FC236}">
                  <a16:creationId xmlns:a16="http://schemas.microsoft.com/office/drawing/2014/main" id="{748D2F62-06C8-A977-E6DB-D9A6CCCA99F0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1" name="Google Shape;211;p33">
              <a:extLst>
                <a:ext uri="{FF2B5EF4-FFF2-40B4-BE49-F238E27FC236}">
                  <a16:creationId xmlns:a16="http://schemas.microsoft.com/office/drawing/2014/main" id="{063901D1-3E1E-9439-EBFD-60A32C8F8D8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2" name="Google Shape;212;p33">
              <a:extLst>
                <a:ext uri="{FF2B5EF4-FFF2-40B4-BE49-F238E27FC236}">
                  <a16:creationId xmlns:a16="http://schemas.microsoft.com/office/drawing/2014/main" id="{A8FB7B07-0128-E29C-3F2B-BD2CF0D1396C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3" name="Google Shape;213;p33">
              <a:extLst>
                <a:ext uri="{FF2B5EF4-FFF2-40B4-BE49-F238E27FC236}">
                  <a16:creationId xmlns:a16="http://schemas.microsoft.com/office/drawing/2014/main" id="{BE346656-4113-3A09-5E74-37CF74B277FE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4" name="Google Shape;214;p33">
              <a:extLst>
                <a:ext uri="{FF2B5EF4-FFF2-40B4-BE49-F238E27FC236}">
                  <a16:creationId xmlns:a16="http://schemas.microsoft.com/office/drawing/2014/main" id="{A93C2F3D-82DD-AAA4-7C0C-7101170FBD0D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5" name="Google Shape;215;p33">
              <a:extLst>
                <a:ext uri="{FF2B5EF4-FFF2-40B4-BE49-F238E27FC236}">
                  <a16:creationId xmlns:a16="http://schemas.microsoft.com/office/drawing/2014/main" id="{CFE4952E-0302-5B22-C487-801E2A50010D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6" name="Google Shape;216;p33">
              <a:extLst>
                <a:ext uri="{FF2B5EF4-FFF2-40B4-BE49-F238E27FC236}">
                  <a16:creationId xmlns:a16="http://schemas.microsoft.com/office/drawing/2014/main" id="{98280CD0-211F-BC7C-E096-95D1CACB4BEB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7" name="Google Shape;217;p33">
              <a:extLst>
                <a:ext uri="{FF2B5EF4-FFF2-40B4-BE49-F238E27FC236}">
                  <a16:creationId xmlns:a16="http://schemas.microsoft.com/office/drawing/2014/main" id="{3B5EB691-CA6E-7EC4-E9FA-57F84CF48875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8" name="Google Shape;218;p33">
              <a:extLst>
                <a:ext uri="{FF2B5EF4-FFF2-40B4-BE49-F238E27FC236}">
                  <a16:creationId xmlns:a16="http://schemas.microsoft.com/office/drawing/2014/main" id="{D519DCBA-55A8-FCE0-E20E-92EC5AFEEDF3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9" name="Google Shape;219;p33">
              <a:extLst>
                <a:ext uri="{FF2B5EF4-FFF2-40B4-BE49-F238E27FC236}">
                  <a16:creationId xmlns:a16="http://schemas.microsoft.com/office/drawing/2014/main" id="{AF1AE92B-8359-AFA1-BE64-7996C31C8089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0" name="Google Shape;220;p33">
              <a:extLst>
                <a:ext uri="{FF2B5EF4-FFF2-40B4-BE49-F238E27FC236}">
                  <a16:creationId xmlns:a16="http://schemas.microsoft.com/office/drawing/2014/main" id="{4AD19042-27CC-CFD6-1C21-6FD15882BD0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1" name="Google Shape;221;p33">
              <a:extLst>
                <a:ext uri="{FF2B5EF4-FFF2-40B4-BE49-F238E27FC236}">
                  <a16:creationId xmlns:a16="http://schemas.microsoft.com/office/drawing/2014/main" id="{23973FA7-F854-1FD2-929D-0D26787C2737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2" name="Google Shape;222;p33">
              <a:extLst>
                <a:ext uri="{FF2B5EF4-FFF2-40B4-BE49-F238E27FC236}">
                  <a16:creationId xmlns:a16="http://schemas.microsoft.com/office/drawing/2014/main" id="{B7A3A4AF-AABA-04DD-EC35-CBE2EA2C97A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3" name="Google Shape;223;p33">
              <a:extLst>
                <a:ext uri="{FF2B5EF4-FFF2-40B4-BE49-F238E27FC236}">
                  <a16:creationId xmlns:a16="http://schemas.microsoft.com/office/drawing/2014/main" id="{180E2572-F5EA-24F7-4432-A4E55D738234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4" name="Google Shape;224;p33">
              <a:extLst>
                <a:ext uri="{FF2B5EF4-FFF2-40B4-BE49-F238E27FC236}">
                  <a16:creationId xmlns:a16="http://schemas.microsoft.com/office/drawing/2014/main" id="{A0688416-FC22-438B-9E5A-87401CE59B44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5" name="Google Shape;225;p33">
              <a:extLst>
                <a:ext uri="{FF2B5EF4-FFF2-40B4-BE49-F238E27FC236}">
                  <a16:creationId xmlns:a16="http://schemas.microsoft.com/office/drawing/2014/main" id="{F86C5F5C-0077-758A-16EF-78B54196515E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6" name="Google Shape;226;p33">
              <a:extLst>
                <a:ext uri="{FF2B5EF4-FFF2-40B4-BE49-F238E27FC236}">
                  <a16:creationId xmlns:a16="http://schemas.microsoft.com/office/drawing/2014/main" id="{B07AE4DA-69D0-97BF-B00A-103686EFD15D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</p:grpSp>
      <p:pic>
        <p:nvPicPr>
          <p:cNvPr id="67" name="PA_图片 12">
            <a:extLst>
              <a:ext uri="{FF2B5EF4-FFF2-40B4-BE49-F238E27FC236}">
                <a16:creationId xmlns:a16="http://schemas.microsoft.com/office/drawing/2014/main" id="{6B3057D5-9120-13EA-69A7-0A4CE6013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06" y="4721257"/>
            <a:ext cx="2198959" cy="18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9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8725" y="394493"/>
            <a:ext cx="9734550" cy="6069013"/>
            <a:chOff x="1524000" y="484187"/>
            <a:chExt cx="9144000" cy="5673487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897063" y="5295900"/>
              <a:ext cx="839787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noProof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 CÁC EM HỌC TỐT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abiaH" pitchFamily="34" charset="0"/>
              </a:endParaRPr>
            </a:p>
          </p:txBody>
        </p:sp>
        <p:pic>
          <p:nvPicPr>
            <p:cNvPr id="5136" name="Picture 16" descr="Đồ hoạ vector miễn phí của Trái đấ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4187"/>
              <a:ext cx="9144000" cy="460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419119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78;p33">
            <a:extLst>
              <a:ext uri="{FF2B5EF4-FFF2-40B4-BE49-F238E27FC236}">
                <a16:creationId xmlns:a16="http://schemas.microsoft.com/office/drawing/2014/main" id="{EAF10180-853F-421F-9DE6-A66A754F0630}"/>
              </a:ext>
            </a:extLst>
          </p:cNvPr>
          <p:cNvGrpSpPr/>
          <p:nvPr/>
        </p:nvGrpSpPr>
        <p:grpSpPr>
          <a:xfrm>
            <a:off x="401879" y="1937459"/>
            <a:ext cx="2608328" cy="3184599"/>
            <a:chOff x="347000" y="2571750"/>
            <a:chExt cx="1767550" cy="2473200"/>
          </a:xfrm>
        </p:grpSpPr>
        <p:sp>
          <p:nvSpPr>
            <p:cNvPr id="7" name="Google Shape;179;p33">
              <a:extLst>
                <a:ext uri="{FF2B5EF4-FFF2-40B4-BE49-F238E27FC236}">
                  <a16:creationId xmlns:a16="http://schemas.microsoft.com/office/drawing/2014/main" id="{A3B7C954-7B67-4A3D-A1CC-C5F0CFACF0CB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80;p33">
              <a:extLst>
                <a:ext uri="{FF2B5EF4-FFF2-40B4-BE49-F238E27FC236}">
                  <a16:creationId xmlns:a16="http://schemas.microsoft.com/office/drawing/2014/main" id="{E360061B-BD48-48E8-85A6-740464EFE680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81;p33">
              <a:extLst>
                <a:ext uri="{FF2B5EF4-FFF2-40B4-BE49-F238E27FC236}">
                  <a16:creationId xmlns:a16="http://schemas.microsoft.com/office/drawing/2014/main" id="{3CF0FDD3-93D6-42B8-BC60-BB462CBA782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82;p33">
              <a:extLst>
                <a:ext uri="{FF2B5EF4-FFF2-40B4-BE49-F238E27FC236}">
                  <a16:creationId xmlns:a16="http://schemas.microsoft.com/office/drawing/2014/main" id="{32BC5395-6935-4BD7-AA2A-DC3E5CD9A28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83;p33">
              <a:extLst>
                <a:ext uri="{FF2B5EF4-FFF2-40B4-BE49-F238E27FC236}">
                  <a16:creationId xmlns:a16="http://schemas.microsoft.com/office/drawing/2014/main" id="{7C914F80-23F5-4691-9F40-778FC29E28C2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84;p33">
              <a:extLst>
                <a:ext uri="{FF2B5EF4-FFF2-40B4-BE49-F238E27FC236}">
                  <a16:creationId xmlns:a16="http://schemas.microsoft.com/office/drawing/2014/main" id="{EC1DCD0D-C993-4D3B-984C-8C02B3FAD37D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85;p33">
              <a:extLst>
                <a:ext uri="{FF2B5EF4-FFF2-40B4-BE49-F238E27FC236}">
                  <a16:creationId xmlns:a16="http://schemas.microsoft.com/office/drawing/2014/main" id="{216A05CC-E873-43C5-B879-79FF11C0C37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86;p33">
              <a:extLst>
                <a:ext uri="{FF2B5EF4-FFF2-40B4-BE49-F238E27FC236}">
                  <a16:creationId xmlns:a16="http://schemas.microsoft.com/office/drawing/2014/main" id="{D6043C72-567F-46B1-9AD5-A5BD1044CB7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87;p33">
              <a:extLst>
                <a:ext uri="{FF2B5EF4-FFF2-40B4-BE49-F238E27FC236}">
                  <a16:creationId xmlns:a16="http://schemas.microsoft.com/office/drawing/2014/main" id="{7A9A4916-24F6-4530-B8F9-22BA37854EB1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8;p33">
              <a:extLst>
                <a:ext uri="{FF2B5EF4-FFF2-40B4-BE49-F238E27FC236}">
                  <a16:creationId xmlns:a16="http://schemas.microsoft.com/office/drawing/2014/main" id="{74CF738D-3AB2-4389-924D-16FAEA4249E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9;p33">
              <a:extLst>
                <a:ext uri="{FF2B5EF4-FFF2-40B4-BE49-F238E27FC236}">
                  <a16:creationId xmlns:a16="http://schemas.microsoft.com/office/drawing/2014/main" id="{5A35DCBE-4170-46FC-A9F9-752C4EFAB390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0;p33">
              <a:extLst>
                <a:ext uri="{FF2B5EF4-FFF2-40B4-BE49-F238E27FC236}">
                  <a16:creationId xmlns:a16="http://schemas.microsoft.com/office/drawing/2014/main" id="{876E4A62-5B2C-44F3-A2DF-7981AF0AC0F2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1;p33">
              <a:extLst>
                <a:ext uri="{FF2B5EF4-FFF2-40B4-BE49-F238E27FC236}">
                  <a16:creationId xmlns:a16="http://schemas.microsoft.com/office/drawing/2014/main" id="{44D3BDD7-9140-49DF-A3F8-5C5C0B74BB8F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2;p33">
              <a:extLst>
                <a:ext uri="{FF2B5EF4-FFF2-40B4-BE49-F238E27FC236}">
                  <a16:creationId xmlns:a16="http://schemas.microsoft.com/office/drawing/2014/main" id="{596765B0-FCAA-4F9E-A6EF-60B0C554EF8B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;p33">
              <a:extLst>
                <a:ext uri="{FF2B5EF4-FFF2-40B4-BE49-F238E27FC236}">
                  <a16:creationId xmlns:a16="http://schemas.microsoft.com/office/drawing/2014/main" id="{D2153602-A454-4274-910B-775C2DE5111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4;p33">
              <a:extLst>
                <a:ext uri="{FF2B5EF4-FFF2-40B4-BE49-F238E27FC236}">
                  <a16:creationId xmlns:a16="http://schemas.microsoft.com/office/drawing/2014/main" id="{33AA1766-4E90-4CE4-A244-7D2E6A3B00C2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5;p33">
              <a:extLst>
                <a:ext uri="{FF2B5EF4-FFF2-40B4-BE49-F238E27FC236}">
                  <a16:creationId xmlns:a16="http://schemas.microsoft.com/office/drawing/2014/main" id="{03F2A3D8-E381-4BE9-9956-29AE3F0C6EFA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6;p33">
              <a:extLst>
                <a:ext uri="{FF2B5EF4-FFF2-40B4-BE49-F238E27FC236}">
                  <a16:creationId xmlns:a16="http://schemas.microsoft.com/office/drawing/2014/main" id="{DB37EE45-A381-46FD-8A80-E52FECA53543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7;p33">
              <a:extLst>
                <a:ext uri="{FF2B5EF4-FFF2-40B4-BE49-F238E27FC236}">
                  <a16:creationId xmlns:a16="http://schemas.microsoft.com/office/drawing/2014/main" id="{5CE991AC-2F0D-4AD8-8C3A-9F0640E7A489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8;p33">
              <a:extLst>
                <a:ext uri="{FF2B5EF4-FFF2-40B4-BE49-F238E27FC236}">
                  <a16:creationId xmlns:a16="http://schemas.microsoft.com/office/drawing/2014/main" id="{664533E4-CA5D-493A-894F-AE39DA0FA3E5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9;p33">
              <a:extLst>
                <a:ext uri="{FF2B5EF4-FFF2-40B4-BE49-F238E27FC236}">
                  <a16:creationId xmlns:a16="http://schemas.microsoft.com/office/drawing/2014/main" id="{F46FE249-8784-4793-B736-B20C0B463E4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0;p33">
              <a:extLst>
                <a:ext uri="{FF2B5EF4-FFF2-40B4-BE49-F238E27FC236}">
                  <a16:creationId xmlns:a16="http://schemas.microsoft.com/office/drawing/2014/main" id="{887CE5D8-1983-4794-AAA2-4A98FBFAB488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1;p33">
              <a:extLst>
                <a:ext uri="{FF2B5EF4-FFF2-40B4-BE49-F238E27FC236}">
                  <a16:creationId xmlns:a16="http://schemas.microsoft.com/office/drawing/2014/main" id="{F68495EC-39BA-40AD-BA55-89555FD72D38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2;p33">
              <a:extLst>
                <a:ext uri="{FF2B5EF4-FFF2-40B4-BE49-F238E27FC236}">
                  <a16:creationId xmlns:a16="http://schemas.microsoft.com/office/drawing/2014/main" id="{77BE9C24-3B1E-436F-B389-5733AD22A6F3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3;p33">
              <a:extLst>
                <a:ext uri="{FF2B5EF4-FFF2-40B4-BE49-F238E27FC236}">
                  <a16:creationId xmlns:a16="http://schemas.microsoft.com/office/drawing/2014/main" id="{E4367896-D670-460E-A83A-1E832F09D8D2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4;p33">
              <a:extLst>
                <a:ext uri="{FF2B5EF4-FFF2-40B4-BE49-F238E27FC236}">
                  <a16:creationId xmlns:a16="http://schemas.microsoft.com/office/drawing/2014/main" id="{65551388-B75E-4AFE-9A7B-65090E4FFD6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5;p33">
              <a:extLst>
                <a:ext uri="{FF2B5EF4-FFF2-40B4-BE49-F238E27FC236}">
                  <a16:creationId xmlns:a16="http://schemas.microsoft.com/office/drawing/2014/main" id="{CDE22E1A-0B41-4C75-B4F7-24F717CF0F0B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6;p33">
              <a:extLst>
                <a:ext uri="{FF2B5EF4-FFF2-40B4-BE49-F238E27FC236}">
                  <a16:creationId xmlns:a16="http://schemas.microsoft.com/office/drawing/2014/main" id="{20338855-FA5F-4E83-B7EC-FE48E9A7F416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7;p33">
              <a:extLst>
                <a:ext uri="{FF2B5EF4-FFF2-40B4-BE49-F238E27FC236}">
                  <a16:creationId xmlns:a16="http://schemas.microsoft.com/office/drawing/2014/main" id="{D7650270-9225-4F66-B082-4BF647C0C3D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;p33">
              <a:extLst>
                <a:ext uri="{FF2B5EF4-FFF2-40B4-BE49-F238E27FC236}">
                  <a16:creationId xmlns:a16="http://schemas.microsoft.com/office/drawing/2014/main" id="{70644865-B4B9-4244-A9CB-F4B9EFD4866D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;p33">
              <a:extLst>
                <a:ext uri="{FF2B5EF4-FFF2-40B4-BE49-F238E27FC236}">
                  <a16:creationId xmlns:a16="http://schemas.microsoft.com/office/drawing/2014/main" id="{778B8C79-1E3B-4BE3-BAD3-3568E3F7EF2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10;p33">
              <a:extLst>
                <a:ext uri="{FF2B5EF4-FFF2-40B4-BE49-F238E27FC236}">
                  <a16:creationId xmlns:a16="http://schemas.microsoft.com/office/drawing/2014/main" id="{5FA26E4B-B7ED-4F0E-9021-0B18B0DC1917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11;p33">
              <a:extLst>
                <a:ext uri="{FF2B5EF4-FFF2-40B4-BE49-F238E27FC236}">
                  <a16:creationId xmlns:a16="http://schemas.microsoft.com/office/drawing/2014/main" id="{6477B197-F2DA-4959-BD85-E3AD481993EB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12;p33">
              <a:extLst>
                <a:ext uri="{FF2B5EF4-FFF2-40B4-BE49-F238E27FC236}">
                  <a16:creationId xmlns:a16="http://schemas.microsoft.com/office/drawing/2014/main" id="{777D9549-76AE-4334-91ED-259C0935FED9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13;p33">
              <a:extLst>
                <a:ext uri="{FF2B5EF4-FFF2-40B4-BE49-F238E27FC236}">
                  <a16:creationId xmlns:a16="http://schemas.microsoft.com/office/drawing/2014/main" id="{4FD79D62-7677-418C-8B15-16AE7DFBE6E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14;p33">
              <a:extLst>
                <a:ext uri="{FF2B5EF4-FFF2-40B4-BE49-F238E27FC236}">
                  <a16:creationId xmlns:a16="http://schemas.microsoft.com/office/drawing/2014/main" id="{28E25025-9FE6-454E-A334-F804AEB9BB8F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15;p33">
              <a:extLst>
                <a:ext uri="{FF2B5EF4-FFF2-40B4-BE49-F238E27FC236}">
                  <a16:creationId xmlns:a16="http://schemas.microsoft.com/office/drawing/2014/main" id="{B04DC369-D981-48D3-9F9D-7ED4336C5FF7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16;p33">
              <a:extLst>
                <a:ext uri="{FF2B5EF4-FFF2-40B4-BE49-F238E27FC236}">
                  <a16:creationId xmlns:a16="http://schemas.microsoft.com/office/drawing/2014/main" id="{8876478A-A35B-4660-8B62-654107F1EFAD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17;p33">
              <a:extLst>
                <a:ext uri="{FF2B5EF4-FFF2-40B4-BE49-F238E27FC236}">
                  <a16:creationId xmlns:a16="http://schemas.microsoft.com/office/drawing/2014/main" id="{9788DCE0-A1B4-4237-A5B6-ED697C41B1EF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18;p33">
              <a:extLst>
                <a:ext uri="{FF2B5EF4-FFF2-40B4-BE49-F238E27FC236}">
                  <a16:creationId xmlns:a16="http://schemas.microsoft.com/office/drawing/2014/main" id="{F499DB1E-FDF8-4589-A27C-5334BEB4880F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9;p33">
              <a:extLst>
                <a:ext uri="{FF2B5EF4-FFF2-40B4-BE49-F238E27FC236}">
                  <a16:creationId xmlns:a16="http://schemas.microsoft.com/office/drawing/2014/main" id="{34979656-81D9-4438-B9C3-AB9232D8385D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;p33">
              <a:extLst>
                <a:ext uri="{FF2B5EF4-FFF2-40B4-BE49-F238E27FC236}">
                  <a16:creationId xmlns:a16="http://schemas.microsoft.com/office/drawing/2014/main" id="{CBAC3B44-3095-4B91-B1A7-2BC25FD9ED59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1;p33">
              <a:extLst>
                <a:ext uri="{FF2B5EF4-FFF2-40B4-BE49-F238E27FC236}">
                  <a16:creationId xmlns:a16="http://schemas.microsoft.com/office/drawing/2014/main" id="{C60ABAE7-47C8-4590-AC2E-DE57D28F0E23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2;p33">
              <a:extLst>
                <a:ext uri="{FF2B5EF4-FFF2-40B4-BE49-F238E27FC236}">
                  <a16:creationId xmlns:a16="http://schemas.microsoft.com/office/drawing/2014/main" id="{B0E2EB51-9549-47C7-AD30-504F28B184E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3;p33">
              <a:extLst>
                <a:ext uri="{FF2B5EF4-FFF2-40B4-BE49-F238E27FC236}">
                  <a16:creationId xmlns:a16="http://schemas.microsoft.com/office/drawing/2014/main" id="{98C68CEA-BF29-4058-A4A3-1B06356D79FB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;p33">
              <a:extLst>
                <a:ext uri="{FF2B5EF4-FFF2-40B4-BE49-F238E27FC236}">
                  <a16:creationId xmlns:a16="http://schemas.microsoft.com/office/drawing/2014/main" id="{81F7777F-CD61-411B-A319-23729F245A1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5;p33">
              <a:extLst>
                <a:ext uri="{FF2B5EF4-FFF2-40B4-BE49-F238E27FC236}">
                  <a16:creationId xmlns:a16="http://schemas.microsoft.com/office/drawing/2014/main" id="{5A1DB576-80FA-4556-A976-8F7FC16C25B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6;p33">
              <a:extLst>
                <a:ext uri="{FF2B5EF4-FFF2-40B4-BE49-F238E27FC236}">
                  <a16:creationId xmlns:a16="http://schemas.microsoft.com/office/drawing/2014/main" id="{6DBD9091-16B4-494D-A746-359AB63B7845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2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86" y="4731387"/>
            <a:ext cx="2198959" cy="1823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7957" y="2136528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0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28723"/>
            <a:ext cx="2948683" cy="1448033"/>
            <a:chOff x="75971" y="1051852"/>
            <a:chExt cx="2087356" cy="1038077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0"/>
                <a:ext cx="3292841" cy="92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eft Arrow 16">
            <a:hlinkClick r:id="rId7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D3A0F-0CB8-529E-95D2-B8B50A81C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3" y="1678839"/>
            <a:ext cx="4759270" cy="372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718AB-C4A5-5B11-C72D-5BD161A93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11" y="1699403"/>
            <a:ext cx="5775772" cy="3681841"/>
          </a:xfrm>
          <a:prstGeom prst="rect">
            <a:avLst/>
          </a:prstGeom>
        </p:spPr>
      </p:pic>
      <p:pic>
        <p:nvPicPr>
          <p:cNvPr id="3" name="Nhac-nen">
            <a:hlinkClick r:id="" action="ppaction://media"/>
            <a:extLst>
              <a:ext uri="{FF2B5EF4-FFF2-40B4-BE49-F238E27FC236}">
                <a16:creationId xmlns:a16="http://schemas.microsoft.com/office/drawing/2014/main" id="{D15492A8-B205-3764-7A60-FB2257E00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153820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DA76E-9C46-EAA1-24C9-8F88D951CE3A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0960" y="28723"/>
            <a:ext cx="3719251" cy="1738432"/>
            <a:chOff x="75971" y="1051852"/>
            <a:chExt cx="2087356" cy="1437923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1063896"/>
              <a:chOff x="5507432" y="3371212"/>
              <a:chExt cx="3674668" cy="297614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0"/>
                <a:ext cx="3292841" cy="249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6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eft Arrow 16">
            <a:hlinkClick r:id="rId7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08B72-DBEF-11A3-6BD2-DDE382DAC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0" y="1718689"/>
            <a:ext cx="4965583" cy="381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56833-93F8-6F6D-A4E9-4D9D1FBEB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40" y="1776166"/>
            <a:ext cx="4965582" cy="385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Nhac-nen">
            <a:hlinkClick r:id="" action="ppaction://media"/>
            <a:extLst>
              <a:ext uri="{FF2B5EF4-FFF2-40B4-BE49-F238E27FC236}">
                <a16:creationId xmlns:a16="http://schemas.microsoft.com/office/drawing/2014/main" id="{428AE327-6CFD-169E-6F3A-3CCB7376D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50345" y="184654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FA939-34EA-3070-5E03-4D75ECA501CC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/>
          <a:p>
            <a:pPr algn="ctr"/>
            <a:endParaRPr sz="25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8723"/>
            <a:ext cx="2599362" cy="1502126"/>
            <a:chOff x="75971" y="1051852"/>
            <a:chExt cx="2087356" cy="1038077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1"/>
                <a:ext cx="3292841" cy="89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CF7563C-51CA-35F3-0BC0-8463DD6DC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4" y="1674688"/>
            <a:ext cx="4926076" cy="3459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771EF-3AF2-FF49-32F5-9E46517D7F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77" y="1623316"/>
            <a:ext cx="5183506" cy="3459192"/>
          </a:xfrm>
          <a:prstGeom prst="rect">
            <a:avLst/>
          </a:prstGeom>
        </p:spPr>
      </p:pic>
      <p:pic>
        <p:nvPicPr>
          <p:cNvPr id="5" name="Nhac-nen">
            <a:hlinkClick r:id="" action="ppaction://media"/>
            <a:extLst>
              <a:ext uri="{FF2B5EF4-FFF2-40B4-BE49-F238E27FC236}">
                <a16:creationId xmlns:a16="http://schemas.microsoft.com/office/drawing/2014/main" id="{61C5FE0B-0BA1-A90A-E7E3-6F840D257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71630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18771-309D-A277-732E-2F1F90CCD1F1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879" y="4755433"/>
            <a:ext cx="2066737" cy="206673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22" y="9212"/>
            <a:ext cx="8015504" cy="248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4748" y="2590800"/>
            <a:ext cx="3834407" cy="1833230"/>
            <a:chOff x="463001" y="3069771"/>
            <a:chExt cx="3879978" cy="2312126"/>
          </a:xfrm>
        </p:grpSpPr>
        <p:pic>
          <p:nvPicPr>
            <p:cNvPr id="28" name="PA_图片 4">
              <a:extLst>
                <a:ext uri="{FF2B5EF4-FFF2-40B4-BE49-F238E27FC236}">
                  <a16:creationId xmlns:a16="http://schemas.microsoft.com/office/drawing/2014/main" id="{779FECAC-BC6E-4061-8183-C4468F8E8B3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01" y="3069771"/>
              <a:ext cx="3879978" cy="23121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4683" y="3958385"/>
              <a:ext cx="3540070" cy="831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1 -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Hải</a:t>
              </a: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Phòng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36193" y="1146463"/>
            <a:ext cx="5331762" cy="861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0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33684" y="2590800"/>
            <a:ext cx="3834407" cy="1833229"/>
            <a:chOff x="6714584" y="2590800"/>
            <a:chExt cx="3112709" cy="1833229"/>
          </a:xfrm>
        </p:grpSpPr>
        <p:grpSp>
          <p:nvGrpSpPr>
            <p:cNvPr id="3" name="Group 2"/>
            <p:cNvGrpSpPr/>
            <p:nvPr/>
          </p:nvGrpSpPr>
          <p:grpSpPr>
            <a:xfrm>
              <a:off x="6714584" y="2590800"/>
              <a:ext cx="3112709" cy="1833229"/>
              <a:chOff x="4165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366882" y="1502874"/>
                <a:ext cx="3194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862999" y="3279426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2 -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nhập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74748" y="4494990"/>
            <a:ext cx="3881460" cy="1655710"/>
            <a:chOff x="3135086" y="4407906"/>
            <a:chExt cx="3102021" cy="16557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5086" y="4407906"/>
              <a:ext cx="3102021" cy="16557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278156" y="4971651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3 -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tế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95627" y="4521471"/>
            <a:ext cx="3834407" cy="1602930"/>
            <a:chOff x="6876527" y="4434387"/>
            <a:chExt cx="3003137" cy="16029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76527" y="4434387"/>
              <a:ext cx="3003137" cy="160293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898298" y="5036659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4 -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tế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7" name="Picture 3" descr="E:\ôn đại học và HSG\Tài nguyên Địa lí\Tài liệu tham khảo trên internet\Tổng hợp\Giáo án\PPT\CÁC ICON HỖ TRỢ SOẠN GIẢNG PPT\Đi họ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" y="1178648"/>
            <a:ext cx="204012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30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3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29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25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" y="-184934"/>
            <a:ext cx="10817290" cy="69556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93880" y="3218144"/>
            <a:ext cx="8712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56569-C962-BFE2-691E-A3AF4E9600E5}"/>
              </a:ext>
            </a:extLst>
          </p:cNvPr>
          <p:cNvSpPr txBox="1"/>
          <p:nvPr/>
        </p:nvSpPr>
        <p:spPr>
          <a:xfrm>
            <a:off x="0" y="24996"/>
            <a:ext cx="12192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E7BBEA-C2D2-7C27-6BBA-3B890F4AC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45460"/>
              </p:ext>
            </p:extLst>
          </p:nvPr>
        </p:nvGraphicFramePr>
        <p:xfrm>
          <a:off x="482885" y="2434614"/>
          <a:ext cx="11291299" cy="41741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11012">
                  <a:extLst>
                    <a:ext uri="{9D8B030D-6E8A-4147-A177-3AD203B41FA5}">
                      <a16:colId xmlns:a16="http://schemas.microsoft.com/office/drawing/2014/main" val="10422947"/>
                    </a:ext>
                  </a:extLst>
                </a:gridCol>
                <a:gridCol w="8280287">
                  <a:extLst>
                    <a:ext uri="{9D8B030D-6E8A-4147-A177-3AD203B41FA5}">
                      <a16:colId xmlns:a16="http://schemas.microsoft.com/office/drawing/2014/main" val="2577858577"/>
                    </a:ext>
                  </a:extLst>
                </a:gridCol>
              </a:tblGrid>
              <a:tr h="82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45056"/>
                  </a:ext>
                </a:extLst>
              </a:tr>
              <a:tr h="861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chia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29605"/>
                  </a:ext>
                </a:extLst>
              </a:tr>
              <a:tr h="82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954220"/>
                  </a:ext>
                </a:extLst>
              </a:tr>
              <a:tr h="8281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95637"/>
                  </a:ext>
                </a:extLst>
              </a:tr>
              <a:tr h="8281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260007"/>
                  </a:ext>
                </a:extLst>
              </a:tr>
            </a:tbl>
          </a:graphicData>
        </a:graphic>
      </p:graphicFrame>
      <p:sp>
        <p:nvSpPr>
          <p:cNvPr id="5" name="Rounded Rectangle 39">
            <a:extLst>
              <a:ext uri="{FF2B5EF4-FFF2-40B4-BE49-F238E27FC236}">
                <a16:creationId xmlns:a16="http://schemas.microsoft.com/office/drawing/2014/main" id="{86E667B9-E6EA-5815-2A71-DE3E3E92E12B}"/>
              </a:ext>
            </a:extLst>
          </p:cNvPr>
          <p:cNvSpPr/>
          <p:nvPr/>
        </p:nvSpPr>
        <p:spPr>
          <a:xfrm>
            <a:off x="3041148" y="986935"/>
            <a:ext cx="7037799" cy="1223741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: 6 TIẾT</a:t>
            </a:r>
          </a:p>
        </p:txBody>
      </p:sp>
    </p:spTree>
    <p:extLst>
      <p:ext uri="{BB962C8B-B14F-4D97-AF65-F5344CB8AC3E}">
        <p14:creationId xmlns:p14="http://schemas.microsoft.com/office/powerpoint/2010/main" val="15155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563" y="3833986"/>
            <a:ext cx="2826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11531" y="1159634"/>
            <a:ext cx="6003105" cy="2274500"/>
            <a:chOff x="2665892" y="1429584"/>
            <a:chExt cx="7339050" cy="2274500"/>
          </a:xfrm>
        </p:grpSpPr>
        <p:pic>
          <p:nvPicPr>
            <p:cNvPr id="14" name="图片 4">
              <a:extLst>
                <a:ext uri="{FF2B5EF4-FFF2-40B4-BE49-F238E27FC236}">
                  <a16:creationId xmlns:a16="http://schemas.microsoft.com/office/drawing/2014/main" id="{CD0B78B2-6A28-4FCD-8059-AEE8C0C1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5892" y="1429584"/>
              <a:ext cx="7339050" cy="2274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45880" y="2752238"/>
              <a:ext cx="47566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9541" y="3277766"/>
            <a:ext cx="4131283" cy="3228230"/>
            <a:chOff x="5554925" y="3461656"/>
            <a:chExt cx="3879978" cy="2077765"/>
          </a:xfrm>
        </p:grpSpPr>
        <p:grpSp>
          <p:nvGrpSpPr>
            <p:cNvPr id="3" name="Group 2"/>
            <p:cNvGrpSpPr/>
            <p:nvPr/>
          </p:nvGrpSpPr>
          <p:grpSpPr>
            <a:xfrm>
              <a:off x="5554925" y="3461656"/>
              <a:ext cx="3879978" cy="2077765"/>
              <a:chOff x="4127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7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577909" y="1394104"/>
                <a:ext cx="3194492" cy="7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592925" y="3977013"/>
              <a:ext cx="3801017" cy="1301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7676" y="138010"/>
            <a:ext cx="11767865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02274" y="3154166"/>
            <a:ext cx="4168497" cy="3319734"/>
            <a:chOff x="64375" y="3812662"/>
            <a:chExt cx="3914928" cy="2312126"/>
          </a:xfrm>
        </p:grpSpPr>
        <p:grpSp>
          <p:nvGrpSpPr>
            <p:cNvPr id="6" name="Group 5"/>
            <p:cNvGrpSpPr/>
            <p:nvPr/>
          </p:nvGrpSpPr>
          <p:grpSpPr>
            <a:xfrm>
              <a:off x="99325" y="3812662"/>
              <a:ext cx="3879978" cy="2312126"/>
              <a:chOff x="240933" y="452469"/>
              <a:chExt cx="3879978" cy="3074884"/>
            </a:xfrm>
          </p:grpSpPr>
          <p:pic>
            <p:nvPicPr>
              <p:cNvPr id="28" name="PA_图片 4">
                <a:extLst>
                  <a:ext uri="{FF2B5EF4-FFF2-40B4-BE49-F238E27FC236}">
                    <a16:creationId xmlns:a16="http://schemas.microsoft.com/office/drawing/2014/main" id="{779FECAC-BC6E-4061-8183-C4468F8E8B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933" y="452469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62013" y="1929677"/>
                <a:ext cx="1907895" cy="7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4375" y="4467129"/>
              <a:ext cx="3847358" cy="1385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22103" y="3267184"/>
            <a:ext cx="4376287" cy="3319734"/>
            <a:chOff x="8172053" y="3889495"/>
            <a:chExt cx="3883489" cy="20728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2053" y="3889495"/>
              <a:ext cx="3883489" cy="207282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8363038" y="4287908"/>
              <a:ext cx="3561838" cy="1252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8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1087</Words>
  <Application>Microsoft Office PowerPoint</Application>
  <PresentationFormat>Widescreen</PresentationFormat>
  <Paragraphs>165</Paragraphs>
  <Slides>22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.VnArabiaH</vt:lpstr>
      <vt:lpstr>Arial</vt:lpstr>
      <vt:lpstr>Baloo</vt:lpstr>
      <vt:lpstr>Calibri</vt:lpstr>
      <vt:lpstr>Lato Light</vt:lpstr>
      <vt:lpstr>Times New Roman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thuận lợi của thành phố Hải Phòng khi tham gia vào hội nhập kinh tế quốc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Địa Lý</dc:creator>
  <cp:keywords/>
  <dc:description>www.1ppt.com</dc:description>
  <cp:lastModifiedBy>Hồng Lưu</cp:lastModifiedBy>
  <cp:revision>462</cp:revision>
  <dcterms:created xsi:type="dcterms:W3CDTF">2017-05-08T08:38:07Z</dcterms:created>
  <dcterms:modified xsi:type="dcterms:W3CDTF">2025-04-01T06:26:41Z</dcterms:modified>
</cp:coreProperties>
</file>