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2" r:id="rId2"/>
    <p:sldMasterId id="2147483725" r:id="rId3"/>
  </p:sldMasterIdLst>
  <p:notesMasterIdLst>
    <p:notesMasterId r:id="rId53"/>
  </p:notesMasterIdLst>
  <p:sldIdLst>
    <p:sldId id="416" r:id="rId4"/>
    <p:sldId id="316" r:id="rId5"/>
    <p:sldId id="370" r:id="rId6"/>
    <p:sldId id="372" r:id="rId7"/>
    <p:sldId id="371" r:id="rId8"/>
    <p:sldId id="374" r:id="rId9"/>
    <p:sldId id="375" r:id="rId10"/>
    <p:sldId id="377" r:id="rId11"/>
    <p:sldId id="378" r:id="rId12"/>
    <p:sldId id="379" r:id="rId13"/>
    <p:sldId id="380" r:id="rId14"/>
    <p:sldId id="381" r:id="rId15"/>
    <p:sldId id="383" r:id="rId16"/>
    <p:sldId id="400" r:id="rId17"/>
    <p:sldId id="366" r:id="rId18"/>
    <p:sldId id="399" r:id="rId19"/>
    <p:sldId id="355" r:id="rId20"/>
    <p:sldId id="357" r:id="rId21"/>
    <p:sldId id="356" r:id="rId22"/>
    <p:sldId id="420" r:id="rId23"/>
    <p:sldId id="362" r:id="rId24"/>
    <p:sldId id="393" r:id="rId25"/>
    <p:sldId id="412" r:id="rId26"/>
    <p:sldId id="419" r:id="rId27"/>
    <p:sldId id="311" r:id="rId28"/>
    <p:sldId id="418" r:id="rId29"/>
    <p:sldId id="310" r:id="rId30"/>
    <p:sldId id="352" r:id="rId31"/>
    <p:sldId id="314" r:id="rId32"/>
    <p:sldId id="411" r:id="rId33"/>
    <p:sldId id="404" r:id="rId34"/>
    <p:sldId id="256" r:id="rId35"/>
    <p:sldId id="409" r:id="rId36"/>
    <p:sldId id="406" r:id="rId37"/>
    <p:sldId id="408" r:id="rId38"/>
    <p:sldId id="407" r:id="rId39"/>
    <p:sldId id="353" r:id="rId40"/>
    <p:sldId id="354" r:id="rId41"/>
    <p:sldId id="331" r:id="rId42"/>
    <p:sldId id="385" r:id="rId43"/>
    <p:sldId id="325" r:id="rId44"/>
    <p:sldId id="264" r:id="rId45"/>
    <p:sldId id="414" r:id="rId46"/>
    <p:sldId id="257" r:id="rId47"/>
    <p:sldId id="258" r:id="rId48"/>
    <p:sldId id="259" r:id="rId49"/>
    <p:sldId id="415" r:id="rId50"/>
    <p:sldId id="317" r:id="rId51"/>
    <p:sldId id="27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 id="2" name="Yến Nguyễn" initials="YN" lastIdx="1" clrIdx="1">
    <p:extLst>
      <p:ext uri="{19B8F6BF-5375-455C-9EA6-DF929625EA0E}">
        <p15:presenceInfo xmlns:p15="http://schemas.microsoft.com/office/powerpoint/2012/main" userId="bca17ae64423b1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CC66FF"/>
    <a:srgbClr val="E45983"/>
    <a:srgbClr val="F19597"/>
    <a:srgbClr val="E79FAE"/>
    <a:srgbClr val="000000"/>
    <a:srgbClr val="CB6466"/>
    <a:srgbClr val="61953D"/>
    <a:srgbClr val="5E913B"/>
    <a:srgbClr val="E5F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3842" autoAdjust="0"/>
  </p:normalViewPr>
  <p:slideViewPr>
    <p:cSldViewPr snapToGrid="0" showGuides="1">
      <p:cViewPr varScale="1">
        <p:scale>
          <a:sx n="66" d="100"/>
          <a:sy n="66" d="100"/>
        </p:scale>
        <p:origin x="388" y="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a:extLst>
            <a:ext uri="{FF2B5EF4-FFF2-40B4-BE49-F238E27FC236}">
              <a16:creationId xmlns:a16="http://schemas.microsoft.com/office/drawing/2014/main" id="{16D3AEBA-9A47-234F-E8E5-4F1A8CB5271F}"/>
            </a:ext>
          </a:extLst>
        </p:cNvPr>
        <p:cNvGrpSpPr/>
        <p:nvPr/>
      </p:nvGrpSpPr>
      <p:grpSpPr>
        <a:xfrm>
          <a:off x="0" y="0"/>
          <a:ext cx="0" cy="0"/>
          <a:chOff x="0" y="0"/>
          <a:chExt cx="0" cy="0"/>
        </a:xfrm>
      </p:grpSpPr>
      <p:sp>
        <p:nvSpPr>
          <p:cNvPr id="1764" name="Google Shape;1764;g58d3b44f08_0_159:notes">
            <a:extLst>
              <a:ext uri="{FF2B5EF4-FFF2-40B4-BE49-F238E27FC236}">
                <a16:creationId xmlns:a16="http://schemas.microsoft.com/office/drawing/2014/main" id="{DF4C3A0C-0A0C-78E2-B8FC-140F56B3D1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58d3b44f08_0_159:notes">
            <a:extLst>
              <a:ext uri="{FF2B5EF4-FFF2-40B4-BE49-F238E27FC236}">
                <a16:creationId xmlns:a16="http://schemas.microsoft.com/office/drawing/2014/main" id="{E589805B-A228-2036-014A-53EE2B438D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5337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A2A96-8A85-B0D0-E4D0-6DE8A638D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4B8AE-0461-9A9E-83C8-D79445D4C8D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3D1128A-ABDC-031A-8CE9-489E141EA5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9F08F6-CFE7-9C11-3DCB-10C56F4EE99A}"/>
              </a:ext>
            </a:extLst>
          </p:cNvPr>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25519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7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61020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76DCA-DD7F-7C3C-CC9A-A66D1C44F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00195-E98F-CB96-6DC3-90B19F4E12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8CEA2D4-D0D5-C279-FDD5-A7D37CD928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181CA9-A795-046C-6556-3120024CA158}"/>
              </a:ext>
            </a:extLst>
          </p:cNvPr>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90021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90769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5810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44239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71FD-A3E1-4005-5029-9847832D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89157-E714-9CC2-85A5-9284F322B1E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C74ABC2-E80B-75EE-9860-E32F025858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07C8E7-F596-A5C2-1DCC-14783E7DDA5A}"/>
              </a:ext>
            </a:extLst>
          </p:cNvPr>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427879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4012656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 DESIGN 5">
  <p:cSld name="TITLE + TEXT + DESIGN 5">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p:nvPr/>
        </p:nvSpPr>
        <p:spPr>
          <a:xfrm>
            <a:off x="510200" y="1859733"/>
            <a:ext cx="11171600" cy="44656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14"/>
          <p:cNvGrpSpPr/>
          <p:nvPr/>
        </p:nvGrpSpPr>
        <p:grpSpPr>
          <a:xfrm>
            <a:off x="1849038" y="907496"/>
            <a:ext cx="296676" cy="309973"/>
            <a:chOff x="6537453" y="1282372"/>
            <a:chExt cx="222507" cy="232480"/>
          </a:xfrm>
        </p:grpSpPr>
        <p:sp>
          <p:nvSpPr>
            <p:cNvPr id="136" name="Google Shape;136;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4"/>
          <p:cNvSpPr/>
          <p:nvPr/>
        </p:nvSpPr>
        <p:spPr>
          <a:xfrm flipH="1">
            <a:off x="517333" y="530200"/>
            <a:ext cx="11195600" cy="78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4"/>
          <p:cNvSpPr txBox="1">
            <a:spLocks noGrp="1"/>
          </p:cNvSpPr>
          <p:nvPr>
            <p:ph type="subTitle" idx="1"/>
          </p:nvPr>
        </p:nvSpPr>
        <p:spPr>
          <a:xfrm flipH="1">
            <a:off x="1623000" y="3047400"/>
            <a:ext cx="8946000" cy="7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14"/>
          <p:cNvSpPr txBox="1">
            <a:spLocks noGrp="1"/>
          </p:cNvSpPr>
          <p:nvPr>
            <p:ph type="subTitle" idx="2"/>
          </p:nvPr>
        </p:nvSpPr>
        <p:spPr>
          <a:xfrm>
            <a:off x="1237000" y="2373384"/>
            <a:ext cx="9718000" cy="58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Denk One"/>
              <a:buNone/>
              <a:defRPr sz="3200">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1400"/>
              <a:buFont typeface="Denk One"/>
              <a:buNone/>
              <a:defRPr sz="1867" b="1">
                <a:solidFill>
                  <a:schemeClr val="dk1"/>
                </a:solidFill>
                <a:latin typeface="Denk One"/>
                <a:ea typeface="Denk One"/>
                <a:cs typeface="Denk One"/>
                <a:sym typeface="Denk One"/>
              </a:defRPr>
            </a:lvl2pPr>
            <a:lvl3pPr lvl="2" algn="ctr" rtl="0">
              <a:lnSpc>
                <a:spcPct val="100000"/>
              </a:lnSpc>
              <a:spcBef>
                <a:spcPts val="0"/>
              </a:spcBef>
              <a:spcAft>
                <a:spcPts val="0"/>
              </a:spcAft>
              <a:buClr>
                <a:schemeClr val="dk1"/>
              </a:buClr>
              <a:buSzPts val="1400"/>
              <a:buFont typeface="Denk One"/>
              <a:buNone/>
              <a:defRPr sz="1867" b="1">
                <a:solidFill>
                  <a:schemeClr val="dk1"/>
                </a:solidFill>
                <a:latin typeface="Denk One"/>
                <a:ea typeface="Denk One"/>
                <a:cs typeface="Denk One"/>
                <a:sym typeface="Denk One"/>
              </a:defRPr>
            </a:lvl3pPr>
            <a:lvl4pPr lvl="3" algn="ctr" rtl="0">
              <a:lnSpc>
                <a:spcPct val="100000"/>
              </a:lnSpc>
              <a:spcBef>
                <a:spcPts val="0"/>
              </a:spcBef>
              <a:spcAft>
                <a:spcPts val="0"/>
              </a:spcAft>
              <a:buClr>
                <a:schemeClr val="dk1"/>
              </a:buClr>
              <a:buSzPts val="1400"/>
              <a:buFont typeface="Denk One"/>
              <a:buNone/>
              <a:defRPr sz="1867" b="1">
                <a:solidFill>
                  <a:schemeClr val="dk1"/>
                </a:solidFill>
                <a:latin typeface="Denk One"/>
                <a:ea typeface="Denk One"/>
                <a:cs typeface="Denk One"/>
                <a:sym typeface="Denk One"/>
              </a:defRPr>
            </a:lvl4pPr>
            <a:lvl5pPr lvl="4" algn="ctr" rtl="0">
              <a:lnSpc>
                <a:spcPct val="100000"/>
              </a:lnSpc>
              <a:spcBef>
                <a:spcPts val="0"/>
              </a:spcBef>
              <a:spcAft>
                <a:spcPts val="0"/>
              </a:spcAft>
              <a:buClr>
                <a:schemeClr val="dk1"/>
              </a:buClr>
              <a:buSzPts val="1400"/>
              <a:buFont typeface="Denk One"/>
              <a:buNone/>
              <a:defRPr sz="1867" b="1">
                <a:solidFill>
                  <a:schemeClr val="dk1"/>
                </a:solidFill>
                <a:latin typeface="Denk One"/>
                <a:ea typeface="Denk One"/>
                <a:cs typeface="Denk One"/>
                <a:sym typeface="Denk One"/>
              </a:defRPr>
            </a:lvl5pPr>
            <a:lvl6pPr lvl="5" algn="ctr" rtl="0">
              <a:lnSpc>
                <a:spcPct val="100000"/>
              </a:lnSpc>
              <a:spcBef>
                <a:spcPts val="0"/>
              </a:spcBef>
              <a:spcAft>
                <a:spcPts val="0"/>
              </a:spcAft>
              <a:buClr>
                <a:schemeClr val="dk1"/>
              </a:buClr>
              <a:buSzPts val="1400"/>
              <a:buFont typeface="Denk One"/>
              <a:buNone/>
              <a:defRPr sz="1867" b="1">
                <a:solidFill>
                  <a:schemeClr val="dk1"/>
                </a:solidFill>
                <a:latin typeface="Denk One"/>
                <a:ea typeface="Denk One"/>
                <a:cs typeface="Denk One"/>
                <a:sym typeface="Denk One"/>
              </a:defRPr>
            </a:lvl6pPr>
            <a:lvl7pPr lvl="6" algn="ctr" rtl="0">
              <a:lnSpc>
                <a:spcPct val="100000"/>
              </a:lnSpc>
              <a:spcBef>
                <a:spcPts val="0"/>
              </a:spcBef>
              <a:spcAft>
                <a:spcPts val="0"/>
              </a:spcAft>
              <a:buClr>
                <a:schemeClr val="dk1"/>
              </a:buClr>
              <a:buSzPts val="1400"/>
              <a:buFont typeface="Denk One"/>
              <a:buNone/>
              <a:defRPr sz="1867" b="1">
                <a:solidFill>
                  <a:schemeClr val="dk1"/>
                </a:solidFill>
                <a:latin typeface="Denk One"/>
                <a:ea typeface="Denk One"/>
                <a:cs typeface="Denk One"/>
                <a:sym typeface="Denk One"/>
              </a:defRPr>
            </a:lvl7pPr>
            <a:lvl8pPr lvl="7" algn="ctr" rtl="0">
              <a:lnSpc>
                <a:spcPct val="100000"/>
              </a:lnSpc>
              <a:spcBef>
                <a:spcPts val="0"/>
              </a:spcBef>
              <a:spcAft>
                <a:spcPts val="0"/>
              </a:spcAft>
              <a:buClr>
                <a:schemeClr val="dk1"/>
              </a:buClr>
              <a:buSzPts val="1400"/>
              <a:buFont typeface="Denk One"/>
              <a:buNone/>
              <a:defRPr sz="1867" b="1">
                <a:solidFill>
                  <a:schemeClr val="dk1"/>
                </a:solidFill>
                <a:latin typeface="Denk One"/>
                <a:ea typeface="Denk One"/>
                <a:cs typeface="Denk One"/>
                <a:sym typeface="Denk One"/>
              </a:defRPr>
            </a:lvl8pPr>
            <a:lvl9pPr lvl="8" algn="ctr" rtl="0">
              <a:lnSpc>
                <a:spcPct val="100000"/>
              </a:lnSpc>
              <a:spcBef>
                <a:spcPts val="0"/>
              </a:spcBef>
              <a:spcAft>
                <a:spcPts val="0"/>
              </a:spcAft>
              <a:buClr>
                <a:schemeClr val="dk1"/>
              </a:buClr>
              <a:buSzPts val="1400"/>
              <a:buFont typeface="Denk One"/>
              <a:buNone/>
              <a:defRPr sz="1867" b="1">
                <a:solidFill>
                  <a:schemeClr val="dk1"/>
                </a:solidFill>
                <a:latin typeface="Denk One"/>
                <a:ea typeface="Denk One"/>
                <a:cs typeface="Denk One"/>
                <a:sym typeface="Denk One"/>
              </a:defRPr>
            </a:lvl9pPr>
          </a:lstStyle>
          <a:p>
            <a:endParaRPr/>
          </a:p>
        </p:txBody>
      </p:sp>
      <p:sp>
        <p:nvSpPr>
          <p:cNvPr id="147" name="Google Shape;147;p14"/>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b="0"/>
            </a:lvl1pPr>
            <a:lvl2pPr lvl="1" rtl="0">
              <a:spcBef>
                <a:spcPts val="0"/>
              </a:spcBef>
              <a:spcAft>
                <a:spcPts val="0"/>
              </a:spcAft>
              <a:buClr>
                <a:schemeClr val="dk1"/>
              </a:buClr>
              <a:buSzPts val="4800"/>
              <a:buNone/>
              <a:defRPr sz="6400">
                <a:solidFill>
                  <a:schemeClr val="dk1"/>
                </a:solidFill>
              </a:defRPr>
            </a:lvl2pPr>
            <a:lvl3pPr lvl="2" rtl="0">
              <a:spcBef>
                <a:spcPts val="0"/>
              </a:spcBef>
              <a:spcAft>
                <a:spcPts val="0"/>
              </a:spcAft>
              <a:buClr>
                <a:schemeClr val="dk1"/>
              </a:buClr>
              <a:buSzPts val="4800"/>
              <a:buNone/>
              <a:defRPr sz="6400">
                <a:solidFill>
                  <a:schemeClr val="dk1"/>
                </a:solidFill>
              </a:defRPr>
            </a:lvl3pPr>
            <a:lvl4pPr lvl="3" rtl="0">
              <a:spcBef>
                <a:spcPts val="0"/>
              </a:spcBef>
              <a:spcAft>
                <a:spcPts val="0"/>
              </a:spcAft>
              <a:buClr>
                <a:schemeClr val="dk1"/>
              </a:buClr>
              <a:buSzPts val="4800"/>
              <a:buNone/>
              <a:defRPr sz="6400">
                <a:solidFill>
                  <a:schemeClr val="dk1"/>
                </a:solidFill>
              </a:defRPr>
            </a:lvl4pPr>
            <a:lvl5pPr lvl="4" rtl="0">
              <a:spcBef>
                <a:spcPts val="0"/>
              </a:spcBef>
              <a:spcAft>
                <a:spcPts val="0"/>
              </a:spcAft>
              <a:buClr>
                <a:schemeClr val="dk1"/>
              </a:buClr>
              <a:buSzPts val="4800"/>
              <a:buNone/>
              <a:defRPr sz="6400">
                <a:solidFill>
                  <a:schemeClr val="dk1"/>
                </a:solidFill>
              </a:defRPr>
            </a:lvl5pPr>
            <a:lvl6pPr lvl="5" rtl="0">
              <a:spcBef>
                <a:spcPts val="0"/>
              </a:spcBef>
              <a:spcAft>
                <a:spcPts val="0"/>
              </a:spcAft>
              <a:buClr>
                <a:schemeClr val="dk1"/>
              </a:buClr>
              <a:buSzPts val="4800"/>
              <a:buNone/>
              <a:defRPr sz="6400">
                <a:solidFill>
                  <a:schemeClr val="dk1"/>
                </a:solidFill>
              </a:defRPr>
            </a:lvl6pPr>
            <a:lvl7pPr lvl="6" rtl="0">
              <a:spcBef>
                <a:spcPts val="0"/>
              </a:spcBef>
              <a:spcAft>
                <a:spcPts val="0"/>
              </a:spcAft>
              <a:buClr>
                <a:schemeClr val="dk1"/>
              </a:buClr>
              <a:buSzPts val="4800"/>
              <a:buNone/>
              <a:defRPr sz="6400">
                <a:solidFill>
                  <a:schemeClr val="dk1"/>
                </a:solidFill>
              </a:defRPr>
            </a:lvl7pPr>
            <a:lvl8pPr lvl="7" rtl="0">
              <a:spcBef>
                <a:spcPts val="0"/>
              </a:spcBef>
              <a:spcAft>
                <a:spcPts val="0"/>
              </a:spcAft>
              <a:buClr>
                <a:schemeClr val="dk1"/>
              </a:buClr>
              <a:buSzPts val="4800"/>
              <a:buNone/>
              <a:defRPr sz="6400">
                <a:solidFill>
                  <a:schemeClr val="dk1"/>
                </a:solidFill>
              </a:defRPr>
            </a:lvl8pPr>
            <a:lvl9pPr lvl="8" rtl="0">
              <a:spcBef>
                <a:spcPts val="0"/>
              </a:spcBef>
              <a:spcAft>
                <a:spcPts val="0"/>
              </a:spcAft>
              <a:buClr>
                <a:schemeClr val="dk1"/>
              </a:buClr>
              <a:buSzPts val="4800"/>
              <a:buNone/>
              <a:defRPr sz="6400">
                <a:solidFill>
                  <a:schemeClr val="dk1"/>
                </a:solidFill>
              </a:defRPr>
            </a:lvl9pPr>
          </a:lstStyle>
          <a:p>
            <a:endParaRPr/>
          </a:p>
        </p:txBody>
      </p:sp>
    </p:spTree>
    <p:extLst>
      <p:ext uri="{BB962C8B-B14F-4D97-AF65-F5344CB8AC3E}">
        <p14:creationId xmlns:p14="http://schemas.microsoft.com/office/powerpoint/2010/main" val="1863491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D0EBB-87F6-418F-B326-C8B29B7DC9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0F03A-2A00-49DC-9191-58E1A901AF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71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568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11/10/2025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2999022614"/>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t>10/11/2025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3736973778"/>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6.jpe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image" Target="../media/image7.png"/><Relationship Id="rId2" Type="http://schemas.openxmlformats.org/officeDocument/2006/relationships/audio" Target="../media/media1.wav"/><Relationship Id="rId16" Type="http://schemas.openxmlformats.org/officeDocument/2006/relationships/image" Target="../media/image6.gif"/><Relationship Id="rId1" Type="http://schemas.microsoft.com/office/2007/relationships/media" Target="../media/media1.wav"/><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slide" Target="slide4.xml"/><Relationship Id="rId15" Type="http://schemas.openxmlformats.org/officeDocument/2006/relationships/image" Target="../media/image5.gif"/><Relationship Id="rId10" Type="http://schemas.openxmlformats.org/officeDocument/2006/relationships/slide" Target="slide9.xml"/><Relationship Id="rId4" Type="http://schemas.openxmlformats.org/officeDocument/2006/relationships/image" Target="../media/image3.png"/><Relationship Id="rId9" Type="http://schemas.openxmlformats.org/officeDocument/2006/relationships/slide" Target="slide8.xml"/><Relationship Id="rId1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0.mp3"/><Relationship Id="rId1" Type="http://schemas.microsoft.com/office/2007/relationships/media" Target="../media/media10.mp3"/><Relationship Id="rId6" Type="http://schemas.microsoft.com/office/2007/relationships/hdphoto" Target="../media/hdphoto1.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18" Type="http://schemas.openxmlformats.org/officeDocument/2006/relationships/image" Target="../media/image45.gif"/><Relationship Id="rId3" Type="http://schemas.microsoft.com/office/2007/relationships/media" Target="../media/media12.wav"/><Relationship Id="rId21" Type="http://schemas.openxmlformats.org/officeDocument/2006/relationships/image" Target="../media/image46.png"/><Relationship Id="rId7" Type="http://schemas.openxmlformats.org/officeDocument/2006/relationships/image" Target="../media/image41.png"/><Relationship Id="rId12" Type="http://schemas.openxmlformats.org/officeDocument/2006/relationships/slide" Target="slide38.xml"/><Relationship Id="rId17" Type="http://schemas.openxmlformats.org/officeDocument/2006/relationships/image" Target="../media/image44.png"/><Relationship Id="rId2" Type="http://schemas.microsoft.com/office/2007/relationships/media" Target="../media/media11.wav"/><Relationship Id="rId16" Type="http://schemas.openxmlformats.org/officeDocument/2006/relationships/slide" Target="slide33.xml"/><Relationship Id="rId20" Type="http://schemas.openxmlformats.org/officeDocument/2006/relationships/slide" Target="slide40.xml"/><Relationship Id="rId1" Type="http://schemas.openxmlformats.org/officeDocument/2006/relationships/audio" Target="NULL" TargetMode="External"/><Relationship Id="rId6" Type="http://schemas.openxmlformats.org/officeDocument/2006/relationships/image" Target="../media/image40.png"/><Relationship Id="rId11" Type="http://schemas.openxmlformats.org/officeDocument/2006/relationships/slide" Target="slide35.xml"/><Relationship Id="rId5" Type="http://schemas.openxmlformats.org/officeDocument/2006/relationships/slideLayout" Target="../slideLayouts/slideLayout16.xml"/><Relationship Id="rId15" Type="http://schemas.openxmlformats.org/officeDocument/2006/relationships/image" Target="../media/image43.png"/><Relationship Id="rId10" Type="http://schemas.openxmlformats.org/officeDocument/2006/relationships/image" Target="../media/image7.png"/><Relationship Id="rId19" Type="http://schemas.openxmlformats.org/officeDocument/2006/relationships/image" Target="../media/image37.gif"/><Relationship Id="rId4" Type="http://schemas.openxmlformats.org/officeDocument/2006/relationships/audio" Target="../media/media12.wav"/><Relationship Id="rId9" Type="http://schemas.openxmlformats.org/officeDocument/2006/relationships/image" Target="../media/image42.png"/><Relationship Id="rId14" Type="http://schemas.openxmlformats.org/officeDocument/2006/relationships/slide" Target="slide36.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3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3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slide" Target="slide3.xml"/><Relationship Id="rId5" Type="http://schemas.microsoft.com/office/2007/relationships/hdphoto" Target="../media/hdphoto2.wdp"/><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3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17.xml"/><Relationship Id="rId6" Type="http://schemas.openxmlformats.org/officeDocument/2006/relationships/image" Target="../media/image58.png"/><Relationship Id="rId5" Type="http://schemas.microsoft.com/office/2007/relationships/hdphoto" Target="../media/hdphoto5.wdp"/><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7.xml"/><Relationship Id="rId6" Type="http://schemas.microsoft.com/office/2007/relationships/hdphoto" Target="../media/hdphoto4.wdp"/><Relationship Id="rId11" Type="http://schemas.openxmlformats.org/officeDocument/2006/relationships/image" Target="../media/image59.png"/><Relationship Id="rId5" Type="http://schemas.openxmlformats.org/officeDocument/2006/relationships/image" Target="../media/image56.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57.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7.xml"/><Relationship Id="rId6" Type="http://schemas.microsoft.com/office/2007/relationships/hdphoto" Target="../media/hdphoto4.wdp"/><Relationship Id="rId11" Type="http://schemas.openxmlformats.org/officeDocument/2006/relationships/image" Target="../media/image14.png"/><Relationship Id="rId5" Type="http://schemas.openxmlformats.org/officeDocument/2006/relationships/image" Target="../media/image5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57.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7.xml"/><Relationship Id="rId6" Type="http://schemas.microsoft.com/office/2007/relationships/hdphoto" Target="../media/hdphoto4.wdp"/><Relationship Id="rId11" Type="http://schemas.openxmlformats.org/officeDocument/2006/relationships/image" Target="../media/image14.png"/><Relationship Id="rId5" Type="http://schemas.openxmlformats.org/officeDocument/2006/relationships/image" Target="../media/image5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57.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7.xml"/><Relationship Id="rId6" Type="http://schemas.microsoft.com/office/2007/relationships/hdphoto" Target="../media/hdphoto4.wdp"/><Relationship Id="rId11" Type="http://schemas.openxmlformats.org/officeDocument/2006/relationships/image" Target="../media/image14.png"/><Relationship Id="rId5" Type="http://schemas.openxmlformats.org/officeDocument/2006/relationships/image" Target="../media/image5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6">
          <a:extLst>
            <a:ext uri="{FF2B5EF4-FFF2-40B4-BE49-F238E27FC236}">
              <a16:creationId xmlns:a16="http://schemas.microsoft.com/office/drawing/2014/main" id="{51629AB2-F89E-9160-87BE-94BA888CB842}"/>
            </a:ext>
          </a:extLst>
        </p:cNvPr>
        <p:cNvGrpSpPr/>
        <p:nvPr/>
      </p:nvGrpSpPr>
      <p:grpSpPr>
        <a:xfrm>
          <a:off x="0" y="0"/>
          <a:ext cx="0" cy="0"/>
          <a:chOff x="0" y="0"/>
          <a:chExt cx="0" cy="0"/>
        </a:xfrm>
      </p:grpSpPr>
      <p:sp>
        <p:nvSpPr>
          <p:cNvPr id="1768" name="Google Shape;1768;p39">
            <a:extLst>
              <a:ext uri="{FF2B5EF4-FFF2-40B4-BE49-F238E27FC236}">
                <a16:creationId xmlns:a16="http://schemas.microsoft.com/office/drawing/2014/main" id="{24ED05CC-17A3-9332-585E-9621137F6587}"/>
              </a:ext>
            </a:extLst>
          </p:cNvPr>
          <p:cNvSpPr txBox="1">
            <a:spLocks noGrp="1"/>
          </p:cNvSpPr>
          <p:nvPr>
            <p:ph type="subTitle" idx="2"/>
          </p:nvPr>
        </p:nvSpPr>
        <p:spPr>
          <a:xfrm>
            <a:off x="1114268" y="2273081"/>
            <a:ext cx="9718000" cy="1467883"/>
          </a:xfrm>
          <a:prstGeom prst="rect">
            <a:avLst/>
          </a:prstGeom>
        </p:spPr>
        <p:txBody>
          <a:bodyPr spcFirstLastPara="1" vert="horz" wrap="square" lIns="121900" tIns="121900" rIns="121900" bIns="121900" rtlCol="0" anchor="b" anchorCtr="0">
            <a:prstTxWarp prst="textCanUp">
              <a:avLst/>
            </a:prstTxWarp>
            <a:noAutofit/>
          </a:bodyPr>
          <a:lstStyle/>
          <a:p>
            <a:r>
              <a:rPr lang="en-US" sz="5400" b="1" spc="-290" dirty="0">
                <a:solidFill>
                  <a:srgbClr val="111340"/>
                </a:solidFill>
                <a:latin typeface="Poppins" pitchFamily="2" charset="77"/>
                <a:cs typeface="Poppins" pitchFamily="2" charset="77"/>
              </a:rPr>
              <a:t>WELCOME  TO  CLASS  12A6</a:t>
            </a:r>
          </a:p>
        </p:txBody>
      </p:sp>
      <p:grpSp>
        <p:nvGrpSpPr>
          <p:cNvPr id="1770" name="Google Shape;1770;p39">
            <a:extLst>
              <a:ext uri="{FF2B5EF4-FFF2-40B4-BE49-F238E27FC236}">
                <a16:creationId xmlns:a16="http://schemas.microsoft.com/office/drawing/2014/main" id="{C068D4AB-61AC-B8AA-27EC-9F3D15AEAC8B}"/>
              </a:ext>
            </a:extLst>
          </p:cNvPr>
          <p:cNvGrpSpPr/>
          <p:nvPr/>
        </p:nvGrpSpPr>
        <p:grpSpPr>
          <a:xfrm>
            <a:off x="1786786" y="2351959"/>
            <a:ext cx="9715370" cy="3974282"/>
            <a:chOff x="1278444" y="1779381"/>
            <a:chExt cx="7286527" cy="2980712"/>
          </a:xfrm>
        </p:grpSpPr>
        <p:grpSp>
          <p:nvGrpSpPr>
            <p:cNvPr id="1771" name="Google Shape;1771;p39">
              <a:extLst>
                <a:ext uri="{FF2B5EF4-FFF2-40B4-BE49-F238E27FC236}">
                  <a16:creationId xmlns:a16="http://schemas.microsoft.com/office/drawing/2014/main" id="{4D86975D-630D-A02E-4A33-9B7120E55C01}"/>
                </a:ext>
              </a:extLst>
            </p:cNvPr>
            <p:cNvGrpSpPr/>
            <p:nvPr/>
          </p:nvGrpSpPr>
          <p:grpSpPr>
            <a:xfrm>
              <a:off x="1278444" y="3334334"/>
              <a:ext cx="5053528" cy="1425759"/>
              <a:chOff x="1969569" y="3334334"/>
              <a:chExt cx="5053528" cy="1425759"/>
            </a:xfrm>
          </p:grpSpPr>
          <p:grpSp>
            <p:nvGrpSpPr>
              <p:cNvPr id="1772" name="Google Shape;1772;p39">
                <a:extLst>
                  <a:ext uri="{FF2B5EF4-FFF2-40B4-BE49-F238E27FC236}">
                    <a16:creationId xmlns:a16="http://schemas.microsoft.com/office/drawing/2014/main" id="{122407B7-8541-F2B1-60E2-4C779767BB8C}"/>
                  </a:ext>
                </a:extLst>
              </p:cNvPr>
              <p:cNvGrpSpPr/>
              <p:nvPr/>
            </p:nvGrpSpPr>
            <p:grpSpPr>
              <a:xfrm>
                <a:off x="1969569" y="3334334"/>
                <a:ext cx="2743331" cy="1418598"/>
                <a:chOff x="1969569" y="3334334"/>
                <a:chExt cx="2743331" cy="1418598"/>
              </a:xfrm>
            </p:grpSpPr>
            <p:grpSp>
              <p:nvGrpSpPr>
                <p:cNvPr id="1773" name="Google Shape;1773;p39">
                  <a:extLst>
                    <a:ext uri="{FF2B5EF4-FFF2-40B4-BE49-F238E27FC236}">
                      <a16:creationId xmlns:a16="http://schemas.microsoft.com/office/drawing/2014/main" id="{3D768007-24A7-D3CC-B6C1-1C858D120AE9}"/>
                    </a:ext>
                  </a:extLst>
                </p:cNvPr>
                <p:cNvGrpSpPr/>
                <p:nvPr/>
              </p:nvGrpSpPr>
              <p:grpSpPr>
                <a:xfrm>
                  <a:off x="4107166" y="4200099"/>
                  <a:ext cx="197076" cy="216135"/>
                  <a:chOff x="7799791" y="3438161"/>
                  <a:chExt cx="197076" cy="216135"/>
                </a:xfrm>
              </p:grpSpPr>
              <p:sp>
                <p:nvSpPr>
                  <p:cNvPr id="1774" name="Google Shape;1774;p39">
                    <a:extLst>
                      <a:ext uri="{FF2B5EF4-FFF2-40B4-BE49-F238E27FC236}">
                        <a16:creationId xmlns:a16="http://schemas.microsoft.com/office/drawing/2014/main" id="{60DE1FE3-EDA2-F768-AF7C-4339E787FD44}"/>
                      </a:ext>
                    </a:extLst>
                  </p:cNvPr>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75" name="Google Shape;1775;p39">
                    <a:extLst>
                      <a:ext uri="{FF2B5EF4-FFF2-40B4-BE49-F238E27FC236}">
                        <a16:creationId xmlns:a16="http://schemas.microsoft.com/office/drawing/2014/main" id="{A61A8BB5-0376-1929-6E67-7CEDDFD70879}"/>
                      </a:ext>
                    </a:extLst>
                  </p:cNvPr>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76" name="Google Shape;1776;p39">
                    <a:extLst>
                      <a:ext uri="{FF2B5EF4-FFF2-40B4-BE49-F238E27FC236}">
                        <a16:creationId xmlns:a16="http://schemas.microsoft.com/office/drawing/2014/main" id="{139A6326-F743-F458-5175-7DDB905F7D2D}"/>
                      </a:ext>
                    </a:extLst>
                  </p:cNvPr>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77" name="Google Shape;1777;p39">
                    <a:extLst>
                      <a:ext uri="{FF2B5EF4-FFF2-40B4-BE49-F238E27FC236}">
                        <a16:creationId xmlns:a16="http://schemas.microsoft.com/office/drawing/2014/main" id="{485748E3-6683-5C11-953B-344057105FF9}"/>
                      </a:ext>
                    </a:extLst>
                  </p:cNvPr>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78" name="Google Shape;1778;p39">
                    <a:extLst>
                      <a:ext uri="{FF2B5EF4-FFF2-40B4-BE49-F238E27FC236}">
                        <a16:creationId xmlns:a16="http://schemas.microsoft.com/office/drawing/2014/main" id="{B6483BF6-7A83-D890-B931-7CF75D84F203}"/>
                      </a:ext>
                    </a:extLst>
                  </p:cNvPr>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1779" name="Google Shape;1779;p39">
                    <a:extLst>
                      <a:ext uri="{FF2B5EF4-FFF2-40B4-BE49-F238E27FC236}">
                        <a16:creationId xmlns:a16="http://schemas.microsoft.com/office/drawing/2014/main" id="{3CE980E9-8B31-0673-799C-483F2EA8B1BA}"/>
                      </a:ext>
                    </a:extLst>
                  </p:cNvPr>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780" name="Google Shape;1780;p39">
                    <a:extLst>
                      <a:ext uri="{FF2B5EF4-FFF2-40B4-BE49-F238E27FC236}">
                        <a16:creationId xmlns:a16="http://schemas.microsoft.com/office/drawing/2014/main" id="{346C07E4-BBB5-BD5D-00EC-85482040FAD4}"/>
                      </a:ext>
                    </a:extLst>
                  </p:cNvPr>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781" name="Google Shape;1781;p39">
                    <a:extLst>
                      <a:ext uri="{FF2B5EF4-FFF2-40B4-BE49-F238E27FC236}">
                        <a16:creationId xmlns:a16="http://schemas.microsoft.com/office/drawing/2014/main" id="{7E32BF0D-D69C-E2C1-9760-04D73AC2B2D6}"/>
                      </a:ext>
                    </a:extLst>
                  </p:cNvPr>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grpSp>
            <p:sp>
              <p:nvSpPr>
                <p:cNvPr id="1782" name="Google Shape;1782;p39">
                  <a:extLst>
                    <a:ext uri="{FF2B5EF4-FFF2-40B4-BE49-F238E27FC236}">
                      <a16:creationId xmlns:a16="http://schemas.microsoft.com/office/drawing/2014/main" id="{8DDDC407-40F0-E02A-EA0C-30ABE2DB8C8B}"/>
                    </a:ext>
                  </a:extLst>
                </p:cNvPr>
                <p:cNvSpPr/>
                <p:nvPr/>
              </p:nvSpPr>
              <p:spPr>
                <a:xfrm flipH="1">
                  <a:off x="3443526" y="4021888"/>
                  <a:ext cx="197705" cy="204381"/>
                </a:xfrm>
                <a:custGeom>
                  <a:avLst/>
                  <a:gdLst/>
                  <a:ahLst/>
                  <a:cxnLst/>
                  <a:rect l="l" t="t" r="r" b="b"/>
                  <a:pathLst>
                    <a:path w="3524" h="3643" extrusionOk="0">
                      <a:moveTo>
                        <a:pt x="297" y="0"/>
                      </a:moveTo>
                      <a:lnTo>
                        <a:pt x="297" y="0"/>
                      </a:lnTo>
                      <a:cubicBezTo>
                        <a:pt x="413" y="499"/>
                        <a:pt x="502" y="997"/>
                        <a:pt x="506" y="1510"/>
                      </a:cubicBezTo>
                      <a:cubicBezTo>
                        <a:pt x="509" y="2250"/>
                        <a:pt x="267" y="2947"/>
                        <a:pt x="0" y="3643"/>
                      </a:cubicBezTo>
                      <a:cubicBezTo>
                        <a:pt x="0" y="3643"/>
                        <a:pt x="925" y="2691"/>
                        <a:pt x="1943" y="2039"/>
                      </a:cubicBezTo>
                      <a:cubicBezTo>
                        <a:pt x="2953" y="1387"/>
                        <a:pt x="3479" y="1206"/>
                        <a:pt x="3479" y="1206"/>
                      </a:cubicBezTo>
                      <a:cubicBezTo>
                        <a:pt x="3523" y="1001"/>
                        <a:pt x="3394" y="799"/>
                        <a:pt x="3189" y="752"/>
                      </a:cubicBezTo>
                      <a:cubicBezTo>
                        <a:pt x="2564" y="612"/>
                        <a:pt x="1434" y="383"/>
                        <a:pt x="29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83" name="Google Shape;1783;p39">
                  <a:extLst>
                    <a:ext uri="{FF2B5EF4-FFF2-40B4-BE49-F238E27FC236}">
                      <a16:creationId xmlns:a16="http://schemas.microsoft.com/office/drawing/2014/main" id="{E01A0E75-2842-C8C9-65BB-8502B89A7765}"/>
                    </a:ext>
                  </a:extLst>
                </p:cNvPr>
                <p:cNvSpPr/>
                <p:nvPr/>
              </p:nvSpPr>
              <p:spPr>
                <a:xfrm flipH="1">
                  <a:off x="2933979" y="3612643"/>
                  <a:ext cx="111532" cy="146540"/>
                </a:xfrm>
                <a:custGeom>
                  <a:avLst/>
                  <a:gdLst/>
                  <a:ahLst/>
                  <a:cxnLst/>
                  <a:rect l="l" t="t" r="r" b="b"/>
                  <a:pathLst>
                    <a:path w="1988" h="2612" extrusionOk="0">
                      <a:moveTo>
                        <a:pt x="1913" y="0"/>
                      </a:moveTo>
                      <a:cubicBezTo>
                        <a:pt x="1892" y="0"/>
                        <a:pt x="1872" y="10"/>
                        <a:pt x="1858" y="29"/>
                      </a:cubicBezTo>
                      <a:lnTo>
                        <a:pt x="21" y="2507"/>
                      </a:lnTo>
                      <a:cubicBezTo>
                        <a:pt x="1" y="2534"/>
                        <a:pt x="8" y="2578"/>
                        <a:pt x="35" y="2599"/>
                      </a:cubicBezTo>
                      <a:cubicBezTo>
                        <a:pt x="48" y="2607"/>
                        <a:pt x="63" y="2611"/>
                        <a:pt x="77" y="2611"/>
                      </a:cubicBezTo>
                      <a:cubicBezTo>
                        <a:pt x="97" y="2611"/>
                        <a:pt x="117" y="2603"/>
                        <a:pt x="131" y="2585"/>
                      </a:cubicBezTo>
                      <a:lnTo>
                        <a:pt x="1967" y="106"/>
                      </a:lnTo>
                      <a:cubicBezTo>
                        <a:pt x="1987" y="79"/>
                        <a:pt x="1981" y="35"/>
                        <a:pt x="1954" y="15"/>
                      </a:cubicBezTo>
                      <a:cubicBezTo>
                        <a:pt x="1941" y="5"/>
                        <a:pt x="1927" y="0"/>
                        <a:pt x="1913" y="0"/>
                      </a:cubicBezTo>
                      <a:close/>
                    </a:path>
                  </a:pathLst>
                </a:custGeom>
                <a:solidFill>
                  <a:srgbClr val="C98235"/>
                </a:solidFill>
                <a:ln>
                  <a:noFill/>
                </a:ln>
              </p:spPr>
              <p:txBody>
                <a:bodyPr spcFirstLastPara="1" wrap="square" lIns="121900" tIns="121900" rIns="121900" bIns="121900" anchor="ctr" anchorCtr="0">
                  <a:noAutofit/>
                </a:bodyPr>
                <a:lstStyle/>
                <a:p>
                  <a:endParaRPr sz="2400"/>
                </a:p>
              </p:txBody>
            </p:sp>
            <p:sp>
              <p:nvSpPr>
                <p:cNvPr id="1784" name="Google Shape;1784;p39">
                  <a:extLst>
                    <a:ext uri="{FF2B5EF4-FFF2-40B4-BE49-F238E27FC236}">
                      <a16:creationId xmlns:a16="http://schemas.microsoft.com/office/drawing/2014/main" id="{5ABFD155-D373-B0A0-C9DB-7F4C7A4C8CAF}"/>
                    </a:ext>
                  </a:extLst>
                </p:cNvPr>
                <p:cNvSpPr/>
                <p:nvPr/>
              </p:nvSpPr>
              <p:spPr>
                <a:xfrm flipH="1">
                  <a:off x="2697858" y="3768038"/>
                  <a:ext cx="87576" cy="149177"/>
                </a:xfrm>
                <a:custGeom>
                  <a:avLst/>
                  <a:gdLst/>
                  <a:ahLst/>
                  <a:cxnLst/>
                  <a:rect l="l" t="t" r="r" b="b"/>
                  <a:pathLst>
                    <a:path w="1561" h="2659" extrusionOk="0">
                      <a:moveTo>
                        <a:pt x="989" y="0"/>
                      </a:moveTo>
                      <a:cubicBezTo>
                        <a:pt x="880" y="0"/>
                        <a:pt x="778" y="69"/>
                        <a:pt x="735" y="173"/>
                      </a:cubicBezTo>
                      <a:lnTo>
                        <a:pt x="496" y="747"/>
                      </a:lnTo>
                      <a:cubicBezTo>
                        <a:pt x="455" y="849"/>
                        <a:pt x="400" y="941"/>
                        <a:pt x="329" y="1027"/>
                      </a:cubicBezTo>
                      <a:cubicBezTo>
                        <a:pt x="1" y="1453"/>
                        <a:pt x="83" y="2068"/>
                        <a:pt x="513" y="2392"/>
                      </a:cubicBezTo>
                      <a:lnTo>
                        <a:pt x="864" y="2658"/>
                      </a:lnTo>
                      <a:lnTo>
                        <a:pt x="1561" y="1744"/>
                      </a:lnTo>
                      <a:lnTo>
                        <a:pt x="874" y="1225"/>
                      </a:lnTo>
                      <a:cubicBezTo>
                        <a:pt x="878" y="1215"/>
                        <a:pt x="885" y="1204"/>
                        <a:pt x="891" y="1191"/>
                      </a:cubicBezTo>
                      <a:lnTo>
                        <a:pt x="1230" y="368"/>
                      </a:lnTo>
                      <a:cubicBezTo>
                        <a:pt x="1288" y="228"/>
                        <a:pt x="1216" y="65"/>
                        <a:pt x="1069" y="13"/>
                      </a:cubicBezTo>
                      <a:cubicBezTo>
                        <a:pt x="1042" y="4"/>
                        <a:pt x="1016" y="0"/>
                        <a:pt x="989"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85" name="Google Shape;1785;p39">
                  <a:extLst>
                    <a:ext uri="{FF2B5EF4-FFF2-40B4-BE49-F238E27FC236}">
                      <a16:creationId xmlns:a16="http://schemas.microsoft.com/office/drawing/2014/main" id="{01926D97-9C1E-D9EA-CE25-9A72899EE381}"/>
                    </a:ext>
                  </a:extLst>
                </p:cNvPr>
                <p:cNvSpPr/>
                <p:nvPr/>
              </p:nvSpPr>
              <p:spPr>
                <a:xfrm flipH="1">
                  <a:off x="2970495" y="4289426"/>
                  <a:ext cx="203708" cy="454542"/>
                </a:xfrm>
                <a:custGeom>
                  <a:avLst/>
                  <a:gdLst/>
                  <a:ahLst/>
                  <a:cxnLst/>
                  <a:rect l="l" t="t" r="r" b="b"/>
                  <a:pathLst>
                    <a:path w="3631" h="8102" extrusionOk="0">
                      <a:moveTo>
                        <a:pt x="3084" y="0"/>
                      </a:moveTo>
                      <a:cubicBezTo>
                        <a:pt x="2495" y="133"/>
                        <a:pt x="1833" y="209"/>
                        <a:pt x="1091" y="209"/>
                      </a:cubicBezTo>
                      <a:cubicBezTo>
                        <a:pt x="745" y="209"/>
                        <a:pt x="382" y="192"/>
                        <a:pt x="1" y="158"/>
                      </a:cubicBezTo>
                      <a:lnTo>
                        <a:pt x="1" y="158"/>
                      </a:lnTo>
                      <a:cubicBezTo>
                        <a:pt x="1" y="158"/>
                        <a:pt x="2459" y="4687"/>
                        <a:pt x="2469" y="8101"/>
                      </a:cubicBezTo>
                      <a:lnTo>
                        <a:pt x="3630" y="8098"/>
                      </a:lnTo>
                      <a:cubicBezTo>
                        <a:pt x="3630" y="8098"/>
                        <a:pt x="3244" y="3790"/>
                        <a:pt x="308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86" name="Google Shape;1786;p39">
                  <a:extLst>
                    <a:ext uri="{FF2B5EF4-FFF2-40B4-BE49-F238E27FC236}">
                      <a16:creationId xmlns:a16="http://schemas.microsoft.com/office/drawing/2014/main" id="{59A4F3F5-C969-1929-6E92-AEC244653FE0}"/>
                    </a:ext>
                  </a:extLst>
                </p:cNvPr>
                <p:cNvSpPr/>
                <p:nvPr/>
              </p:nvSpPr>
              <p:spPr>
                <a:xfrm flipH="1">
                  <a:off x="2990294" y="3911204"/>
                  <a:ext cx="283430" cy="194283"/>
                </a:xfrm>
                <a:custGeom>
                  <a:avLst/>
                  <a:gdLst/>
                  <a:ahLst/>
                  <a:cxnLst/>
                  <a:rect l="l" t="t" r="r" b="b"/>
                  <a:pathLst>
                    <a:path w="5052" h="3463" extrusionOk="0">
                      <a:moveTo>
                        <a:pt x="5052" y="1"/>
                      </a:moveTo>
                      <a:cubicBezTo>
                        <a:pt x="4772" y="273"/>
                        <a:pt x="4404" y="536"/>
                        <a:pt x="3933" y="772"/>
                      </a:cubicBezTo>
                      <a:cubicBezTo>
                        <a:pt x="3479" y="994"/>
                        <a:pt x="3072" y="1199"/>
                        <a:pt x="2714" y="1379"/>
                      </a:cubicBezTo>
                      <a:cubicBezTo>
                        <a:pt x="2553" y="1458"/>
                        <a:pt x="2403" y="1537"/>
                        <a:pt x="2263" y="1609"/>
                      </a:cubicBezTo>
                      <a:cubicBezTo>
                        <a:pt x="1400" y="2046"/>
                        <a:pt x="837" y="2339"/>
                        <a:pt x="509" y="2513"/>
                      </a:cubicBezTo>
                      <a:cubicBezTo>
                        <a:pt x="270" y="2639"/>
                        <a:pt x="103" y="2868"/>
                        <a:pt x="58" y="3131"/>
                      </a:cubicBezTo>
                      <a:cubicBezTo>
                        <a:pt x="38" y="3237"/>
                        <a:pt x="21" y="3350"/>
                        <a:pt x="0" y="3462"/>
                      </a:cubicBezTo>
                      <a:cubicBezTo>
                        <a:pt x="594" y="3455"/>
                        <a:pt x="1168" y="3445"/>
                        <a:pt x="1713" y="3424"/>
                      </a:cubicBezTo>
                      <a:cubicBezTo>
                        <a:pt x="1816" y="3418"/>
                        <a:pt x="1918" y="3415"/>
                        <a:pt x="2021" y="3407"/>
                      </a:cubicBezTo>
                      <a:cubicBezTo>
                        <a:pt x="2243" y="3397"/>
                        <a:pt x="2458" y="3383"/>
                        <a:pt x="2673" y="3366"/>
                      </a:cubicBezTo>
                      <a:cubicBezTo>
                        <a:pt x="2860" y="3350"/>
                        <a:pt x="3045" y="3333"/>
                        <a:pt x="3226" y="3312"/>
                      </a:cubicBezTo>
                      <a:lnTo>
                        <a:pt x="3240" y="3312"/>
                      </a:lnTo>
                      <a:cubicBezTo>
                        <a:pt x="3328" y="3301"/>
                        <a:pt x="3417" y="3292"/>
                        <a:pt x="3506" y="3278"/>
                      </a:cubicBezTo>
                      <a:cubicBezTo>
                        <a:pt x="3591" y="3268"/>
                        <a:pt x="3676" y="3257"/>
                        <a:pt x="3758" y="3243"/>
                      </a:cubicBezTo>
                      <a:cubicBezTo>
                        <a:pt x="3769" y="3243"/>
                        <a:pt x="3775" y="3243"/>
                        <a:pt x="3782" y="3240"/>
                      </a:cubicBezTo>
                      <a:cubicBezTo>
                        <a:pt x="3864" y="3230"/>
                        <a:pt x="3943" y="3216"/>
                        <a:pt x="4024" y="3202"/>
                      </a:cubicBezTo>
                      <a:cubicBezTo>
                        <a:pt x="4035" y="3199"/>
                        <a:pt x="4048" y="3199"/>
                        <a:pt x="4059" y="3196"/>
                      </a:cubicBezTo>
                      <a:cubicBezTo>
                        <a:pt x="4130" y="3182"/>
                        <a:pt x="4205" y="3169"/>
                        <a:pt x="4278" y="3155"/>
                      </a:cubicBezTo>
                      <a:cubicBezTo>
                        <a:pt x="4284" y="3155"/>
                        <a:pt x="4294" y="3155"/>
                        <a:pt x="4301" y="3152"/>
                      </a:cubicBezTo>
                      <a:cubicBezTo>
                        <a:pt x="4376" y="3138"/>
                        <a:pt x="4451" y="3120"/>
                        <a:pt x="4523" y="3104"/>
                      </a:cubicBezTo>
                      <a:cubicBezTo>
                        <a:pt x="4540" y="3100"/>
                        <a:pt x="4557" y="3097"/>
                        <a:pt x="4571" y="3093"/>
                      </a:cubicBezTo>
                      <a:cubicBezTo>
                        <a:pt x="4646" y="3076"/>
                        <a:pt x="4721" y="3059"/>
                        <a:pt x="4793" y="3043"/>
                      </a:cubicBezTo>
                      <a:cubicBezTo>
                        <a:pt x="4803" y="2626"/>
                        <a:pt x="4823" y="2264"/>
                        <a:pt x="4858" y="1973"/>
                      </a:cubicBezTo>
                      <a:cubicBezTo>
                        <a:pt x="4916" y="1431"/>
                        <a:pt x="4990" y="752"/>
                        <a:pt x="505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87" name="Google Shape;1787;p39">
                  <a:extLst>
                    <a:ext uri="{FF2B5EF4-FFF2-40B4-BE49-F238E27FC236}">
                      <a16:creationId xmlns:a16="http://schemas.microsoft.com/office/drawing/2014/main" id="{40C53C75-DF1F-089D-2ECC-77C4DDD661FB}"/>
                    </a:ext>
                  </a:extLst>
                </p:cNvPr>
                <p:cNvSpPr/>
                <p:nvPr/>
              </p:nvSpPr>
              <p:spPr>
                <a:xfrm flipH="1">
                  <a:off x="2727919" y="3885398"/>
                  <a:ext cx="227552" cy="296951"/>
                </a:xfrm>
                <a:custGeom>
                  <a:avLst/>
                  <a:gdLst/>
                  <a:ahLst/>
                  <a:cxnLst/>
                  <a:rect l="l" t="t" r="r" b="b"/>
                  <a:pathLst>
                    <a:path w="4056" h="5293" extrusionOk="0">
                      <a:moveTo>
                        <a:pt x="3281" y="0"/>
                      </a:moveTo>
                      <a:cubicBezTo>
                        <a:pt x="2588" y="1553"/>
                        <a:pt x="1636" y="2488"/>
                        <a:pt x="431" y="3052"/>
                      </a:cubicBezTo>
                      <a:cubicBezTo>
                        <a:pt x="431" y="3052"/>
                        <a:pt x="1" y="3485"/>
                        <a:pt x="472" y="4547"/>
                      </a:cubicBezTo>
                      <a:cubicBezTo>
                        <a:pt x="746" y="5162"/>
                        <a:pt x="1019" y="5292"/>
                        <a:pt x="1200" y="5292"/>
                      </a:cubicBezTo>
                      <a:cubicBezTo>
                        <a:pt x="1333" y="5292"/>
                        <a:pt x="1417" y="5223"/>
                        <a:pt x="1417" y="5223"/>
                      </a:cubicBezTo>
                      <a:cubicBezTo>
                        <a:pt x="3373" y="3417"/>
                        <a:pt x="4049" y="481"/>
                        <a:pt x="4056" y="464"/>
                      </a:cubicBezTo>
                      <a:lnTo>
                        <a:pt x="3281" y="0"/>
                      </a:ln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88" name="Google Shape;1788;p39">
                  <a:extLst>
                    <a:ext uri="{FF2B5EF4-FFF2-40B4-BE49-F238E27FC236}">
                      <a16:creationId xmlns:a16="http://schemas.microsoft.com/office/drawing/2014/main" id="{8DA35A45-9ED1-5A0C-0D91-C341BA3647E3}"/>
                    </a:ext>
                  </a:extLst>
                </p:cNvPr>
                <p:cNvSpPr/>
                <p:nvPr/>
              </p:nvSpPr>
              <p:spPr>
                <a:xfrm flipH="1">
                  <a:off x="2866732" y="4056557"/>
                  <a:ext cx="851299" cy="687424"/>
                </a:xfrm>
                <a:custGeom>
                  <a:avLst/>
                  <a:gdLst/>
                  <a:ahLst/>
                  <a:cxnLst/>
                  <a:rect l="l" t="t" r="r" b="b"/>
                  <a:pathLst>
                    <a:path w="15174" h="12253" extrusionOk="0">
                      <a:moveTo>
                        <a:pt x="14003" y="1"/>
                      </a:moveTo>
                      <a:cubicBezTo>
                        <a:pt x="13600" y="189"/>
                        <a:pt x="13170" y="335"/>
                        <a:pt x="12713" y="452"/>
                      </a:cubicBezTo>
                      <a:cubicBezTo>
                        <a:pt x="12641" y="468"/>
                        <a:pt x="12566" y="485"/>
                        <a:pt x="12491" y="502"/>
                      </a:cubicBezTo>
                      <a:cubicBezTo>
                        <a:pt x="12477" y="506"/>
                        <a:pt x="12460" y="509"/>
                        <a:pt x="12443" y="513"/>
                      </a:cubicBezTo>
                      <a:cubicBezTo>
                        <a:pt x="12371" y="529"/>
                        <a:pt x="12296" y="547"/>
                        <a:pt x="12221" y="561"/>
                      </a:cubicBezTo>
                      <a:cubicBezTo>
                        <a:pt x="12214" y="564"/>
                        <a:pt x="12204" y="564"/>
                        <a:pt x="12198" y="564"/>
                      </a:cubicBezTo>
                      <a:cubicBezTo>
                        <a:pt x="12125" y="578"/>
                        <a:pt x="12050" y="591"/>
                        <a:pt x="11979" y="605"/>
                      </a:cubicBezTo>
                      <a:cubicBezTo>
                        <a:pt x="11968" y="608"/>
                        <a:pt x="11955" y="608"/>
                        <a:pt x="11944" y="611"/>
                      </a:cubicBezTo>
                      <a:cubicBezTo>
                        <a:pt x="11863" y="625"/>
                        <a:pt x="11784" y="639"/>
                        <a:pt x="11702" y="649"/>
                      </a:cubicBezTo>
                      <a:cubicBezTo>
                        <a:pt x="11695" y="652"/>
                        <a:pt x="11689" y="652"/>
                        <a:pt x="11678" y="652"/>
                      </a:cubicBezTo>
                      <a:cubicBezTo>
                        <a:pt x="11596" y="666"/>
                        <a:pt x="11511" y="677"/>
                        <a:pt x="11426" y="687"/>
                      </a:cubicBezTo>
                      <a:cubicBezTo>
                        <a:pt x="11337" y="701"/>
                        <a:pt x="11248" y="710"/>
                        <a:pt x="11160" y="721"/>
                      </a:cubicBezTo>
                      <a:lnTo>
                        <a:pt x="11146" y="721"/>
                      </a:lnTo>
                      <a:cubicBezTo>
                        <a:pt x="10965" y="742"/>
                        <a:pt x="10780" y="759"/>
                        <a:pt x="10593" y="775"/>
                      </a:cubicBezTo>
                      <a:cubicBezTo>
                        <a:pt x="10378" y="792"/>
                        <a:pt x="10163" y="806"/>
                        <a:pt x="9941" y="816"/>
                      </a:cubicBezTo>
                      <a:cubicBezTo>
                        <a:pt x="9838" y="824"/>
                        <a:pt x="9736" y="827"/>
                        <a:pt x="9633" y="833"/>
                      </a:cubicBezTo>
                      <a:cubicBezTo>
                        <a:pt x="9088" y="854"/>
                        <a:pt x="8514" y="864"/>
                        <a:pt x="7920" y="871"/>
                      </a:cubicBezTo>
                      <a:cubicBezTo>
                        <a:pt x="7910" y="929"/>
                        <a:pt x="7900" y="984"/>
                        <a:pt x="7889" y="1035"/>
                      </a:cubicBezTo>
                      <a:cubicBezTo>
                        <a:pt x="7876" y="1123"/>
                        <a:pt x="7859" y="1209"/>
                        <a:pt x="7845" y="1281"/>
                      </a:cubicBezTo>
                      <a:cubicBezTo>
                        <a:pt x="7845" y="1298"/>
                        <a:pt x="7842" y="1312"/>
                        <a:pt x="7835" y="1325"/>
                      </a:cubicBezTo>
                      <a:cubicBezTo>
                        <a:pt x="7835" y="1328"/>
                        <a:pt x="7835" y="1332"/>
                        <a:pt x="7831" y="1336"/>
                      </a:cubicBezTo>
                      <a:cubicBezTo>
                        <a:pt x="7828" y="1349"/>
                        <a:pt x="7824" y="1363"/>
                        <a:pt x="7818" y="1377"/>
                      </a:cubicBezTo>
                      <a:cubicBezTo>
                        <a:pt x="7810" y="1390"/>
                        <a:pt x="7804" y="1404"/>
                        <a:pt x="7797" y="1417"/>
                      </a:cubicBezTo>
                      <a:cubicBezTo>
                        <a:pt x="7797" y="1417"/>
                        <a:pt x="7794" y="1421"/>
                        <a:pt x="7794" y="1424"/>
                      </a:cubicBezTo>
                      <a:cubicBezTo>
                        <a:pt x="7787" y="1435"/>
                        <a:pt x="7777" y="1448"/>
                        <a:pt x="7769" y="1458"/>
                      </a:cubicBezTo>
                      <a:cubicBezTo>
                        <a:pt x="7701" y="1547"/>
                        <a:pt x="7602" y="1605"/>
                        <a:pt x="7490" y="1619"/>
                      </a:cubicBezTo>
                      <a:cubicBezTo>
                        <a:pt x="7298" y="1642"/>
                        <a:pt x="7031" y="1666"/>
                        <a:pt x="6730" y="1666"/>
                      </a:cubicBezTo>
                      <a:cubicBezTo>
                        <a:pt x="6107" y="1666"/>
                        <a:pt x="5339" y="1566"/>
                        <a:pt x="4790" y="1161"/>
                      </a:cubicBezTo>
                      <a:cubicBezTo>
                        <a:pt x="4681" y="1079"/>
                        <a:pt x="4623" y="946"/>
                        <a:pt x="4632" y="810"/>
                      </a:cubicBezTo>
                      <a:cubicBezTo>
                        <a:pt x="4636" y="796"/>
                        <a:pt x="4636" y="783"/>
                        <a:pt x="4640" y="765"/>
                      </a:cubicBezTo>
                      <a:lnTo>
                        <a:pt x="4677" y="591"/>
                      </a:lnTo>
                      <a:lnTo>
                        <a:pt x="4677" y="591"/>
                      </a:lnTo>
                      <a:cubicBezTo>
                        <a:pt x="4677" y="591"/>
                        <a:pt x="3704" y="1038"/>
                        <a:pt x="2830" y="1676"/>
                      </a:cubicBezTo>
                      <a:cubicBezTo>
                        <a:pt x="1953" y="2315"/>
                        <a:pt x="1458" y="2848"/>
                        <a:pt x="1458" y="2848"/>
                      </a:cubicBezTo>
                      <a:cubicBezTo>
                        <a:pt x="1277" y="3322"/>
                        <a:pt x="1086" y="3793"/>
                        <a:pt x="963" y="4285"/>
                      </a:cubicBezTo>
                      <a:cubicBezTo>
                        <a:pt x="0" y="8186"/>
                        <a:pt x="1138" y="11986"/>
                        <a:pt x="1215" y="12252"/>
                      </a:cubicBezTo>
                      <a:lnTo>
                        <a:pt x="12163" y="12252"/>
                      </a:lnTo>
                      <a:cubicBezTo>
                        <a:pt x="12153" y="8838"/>
                        <a:pt x="9695" y="4309"/>
                        <a:pt x="9695" y="4309"/>
                      </a:cubicBezTo>
                      <a:lnTo>
                        <a:pt x="9695" y="4309"/>
                      </a:lnTo>
                      <a:cubicBezTo>
                        <a:pt x="10076" y="4343"/>
                        <a:pt x="10439" y="4360"/>
                        <a:pt x="10785" y="4360"/>
                      </a:cubicBezTo>
                      <a:cubicBezTo>
                        <a:pt x="11527" y="4360"/>
                        <a:pt x="12189" y="4284"/>
                        <a:pt x="12778" y="4151"/>
                      </a:cubicBezTo>
                      <a:cubicBezTo>
                        <a:pt x="13843" y="3909"/>
                        <a:pt x="14106" y="3698"/>
                        <a:pt x="14703" y="3100"/>
                      </a:cubicBezTo>
                      <a:cubicBezTo>
                        <a:pt x="14914" y="2889"/>
                        <a:pt x="15174" y="2298"/>
                        <a:pt x="14999" y="2182"/>
                      </a:cubicBezTo>
                      <a:cubicBezTo>
                        <a:pt x="14569" y="1892"/>
                        <a:pt x="14188" y="1462"/>
                        <a:pt x="1400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789" name="Google Shape;1789;p39">
                  <a:extLst>
                    <a:ext uri="{FF2B5EF4-FFF2-40B4-BE49-F238E27FC236}">
                      <a16:creationId xmlns:a16="http://schemas.microsoft.com/office/drawing/2014/main" id="{26DE3560-F218-D443-86F3-975B37D660A4}"/>
                    </a:ext>
                  </a:extLst>
                </p:cNvPr>
                <p:cNvSpPr/>
                <p:nvPr/>
              </p:nvSpPr>
              <p:spPr>
                <a:xfrm flipH="1">
                  <a:off x="3525153" y="4307995"/>
                  <a:ext cx="154787" cy="432813"/>
                </a:xfrm>
                <a:custGeom>
                  <a:avLst/>
                  <a:gdLst/>
                  <a:ahLst/>
                  <a:cxnLst/>
                  <a:rect l="l" t="t" r="r" b="b"/>
                  <a:pathLst>
                    <a:path w="2759" h="8907" extrusionOk="0">
                      <a:moveTo>
                        <a:pt x="2759" y="0"/>
                      </a:moveTo>
                      <a:cubicBezTo>
                        <a:pt x="2759" y="1"/>
                        <a:pt x="1609" y="1407"/>
                        <a:pt x="803" y="4424"/>
                      </a:cubicBezTo>
                      <a:cubicBezTo>
                        <a:pt x="1" y="7439"/>
                        <a:pt x="114" y="8907"/>
                        <a:pt x="114" y="8907"/>
                      </a:cubicBezTo>
                      <a:lnTo>
                        <a:pt x="2182" y="8848"/>
                      </a:lnTo>
                      <a:cubicBezTo>
                        <a:pt x="2182" y="8848"/>
                        <a:pt x="172" y="5517"/>
                        <a:pt x="2759"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790" name="Google Shape;1790;p39">
                  <a:extLst>
                    <a:ext uri="{FF2B5EF4-FFF2-40B4-BE49-F238E27FC236}">
                      <a16:creationId xmlns:a16="http://schemas.microsoft.com/office/drawing/2014/main" id="{3507766B-3AF9-5145-FE68-85CBF36F07D1}"/>
                    </a:ext>
                  </a:extLst>
                </p:cNvPr>
                <p:cNvSpPr/>
                <p:nvPr/>
              </p:nvSpPr>
              <p:spPr>
                <a:xfrm rot="498630" flipH="1">
                  <a:off x="3080882" y="4226449"/>
                  <a:ext cx="144070" cy="85971"/>
                </a:xfrm>
                <a:custGeom>
                  <a:avLst/>
                  <a:gdLst/>
                  <a:ahLst/>
                  <a:cxnLst/>
                  <a:rect l="l" t="t" r="r" b="b"/>
                  <a:pathLst>
                    <a:path w="2936" h="1752" extrusionOk="0">
                      <a:moveTo>
                        <a:pt x="5" y="1"/>
                      </a:moveTo>
                      <a:cubicBezTo>
                        <a:pt x="1" y="1"/>
                        <a:pt x="7" y="14"/>
                        <a:pt x="24" y="42"/>
                      </a:cubicBezTo>
                      <a:cubicBezTo>
                        <a:pt x="284" y="458"/>
                        <a:pt x="1011" y="1421"/>
                        <a:pt x="1011" y="1421"/>
                      </a:cubicBezTo>
                      <a:cubicBezTo>
                        <a:pt x="1011" y="1421"/>
                        <a:pt x="2842" y="1751"/>
                        <a:pt x="2915" y="1751"/>
                      </a:cubicBezTo>
                      <a:cubicBezTo>
                        <a:pt x="2935" y="1751"/>
                        <a:pt x="2828" y="1727"/>
                        <a:pt x="2523" y="1666"/>
                      </a:cubicBezTo>
                      <a:cubicBezTo>
                        <a:pt x="1212" y="1405"/>
                        <a:pt x="49" y="1"/>
                        <a:pt x="5"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791" name="Google Shape;1791;p39">
                  <a:extLst>
                    <a:ext uri="{FF2B5EF4-FFF2-40B4-BE49-F238E27FC236}">
                      <a16:creationId xmlns:a16="http://schemas.microsoft.com/office/drawing/2014/main" id="{3386EF90-5C76-4129-D930-6869BCCE627D}"/>
                    </a:ext>
                  </a:extLst>
                </p:cNvPr>
                <p:cNvSpPr/>
                <p:nvPr/>
              </p:nvSpPr>
              <p:spPr>
                <a:xfrm flipH="1">
                  <a:off x="2532355" y="3446925"/>
                  <a:ext cx="260708" cy="543745"/>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92" name="Google Shape;1792;p39">
                  <a:extLst>
                    <a:ext uri="{FF2B5EF4-FFF2-40B4-BE49-F238E27FC236}">
                      <a16:creationId xmlns:a16="http://schemas.microsoft.com/office/drawing/2014/main" id="{028512FD-9644-A99D-33A8-6279763232EA}"/>
                    </a:ext>
                  </a:extLst>
                </p:cNvPr>
                <p:cNvSpPr/>
                <p:nvPr/>
              </p:nvSpPr>
              <p:spPr>
                <a:xfrm flipH="1">
                  <a:off x="2660497" y="3810449"/>
                  <a:ext cx="52344" cy="41123"/>
                </a:xfrm>
                <a:custGeom>
                  <a:avLst/>
                  <a:gdLst/>
                  <a:ahLst/>
                  <a:cxnLst/>
                  <a:rect l="l" t="t" r="r" b="b"/>
                  <a:pathLst>
                    <a:path w="933" h="733" extrusionOk="0">
                      <a:moveTo>
                        <a:pt x="278" y="0"/>
                      </a:moveTo>
                      <a:cubicBezTo>
                        <a:pt x="199" y="0"/>
                        <a:pt x="121" y="39"/>
                        <a:pt x="76" y="111"/>
                      </a:cubicBezTo>
                      <a:cubicBezTo>
                        <a:pt x="1" y="223"/>
                        <a:pt x="35" y="369"/>
                        <a:pt x="144" y="445"/>
                      </a:cubicBezTo>
                      <a:lnTo>
                        <a:pt x="526" y="694"/>
                      </a:lnTo>
                      <a:cubicBezTo>
                        <a:pt x="566" y="720"/>
                        <a:pt x="611" y="733"/>
                        <a:pt x="656" y="733"/>
                      </a:cubicBezTo>
                      <a:cubicBezTo>
                        <a:pt x="735" y="733"/>
                        <a:pt x="813" y="694"/>
                        <a:pt x="861" y="623"/>
                      </a:cubicBezTo>
                      <a:cubicBezTo>
                        <a:pt x="932" y="510"/>
                        <a:pt x="902" y="360"/>
                        <a:pt x="789" y="288"/>
                      </a:cubicBezTo>
                      <a:lnTo>
                        <a:pt x="410" y="38"/>
                      </a:lnTo>
                      <a:cubicBezTo>
                        <a:pt x="369" y="13"/>
                        <a:pt x="323" y="0"/>
                        <a:pt x="278"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3" name="Google Shape;1793;p39">
                  <a:extLst>
                    <a:ext uri="{FF2B5EF4-FFF2-40B4-BE49-F238E27FC236}">
                      <a16:creationId xmlns:a16="http://schemas.microsoft.com/office/drawing/2014/main" id="{1977948D-A72F-EA28-CF46-CECFB1634B91}"/>
                    </a:ext>
                  </a:extLst>
                </p:cNvPr>
                <p:cNvSpPr/>
                <p:nvPr/>
              </p:nvSpPr>
              <p:spPr>
                <a:xfrm flipH="1">
                  <a:off x="2696345" y="3883771"/>
                  <a:ext cx="46565" cy="28724"/>
                </a:xfrm>
                <a:custGeom>
                  <a:avLst/>
                  <a:gdLst/>
                  <a:ahLst/>
                  <a:cxnLst/>
                  <a:rect l="l" t="t" r="r" b="b"/>
                  <a:pathLst>
                    <a:path w="830" h="512" extrusionOk="0">
                      <a:moveTo>
                        <a:pt x="223" y="1"/>
                      </a:moveTo>
                      <a:cubicBezTo>
                        <a:pt x="135" y="1"/>
                        <a:pt x="57" y="58"/>
                        <a:pt x="31" y="145"/>
                      </a:cubicBezTo>
                      <a:cubicBezTo>
                        <a:pt x="1" y="250"/>
                        <a:pt x="62" y="363"/>
                        <a:pt x="168" y="394"/>
                      </a:cubicBezTo>
                      <a:lnTo>
                        <a:pt x="550" y="504"/>
                      </a:lnTo>
                      <a:cubicBezTo>
                        <a:pt x="569" y="509"/>
                        <a:pt x="587" y="511"/>
                        <a:pt x="605" y="511"/>
                      </a:cubicBezTo>
                      <a:cubicBezTo>
                        <a:pt x="693" y="511"/>
                        <a:pt x="774" y="454"/>
                        <a:pt x="800" y="367"/>
                      </a:cubicBezTo>
                      <a:cubicBezTo>
                        <a:pt x="830" y="261"/>
                        <a:pt x="768" y="148"/>
                        <a:pt x="663" y="118"/>
                      </a:cubicBezTo>
                      <a:lnTo>
                        <a:pt x="280" y="9"/>
                      </a:lnTo>
                      <a:cubicBezTo>
                        <a:pt x="261" y="3"/>
                        <a:pt x="242" y="1"/>
                        <a:pt x="223"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4" name="Google Shape;1794;p39">
                  <a:extLst>
                    <a:ext uri="{FF2B5EF4-FFF2-40B4-BE49-F238E27FC236}">
                      <a16:creationId xmlns:a16="http://schemas.microsoft.com/office/drawing/2014/main" id="{CD0E871F-C958-EC4A-FAE2-0BD2E7F7C442}"/>
                    </a:ext>
                  </a:extLst>
                </p:cNvPr>
                <p:cNvSpPr/>
                <p:nvPr/>
              </p:nvSpPr>
              <p:spPr>
                <a:xfrm flipH="1">
                  <a:off x="2685405" y="3860883"/>
                  <a:ext cx="54476" cy="36635"/>
                </a:xfrm>
                <a:custGeom>
                  <a:avLst/>
                  <a:gdLst/>
                  <a:ahLst/>
                  <a:cxnLst/>
                  <a:rect l="l" t="t" r="r" b="b"/>
                  <a:pathLst>
                    <a:path w="971" h="653" extrusionOk="0">
                      <a:moveTo>
                        <a:pt x="277" y="1"/>
                      </a:moveTo>
                      <a:cubicBezTo>
                        <a:pt x="180" y="1"/>
                        <a:pt x="88" y="59"/>
                        <a:pt x="49" y="154"/>
                      </a:cubicBezTo>
                      <a:cubicBezTo>
                        <a:pt x="1" y="277"/>
                        <a:pt x="62" y="417"/>
                        <a:pt x="185" y="468"/>
                      </a:cubicBezTo>
                      <a:lnTo>
                        <a:pt x="605" y="635"/>
                      </a:lnTo>
                      <a:cubicBezTo>
                        <a:pt x="636" y="647"/>
                        <a:pt x="667" y="653"/>
                        <a:pt x="698" y="653"/>
                      </a:cubicBezTo>
                      <a:cubicBezTo>
                        <a:pt x="794" y="653"/>
                        <a:pt x="883" y="595"/>
                        <a:pt x="919" y="502"/>
                      </a:cubicBezTo>
                      <a:cubicBezTo>
                        <a:pt x="971" y="376"/>
                        <a:pt x="909" y="236"/>
                        <a:pt x="786" y="187"/>
                      </a:cubicBezTo>
                      <a:lnTo>
                        <a:pt x="363" y="17"/>
                      </a:lnTo>
                      <a:cubicBezTo>
                        <a:pt x="335" y="6"/>
                        <a:pt x="306" y="1"/>
                        <a:pt x="277"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5" name="Google Shape;1795;p39">
                  <a:extLst>
                    <a:ext uri="{FF2B5EF4-FFF2-40B4-BE49-F238E27FC236}">
                      <a16:creationId xmlns:a16="http://schemas.microsoft.com/office/drawing/2014/main" id="{244E2C18-F0E1-95C2-EAD6-AF998C84E5D8}"/>
                    </a:ext>
                  </a:extLst>
                </p:cNvPr>
                <p:cNvSpPr/>
                <p:nvPr/>
              </p:nvSpPr>
              <p:spPr>
                <a:xfrm flipH="1">
                  <a:off x="2672222" y="3839340"/>
                  <a:ext cx="54419" cy="36579"/>
                </a:xfrm>
                <a:custGeom>
                  <a:avLst/>
                  <a:gdLst/>
                  <a:ahLst/>
                  <a:cxnLst/>
                  <a:rect l="l" t="t" r="r" b="b"/>
                  <a:pathLst>
                    <a:path w="970" h="652" extrusionOk="0">
                      <a:moveTo>
                        <a:pt x="275" y="0"/>
                      </a:moveTo>
                      <a:cubicBezTo>
                        <a:pt x="178" y="0"/>
                        <a:pt x="88" y="58"/>
                        <a:pt x="52" y="152"/>
                      </a:cubicBezTo>
                      <a:cubicBezTo>
                        <a:pt x="1" y="275"/>
                        <a:pt x="62" y="418"/>
                        <a:pt x="185" y="466"/>
                      </a:cubicBezTo>
                      <a:lnTo>
                        <a:pt x="609" y="633"/>
                      </a:lnTo>
                      <a:cubicBezTo>
                        <a:pt x="638" y="645"/>
                        <a:pt x="669" y="651"/>
                        <a:pt x="699" y="651"/>
                      </a:cubicBezTo>
                      <a:cubicBezTo>
                        <a:pt x="794" y="651"/>
                        <a:pt x="883" y="593"/>
                        <a:pt x="922" y="500"/>
                      </a:cubicBezTo>
                      <a:cubicBezTo>
                        <a:pt x="970" y="377"/>
                        <a:pt x="912" y="234"/>
                        <a:pt x="786" y="186"/>
                      </a:cubicBezTo>
                      <a:lnTo>
                        <a:pt x="366" y="18"/>
                      </a:lnTo>
                      <a:cubicBezTo>
                        <a:pt x="336" y="6"/>
                        <a:pt x="305" y="0"/>
                        <a:pt x="275"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6" name="Google Shape;1796;p39">
                  <a:extLst>
                    <a:ext uri="{FF2B5EF4-FFF2-40B4-BE49-F238E27FC236}">
                      <a16:creationId xmlns:a16="http://schemas.microsoft.com/office/drawing/2014/main" id="{0AC2F108-0FB9-E540-D635-0C2A1F9F2EDE}"/>
                    </a:ext>
                  </a:extLst>
                </p:cNvPr>
                <p:cNvSpPr/>
                <p:nvPr/>
              </p:nvSpPr>
              <p:spPr>
                <a:xfrm flipH="1">
                  <a:off x="2952378" y="3873281"/>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97" name="Google Shape;1797;p39">
                  <a:extLst>
                    <a:ext uri="{FF2B5EF4-FFF2-40B4-BE49-F238E27FC236}">
                      <a16:creationId xmlns:a16="http://schemas.microsoft.com/office/drawing/2014/main" id="{95DE6B6A-CA5A-F7C0-9F1C-5B7E3248ECA2}"/>
                    </a:ext>
                  </a:extLst>
                </p:cNvPr>
                <p:cNvSpPr/>
                <p:nvPr/>
              </p:nvSpPr>
              <p:spPr>
                <a:xfrm flipH="1">
                  <a:off x="2919920" y="3428469"/>
                  <a:ext cx="738926" cy="721590"/>
                </a:xfrm>
                <a:custGeom>
                  <a:avLst/>
                  <a:gdLst/>
                  <a:ahLst/>
                  <a:cxnLst/>
                  <a:rect l="l" t="t" r="r" b="b"/>
                  <a:pathLst>
                    <a:path w="13171" h="12862" extrusionOk="0">
                      <a:moveTo>
                        <a:pt x="6728" y="0"/>
                      </a:moveTo>
                      <a:cubicBezTo>
                        <a:pt x="6558" y="392"/>
                        <a:pt x="6052" y="837"/>
                        <a:pt x="5708" y="1144"/>
                      </a:cubicBezTo>
                      <a:cubicBezTo>
                        <a:pt x="4670" y="2079"/>
                        <a:pt x="3287" y="2181"/>
                        <a:pt x="1980" y="2677"/>
                      </a:cubicBezTo>
                      <a:cubicBezTo>
                        <a:pt x="1567" y="2833"/>
                        <a:pt x="1157" y="3045"/>
                        <a:pt x="881" y="3389"/>
                      </a:cubicBezTo>
                      <a:cubicBezTo>
                        <a:pt x="567" y="3778"/>
                        <a:pt x="454" y="4287"/>
                        <a:pt x="365" y="4779"/>
                      </a:cubicBezTo>
                      <a:cubicBezTo>
                        <a:pt x="123" y="6127"/>
                        <a:pt x="1" y="7517"/>
                        <a:pt x="246" y="8865"/>
                      </a:cubicBezTo>
                      <a:cubicBezTo>
                        <a:pt x="355" y="9472"/>
                        <a:pt x="536" y="10070"/>
                        <a:pt x="676" y="10671"/>
                      </a:cubicBezTo>
                      <a:cubicBezTo>
                        <a:pt x="1728" y="11026"/>
                        <a:pt x="2775" y="11238"/>
                        <a:pt x="3349" y="11367"/>
                      </a:cubicBezTo>
                      <a:cubicBezTo>
                        <a:pt x="3540" y="11412"/>
                        <a:pt x="3659" y="11596"/>
                        <a:pt x="3622" y="11787"/>
                      </a:cubicBezTo>
                      <a:lnTo>
                        <a:pt x="3585" y="11961"/>
                      </a:lnTo>
                      <a:cubicBezTo>
                        <a:pt x="3581" y="11979"/>
                        <a:pt x="3581" y="11992"/>
                        <a:pt x="3577" y="12006"/>
                      </a:cubicBezTo>
                      <a:cubicBezTo>
                        <a:pt x="3568" y="12142"/>
                        <a:pt x="3626" y="12275"/>
                        <a:pt x="3735" y="12357"/>
                      </a:cubicBezTo>
                      <a:cubicBezTo>
                        <a:pt x="4284" y="12762"/>
                        <a:pt x="5052" y="12862"/>
                        <a:pt x="5675" y="12862"/>
                      </a:cubicBezTo>
                      <a:cubicBezTo>
                        <a:pt x="5976" y="12862"/>
                        <a:pt x="6243" y="12838"/>
                        <a:pt x="6435" y="12815"/>
                      </a:cubicBezTo>
                      <a:cubicBezTo>
                        <a:pt x="6616" y="12795"/>
                        <a:pt x="6760" y="12658"/>
                        <a:pt x="6790" y="12477"/>
                      </a:cubicBezTo>
                      <a:cubicBezTo>
                        <a:pt x="6804" y="12405"/>
                        <a:pt x="6821" y="12319"/>
                        <a:pt x="6834" y="12231"/>
                      </a:cubicBezTo>
                      <a:cubicBezTo>
                        <a:pt x="6845" y="12180"/>
                        <a:pt x="6855" y="12125"/>
                        <a:pt x="6865" y="12067"/>
                      </a:cubicBezTo>
                      <a:cubicBezTo>
                        <a:pt x="6886" y="11955"/>
                        <a:pt x="6903" y="11842"/>
                        <a:pt x="6923" y="11736"/>
                      </a:cubicBezTo>
                      <a:cubicBezTo>
                        <a:pt x="6968" y="11473"/>
                        <a:pt x="7135" y="11244"/>
                        <a:pt x="7374" y="11118"/>
                      </a:cubicBezTo>
                      <a:cubicBezTo>
                        <a:pt x="7702" y="10944"/>
                        <a:pt x="8265" y="10651"/>
                        <a:pt x="9128" y="10214"/>
                      </a:cubicBezTo>
                      <a:cubicBezTo>
                        <a:pt x="9268" y="10142"/>
                        <a:pt x="9418" y="10063"/>
                        <a:pt x="9579" y="9984"/>
                      </a:cubicBezTo>
                      <a:cubicBezTo>
                        <a:pt x="9937" y="9804"/>
                        <a:pt x="10344" y="9599"/>
                        <a:pt x="10798" y="9377"/>
                      </a:cubicBezTo>
                      <a:cubicBezTo>
                        <a:pt x="11269" y="9141"/>
                        <a:pt x="11637" y="8878"/>
                        <a:pt x="11917" y="8606"/>
                      </a:cubicBezTo>
                      <a:cubicBezTo>
                        <a:pt x="13170" y="7383"/>
                        <a:pt x="12712" y="5899"/>
                        <a:pt x="12064" y="5298"/>
                      </a:cubicBezTo>
                      <a:cubicBezTo>
                        <a:pt x="11982" y="5226"/>
                        <a:pt x="11896" y="5165"/>
                        <a:pt x="11814" y="5120"/>
                      </a:cubicBezTo>
                      <a:cubicBezTo>
                        <a:pt x="10954" y="4659"/>
                        <a:pt x="11094" y="3693"/>
                        <a:pt x="10869" y="2864"/>
                      </a:cubicBezTo>
                      <a:cubicBezTo>
                        <a:pt x="10856" y="2813"/>
                        <a:pt x="10842" y="2765"/>
                        <a:pt x="10825" y="2713"/>
                      </a:cubicBezTo>
                      <a:cubicBezTo>
                        <a:pt x="10811" y="2677"/>
                        <a:pt x="10798" y="2642"/>
                        <a:pt x="10787" y="2604"/>
                      </a:cubicBezTo>
                      <a:cubicBezTo>
                        <a:pt x="10678" y="2294"/>
                        <a:pt x="10552" y="2004"/>
                        <a:pt x="10412" y="1730"/>
                      </a:cubicBezTo>
                      <a:cubicBezTo>
                        <a:pt x="9323" y="137"/>
                        <a:pt x="6728" y="0"/>
                        <a:pt x="6728"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8" name="Google Shape;1798;p39">
                  <a:extLst>
                    <a:ext uri="{FF2B5EF4-FFF2-40B4-BE49-F238E27FC236}">
                      <a16:creationId xmlns:a16="http://schemas.microsoft.com/office/drawing/2014/main" id="{CC9B57F0-957B-99F9-4C63-EE057E9FCDF5}"/>
                    </a:ext>
                  </a:extLst>
                </p:cNvPr>
                <p:cNvSpPr/>
                <p:nvPr/>
              </p:nvSpPr>
              <p:spPr>
                <a:xfrm flipH="1">
                  <a:off x="3022607" y="3425720"/>
                  <a:ext cx="286572" cy="129765"/>
                </a:xfrm>
                <a:custGeom>
                  <a:avLst/>
                  <a:gdLst/>
                  <a:ahLst/>
                  <a:cxnLst/>
                  <a:rect l="l" t="t" r="r" b="b"/>
                  <a:pathLst>
                    <a:path w="5108" h="2313" extrusionOk="0">
                      <a:moveTo>
                        <a:pt x="686" y="0"/>
                      </a:moveTo>
                      <a:cubicBezTo>
                        <a:pt x="266" y="0"/>
                        <a:pt x="1" y="38"/>
                        <a:pt x="1" y="38"/>
                      </a:cubicBezTo>
                      <a:cubicBezTo>
                        <a:pt x="14" y="38"/>
                        <a:pt x="79" y="30"/>
                        <a:pt x="190" y="30"/>
                      </a:cubicBezTo>
                      <a:cubicBezTo>
                        <a:pt x="586" y="30"/>
                        <a:pt x="1564" y="132"/>
                        <a:pt x="2848" y="1067"/>
                      </a:cubicBezTo>
                      <a:cubicBezTo>
                        <a:pt x="4279" y="2113"/>
                        <a:pt x="4460" y="2313"/>
                        <a:pt x="4528" y="2313"/>
                      </a:cubicBezTo>
                      <a:cubicBezTo>
                        <a:pt x="4538" y="2313"/>
                        <a:pt x="4545" y="2308"/>
                        <a:pt x="4554" y="2302"/>
                      </a:cubicBezTo>
                      <a:cubicBezTo>
                        <a:pt x="4626" y="2255"/>
                        <a:pt x="5107" y="1513"/>
                        <a:pt x="3479" y="643"/>
                      </a:cubicBezTo>
                      <a:cubicBezTo>
                        <a:pt x="2466" y="103"/>
                        <a:pt x="1371" y="0"/>
                        <a:pt x="686"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799" name="Google Shape;1799;p39">
                  <a:extLst>
                    <a:ext uri="{FF2B5EF4-FFF2-40B4-BE49-F238E27FC236}">
                      <a16:creationId xmlns:a16="http://schemas.microsoft.com/office/drawing/2014/main" id="{A6D4DA6F-7E2C-5420-C572-34214738AD9A}"/>
                    </a:ext>
                  </a:extLst>
                </p:cNvPr>
                <p:cNvSpPr/>
                <p:nvPr/>
              </p:nvSpPr>
              <p:spPr>
                <a:xfrm flipH="1">
                  <a:off x="3297734" y="3986483"/>
                  <a:ext cx="379629" cy="163537"/>
                </a:xfrm>
                <a:custGeom>
                  <a:avLst/>
                  <a:gdLst/>
                  <a:ahLst/>
                  <a:cxnLst/>
                  <a:rect l="l" t="t" r="r" b="b"/>
                  <a:pathLst>
                    <a:path w="6564" h="3023" extrusionOk="0">
                      <a:moveTo>
                        <a:pt x="268" y="0"/>
                      </a:moveTo>
                      <a:cubicBezTo>
                        <a:pt x="0" y="0"/>
                        <a:pt x="153" y="744"/>
                        <a:pt x="153" y="744"/>
                      </a:cubicBezTo>
                      <a:cubicBezTo>
                        <a:pt x="153" y="744"/>
                        <a:pt x="2850" y="1189"/>
                        <a:pt x="3304" y="1506"/>
                      </a:cubicBezTo>
                      <a:cubicBezTo>
                        <a:pt x="3758" y="1819"/>
                        <a:pt x="3037" y="2889"/>
                        <a:pt x="4273" y="2977"/>
                      </a:cubicBezTo>
                      <a:cubicBezTo>
                        <a:pt x="4760" y="3012"/>
                        <a:pt x="5216" y="3022"/>
                        <a:pt x="5590" y="3022"/>
                      </a:cubicBezTo>
                      <a:cubicBezTo>
                        <a:pt x="6009" y="3022"/>
                        <a:pt x="6324" y="3009"/>
                        <a:pt x="6465" y="3002"/>
                      </a:cubicBezTo>
                      <a:lnTo>
                        <a:pt x="6465" y="3002"/>
                      </a:lnTo>
                      <a:cubicBezTo>
                        <a:pt x="6470" y="3002"/>
                        <a:pt x="6474" y="3002"/>
                        <a:pt x="6478" y="3002"/>
                      </a:cubicBezTo>
                      <a:cubicBezTo>
                        <a:pt x="6494" y="3002"/>
                        <a:pt x="6507" y="3002"/>
                        <a:pt x="6516" y="3001"/>
                      </a:cubicBezTo>
                      <a:cubicBezTo>
                        <a:pt x="6546" y="2997"/>
                        <a:pt x="6564" y="2997"/>
                        <a:pt x="6564" y="2997"/>
                      </a:cubicBezTo>
                      <a:lnTo>
                        <a:pt x="6546" y="2997"/>
                      </a:lnTo>
                      <a:cubicBezTo>
                        <a:pt x="6546" y="2997"/>
                        <a:pt x="6518" y="2999"/>
                        <a:pt x="6465" y="3002"/>
                      </a:cubicBezTo>
                      <a:lnTo>
                        <a:pt x="6465" y="3002"/>
                      </a:lnTo>
                      <a:cubicBezTo>
                        <a:pt x="6156" y="2998"/>
                        <a:pt x="4905" y="2844"/>
                        <a:pt x="4382" y="2410"/>
                      </a:cubicBezTo>
                      <a:cubicBezTo>
                        <a:pt x="3641" y="1799"/>
                        <a:pt x="4867" y="1594"/>
                        <a:pt x="3255" y="1089"/>
                      </a:cubicBezTo>
                      <a:cubicBezTo>
                        <a:pt x="2075" y="717"/>
                        <a:pt x="1112" y="636"/>
                        <a:pt x="518" y="130"/>
                      </a:cubicBezTo>
                      <a:cubicBezTo>
                        <a:pt x="409" y="38"/>
                        <a:pt x="328" y="0"/>
                        <a:pt x="268"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00" name="Google Shape;1800;p39">
                  <a:extLst>
                    <a:ext uri="{FF2B5EF4-FFF2-40B4-BE49-F238E27FC236}">
                      <a16:creationId xmlns:a16="http://schemas.microsoft.com/office/drawing/2014/main" id="{35068C68-F5CE-AFE4-52C5-06ADBBEECF19}"/>
                    </a:ext>
                  </a:extLst>
                </p:cNvPr>
                <p:cNvSpPr/>
                <p:nvPr/>
              </p:nvSpPr>
              <p:spPr>
                <a:xfrm flipH="1">
                  <a:off x="3390122" y="3826774"/>
                  <a:ext cx="147886" cy="104070"/>
                </a:xfrm>
                <a:custGeom>
                  <a:avLst/>
                  <a:gdLst/>
                  <a:ahLst/>
                  <a:cxnLst/>
                  <a:rect l="l" t="t" r="r" b="b"/>
                  <a:pathLst>
                    <a:path w="2636" h="1855" extrusionOk="0">
                      <a:moveTo>
                        <a:pt x="1392" y="0"/>
                      </a:moveTo>
                      <a:cubicBezTo>
                        <a:pt x="1341" y="0"/>
                        <a:pt x="1289" y="3"/>
                        <a:pt x="1236" y="7"/>
                      </a:cubicBezTo>
                      <a:cubicBezTo>
                        <a:pt x="533" y="72"/>
                        <a:pt x="0" y="536"/>
                        <a:pt x="45" y="1041"/>
                      </a:cubicBezTo>
                      <a:cubicBezTo>
                        <a:pt x="89" y="1512"/>
                        <a:pt x="612" y="1854"/>
                        <a:pt x="1244" y="1854"/>
                      </a:cubicBezTo>
                      <a:cubicBezTo>
                        <a:pt x="1295" y="1854"/>
                        <a:pt x="1347" y="1852"/>
                        <a:pt x="1400" y="1847"/>
                      </a:cubicBezTo>
                      <a:cubicBezTo>
                        <a:pt x="2103" y="1783"/>
                        <a:pt x="2635" y="1321"/>
                        <a:pt x="2591" y="813"/>
                      </a:cubicBezTo>
                      <a:cubicBezTo>
                        <a:pt x="2547" y="342"/>
                        <a:pt x="2026" y="0"/>
                        <a:pt x="1392" y="0"/>
                      </a:cubicBezTo>
                      <a:close/>
                    </a:path>
                  </a:pathLst>
                </a:custGeom>
                <a:solidFill>
                  <a:srgbClr val="EA8B75"/>
                </a:solidFill>
                <a:ln>
                  <a:noFill/>
                </a:ln>
              </p:spPr>
              <p:txBody>
                <a:bodyPr spcFirstLastPara="1" wrap="square" lIns="121900" tIns="121900" rIns="121900" bIns="121900" anchor="ctr" anchorCtr="0">
                  <a:noAutofit/>
                </a:bodyPr>
                <a:lstStyle/>
                <a:p>
                  <a:endParaRPr sz="2400"/>
                </a:p>
              </p:txBody>
            </p:sp>
            <p:sp>
              <p:nvSpPr>
                <p:cNvPr id="1801" name="Google Shape;1801;p39">
                  <a:extLst>
                    <a:ext uri="{FF2B5EF4-FFF2-40B4-BE49-F238E27FC236}">
                      <a16:creationId xmlns:a16="http://schemas.microsoft.com/office/drawing/2014/main" id="{2274E5C5-37A2-8350-E920-0F9F3FE742D0}"/>
                    </a:ext>
                  </a:extLst>
                </p:cNvPr>
                <p:cNvSpPr/>
                <p:nvPr/>
              </p:nvSpPr>
              <p:spPr>
                <a:xfrm flipH="1">
                  <a:off x="2950642" y="3730788"/>
                  <a:ext cx="91952" cy="69174"/>
                </a:xfrm>
                <a:custGeom>
                  <a:avLst/>
                  <a:gdLst/>
                  <a:ahLst/>
                  <a:cxnLst/>
                  <a:rect l="l" t="t" r="r" b="b"/>
                  <a:pathLst>
                    <a:path w="1639" h="1233" extrusionOk="0">
                      <a:moveTo>
                        <a:pt x="909" y="1"/>
                      </a:moveTo>
                      <a:cubicBezTo>
                        <a:pt x="827" y="1"/>
                        <a:pt x="743" y="12"/>
                        <a:pt x="659" y="35"/>
                      </a:cubicBezTo>
                      <a:cubicBezTo>
                        <a:pt x="256" y="144"/>
                        <a:pt x="0" y="496"/>
                        <a:pt x="89" y="817"/>
                      </a:cubicBezTo>
                      <a:cubicBezTo>
                        <a:pt x="160" y="1072"/>
                        <a:pt x="427" y="1232"/>
                        <a:pt x="736" y="1232"/>
                      </a:cubicBezTo>
                      <a:cubicBezTo>
                        <a:pt x="815" y="1232"/>
                        <a:pt x="898" y="1222"/>
                        <a:pt x="980" y="1200"/>
                      </a:cubicBezTo>
                      <a:cubicBezTo>
                        <a:pt x="1382" y="1087"/>
                        <a:pt x="1639" y="735"/>
                        <a:pt x="1550" y="414"/>
                      </a:cubicBezTo>
                      <a:cubicBezTo>
                        <a:pt x="1480" y="161"/>
                        <a:pt x="1215" y="1"/>
                        <a:pt x="909" y="1"/>
                      </a:cubicBezTo>
                      <a:close/>
                    </a:path>
                  </a:pathLst>
                </a:custGeom>
                <a:solidFill>
                  <a:srgbClr val="EA8B75"/>
                </a:solidFill>
                <a:ln>
                  <a:noFill/>
                </a:ln>
              </p:spPr>
              <p:txBody>
                <a:bodyPr spcFirstLastPara="1" wrap="square" lIns="121900" tIns="121900" rIns="121900" bIns="121900" anchor="ctr" anchorCtr="0">
                  <a:noAutofit/>
                </a:bodyPr>
                <a:lstStyle/>
                <a:p>
                  <a:endParaRPr sz="2400"/>
                </a:p>
              </p:txBody>
            </p:sp>
            <p:sp>
              <p:nvSpPr>
                <p:cNvPr id="1802" name="Google Shape;1802;p39">
                  <a:extLst>
                    <a:ext uri="{FF2B5EF4-FFF2-40B4-BE49-F238E27FC236}">
                      <a16:creationId xmlns:a16="http://schemas.microsoft.com/office/drawing/2014/main" id="{5117ACA4-A964-2CCB-F47A-896DBE052732}"/>
                    </a:ext>
                  </a:extLst>
                </p:cNvPr>
                <p:cNvSpPr/>
                <p:nvPr/>
              </p:nvSpPr>
              <p:spPr>
                <a:xfrm flipH="1">
                  <a:off x="3054201" y="3544651"/>
                  <a:ext cx="104463" cy="21936"/>
                </a:xfrm>
                <a:custGeom>
                  <a:avLst/>
                  <a:gdLst/>
                  <a:ahLst/>
                  <a:cxnLst/>
                  <a:rect l="l" t="t" r="r" b="b"/>
                  <a:pathLst>
                    <a:path w="1862" h="391" extrusionOk="0">
                      <a:moveTo>
                        <a:pt x="726" y="1"/>
                      </a:moveTo>
                      <a:cubicBezTo>
                        <a:pt x="550" y="1"/>
                        <a:pt x="372" y="20"/>
                        <a:pt x="192" y="66"/>
                      </a:cubicBezTo>
                      <a:cubicBezTo>
                        <a:pt x="106" y="86"/>
                        <a:pt x="1" y="155"/>
                        <a:pt x="31" y="237"/>
                      </a:cubicBezTo>
                      <a:cubicBezTo>
                        <a:pt x="42" y="264"/>
                        <a:pt x="65" y="284"/>
                        <a:pt x="89" y="298"/>
                      </a:cubicBezTo>
                      <a:cubicBezTo>
                        <a:pt x="137" y="326"/>
                        <a:pt x="195" y="345"/>
                        <a:pt x="250" y="345"/>
                      </a:cubicBezTo>
                      <a:cubicBezTo>
                        <a:pt x="262" y="345"/>
                        <a:pt x="273" y="344"/>
                        <a:pt x="284" y="343"/>
                      </a:cubicBezTo>
                      <a:cubicBezTo>
                        <a:pt x="453" y="314"/>
                        <a:pt x="629" y="302"/>
                        <a:pt x="810" y="302"/>
                      </a:cubicBezTo>
                      <a:cubicBezTo>
                        <a:pt x="1142" y="302"/>
                        <a:pt x="1493" y="341"/>
                        <a:pt x="1861" y="390"/>
                      </a:cubicBezTo>
                      <a:lnTo>
                        <a:pt x="1735" y="171"/>
                      </a:lnTo>
                      <a:cubicBezTo>
                        <a:pt x="1400" y="73"/>
                        <a:pt x="1066" y="1"/>
                        <a:pt x="72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803" name="Google Shape;1803;p39">
                  <a:extLst>
                    <a:ext uri="{FF2B5EF4-FFF2-40B4-BE49-F238E27FC236}">
                      <a16:creationId xmlns:a16="http://schemas.microsoft.com/office/drawing/2014/main" id="{C8335B42-1499-8907-39F4-2E4EF73EFBE9}"/>
                    </a:ext>
                  </a:extLst>
                </p:cNvPr>
                <p:cNvSpPr/>
                <p:nvPr/>
              </p:nvSpPr>
              <p:spPr>
                <a:xfrm flipH="1">
                  <a:off x="3407569" y="3597721"/>
                  <a:ext cx="146371" cy="62498"/>
                </a:xfrm>
                <a:custGeom>
                  <a:avLst/>
                  <a:gdLst/>
                  <a:ahLst/>
                  <a:cxnLst/>
                  <a:rect l="l" t="t" r="r" b="b"/>
                  <a:pathLst>
                    <a:path w="2609" h="1114" extrusionOk="0">
                      <a:moveTo>
                        <a:pt x="2412" y="0"/>
                      </a:moveTo>
                      <a:cubicBezTo>
                        <a:pt x="2408" y="0"/>
                        <a:pt x="2404" y="0"/>
                        <a:pt x="2401" y="0"/>
                      </a:cubicBezTo>
                      <a:cubicBezTo>
                        <a:pt x="1482" y="14"/>
                        <a:pt x="783" y="635"/>
                        <a:pt x="1" y="1114"/>
                      </a:cubicBezTo>
                      <a:cubicBezTo>
                        <a:pt x="871" y="779"/>
                        <a:pt x="1646" y="366"/>
                        <a:pt x="2383" y="287"/>
                      </a:cubicBezTo>
                      <a:cubicBezTo>
                        <a:pt x="2452" y="281"/>
                        <a:pt x="2514" y="243"/>
                        <a:pt x="2561" y="199"/>
                      </a:cubicBezTo>
                      <a:cubicBezTo>
                        <a:pt x="2582" y="178"/>
                        <a:pt x="2599" y="151"/>
                        <a:pt x="2602" y="120"/>
                      </a:cubicBezTo>
                      <a:cubicBezTo>
                        <a:pt x="2608" y="35"/>
                        <a:pt x="2499" y="0"/>
                        <a:pt x="241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804" name="Google Shape;1804;p39">
                  <a:extLst>
                    <a:ext uri="{FF2B5EF4-FFF2-40B4-BE49-F238E27FC236}">
                      <a16:creationId xmlns:a16="http://schemas.microsoft.com/office/drawing/2014/main" id="{757AF36A-553F-75FD-1B18-3459ADCD0076}"/>
                    </a:ext>
                  </a:extLst>
                </p:cNvPr>
                <p:cNvSpPr/>
                <p:nvPr/>
              </p:nvSpPr>
              <p:spPr>
                <a:xfrm flipH="1">
                  <a:off x="3022604" y="3787561"/>
                  <a:ext cx="345199" cy="63957"/>
                </a:xfrm>
                <a:custGeom>
                  <a:avLst/>
                  <a:gdLst/>
                  <a:ahLst/>
                  <a:cxnLst/>
                  <a:rect l="l" t="t" r="r" b="b"/>
                  <a:pathLst>
                    <a:path w="6153" h="1140" extrusionOk="0">
                      <a:moveTo>
                        <a:pt x="6058" y="1"/>
                      </a:moveTo>
                      <a:cubicBezTo>
                        <a:pt x="6037" y="1"/>
                        <a:pt x="6015" y="9"/>
                        <a:pt x="5999" y="24"/>
                      </a:cubicBezTo>
                      <a:cubicBezTo>
                        <a:pt x="5565" y="437"/>
                        <a:pt x="4947" y="597"/>
                        <a:pt x="4343" y="709"/>
                      </a:cubicBezTo>
                      <a:cubicBezTo>
                        <a:pt x="3406" y="881"/>
                        <a:pt x="2456" y="967"/>
                        <a:pt x="1506" y="967"/>
                      </a:cubicBezTo>
                      <a:cubicBezTo>
                        <a:pt x="1037" y="967"/>
                        <a:pt x="568" y="946"/>
                        <a:pt x="100" y="904"/>
                      </a:cubicBezTo>
                      <a:cubicBezTo>
                        <a:pt x="98" y="904"/>
                        <a:pt x="95" y="904"/>
                        <a:pt x="92" y="904"/>
                      </a:cubicBezTo>
                      <a:cubicBezTo>
                        <a:pt x="47" y="904"/>
                        <a:pt x="11" y="937"/>
                        <a:pt x="8" y="982"/>
                      </a:cubicBezTo>
                      <a:cubicBezTo>
                        <a:pt x="1" y="1031"/>
                        <a:pt x="39" y="1072"/>
                        <a:pt x="83" y="1075"/>
                      </a:cubicBezTo>
                      <a:cubicBezTo>
                        <a:pt x="557" y="1119"/>
                        <a:pt x="1032" y="1140"/>
                        <a:pt x="1506" y="1140"/>
                      </a:cubicBezTo>
                      <a:cubicBezTo>
                        <a:pt x="2465" y="1140"/>
                        <a:pt x="3428" y="1051"/>
                        <a:pt x="4378" y="877"/>
                      </a:cubicBezTo>
                      <a:cubicBezTo>
                        <a:pt x="5005" y="761"/>
                        <a:pt x="5651" y="593"/>
                        <a:pt x="6118" y="150"/>
                      </a:cubicBezTo>
                      <a:cubicBezTo>
                        <a:pt x="6152" y="115"/>
                        <a:pt x="6152" y="61"/>
                        <a:pt x="6122" y="27"/>
                      </a:cubicBezTo>
                      <a:cubicBezTo>
                        <a:pt x="6104" y="9"/>
                        <a:pt x="6081" y="1"/>
                        <a:pt x="6058" y="1"/>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05" name="Google Shape;1805;p39">
                  <a:extLst>
                    <a:ext uri="{FF2B5EF4-FFF2-40B4-BE49-F238E27FC236}">
                      <a16:creationId xmlns:a16="http://schemas.microsoft.com/office/drawing/2014/main" id="{178A8934-209E-23BC-BF76-16277C59FD1D}"/>
                    </a:ext>
                  </a:extLst>
                </p:cNvPr>
                <p:cNvSpPr/>
                <p:nvPr/>
              </p:nvSpPr>
              <p:spPr>
                <a:xfrm flipH="1">
                  <a:off x="3110525" y="3862453"/>
                  <a:ext cx="86398" cy="17448"/>
                </a:xfrm>
                <a:custGeom>
                  <a:avLst/>
                  <a:gdLst/>
                  <a:ahLst/>
                  <a:cxnLst/>
                  <a:rect l="l" t="t" r="r" b="b"/>
                  <a:pathLst>
                    <a:path w="1540" h="311" extrusionOk="0">
                      <a:moveTo>
                        <a:pt x="1447" y="1"/>
                      </a:moveTo>
                      <a:cubicBezTo>
                        <a:pt x="1442" y="1"/>
                        <a:pt x="1436" y="2"/>
                        <a:pt x="1430" y="3"/>
                      </a:cubicBezTo>
                      <a:cubicBezTo>
                        <a:pt x="987" y="81"/>
                        <a:pt x="536" y="126"/>
                        <a:pt x="85" y="136"/>
                      </a:cubicBezTo>
                      <a:cubicBezTo>
                        <a:pt x="37" y="139"/>
                        <a:pt x="0" y="177"/>
                        <a:pt x="3" y="225"/>
                      </a:cubicBezTo>
                      <a:cubicBezTo>
                        <a:pt x="3" y="272"/>
                        <a:pt x="41" y="310"/>
                        <a:pt x="89" y="310"/>
                      </a:cubicBezTo>
                      <a:lnTo>
                        <a:pt x="92" y="310"/>
                      </a:lnTo>
                      <a:cubicBezTo>
                        <a:pt x="549" y="296"/>
                        <a:pt x="1010" y="252"/>
                        <a:pt x="1461" y="173"/>
                      </a:cubicBezTo>
                      <a:cubicBezTo>
                        <a:pt x="1508" y="167"/>
                        <a:pt x="1540" y="118"/>
                        <a:pt x="1529" y="74"/>
                      </a:cubicBezTo>
                      <a:cubicBezTo>
                        <a:pt x="1523" y="32"/>
                        <a:pt x="1489" y="1"/>
                        <a:pt x="1447" y="1"/>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06" name="Google Shape;1806;p39">
                  <a:extLst>
                    <a:ext uri="{FF2B5EF4-FFF2-40B4-BE49-F238E27FC236}">
                      <a16:creationId xmlns:a16="http://schemas.microsoft.com/office/drawing/2014/main" id="{3D7FAB62-9287-FF9E-BB90-15EB6698CC87}"/>
                    </a:ext>
                  </a:extLst>
                </p:cNvPr>
                <p:cNvSpPr/>
                <p:nvPr/>
              </p:nvSpPr>
              <p:spPr>
                <a:xfrm flipH="1">
                  <a:off x="3031033" y="3676540"/>
                  <a:ext cx="81685" cy="44153"/>
                </a:xfrm>
                <a:custGeom>
                  <a:avLst/>
                  <a:gdLst/>
                  <a:ahLst/>
                  <a:cxnLst/>
                  <a:rect l="l" t="t" r="r" b="b"/>
                  <a:pathLst>
                    <a:path w="1456" h="787" extrusionOk="0">
                      <a:moveTo>
                        <a:pt x="687" y="0"/>
                      </a:moveTo>
                      <a:cubicBezTo>
                        <a:pt x="665" y="0"/>
                        <a:pt x="644" y="1"/>
                        <a:pt x="622" y="2"/>
                      </a:cubicBezTo>
                      <a:cubicBezTo>
                        <a:pt x="502" y="12"/>
                        <a:pt x="404" y="40"/>
                        <a:pt x="322" y="87"/>
                      </a:cubicBezTo>
                      <a:cubicBezTo>
                        <a:pt x="107" y="210"/>
                        <a:pt x="1" y="500"/>
                        <a:pt x="89" y="733"/>
                      </a:cubicBezTo>
                      <a:cubicBezTo>
                        <a:pt x="103" y="766"/>
                        <a:pt x="138" y="787"/>
                        <a:pt x="171" y="787"/>
                      </a:cubicBezTo>
                      <a:cubicBezTo>
                        <a:pt x="182" y="787"/>
                        <a:pt x="192" y="784"/>
                        <a:pt x="202" y="780"/>
                      </a:cubicBezTo>
                      <a:cubicBezTo>
                        <a:pt x="247" y="763"/>
                        <a:pt x="267" y="716"/>
                        <a:pt x="250" y="671"/>
                      </a:cubicBezTo>
                      <a:cubicBezTo>
                        <a:pt x="192" y="517"/>
                        <a:pt x="264" y="319"/>
                        <a:pt x="407" y="237"/>
                      </a:cubicBezTo>
                      <a:cubicBezTo>
                        <a:pt x="465" y="200"/>
                        <a:pt x="540" y="183"/>
                        <a:pt x="636" y="176"/>
                      </a:cubicBezTo>
                      <a:cubicBezTo>
                        <a:pt x="655" y="174"/>
                        <a:pt x="674" y="174"/>
                        <a:pt x="693" y="174"/>
                      </a:cubicBezTo>
                      <a:cubicBezTo>
                        <a:pt x="914" y="174"/>
                        <a:pt x="1138" y="261"/>
                        <a:pt x="1301" y="408"/>
                      </a:cubicBezTo>
                      <a:cubicBezTo>
                        <a:pt x="1318" y="422"/>
                        <a:pt x="1339" y="429"/>
                        <a:pt x="1359" y="429"/>
                      </a:cubicBezTo>
                      <a:cubicBezTo>
                        <a:pt x="1382" y="429"/>
                        <a:pt x="1406" y="420"/>
                        <a:pt x="1424" y="401"/>
                      </a:cubicBezTo>
                      <a:cubicBezTo>
                        <a:pt x="1455" y="367"/>
                        <a:pt x="1452" y="313"/>
                        <a:pt x="1417" y="278"/>
                      </a:cubicBezTo>
                      <a:cubicBezTo>
                        <a:pt x="1219" y="98"/>
                        <a:pt x="955" y="0"/>
                        <a:pt x="687" y="0"/>
                      </a:cubicBezTo>
                      <a:close/>
                    </a:path>
                  </a:pathLst>
                </a:custGeom>
                <a:solidFill>
                  <a:srgbClr val="604530"/>
                </a:solidFill>
                <a:ln>
                  <a:noFill/>
                </a:ln>
              </p:spPr>
              <p:txBody>
                <a:bodyPr spcFirstLastPara="1" wrap="square" lIns="121900" tIns="121900" rIns="121900" bIns="121900" anchor="ctr" anchorCtr="0">
                  <a:noAutofit/>
                </a:bodyPr>
                <a:lstStyle/>
                <a:p>
                  <a:endParaRPr sz="2400"/>
                </a:p>
              </p:txBody>
            </p:sp>
            <p:sp>
              <p:nvSpPr>
                <p:cNvPr id="1807" name="Google Shape;1807;p39">
                  <a:extLst>
                    <a:ext uri="{FF2B5EF4-FFF2-40B4-BE49-F238E27FC236}">
                      <a16:creationId xmlns:a16="http://schemas.microsoft.com/office/drawing/2014/main" id="{5A6F3BA9-A6AB-F8B1-2501-EC1E7DFFC20F}"/>
                    </a:ext>
                  </a:extLst>
                </p:cNvPr>
                <p:cNvSpPr/>
                <p:nvPr/>
              </p:nvSpPr>
              <p:spPr>
                <a:xfrm flipH="1">
                  <a:off x="3334414" y="3728713"/>
                  <a:ext cx="174871" cy="90830"/>
                </a:xfrm>
                <a:custGeom>
                  <a:avLst/>
                  <a:gdLst/>
                  <a:ahLst/>
                  <a:cxnLst/>
                  <a:rect l="l" t="t" r="r" b="b"/>
                  <a:pathLst>
                    <a:path w="3117" h="1619" extrusionOk="0">
                      <a:moveTo>
                        <a:pt x="1975" y="0"/>
                      </a:moveTo>
                      <a:cubicBezTo>
                        <a:pt x="1629" y="0"/>
                        <a:pt x="1255" y="102"/>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08" y="270"/>
                        <a:pt x="1652" y="171"/>
                        <a:pt x="1970" y="171"/>
                      </a:cubicBezTo>
                      <a:cubicBezTo>
                        <a:pt x="1982" y="171"/>
                        <a:pt x="1993" y="171"/>
                        <a:pt x="2004" y="172"/>
                      </a:cubicBezTo>
                      <a:cubicBezTo>
                        <a:pt x="2389" y="178"/>
                        <a:pt x="2745" y="339"/>
                        <a:pt x="2953" y="598"/>
                      </a:cubicBezTo>
                      <a:cubicBezTo>
                        <a:pt x="2970" y="617"/>
                        <a:pt x="2995" y="628"/>
                        <a:pt x="3021" y="628"/>
                      </a:cubicBezTo>
                      <a:cubicBezTo>
                        <a:pt x="3040" y="628"/>
                        <a:pt x="3060" y="621"/>
                        <a:pt x="3076" y="608"/>
                      </a:cubicBezTo>
                      <a:cubicBezTo>
                        <a:pt x="3110" y="581"/>
                        <a:pt x="3117" y="526"/>
                        <a:pt x="3086" y="489"/>
                      </a:cubicBezTo>
                      <a:cubicBezTo>
                        <a:pt x="2847" y="192"/>
                        <a:pt x="2441" y="8"/>
                        <a:pt x="2008" y="0"/>
                      </a:cubicBezTo>
                      <a:cubicBezTo>
                        <a:pt x="1997" y="0"/>
                        <a:pt x="1986" y="0"/>
                        <a:pt x="1975" y="0"/>
                      </a:cubicBezTo>
                      <a:close/>
                    </a:path>
                  </a:pathLst>
                </a:custGeom>
                <a:solidFill>
                  <a:srgbClr val="604530"/>
                </a:solidFill>
                <a:ln>
                  <a:noFill/>
                </a:ln>
              </p:spPr>
              <p:txBody>
                <a:bodyPr spcFirstLastPara="1" wrap="square" lIns="121900" tIns="121900" rIns="121900" bIns="121900" anchor="ctr" anchorCtr="0">
                  <a:noAutofit/>
                </a:bodyPr>
                <a:lstStyle/>
                <a:p>
                  <a:endParaRPr sz="2400"/>
                </a:p>
              </p:txBody>
            </p:sp>
            <p:sp>
              <p:nvSpPr>
                <p:cNvPr id="1808" name="Google Shape;1808;p39">
                  <a:extLst>
                    <a:ext uri="{FF2B5EF4-FFF2-40B4-BE49-F238E27FC236}">
                      <a16:creationId xmlns:a16="http://schemas.microsoft.com/office/drawing/2014/main" id="{45DFF6E9-BF82-7F33-A96D-95A59E4EB3BC}"/>
                    </a:ext>
                  </a:extLst>
                </p:cNvPr>
                <p:cNvSpPr/>
                <p:nvPr/>
              </p:nvSpPr>
              <p:spPr>
                <a:xfrm flipH="1">
                  <a:off x="3264112" y="3651183"/>
                  <a:ext cx="345760" cy="237482"/>
                </a:xfrm>
                <a:custGeom>
                  <a:avLst/>
                  <a:gdLst/>
                  <a:ahLst/>
                  <a:cxnLst/>
                  <a:rect l="l" t="t" r="r" b="b"/>
                  <a:pathLst>
                    <a:path w="6163" h="4233" extrusionOk="0">
                      <a:moveTo>
                        <a:pt x="3801" y="1382"/>
                      </a:moveTo>
                      <a:cubicBezTo>
                        <a:pt x="4234" y="1390"/>
                        <a:pt x="4640" y="1574"/>
                        <a:pt x="4879" y="1871"/>
                      </a:cubicBezTo>
                      <a:cubicBezTo>
                        <a:pt x="4910" y="1908"/>
                        <a:pt x="4903" y="1963"/>
                        <a:pt x="4869" y="1990"/>
                      </a:cubicBezTo>
                      <a:cubicBezTo>
                        <a:pt x="4852" y="2004"/>
                        <a:pt x="4831" y="2011"/>
                        <a:pt x="4814" y="2011"/>
                      </a:cubicBezTo>
                      <a:cubicBezTo>
                        <a:pt x="4787" y="2011"/>
                        <a:pt x="4763" y="2000"/>
                        <a:pt x="4746" y="1980"/>
                      </a:cubicBezTo>
                      <a:cubicBezTo>
                        <a:pt x="4538" y="1721"/>
                        <a:pt x="4182" y="1560"/>
                        <a:pt x="3797" y="1554"/>
                      </a:cubicBezTo>
                      <a:lnTo>
                        <a:pt x="3770" y="1554"/>
                      </a:lnTo>
                      <a:cubicBezTo>
                        <a:pt x="3449" y="1554"/>
                        <a:pt x="3104" y="1649"/>
                        <a:pt x="2745" y="1840"/>
                      </a:cubicBezTo>
                      <a:cubicBezTo>
                        <a:pt x="2490" y="1973"/>
                        <a:pt x="2312" y="2113"/>
                        <a:pt x="2189" y="2274"/>
                      </a:cubicBezTo>
                      <a:cubicBezTo>
                        <a:pt x="2039" y="2465"/>
                        <a:pt x="1970" y="2701"/>
                        <a:pt x="2008" y="2901"/>
                      </a:cubicBezTo>
                      <a:cubicBezTo>
                        <a:pt x="2019" y="2946"/>
                        <a:pt x="1988" y="2994"/>
                        <a:pt x="1940" y="3000"/>
                      </a:cubicBezTo>
                      <a:lnTo>
                        <a:pt x="1923" y="3000"/>
                      </a:lnTo>
                      <a:cubicBezTo>
                        <a:pt x="1882" y="3000"/>
                        <a:pt x="1848" y="2973"/>
                        <a:pt x="1838" y="2932"/>
                      </a:cubicBezTo>
                      <a:cubicBezTo>
                        <a:pt x="1793" y="2680"/>
                        <a:pt x="1872" y="2400"/>
                        <a:pt x="2052" y="2168"/>
                      </a:cubicBezTo>
                      <a:cubicBezTo>
                        <a:pt x="2192" y="1987"/>
                        <a:pt x="2387" y="1833"/>
                        <a:pt x="2664" y="1686"/>
                      </a:cubicBezTo>
                      <a:cubicBezTo>
                        <a:pt x="3049" y="1485"/>
                        <a:pt x="3421" y="1382"/>
                        <a:pt x="3773" y="1382"/>
                      </a:cubicBezTo>
                      <a:close/>
                      <a:moveTo>
                        <a:pt x="4661" y="0"/>
                      </a:moveTo>
                      <a:cubicBezTo>
                        <a:pt x="4121" y="0"/>
                        <a:pt x="3552" y="51"/>
                        <a:pt x="2964" y="153"/>
                      </a:cubicBezTo>
                      <a:cubicBezTo>
                        <a:pt x="1821" y="352"/>
                        <a:pt x="732" y="908"/>
                        <a:pt x="185" y="1222"/>
                      </a:cubicBezTo>
                      <a:cubicBezTo>
                        <a:pt x="56" y="1297"/>
                        <a:pt x="1" y="1454"/>
                        <a:pt x="56" y="1595"/>
                      </a:cubicBezTo>
                      <a:cubicBezTo>
                        <a:pt x="257" y="2110"/>
                        <a:pt x="705" y="3059"/>
                        <a:pt x="1462" y="3690"/>
                      </a:cubicBezTo>
                      <a:cubicBezTo>
                        <a:pt x="1657" y="3400"/>
                        <a:pt x="2049" y="3181"/>
                        <a:pt x="2517" y="3137"/>
                      </a:cubicBezTo>
                      <a:cubicBezTo>
                        <a:pt x="2572" y="3134"/>
                        <a:pt x="2623" y="3131"/>
                        <a:pt x="2677" y="3131"/>
                      </a:cubicBezTo>
                      <a:cubicBezTo>
                        <a:pt x="3309" y="3131"/>
                        <a:pt x="3828" y="3475"/>
                        <a:pt x="3872" y="3943"/>
                      </a:cubicBezTo>
                      <a:cubicBezTo>
                        <a:pt x="3879" y="4042"/>
                        <a:pt x="3869" y="4141"/>
                        <a:pt x="3834" y="4233"/>
                      </a:cubicBezTo>
                      <a:cubicBezTo>
                        <a:pt x="3927" y="4209"/>
                        <a:pt x="4019" y="4182"/>
                        <a:pt x="4111" y="4151"/>
                      </a:cubicBezTo>
                      <a:cubicBezTo>
                        <a:pt x="4551" y="4004"/>
                        <a:pt x="4917" y="3807"/>
                        <a:pt x="5197" y="3557"/>
                      </a:cubicBezTo>
                      <a:cubicBezTo>
                        <a:pt x="4930" y="3547"/>
                        <a:pt x="4664" y="3530"/>
                        <a:pt x="4398" y="3506"/>
                      </a:cubicBezTo>
                      <a:cubicBezTo>
                        <a:pt x="4354" y="3503"/>
                        <a:pt x="4316" y="3462"/>
                        <a:pt x="4323" y="3413"/>
                      </a:cubicBezTo>
                      <a:cubicBezTo>
                        <a:pt x="4326" y="3366"/>
                        <a:pt x="4367" y="3335"/>
                        <a:pt x="4412" y="3335"/>
                      </a:cubicBezTo>
                      <a:lnTo>
                        <a:pt x="4415" y="3335"/>
                      </a:lnTo>
                      <a:cubicBezTo>
                        <a:pt x="4732" y="3362"/>
                        <a:pt x="5050" y="3383"/>
                        <a:pt x="5367" y="3393"/>
                      </a:cubicBezTo>
                      <a:cubicBezTo>
                        <a:pt x="5514" y="3229"/>
                        <a:pt x="5630" y="3052"/>
                        <a:pt x="5719" y="2854"/>
                      </a:cubicBezTo>
                      <a:cubicBezTo>
                        <a:pt x="6163" y="1864"/>
                        <a:pt x="5746" y="673"/>
                        <a:pt x="5545" y="208"/>
                      </a:cubicBezTo>
                      <a:cubicBezTo>
                        <a:pt x="5501" y="106"/>
                        <a:pt x="5405" y="38"/>
                        <a:pt x="5296" y="27"/>
                      </a:cubicBezTo>
                      <a:cubicBezTo>
                        <a:pt x="5101" y="7"/>
                        <a:pt x="4886" y="0"/>
                        <a:pt x="4661" y="0"/>
                      </a:cubicBezTo>
                      <a:close/>
                    </a:path>
                  </a:pathLst>
                </a:custGeom>
                <a:solidFill>
                  <a:srgbClr val="D6A08F"/>
                </a:solidFill>
                <a:ln>
                  <a:noFill/>
                </a:ln>
              </p:spPr>
              <p:txBody>
                <a:bodyPr spcFirstLastPara="1" wrap="square" lIns="121900" tIns="121900" rIns="121900" bIns="121900" anchor="ctr" anchorCtr="0">
                  <a:noAutofit/>
                </a:bodyPr>
                <a:lstStyle/>
                <a:p>
                  <a:endParaRPr sz="2400"/>
                </a:p>
              </p:txBody>
            </p:sp>
            <p:sp>
              <p:nvSpPr>
                <p:cNvPr id="1809" name="Google Shape;1809;p39">
                  <a:extLst>
                    <a:ext uri="{FF2B5EF4-FFF2-40B4-BE49-F238E27FC236}">
                      <a16:creationId xmlns:a16="http://schemas.microsoft.com/office/drawing/2014/main" id="{2276AF19-FFAD-5DD0-FF55-D7E02B7C2588}"/>
                    </a:ext>
                  </a:extLst>
                </p:cNvPr>
                <p:cNvSpPr/>
                <p:nvPr/>
              </p:nvSpPr>
              <p:spPr>
                <a:xfrm flipH="1">
                  <a:off x="3392198" y="3826774"/>
                  <a:ext cx="135656" cy="66874"/>
                </a:xfrm>
                <a:custGeom>
                  <a:avLst/>
                  <a:gdLst/>
                  <a:ahLst/>
                  <a:cxnLst/>
                  <a:rect l="l" t="t" r="r" b="b"/>
                  <a:pathLst>
                    <a:path w="2418" h="1192" extrusionOk="0">
                      <a:moveTo>
                        <a:pt x="1215" y="1"/>
                      </a:moveTo>
                      <a:cubicBezTo>
                        <a:pt x="1161" y="1"/>
                        <a:pt x="1110" y="4"/>
                        <a:pt x="1055" y="7"/>
                      </a:cubicBezTo>
                      <a:cubicBezTo>
                        <a:pt x="587" y="51"/>
                        <a:pt x="195" y="270"/>
                        <a:pt x="0" y="560"/>
                      </a:cubicBezTo>
                      <a:cubicBezTo>
                        <a:pt x="444" y="929"/>
                        <a:pt x="997" y="1192"/>
                        <a:pt x="1669" y="1192"/>
                      </a:cubicBezTo>
                      <a:cubicBezTo>
                        <a:pt x="1895" y="1192"/>
                        <a:pt x="2131" y="1161"/>
                        <a:pt x="2372" y="1103"/>
                      </a:cubicBezTo>
                      <a:cubicBezTo>
                        <a:pt x="2407" y="1011"/>
                        <a:pt x="2417" y="912"/>
                        <a:pt x="2410" y="813"/>
                      </a:cubicBezTo>
                      <a:cubicBezTo>
                        <a:pt x="2366" y="345"/>
                        <a:pt x="1847" y="1"/>
                        <a:pt x="1215" y="1"/>
                      </a:cubicBezTo>
                      <a:close/>
                    </a:path>
                  </a:pathLst>
                </a:custGeom>
                <a:solidFill>
                  <a:srgbClr val="C67C71"/>
                </a:solidFill>
                <a:ln>
                  <a:noFill/>
                </a:ln>
              </p:spPr>
              <p:txBody>
                <a:bodyPr spcFirstLastPara="1" wrap="square" lIns="121900" tIns="121900" rIns="121900" bIns="121900" anchor="ctr" anchorCtr="0">
                  <a:noAutofit/>
                </a:bodyPr>
                <a:lstStyle/>
                <a:p>
                  <a:endParaRPr sz="2400"/>
                </a:p>
              </p:txBody>
            </p:sp>
            <p:sp>
              <p:nvSpPr>
                <p:cNvPr id="1810" name="Google Shape;1810;p39">
                  <a:extLst>
                    <a:ext uri="{FF2B5EF4-FFF2-40B4-BE49-F238E27FC236}">
                      <a16:creationId xmlns:a16="http://schemas.microsoft.com/office/drawing/2014/main" id="{03CCF002-5AC7-0EE7-9CF4-18DE0019826B}"/>
                    </a:ext>
                  </a:extLst>
                </p:cNvPr>
                <p:cNvSpPr/>
                <p:nvPr/>
              </p:nvSpPr>
              <p:spPr>
                <a:xfrm flipH="1">
                  <a:off x="3308726" y="3838275"/>
                  <a:ext cx="59076" cy="12455"/>
                </a:xfrm>
                <a:custGeom>
                  <a:avLst/>
                  <a:gdLst/>
                  <a:ahLst/>
                  <a:cxnLst/>
                  <a:rect l="l" t="t" r="r" b="b"/>
                  <a:pathLst>
                    <a:path w="1053" h="222" extrusionOk="0">
                      <a:moveTo>
                        <a:pt x="97" y="0"/>
                      </a:moveTo>
                      <a:cubicBezTo>
                        <a:pt x="52" y="0"/>
                        <a:pt x="11" y="31"/>
                        <a:pt x="8" y="78"/>
                      </a:cubicBezTo>
                      <a:cubicBezTo>
                        <a:pt x="1" y="127"/>
                        <a:pt x="39" y="168"/>
                        <a:pt x="83" y="171"/>
                      </a:cubicBezTo>
                      <a:cubicBezTo>
                        <a:pt x="349" y="195"/>
                        <a:pt x="615" y="212"/>
                        <a:pt x="882" y="222"/>
                      </a:cubicBezTo>
                      <a:cubicBezTo>
                        <a:pt x="943" y="171"/>
                        <a:pt x="998" y="113"/>
                        <a:pt x="1052" y="58"/>
                      </a:cubicBezTo>
                      <a:cubicBezTo>
                        <a:pt x="735" y="48"/>
                        <a:pt x="417" y="27"/>
                        <a:pt x="100" y="0"/>
                      </a:cubicBezTo>
                      <a:close/>
                    </a:path>
                  </a:pathLst>
                </a:custGeom>
                <a:solidFill>
                  <a:srgbClr val="A87769"/>
                </a:solidFill>
                <a:ln>
                  <a:noFill/>
                </a:ln>
              </p:spPr>
              <p:txBody>
                <a:bodyPr spcFirstLastPara="1" wrap="square" lIns="121900" tIns="121900" rIns="121900" bIns="121900" anchor="ctr" anchorCtr="0">
                  <a:noAutofit/>
                </a:bodyPr>
                <a:lstStyle/>
                <a:p>
                  <a:endParaRPr sz="2400"/>
                </a:p>
              </p:txBody>
            </p:sp>
            <p:sp>
              <p:nvSpPr>
                <p:cNvPr id="1811" name="Google Shape;1811;p39">
                  <a:extLst>
                    <a:ext uri="{FF2B5EF4-FFF2-40B4-BE49-F238E27FC236}">
                      <a16:creationId xmlns:a16="http://schemas.microsoft.com/office/drawing/2014/main" id="{0BC37B27-AFD5-0FB0-C477-756022849ABC}"/>
                    </a:ext>
                  </a:extLst>
                </p:cNvPr>
                <p:cNvSpPr/>
                <p:nvPr/>
              </p:nvSpPr>
              <p:spPr>
                <a:xfrm flipH="1">
                  <a:off x="3334414" y="3728713"/>
                  <a:ext cx="174871" cy="90830"/>
                </a:xfrm>
                <a:custGeom>
                  <a:avLst/>
                  <a:gdLst/>
                  <a:ahLst/>
                  <a:cxnLst/>
                  <a:rect l="l" t="t" r="r" b="b"/>
                  <a:pathLst>
                    <a:path w="3117" h="1619" extrusionOk="0">
                      <a:moveTo>
                        <a:pt x="1980" y="0"/>
                      </a:moveTo>
                      <a:cubicBezTo>
                        <a:pt x="1628" y="0"/>
                        <a:pt x="1256" y="103"/>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11" y="267"/>
                        <a:pt x="1656" y="172"/>
                        <a:pt x="1977" y="172"/>
                      </a:cubicBezTo>
                      <a:lnTo>
                        <a:pt x="2004" y="172"/>
                      </a:lnTo>
                      <a:cubicBezTo>
                        <a:pt x="2389" y="178"/>
                        <a:pt x="2745" y="339"/>
                        <a:pt x="2953" y="598"/>
                      </a:cubicBezTo>
                      <a:cubicBezTo>
                        <a:pt x="2970" y="618"/>
                        <a:pt x="2994" y="629"/>
                        <a:pt x="3021" y="629"/>
                      </a:cubicBezTo>
                      <a:cubicBezTo>
                        <a:pt x="3038" y="629"/>
                        <a:pt x="3059" y="622"/>
                        <a:pt x="3076" y="608"/>
                      </a:cubicBezTo>
                      <a:cubicBezTo>
                        <a:pt x="3110" y="581"/>
                        <a:pt x="3117" y="526"/>
                        <a:pt x="3086" y="489"/>
                      </a:cubicBezTo>
                      <a:cubicBezTo>
                        <a:pt x="2847" y="192"/>
                        <a:pt x="2441" y="8"/>
                        <a:pt x="2008" y="0"/>
                      </a:cubicBezTo>
                      <a:close/>
                    </a:path>
                  </a:pathLst>
                </a:custGeom>
                <a:solidFill>
                  <a:srgbClr val="513E2F"/>
                </a:solidFill>
                <a:ln>
                  <a:noFill/>
                </a:ln>
              </p:spPr>
              <p:txBody>
                <a:bodyPr spcFirstLastPara="1" wrap="square" lIns="121900" tIns="121900" rIns="121900" bIns="121900" anchor="ctr" anchorCtr="0">
                  <a:noAutofit/>
                </a:bodyPr>
                <a:lstStyle/>
                <a:p>
                  <a:endParaRPr sz="2400"/>
                </a:p>
              </p:txBody>
            </p:sp>
            <p:sp>
              <p:nvSpPr>
                <p:cNvPr id="1812" name="Google Shape;1812;p39">
                  <a:extLst>
                    <a:ext uri="{FF2B5EF4-FFF2-40B4-BE49-F238E27FC236}">
                      <a16:creationId xmlns:a16="http://schemas.microsoft.com/office/drawing/2014/main" id="{73873A03-1303-E904-7104-45A66D37C330}"/>
                    </a:ext>
                  </a:extLst>
                </p:cNvPr>
                <p:cNvSpPr/>
                <p:nvPr/>
              </p:nvSpPr>
              <p:spPr>
                <a:xfrm flipH="1">
                  <a:off x="3165277" y="3670201"/>
                  <a:ext cx="109793" cy="61993"/>
                </a:xfrm>
                <a:custGeom>
                  <a:avLst/>
                  <a:gdLst/>
                  <a:ahLst/>
                  <a:cxnLst/>
                  <a:rect l="l" t="t" r="r" b="b"/>
                  <a:pathLst>
                    <a:path w="1957" h="1105" extrusionOk="0">
                      <a:moveTo>
                        <a:pt x="1949" y="565"/>
                      </a:moveTo>
                      <a:cubicBezTo>
                        <a:pt x="1953" y="576"/>
                        <a:pt x="1956" y="583"/>
                        <a:pt x="1956" y="583"/>
                      </a:cubicBezTo>
                      <a:cubicBezTo>
                        <a:pt x="1956" y="583"/>
                        <a:pt x="1954" y="576"/>
                        <a:pt x="1949" y="565"/>
                      </a:cubicBezTo>
                      <a:close/>
                      <a:moveTo>
                        <a:pt x="1241" y="0"/>
                      </a:moveTo>
                      <a:cubicBezTo>
                        <a:pt x="1162" y="0"/>
                        <a:pt x="1072" y="10"/>
                        <a:pt x="973" y="33"/>
                      </a:cubicBezTo>
                      <a:cubicBezTo>
                        <a:pt x="256" y="197"/>
                        <a:pt x="0" y="887"/>
                        <a:pt x="0" y="887"/>
                      </a:cubicBezTo>
                      <a:lnTo>
                        <a:pt x="58" y="1105"/>
                      </a:lnTo>
                      <a:cubicBezTo>
                        <a:pt x="58" y="1105"/>
                        <a:pt x="349" y="405"/>
                        <a:pt x="1065" y="245"/>
                      </a:cubicBezTo>
                      <a:cubicBezTo>
                        <a:pt x="1165" y="222"/>
                        <a:pt x="1255" y="212"/>
                        <a:pt x="1335" y="212"/>
                      </a:cubicBezTo>
                      <a:cubicBezTo>
                        <a:pt x="1760" y="212"/>
                        <a:pt x="1915" y="491"/>
                        <a:pt x="1949" y="565"/>
                      </a:cubicBezTo>
                      <a:lnTo>
                        <a:pt x="1949" y="565"/>
                      </a:lnTo>
                      <a:cubicBezTo>
                        <a:pt x="1928" y="515"/>
                        <a:pt x="1870" y="377"/>
                        <a:pt x="1864" y="375"/>
                      </a:cubicBezTo>
                      <a:cubicBezTo>
                        <a:pt x="1864" y="375"/>
                        <a:pt x="1733" y="0"/>
                        <a:pt x="1241" y="0"/>
                      </a:cubicBezTo>
                      <a:close/>
                    </a:path>
                  </a:pathLst>
                </a:custGeom>
                <a:solidFill>
                  <a:srgbClr val="CC0000"/>
                </a:solidFill>
                <a:ln>
                  <a:noFill/>
                </a:ln>
              </p:spPr>
              <p:txBody>
                <a:bodyPr spcFirstLastPara="1" wrap="square" lIns="121900" tIns="121900" rIns="121900" bIns="121900" anchor="ctr" anchorCtr="0">
                  <a:noAutofit/>
                </a:bodyPr>
                <a:lstStyle/>
                <a:p>
                  <a:endParaRPr sz="2400"/>
                </a:p>
              </p:txBody>
            </p:sp>
            <p:sp>
              <p:nvSpPr>
                <p:cNvPr id="1813" name="Google Shape;1813;p39">
                  <a:extLst>
                    <a:ext uri="{FF2B5EF4-FFF2-40B4-BE49-F238E27FC236}">
                      <a16:creationId xmlns:a16="http://schemas.microsoft.com/office/drawing/2014/main" id="{079524CB-7A62-22BA-922C-4F47C1C84DE8}"/>
                    </a:ext>
                  </a:extLst>
                </p:cNvPr>
                <p:cNvSpPr/>
                <p:nvPr/>
              </p:nvSpPr>
              <p:spPr>
                <a:xfrm flipH="1">
                  <a:off x="3149005" y="3607314"/>
                  <a:ext cx="176611" cy="36074"/>
                </a:xfrm>
                <a:custGeom>
                  <a:avLst/>
                  <a:gdLst/>
                  <a:ahLst/>
                  <a:cxnLst/>
                  <a:rect l="l" t="t" r="r" b="b"/>
                  <a:pathLst>
                    <a:path w="3148" h="643" extrusionOk="0">
                      <a:moveTo>
                        <a:pt x="3093" y="1"/>
                      </a:moveTo>
                      <a:cubicBezTo>
                        <a:pt x="3087" y="1"/>
                        <a:pt x="3081" y="2"/>
                        <a:pt x="3076" y="4"/>
                      </a:cubicBezTo>
                      <a:cubicBezTo>
                        <a:pt x="2891" y="58"/>
                        <a:pt x="2243" y="246"/>
                        <a:pt x="1526" y="345"/>
                      </a:cubicBezTo>
                      <a:cubicBezTo>
                        <a:pt x="812" y="444"/>
                        <a:pt x="226" y="485"/>
                        <a:pt x="51" y="495"/>
                      </a:cubicBezTo>
                      <a:cubicBezTo>
                        <a:pt x="24" y="499"/>
                        <a:pt x="0" y="522"/>
                        <a:pt x="4" y="550"/>
                      </a:cubicBezTo>
                      <a:lnTo>
                        <a:pt x="4" y="590"/>
                      </a:lnTo>
                      <a:cubicBezTo>
                        <a:pt x="7" y="622"/>
                        <a:pt x="31" y="642"/>
                        <a:pt x="58" y="642"/>
                      </a:cubicBezTo>
                      <a:cubicBezTo>
                        <a:pt x="259" y="636"/>
                        <a:pt x="1020" y="604"/>
                        <a:pt x="1635" y="526"/>
                      </a:cubicBezTo>
                      <a:cubicBezTo>
                        <a:pt x="2253" y="447"/>
                        <a:pt x="2936" y="174"/>
                        <a:pt x="3109" y="103"/>
                      </a:cubicBezTo>
                      <a:cubicBezTo>
                        <a:pt x="3134" y="92"/>
                        <a:pt x="3147" y="65"/>
                        <a:pt x="3141" y="37"/>
                      </a:cubicBezTo>
                      <a:cubicBezTo>
                        <a:pt x="3135" y="16"/>
                        <a:pt x="3115" y="1"/>
                        <a:pt x="3093"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4" name="Google Shape;1814;p39">
                  <a:extLst>
                    <a:ext uri="{FF2B5EF4-FFF2-40B4-BE49-F238E27FC236}">
                      <a16:creationId xmlns:a16="http://schemas.microsoft.com/office/drawing/2014/main" id="{F7A7E346-DE2C-D1E6-0FED-2CDC58D86025}"/>
                    </a:ext>
                  </a:extLst>
                </p:cNvPr>
                <p:cNvSpPr/>
                <p:nvPr/>
              </p:nvSpPr>
              <p:spPr>
                <a:xfrm flipH="1">
                  <a:off x="2981958" y="3334334"/>
                  <a:ext cx="897472" cy="1409688"/>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815" name="Google Shape;1815;p39">
                  <a:extLst>
                    <a:ext uri="{FF2B5EF4-FFF2-40B4-BE49-F238E27FC236}">
                      <a16:creationId xmlns:a16="http://schemas.microsoft.com/office/drawing/2014/main" id="{BC4BE84E-5D1B-9143-53DF-93D685EA942A}"/>
                    </a:ext>
                  </a:extLst>
                </p:cNvPr>
                <p:cNvSpPr/>
                <p:nvPr/>
              </p:nvSpPr>
              <p:spPr>
                <a:xfrm flipH="1">
                  <a:off x="3286269" y="4059699"/>
                  <a:ext cx="1426630" cy="684282"/>
                </a:xfrm>
                <a:custGeom>
                  <a:avLst/>
                  <a:gdLst/>
                  <a:ahLst/>
                  <a:cxnLst/>
                  <a:rect l="l" t="t" r="r" b="b"/>
                  <a:pathLst>
                    <a:path w="25429" h="12197" extrusionOk="0">
                      <a:moveTo>
                        <a:pt x="12089" y="0"/>
                      </a:moveTo>
                      <a:cubicBezTo>
                        <a:pt x="10233" y="0"/>
                        <a:pt x="8085" y="175"/>
                        <a:pt x="6292" y="175"/>
                      </a:cubicBezTo>
                      <a:cubicBezTo>
                        <a:pt x="6130" y="175"/>
                        <a:pt x="5970" y="173"/>
                        <a:pt x="5814" y="170"/>
                      </a:cubicBezTo>
                      <a:cubicBezTo>
                        <a:pt x="4695" y="148"/>
                        <a:pt x="3732" y="78"/>
                        <a:pt x="2936" y="78"/>
                      </a:cubicBezTo>
                      <a:cubicBezTo>
                        <a:pt x="1315" y="78"/>
                        <a:pt x="385" y="368"/>
                        <a:pt x="229" y="1938"/>
                      </a:cubicBezTo>
                      <a:cubicBezTo>
                        <a:pt x="1" y="4280"/>
                        <a:pt x="1998" y="12127"/>
                        <a:pt x="1977" y="12196"/>
                      </a:cubicBezTo>
                      <a:lnTo>
                        <a:pt x="24859" y="12189"/>
                      </a:lnTo>
                      <a:cubicBezTo>
                        <a:pt x="25176" y="12189"/>
                        <a:pt x="25429" y="11937"/>
                        <a:pt x="25429" y="11623"/>
                      </a:cubicBezTo>
                      <a:lnTo>
                        <a:pt x="25429" y="10885"/>
                      </a:lnTo>
                      <a:cubicBezTo>
                        <a:pt x="25429" y="10544"/>
                        <a:pt x="25153" y="10271"/>
                        <a:pt x="24816" y="10271"/>
                      </a:cubicBezTo>
                      <a:cubicBezTo>
                        <a:pt x="24810" y="10271"/>
                        <a:pt x="24804" y="10271"/>
                        <a:pt x="24797" y="10271"/>
                      </a:cubicBezTo>
                      <a:lnTo>
                        <a:pt x="15413" y="10554"/>
                      </a:lnTo>
                      <a:cubicBezTo>
                        <a:pt x="15932" y="7554"/>
                        <a:pt x="16871" y="1338"/>
                        <a:pt x="15877" y="648"/>
                      </a:cubicBezTo>
                      <a:cubicBezTo>
                        <a:pt x="15138" y="136"/>
                        <a:pt x="13727" y="0"/>
                        <a:pt x="1208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16" name="Google Shape;1816;p39">
                  <a:extLst>
                    <a:ext uri="{FF2B5EF4-FFF2-40B4-BE49-F238E27FC236}">
                      <a16:creationId xmlns:a16="http://schemas.microsoft.com/office/drawing/2014/main" id="{9E807BC8-9376-EEF7-E94B-060AF47470B6}"/>
                    </a:ext>
                  </a:extLst>
                </p:cNvPr>
                <p:cNvSpPr/>
                <p:nvPr/>
              </p:nvSpPr>
              <p:spPr>
                <a:xfrm flipH="1">
                  <a:off x="4228699" y="4204996"/>
                  <a:ext cx="111756" cy="111700"/>
                </a:xfrm>
                <a:custGeom>
                  <a:avLst/>
                  <a:gdLst/>
                  <a:ahLst/>
                  <a:cxnLst/>
                  <a:rect l="l" t="t" r="r" b="b"/>
                  <a:pathLst>
                    <a:path w="1992" h="1991" extrusionOk="0">
                      <a:moveTo>
                        <a:pt x="995" y="0"/>
                      </a:moveTo>
                      <a:cubicBezTo>
                        <a:pt x="445" y="0"/>
                        <a:pt x="1" y="444"/>
                        <a:pt x="1" y="993"/>
                      </a:cubicBezTo>
                      <a:cubicBezTo>
                        <a:pt x="1" y="1543"/>
                        <a:pt x="445" y="1990"/>
                        <a:pt x="995" y="1990"/>
                      </a:cubicBezTo>
                      <a:cubicBezTo>
                        <a:pt x="1548" y="1990"/>
                        <a:pt x="1992" y="1543"/>
                        <a:pt x="1992" y="993"/>
                      </a:cubicBezTo>
                      <a:cubicBezTo>
                        <a:pt x="1992" y="444"/>
                        <a:pt x="1548" y="0"/>
                        <a:pt x="99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17" name="Google Shape;1817;p39">
                  <a:extLst>
                    <a:ext uri="{FF2B5EF4-FFF2-40B4-BE49-F238E27FC236}">
                      <a16:creationId xmlns:a16="http://schemas.microsoft.com/office/drawing/2014/main" id="{22A2E417-0C93-5EA1-B9A4-A794A74C83FF}"/>
                    </a:ext>
                  </a:extLst>
                </p:cNvPr>
                <p:cNvSpPr/>
                <p:nvPr/>
              </p:nvSpPr>
              <p:spPr>
                <a:xfrm flipH="1">
                  <a:off x="3607061" y="3744364"/>
                  <a:ext cx="111756" cy="146596"/>
                </a:xfrm>
                <a:custGeom>
                  <a:avLst/>
                  <a:gdLst/>
                  <a:ahLst/>
                  <a:cxnLst/>
                  <a:rect l="l" t="t" r="r" b="b"/>
                  <a:pathLst>
                    <a:path w="1992" h="2613" extrusionOk="0">
                      <a:moveTo>
                        <a:pt x="1914" y="1"/>
                      </a:moveTo>
                      <a:cubicBezTo>
                        <a:pt x="1894" y="1"/>
                        <a:pt x="1873" y="11"/>
                        <a:pt x="1861" y="29"/>
                      </a:cubicBezTo>
                      <a:lnTo>
                        <a:pt x="25" y="2507"/>
                      </a:lnTo>
                      <a:cubicBezTo>
                        <a:pt x="0" y="2535"/>
                        <a:pt x="8" y="2576"/>
                        <a:pt x="38" y="2599"/>
                      </a:cubicBezTo>
                      <a:cubicBezTo>
                        <a:pt x="50" y="2608"/>
                        <a:pt x="64" y="2612"/>
                        <a:pt x="79" y="2612"/>
                      </a:cubicBezTo>
                      <a:cubicBezTo>
                        <a:pt x="99" y="2612"/>
                        <a:pt x="119" y="2604"/>
                        <a:pt x="131" y="2585"/>
                      </a:cubicBezTo>
                      <a:lnTo>
                        <a:pt x="1967" y="107"/>
                      </a:lnTo>
                      <a:cubicBezTo>
                        <a:pt x="1991" y="77"/>
                        <a:pt x="1984" y="36"/>
                        <a:pt x="1954" y="15"/>
                      </a:cubicBezTo>
                      <a:cubicBezTo>
                        <a:pt x="1942" y="5"/>
                        <a:pt x="1928" y="1"/>
                        <a:pt x="1914"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8" name="Google Shape;1818;p39">
                  <a:extLst>
                    <a:ext uri="{FF2B5EF4-FFF2-40B4-BE49-F238E27FC236}">
                      <a16:creationId xmlns:a16="http://schemas.microsoft.com/office/drawing/2014/main" id="{B2A81E93-A5CF-592A-0BC9-3AE40ABC8BE1}"/>
                    </a:ext>
                  </a:extLst>
                </p:cNvPr>
                <p:cNvSpPr/>
                <p:nvPr/>
              </p:nvSpPr>
              <p:spPr>
                <a:xfrm flipH="1">
                  <a:off x="3657884" y="3838892"/>
                  <a:ext cx="156302" cy="144464"/>
                </a:xfrm>
                <a:custGeom>
                  <a:avLst/>
                  <a:gdLst/>
                  <a:ahLst/>
                  <a:cxnLst/>
                  <a:rect l="l" t="t" r="r" b="b"/>
                  <a:pathLst>
                    <a:path w="2786" h="2575" extrusionOk="0">
                      <a:moveTo>
                        <a:pt x="1306" y="1"/>
                      </a:moveTo>
                      <a:cubicBezTo>
                        <a:pt x="1149" y="1"/>
                        <a:pt x="994" y="25"/>
                        <a:pt x="844" y="75"/>
                      </a:cubicBezTo>
                      <a:cubicBezTo>
                        <a:pt x="612" y="149"/>
                        <a:pt x="386" y="289"/>
                        <a:pt x="233" y="529"/>
                      </a:cubicBezTo>
                      <a:cubicBezTo>
                        <a:pt x="79" y="768"/>
                        <a:pt x="0" y="1119"/>
                        <a:pt x="69" y="1453"/>
                      </a:cubicBezTo>
                      <a:cubicBezTo>
                        <a:pt x="123" y="1720"/>
                        <a:pt x="267" y="1952"/>
                        <a:pt x="435" y="2112"/>
                      </a:cubicBezTo>
                      <a:cubicBezTo>
                        <a:pt x="605" y="2276"/>
                        <a:pt x="799" y="2372"/>
                        <a:pt x="991" y="2440"/>
                      </a:cubicBezTo>
                      <a:cubicBezTo>
                        <a:pt x="1244" y="2530"/>
                        <a:pt x="1501" y="2575"/>
                        <a:pt x="1754" y="2575"/>
                      </a:cubicBezTo>
                      <a:cubicBezTo>
                        <a:pt x="1857" y="2575"/>
                        <a:pt x="1958" y="2568"/>
                        <a:pt x="2059" y="2553"/>
                      </a:cubicBezTo>
                      <a:cubicBezTo>
                        <a:pt x="2247" y="2525"/>
                        <a:pt x="2438" y="2468"/>
                        <a:pt x="2575" y="2304"/>
                      </a:cubicBezTo>
                      <a:cubicBezTo>
                        <a:pt x="2715" y="2140"/>
                        <a:pt x="2786" y="1849"/>
                        <a:pt x="2697" y="1600"/>
                      </a:cubicBezTo>
                      <a:lnTo>
                        <a:pt x="2431" y="546"/>
                      </a:lnTo>
                      <a:lnTo>
                        <a:pt x="2414" y="481"/>
                      </a:lnTo>
                      <a:cubicBezTo>
                        <a:pt x="2401" y="402"/>
                        <a:pt x="2343" y="351"/>
                        <a:pt x="2288" y="317"/>
                      </a:cubicBezTo>
                      <a:cubicBezTo>
                        <a:pt x="1976" y="109"/>
                        <a:pt x="1636" y="1"/>
                        <a:pt x="1306"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819" name="Google Shape;1819;p39">
                  <a:extLst>
                    <a:ext uri="{FF2B5EF4-FFF2-40B4-BE49-F238E27FC236}">
                      <a16:creationId xmlns:a16="http://schemas.microsoft.com/office/drawing/2014/main" id="{C338252E-1953-0E4F-C3FA-40FD5F0389BD}"/>
                    </a:ext>
                  </a:extLst>
                </p:cNvPr>
                <p:cNvSpPr/>
                <p:nvPr/>
              </p:nvSpPr>
              <p:spPr>
                <a:xfrm flipH="1">
                  <a:off x="3689078" y="3881639"/>
                  <a:ext cx="104407" cy="61993"/>
                </a:xfrm>
                <a:custGeom>
                  <a:avLst/>
                  <a:gdLst/>
                  <a:ahLst/>
                  <a:cxnLst/>
                  <a:rect l="l" t="t" r="r" b="b"/>
                  <a:pathLst>
                    <a:path w="1861" h="1105" extrusionOk="0">
                      <a:moveTo>
                        <a:pt x="955" y="0"/>
                      </a:moveTo>
                      <a:cubicBezTo>
                        <a:pt x="812" y="0"/>
                        <a:pt x="665" y="40"/>
                        <a:pt x="529" y="145"/>
                      </a:cubicBezTo>
                      <a:cubicBezTo>
                        <a:pt x="1" y="556"/>
                        <a:pt x="396" y="1105"/>
                        <a:pt x="953" y="1105"/>
                      </a:cubicBezTo>
                      <a:cubicBezTo>
                        <a:pt x="979" y="1105"/>
                        <a:pt x="1005" y="1104"/>
                        <a:pt x="1032" y="1101"/>
                      </a:cubicBezTo>
                      <a:cubicBezTo>
                        <a:pt x="1626" y="1046"/>
                        <a:pt x="1861" y="811"/>
                        <a:pt x="1861" y="811"/>
                      </a:cubicBezTo>
                      <a:lnTo>
                        <a:pt x="1820" y="381"/>
                      </a:lnTo>
                      <a:cubicBezTo>
                        <a:pt x="1820" y="381"/>
                        <a:pt x="1400" y="0"/>
                        <a:pt x="955"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20" name="Google Shape;1820;p39">
                  <a:extLst>
                    <a:ext uri="{FF2B5EF4-FFF2-40B4-BE49-F238E27FC236}">
                      <a16:creationId xmlns:a16="http://schemas.microsoft.com/office/drawing/2014/main" id="{2CAE7A9D-7F1B-898D-6628-B5427D7F2710}"/>
                    </a:ext>
                  </a:extLst>
                </p:cNvPr>
                <p:cNvSpPr/>
                <p:nvPr/>
              </p:nvSpPr>
              <p:spPr>
                <a:xfrm flipH="1">
                  <a:off x="3226018" y="3642432"/>
                  <a:ext cx="393559" cy="259923"/>
                </a:xfrm>
                <a:custGeom>
                  <a:avLst/>
                  <a:gdLst/>
                  <a:ahLst/>
                  <a:cxnLst/>
                  <a:rect l="l" t="t" r="r" b="b"/>
                  <a:pathLst>
                    <a:path w="7015" h="4633" extrusionOk="0">
                      <a:moveTo>
                        <a:pt x="4834" y="156"/>
                      </a:moveTo>
                      <a:cubicBezTo>
                        <a:pt x="5059" y="156"/>
                        <a:pt x="5274" y="163"/>
                        <a:pt x="5469" y="183"/>
                      </a:cubicBezTo>
                      <a:cubicBezTo>
                        <a:pt x="5578" y="194"/>
                        <a:pt x="5674" y="262"/>
                        <a:pt x="5718" y="364"/>
                      </a:cubicBezTo>
                      <a:cubicBezTo>
                        <a:pt x="5919" y="829"/>
                        <a:pt x="6336" y="2020"/>
                        <a:pt x="5892" y="3010"/>
                      </a:cubicBezTo>
                      <a:cubicBezTo>
                        <a:pt x="5625" y="3604"/>
                        <a:pt x="5086" y="4040"/>
                        <a:pt x="4284" y="4307"/>
                      </a:cubicBezTo>
                      <a:cubicBezTo>
                        <a:pt x="3946" y="4420"/>
                        <a:pt x="3615" y="4478"/>
                        <a:pt x="3304" y="4478"/>
                      </a:cubicBezTo>
                      <a:cubicBezTo>
                        <a:pt x="1488" y="4478"/>
                        <a:pt x="546" y="2570"/>
                        <a:pt x="229" y="1751"/>
                      </a:cubicBezTo>
                      <a:cubicBezTo>
                        <a:pt x="174" y="1610"/>
                        <a:pt x="229" y="1453"/>
                        <a:pt x="358" y="1378"/>
                      </a:cubicBezTo>
                      <a:cubicBezTo>
                        <a:pt x="905" y="1064"/>
                        <a:pt x="1994" y="508"/>
                        <a:pt x="3137" y="309"/>
                      </a:cubicBezTo>
                      <a:cubicBezTo>
                        <a:pt x="3725" y="207"/>
                        <a:pt x="4294" y="156"/>
                        <a:pt x="4834" y="156"/>
                      </a:cubicBezTo>
                      <a:close/>
                      <a:moveTo>
                        <a:pt x="4840" y="0"/>
                      </a:moveTo>
                      <a:cubicBezTo>
                        <a:pt x="4400" y="0"/>
                        <a:pt x="3814" y="34"/>
                        <a:pt x="3110" y="156"/>
                      </a:cubicBezTo>
                      <a:cubicBezTo>
                        <a:pt x="1932" y="358"/>
                        <a:pt x="812" y="938"/>
                        <a:pt x="280" y="1245"/>
                      </a:cubicBezTo>
                      <a:cubicBezTo>
                        <a:pt x="85" y="1357"/>
                        <a:pt x="0" y="1596"/>
                        <a:pt x="82" y="1805"/>
                      </a:cubicBezTo>
                      <a:cubicBezTo>
                        <a:pt x="410" y="2642"/>
                        <a:pt x="1386" y="4633"/>
                        <a:pt x="3303" y="4633"/>
                      </a:cubicBezTo>
                      <a:cubicBezTo>
                        <a:pt x="3620" y="4633"/>
                        <a:pt x="3964" y="4578"/>
                        <a:pt x="4335" y="4454"/>
                      </a:cubicBezTo>
                      <a:cubicBezTo>
                        <a:pt x="7015" y="3563"/>
                        <a:pt x="6196" y="1084"/>
                        <a:pt x="5861" y="303"/>
                      </a:cubicBezTo>
                      <a:cubicBezTo>
                        <a:pt x="5793" y="149"/>
                        <a:pt x="5650" y="43"/>
                        <a:pt x="5482" y="26"/>
                      </a:cubicBezTo>
                      <a:cubicBezTo>
                        <a:pt x="5329" y="13"/>
                        <a:pt x="5113" y="0"/>
                        <a:pt x="4840" y="0"/>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21" name="Google Shape;1821;p39">
                  <a:extLst>
                    <a:ext uri="{FF2B5EF4-FFF2-40B4-BE49-F238E27FC236}">
                      <a16:creationId xmlns:a16="http://schemas.microsoft.com/office/drawing/2014/main" id="{785310EF-CB8B-9F85-5955-CCDC4952868E}"/>
                    </a:ext>
                  </a:extLst>
                </p:cNvPr>
                <p:cNvSpPr/>
                <p:nvPr/>
              </p:nvSpPr>
              <p:spPr>
                <a:xfrm flipH="1">
                  <a:off x="2879720" y="3595869"/>
                  <a:ext cx="306712" cy="220539"/>
                </a:xfrm>
                <a:custGeom>
                  <a:avLst/>
                  <a:gdLst/>
                  <a:ahLst/>
                  <a:cxnLst/>
                  <a:rect l="l" t="t" r="r" b="b"/>
                  <a:pathLst>
                    <a:path w="5467" h="3931" extrusionOk="0">
                      <a:moveTo>
                        <a:pt x="2998" y="156"/>
                      </a:moveTo>
                      <a:cubicBezTo>
                        <a:pt x="3705" y="156"/>
                        <a:pt x="4090" y="238"/>
                        <a:pt x="4291" y="310"/>
                      </a:cubicBezTo>
                      <a:cubicBezTo>
                        <a:pt x="4356" y="334"/>
                        <a:pt x="4408" y="385"/>
                        <a:pt x="4431" y="454"/>
                      </a:cubicBezTo>
                      <a:cubicBezTo>
                        <a:pt x="4571" y="863"/>
                        <a:pt x="4991" y="2266"/>
                        <a:pt x="4558" y="3106"/>
                      </a:cubicBezTo>
                      <a:cubicBezTo>
                        <a:pt x="4404" y="3403"/>
                        <a:pt x="4168" y="3594"/>
                        <a:pt x="3834" y="3693"/>
                      </a:cubicBezTo>
                      <a:cubicBezTo>
                        <a:pt x="3650" y="3748"/>
                        <a:pt x="3455" y="3775"/>
                        <a:pt x="3261" y="3775"/>
                      </a:cubicBezTo>
                      <a:cubicBezTo>
                        <a:pt x="2585" y="3775"/>
                        <a:pt x="1851" y="3433"/>
                        <a:pt x="1250" y="2836"/>
                      </a:cubicBezTo>
                      <a:cubicBezTo>
                        <a:pt x="663" y="2256"/>
                        <a:pt x="274" y="1522"/>
                        <a:pt x="178" y="819"/>
                      </a:cubicBezTo>
                      <a:cubicBezTo>
                        <a:pt x="165" y="717"/>
                        <a:pt x="229" y="614"/>
                        <a:pt x="329" y="577"/>
                      </a:cubicBezTo>
                      <a:cubicBezTo>
                        <a:pt x="673" y="446"/>
                        <a:pt x="1414" y="221"/>
                        <a:pt x="2506" y="167"/>
                      </a:cubicBezTo>
                      <a:cubicBezTo>
                        <a:pt x="2677" y="160"/>
                        <a:pt x="2840" y="156"/>
                        <a:pt x="2998" y="156"/>
                      </a:cubicBezTo>
                      <a:close/>
                      <a:moveTo>
                        <a:pt x="3003" y="0"/>
                      </a:moveTo>
                      <a:cubicBezTo>
                        <a:pt x="2850" y="0"/>
                        <a:pt x="2682" y="4"/>
                        <a:pt x="2500" y="13"/>
                      </a:cubicBezTo>
                      <a:cubicBezTo>
                        <a:pt x="1397" y="65"/>
                        <a:pt x="646" y="290"/>
                        <a:pt x="274" y="430"/>
                      </a:cubicBezTo>
                      <a:cubicBezTo>
                        <a:pt x="106" y="495"/>
                        <a:pt x="1" y="662"/>
                        <a:pt x="25" y="840"/>
                      </a:cubicBezTo>
                      <a:cubicBezTo>
                        <a:pt x="226" y="2337"/>
                        <a:pt x="1718" y="3931"/>
                        <a:pt x="3256" y="3931"/>
                      </a:cubicBezTo>
                      <a:cubicBezTo>
                        <a:pt x="3464" y="3931"/>
                        <a:pt x="3672" y="3902"/>
                        <a:pt x="3878" y="3840"/>
                      </a:cubicBezTo>
                      <a:cubicBezTo>
                        <a:pt x="5466" y="3365"/>
                        <a:pt x="4790" y="1027"/>
                        <a:pt x="4578" y="402"/>
                      </a:cubicBezTo>
                      <a:cubicBezTo>
                        <a:pt x="4540" y="290"/>
                        <a:pt x="4452" y="201"/>
                        <a:pt x="4343" y="164"/>
                      </a:cubicBezTo>
                      <a:cubicBezTo>
                        <a:pt x="4140" y="90"/>
                        <a:pt x="3735" y="0"/>
                        <a:pt x="3003" y="0"/>
                      </a:cubicBezTo>
                      <a:close/>
                    </a:path>
                  </a:pathLst>
                </a:custGeom>
                <a:solidFill>
                  <a:srgbClr val="CD3027"/>
                </a:solidFill>
                <a:ln>
                  <a:noFill/>
                </a:ln>
              </p:spPr>
              <p:txBody>
                <a:bodyPr spcFirstLastPara="1" wrap="square" lIns="121900" tIns="121900" rIns="121900" bIns="121900" anchor="ctr" anchorCtr="0">
                  <a:noAutofit/>
                </a:bodyPr>
                <a:lstStyle/>
                <a:p>
                  <a:endParaRPr sz="2400"/>
                </a:p>
              </p:txBody>
            </p:sp>
            <p:sp>
              <p:nvSpPr>
                <p:cNvPr id="1822" name="Google Shape;1822;p39">
                  <a:extLst>
                    <a:ext uri="{FF2B5EF4-FFF2-40B4-BE49-F238E27FC236}">
                      <a16:creationId xmlns:a16="http://schemas.microsoft.com/office/drawing/2014/main" id="{7BAFFA4B-613E-D375-AAD8-44634D71743A}"/>
                    </a:ext>
                  </a:extLst>
                </p:cNvPr>
                <p:cNvSpPr/>
                <p:nvPr/>
              </p:nvSpPr>
              <p:spPr>
                <a:xfrm flipH="1">
                  <a:off x="2919957" y="3605574"/>
                  <a:ext cx="69230" cy="185643"/>
                </a:xfrm>
                <a:custGeom>
                  <a:avLst/>
                  <a:gdLst/>
                  <a:ahLst/>
                  <a:cxnLst/>
                  <a:rect l="l" t="t" r="r" b="b"/>
                  <a:pathLst>
                    <a:path w="1234" h="3309" extrusionOk="0">
                      <a:moveTo>
                        <a:pt x="0" y="0"/>
                      </a:moveTo>
                      <a:cubicBezTo>
                        <a:pt x="49" y="383"/>
                        <a:pt x="79" y="776"/>
                        <a:pt x="99" y="1175"/>
                      </a:cubicBezTo>
                      <a:lnTo>
                        <a:pt x="840" y="175"/>
                      </a:lnTo>
                      <a:cubicBezTo>
                        <a:pt x="820" y="158"/>
                        <a:pt x="799" y="144"/>
                        <a:pt x="775" y="137"/>
                      </a:cubicBezTo>
                      <a:cubicBezTo>
                        <a:pt x="629" y="86"/>
                        <a:pt x="389" y="28"/>
                        <a:pt x="0" y="0"/>
                      </a:cubicBezTo>
                      <a:close/>
                      <a:moveTo>
                        <a:pt x="919" y="291"/>
                      </a:moveTo>
                      <a:lnTo>
                        <a:pt x="107" y="1387"/>
                      </a:lnTo>
                      <a:cubicBezTo>
                        <a:pt x="117" y="1636"/>
                        <a:pt x="123" y="1888"/>
                        <a:pt x="127" y="2141"/>
                      </a:cubicBezTo>
                      <a:cubicBezTo>
                        <a:pt x="175" y="2189"/>
                        <a:pt x="222" y="2236"/>
                        <a:pt x="271" y="2294"/>
                      </a:cubicBezTo>
                      <a:cubicBezTo>
                        <a:pt x="430" y="2362"/>
                        <a:pt x="553" y="2485"/>
                        <a:pt x="598" y="2646"/>
                      </a:cubicBezTo>
                      <a:cubicBezTo>
                        <a:pt x="619" y="2718"/>
                        <a:pt x="622" y="2793"/>
                        <a:pt x="608" y="2865"/>
                      </a:cubicBezTo>
                      <a:cubicBezTo>
                        <a:pt x="663" y="3005"/>
                        <a:pt x="707" y="3155"/>
                        <a:pt x="734" y="3309"/>
                      </a:cubicBezTo>
                      <a:cubicBezTo>
                        <a:pt x="861" y="3210"/>
                        <a:pt x="963" y="3087"/>
                        <a:pt x="1042" y="2933"/>
                      </a:cubicBezTo>
                      <a:cubicBezTo>
                        <a:pt x="1182" y="2663"/>
                        <a:pt x="1233" y="2329"/>
                        <a:pt x="1233" y="1990"/>
                      </a:cubicBezTo>
                      <a:cubicBezTo>
                        <a:pt x="1233" y="1297"/>
                        <a:pt x="1015" y="577"/>
                        <a:pt x="919" y="29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23" name="Google Shape;1823;p39">
                  <a:extLst>
                    <a:ext uri="{FF2B5EF4-FFF2-40B4-BE49-F238E27FC236}">
                      <a16:creationId xmlns:a16="http://schemas.microsoft.com/office/drawing/2014/main" id="{7C967DF3-0353-861C-7EB8-071E9B38CF8B}"/>
                    </a:ext>
                  </a:extLst>
                </p:cNvPr>
                <p:cNvSpPr/>
                <p:nvPr/>
              </p:nvSpPr>
              <p:spPr>
                <a:xfrm flipH="1">
                  <a:off x="2937629" y="3615336"/>
                  <a:ext cx="46004" cy="68052"/>
                </a:xfrm>
                <a:custGeom>
                  <a:avLst/>
                  <a:gdLst/>
                  <a:ahLst/>
                  <a:cxnLst/>
                  <a:rect l="l" t="t" r="r" b="b"/>
                  <a:pathLst>
                    <a:path w="820" h="1213" extrusionOk="0">
                      <a:moveTo>
                        <a:pt x="741" y="1"/>
                      </a:moveTo>
                      <a:lnTo>
                        <a:pt x="0" y="1001"/>
                      </a:lnTo>
                      <a:cubicBezTo>
                        <a:pt x="4" y="1073"/>
                        <a:pt x="8" y="1141"/>
                        <a:pt x="8" y="1213"/>
                      </a:cubicBezTo>
                      <a:lnTo>
                        <a:pt x="820" y="117"/>
                      </a:lnTo>
                      <a:cubicBezTo>
                        <a:pt x="820" y="113"/>
                        <a:pt x="816" y="110"/>
                        <a:pt x="816" y="107"/>
                      </a:cubicBezTo>
                      <a:cubicBezTo>
                        <a:pt x="802" y="62"/>
                        <a:pt x="775" y="28"/>
                        <a:pt x="741" y="1"/>
                      </a:cubicBezTo>
                      <a:close/>
                    </a:path>
                  </a:pathLst>
                </a:custGeom>
                <a:solidFill>
                  <a:srgbClr val="A06F33"/>
                </a:solidFill>
                <a:ln>
                  <a:noFill/>
                </a:ln>
              </p:spPr>
              <p:txBody>
                <a:bodyPr spcFirstLastPara="1" wrap="square" lIns="121900" tIns="121900" rIns="121900" bIns="121900" anchor="ctr" anchorCtr="0">
                  <a:noAutofit/>
                </a:bodyPr>
                <a:lstStyle/>
                <a:p>
                  <a:endParaRPr sz="2400"/>
                </a:p>
              </p:txBody>
            </p:sp>
            <p:sp>
              <p:nvSpPr>
                <p:cNvPr id="1824" name="Google Shape;1824;p39">
                  <a:extLst>
                    <a:ext uri="{FF2B5EF4-FFF2-40B4-BE49-F238E27FC236}">
                      <a16:creationId xmlns:a16="http://schemas.microsoft.com/office/drawing/2014/main" id="{8E09D7CB-70A3-EC6B-DB96-3186CEAD332D}"/>
                    </a:ext>
                  </a:extLst>
                </p:cNvPr>
                <p:cNvSpPr/>
                <p:nvPr/>
              </p:nvSpPr>
              <p:spPr>
                <a:xfrm flipH="1">
                  <a:off x="2947942" y="3605182"/>
                  <a:ext cx="228562" cy="202474"/>
                </a:xfrm>
                <a:custGeom>
                  <a:avLst/>
                  <a:gdLst/>
                  <a:ahLst/>
                  <a:cxnLst/>
                  <a:rect l="l" t="t" r="r" b="b"/>
                  <a:pathLst>
                    <a:path w="4074" h="3609" extrusionOk="0">
                      <a:moveTo>
                        <a:pt x="1831" y="1274"/>
                      </a:moveTo>
                      <a:cubicBezTo>
                        <a:pt x="2097" y="1274"/>
                        <a:pt x="2356" y="1373"/>
                        <a:pt x="2554" y="1550"/>
                      </a:cubicBezTo>
                      <a:cubicBezTo>
                        <a:pt x="2589" y="1585"/>
                        <a:pt x="2592" y="1639"/>
                        <a:pt x="2561" y="1673"/>
                      </a:cubicBezTo>
                      <a:cubicBezTo>
                        <a:pt x="2545" y="1690"/>
                        <a:pt x="2520" y="1701"/>
                        <a:pt x="2496" y="1701"/>
                      </a:cubicBezTo>
                      <a:cubicBezTo>
                        <a:pt x="2476" y="1701"/>
                        <a:pt x="2455" y="1694"/>
                        <a:pt x="2438" y="1680"/>
                      </a:cubicBezTo>
                      <a:cubicBezTo>
                        <a:pt x="2274" y="1534"/>
                        <a:pt x="2056" y="1444"/>
                        <a:pt x="1834" y="1444"/>
                      </a:cubicBezTo>
                      <a:cubicBezTo>
                        <a:pt x="1814" y="1444"/>
                        <a:pt x="1793" y="1444"/>
                        <a:pt x="1773" y="1448"/>
                      </a:cubicBezTo>
                      <a:cubicBezTo>
                        <a:pt x="1677" y="1455"/>
                        <a:pt x="1602" y="1472"/>
                        <a:pt x="1544" y="1509"/>
                      </a:cubicBezTo>
                      <a:cubicBezTo>
                        <a:pt x="1401" y="1591"/>
                        <a:pt x="1329" y="1789"/>
                        <a:pt x="1387" y="1943"/>
                      </a:cubicBezTo>
                      <a:cubicBezTo>
                        <a:pt x="1404" y="1988"/>
                        <a:pt x="1384" y="2035"/>
                        <a:pt x="1339" y="2052"/>
                      </a:cubicBezTo>
                      <a:cubicBezTo>
                        <a:pt x="1329" y="2056"/>
                        <a:pt x="1319" y="2059"/>
                        <a:pt x="1308" y="2059"/>
                      </a:cubicBezTo>
                      <a:cubicBezTo>
                        <a:pt x="1275" y="2059"/>
                        <a:pt x="1240" y="2038"/>
                        <a:pt x="1226" y="2005"/>
                      </a:cubicBezTo>
                      <a:cubicBezTo>
                        <a:pt x="1138" y="1772"/>
                        <a:pt x="1244" y="1482"/>
                        <a:pt x="1459" y="1359"/>
                      </a:cubicBezTo>
                      <a:cubicBezTo>
                        <a:pt x="1541" y="1312"/>
                        <a:pt x="1639" y="1284"/>
                        <a:pt x="1759" y="1274"/>
                      </a:cubicBezTo>
                      <a:close/>
                      <a:moveTo>
                        <a:pt x="2329" y="1"/>
                      </a:moveTo>
                      <a:cubicBezTo>
                        <a:pt x="1237" y="55"/>
                        <a:pt x="496" y="280"/>
                        <a:pt x="152" y="411"/>
                      </a:cubicBezTo>
                      <a:cubicBezTo>
                        <a:pt x="59" y="444"/>
                        <a:pt x="1" y="530"/>
                        <a:pt x="1" y="625"/>
                      </a:cubicBezTo>
                      <a:lnTo>
                        <a:pt x="1" y="653"/>
                      </a:lnTo>
                      <a:cubicBezTo>
                        <a:pt x="97" y="1356"/>
                        <a:pt x="486" y="2090"/>
                        <a:pt x="1073" y="2670"/>
                      </a:cubicBezTo>
                      <a:cubicBezTo>
                        <a:pt x="1455" y="3049"/>
                        <a:pt x="1892" y="3329"/>
                        <a:pt x="2332" y="3480"/>
                      </a:cubicBezTo>
                      <a:cubicBezTo>
                        <a:pt x="2422" y="3418"/>
                        <a:pt x="2510" y="3349"/>
                        <a:pt x="2589" y="3275"/>
                      </a:cubicBezTo>
                      <a:cubicBezTo>
                        <a:pt x="2592" y="3271"/>
                        <a:pt x="2595" y="3271"/>
                        <a:pt x="2599" y="3267"/>
                      </a:cubicBezTo>
                      <a:cubicBezTo>
                        <a:pt x="2540" y="3209"/>
                        <a:pt x="2500" y="3138"/>
                        <a:pt x="2476" y="3056"/>
                      </a:cubicBezTo>
                      <a:cubicBezTo>
                        <a:pt x="2387" y="2735"/>
                        <a:pt x="2643" y="2383"/>
                        <a:pt x="3046" y="2274"/>
                      </a:cubicBezTo>
                      <a:cubicBezTo>
                        <a:pt x="3131" y="2251"/>
                        <a:pt x="3213" y="2240"/>
                        <a:pt x="3295" y="2240"/>
                      </a:cubicBezTo>
                      <a:cubicBezTo>
                        <a:pt x="3408" y="2240"/>
                        <a:pt x="3514" y="2260"/>
                        <a:pt x="3610" y="2301"/>
                      </a:cubicBezTo>
                      <a:cubicBezTo>
                        <a:pt x="3561" y="2243"/>
                        <a:pt x="3514" y="2196"/>
                        <a:pt x="3466" y="2148"/>
                      </a:cubicBezTo>
                      <a:cubicBezTo>
                        <a:pt x="3384" y="2076"/>
                        <a:pt x="3298" y="2015"/>
                        <a:pt x="3216" y="1970"/>
                      </a:cubicBezTo>
                      <a:cubicBezTo>
                        <a:pt x="3169" y="1943"/>
                        <a:pt x="3121" y="1916"/>
                        <a:pt x="3080" y="1889"/>
                      </a:cubicBezTo>
                      <a:cubicBezTo>
                        <a:pt x="2459" y="1462"/>
                        <a:pt x="2469" y="710"/>
                        <a:pt x="2336" y="1"/>
                      </a:cubicBezTo>
                      <a:close/>
                      <a:moveTo>
                        <a:pt x="3947" y="2872"/>
                      </a:moveTo>
                      <a:cubicBezTo>
                        <a:pt x="3903" y="3121"/>
                        <a:pt x="3681" y="3349"/>
                        <a:pt x="3367" y="3439"/>
                      </a:cubicBezTo>
                      <a:cubicBezTo>
                        <a:pt x="3285" y="3459"/>
                        <a:pt x="3200" y="3472"/>
                        <a:pt x="3121" y="3472"/>
                      </a:cubicBezTo>
                      <a:cubicBezTo>
                        <a:pt x="2975" y="3472"/>
                        <a:pt x="2838" y="3434"/>
                        <a:pt x="2729" y="3370"/>
                      </a:cubicBezTo>
                      <a:cubicBezTo>
                        <a:pt x="2722" y="3380"/>
                        <a:pt x="2715" y="3390"/>
                        <a:pt x="2708" y="3401"/>
                      </a:cubicBezTo>
                      <a:cubicBezTo>
                        <a:pt x="2654" y="3452"/>
                        <a:pt x="2599" y="3496"/>
                        <a:pt x="2540" y="3541"/>
                      </a:cubicBezTo>
                      <a:cubicBezTo>
                        <a:pt x="2725" y="3585"/>
                        <a:pt x="2906" y="3609"/>
                        <a:pt x="3084" y="3609"/>
                      </a:cubicBezTo>
                      <a:cubicBezTo>
                        <a:pt x="3278" y="3609"/>
                        <a:pt x="3473" y="3582"/>
                        <a:pt x="3657" y="3527"/>
                      </a:cubicBezTo>
                      <a:cubicBezTo>
                        <a:pt x="3818" y="3480"/>
                        <a:pt x="3958" y="3407"/>
                        <a:pt x="4073" y="3316"/>
                      </a:cubicBezTo>
                      <a:cubicBezTo>
                        <a:pt x="4046" y="3162"/>
                        <a:pt x="4002" y="3012"/>
                        <a:pt x="3947" y="2872"/>
                      </a:cubicBezTo>
                      <a:close/>
                    </a:path>
                  </a:pathLst>
                </a:custGeom>
                <a:solidFill>
                  <a:srgbClr val="C9998D"/>
                </a:solidFill>
                <a:ln>
                  <a:noFill/>
                </a:ln>
              </p:spPr>
              <p:txBody>
                <a:bodyPr spcFirstLastPara="1" wrap="square" lIns="121900" tIns="121900" rIns="121900" bIns="121900" anchor="ctr" anchorCtr="0">
                  <a:noAutofit/>
                </a:bodyPr>
                <a:lstStyle/>
                <a:p>
                  <a:endParaRPr sz="2400"/>
                </a:p>
              </p:txBody>
            </p:sp>
            <p:sp>
              <p:nvSpPr>
                <p:cNvPr id="1825" name="Google Shape;1825;p39">
                  <a:extLst>
                    <a:ext uri="{FF2B5EF4-FFF2-40B4-BE49-F238E27FC236}">
                      <a16:creationId xmlns:a16="http://schemas.microsoft.com/office/drawing/2014/main" id="{039F9B8C-EDB2-260C-B96C-0D941A267FB9}"/>
                    </a:ext>
                  </a:extLst>
                </p:cNvPr>
                <p:cNvSpPr/>
                <p:nvPr/>
              </p:nvSpPr>
              <p:spPr>
                <a:xfrm flipH="1">
                  <a:off x="2954232" y="3730788"/>
                  <a:ext cx="88361" cy="69230"/>
                </a:xfrm>
                <a:custGeom>
                  <a:avLst/>
                  <a:gdLst/>
                  <a:ahLst/>
                  <a:cxnLst/>
                  <a:rect l="l" t="t" r="r" b="b"/>
                  <a:pathLst>
                    <a:path w="1575" h="1234" extrusionOk="0">
                      <a:moveTo>
                        <a:pt x="908" y="1"/>
                      </a:moveTo>
                      <a:cubicBezTo>
                        <a:pt x="826" y="1"/>
                        <a:pt x="744" y="12"/>
                        <a:pt x="659" y="35"/>
                      </a:cubicBezTo>
                      <a:cubicBezTo>
                        <a:pt x="256" y="144"/>
                        <a:pt x="0" y="496"/>
                        <a:pt x="89" y="817"/>
                      </a:cubicBezTo>
                      <a:cubicBezTo>
                        <a:pt x="113" y="899"/>
                        <a:pt x="153" y="970"/>
                        <a:pt x="212" y="1028"/>
                      </a:cubicBezTo>
                      <a:cubicBezTo>
                        <a:pt x="226" y="1019"/>
                        <a:pt x="243" y="1011"/>
                        <a:pt x="260" y="1011"/>
                      </a:cubicBezTo>
                      <a:cubicBezTo>
                        <a:pt x="284" y="1011"/>
                        <a:pt x="308" y="1022"/>
                        <a:pt x="325" y="1039"/>
                      </a:cubicBezTo>
                      <a:cubicBezTo>
                        <a:pt x="348" y="1066"/>
                        <a:pt x="352" y="1100"/>
                        <a:pt x="342" y="1131"/>
                      </a:cubicBezTo>
                      <a:cubicBezTo>
                        <a:pt x="451" y="1195"/>
                        <a:pt x="588" y="1233"/>
                        <a:pt x="734" y="1233"/>
                      </a:cubicBezTo>
                      <a:cubicBezTo>
                        <a:pt x="813" y="1233"/>
                        <a:pt x="898" y="1220"/>
                        <a:pt x="980" y="1200"/>
                      </a:cubicBezTo>
                      <a:cubicBezTo>
                        <a:pt x="1294" y="1110"/>
                        <a:pt x="1516" y="882"/>
                        <a:pt x="1560" y="633"/>
                      </a:cubicBezTo>
                      <a:cubicBezTo>
                        <a:pt x="1574" y="561"/>
                        <a:pt x="1571" y="486"/>
                        <a:pt x="1550" y="414"/>
                      </a:cubicBezTo>
                      <a:cubicBezTo>
                        <a:pt x="1505" y="253"/>
                        <a:pt x="1382" y="130"/>
                        <a:pt x="1223" y="62"/>
                      </a:cubicBezTo>
                      <a:cubicBezTo>
                        <a:pt x="1127" y="21"/>
                        <a:pt x="1021" y="1"/>
                        <a:pt x="908" y="1"/>
                      </a:cubicBezTo>
                      <a:close/>
                    </a:path>
                  </a:pathLst>
                </a:custGeom>
                <a:solidFill>
                  <a:srgbClr val="BA7770"/>
                </a:solidFill>
                <a:ln>
                  <a:noFill/>
                </a:ln>
              </p:spPr>
              <p:txBody>
                <a:bodyPr spcFirstLastPara="1" wrap="square" lIns="121900" tIns="121900" rIns="121900" bIns="121900" anchor="ctr" anchorCtr="0">
                  <a:noAutofit/>
                </a:bodyPr>
                <a:lstStyle/>
                <a:p>
                  <a:endParaRPr sz="2400"/>
                </a:p>
              </p:txBody>
            </p:sp>
            <p:sp>
              <p:nvSpPr>
                <p:cNvPr id="1826" name="Google Shape;1826;p39">
                  <a:extLst>
                    <a:ext uri="{FF2B5EF4-FFF2-40B4-BE49-F238E27FC236}">
                      <a16:creationId xmlns:a16="http://schemas.microsoft.com/office/drawing/2014/main" id="{2A1DE485-3035-C954-7A44-278EC9DF2576}"/>
                    </a:ext>
                  </a:extLst>
                </p:cNvPr>
                <p:cNvSpPr/>
                <p:nvPr/>
              </p:nvSpPr>
              <p:spPr>
                <a:xfrm flipH="1">
                  <a:off x="3022845" y="3787505"/>
                  <a:ext cx="22834" cy="16326"/>
                </a:xfrm>
                <a:custGeom>
                  <a:avLst/>
                  <a:gdLst/>
                  <a:ahLst/>
                  <a:cxnLst/>
                  <a:rect l="l" t="t" r="r" b="b"/>
                  <a:pathLst>
                    <a:path w="407" h="291" extrusionOk="0">
                      <a:moveTo>
                        <a:pt x="315" y="0"/>
                      </a:moveTo>
                      <a:cubicBezTo>
                        <a:pt x="298" y="0"/>
                        <a:pt x="281" y="8"/>
                        <a:pt x="267" y="17"/>
                      </a:cubicBezTo>
                      <a:cubicBezTo>
                        <a:pt x="263" y="21"/>
                        <a:pt x="260" y="21"/>
                        <a:pt x="257" y="25"/>
                      </a:cubicBezTo>
                      <a:cubicBezTo>
                        <a:pt x="178" y="99"/>
                        <a:pt x="90" y="168"/>
                        <a:pt x="0" y="230"/>
                      </a:cubicBezTo>
                      <a:cubicBezTo>
                        <a:pt x="69" y="253"/>
                        <a:pt x="140" y="274"/>
                        <a:pt x="208" y="291"/>
                      </a:cubicBezTo>
                      <a:cubicBezTo>
                        <a:pt x="267" y="246"/>
                        <a:pt x="322" y="202"/>
                        <a:pt x="376" y="151"/>
                      </a:cubicBezTo>
                      <a:cubicBezTo>
                        <a:pt x="383" y="140"/>
                        <a:pt x="390" y="130"/>
                        <a:pt x="397" y="120"/>
                      </a:cubicBezTo>
                      <a:cubicBezTo>
                        <a:pt x="407" y="89"/>
                        <a:pt x="403" y="55"/>
                        <a:pt x="380" y="28"/>
                      </a:cubicBezTo>
                      <a:cubicBezTo>
                        <a:pt x="363" y="11"/>
                        <a:pt x="339" y="0"/>
                        <a:pt x="315" y="0"/>
                      </a:cubicBezTo>
                      <a:close/>
                    </a:path>
                  </a:pathLst>
                </a:custGeom>
                <a:solidFill>
                  <a:srgbClr val="9E7268"/>
                </a:solidFill>
                <a:ln>
                  <a:noFill/>
                </a:ln>
              </p:spPr>
              <p:txBody>
                <a:bodyPr spcFirstLastPara="1" wrap="square" lIns="121900" tIns="121900" rIns="121900" bIns="121900" anchor="ctr" anchorCtr="0">
                  <a:noAutofit/>
                </a:bodyPr>
                <a:lstStyle/>
                <a:p>
                  <a:endParaRPr sz="2400"/>
                </a:p>
              </p:txBody>
            </p:sp>
            <p:sp>
              <p:nvSpPr>
                <p:cNvPr id="1827" name="Google Shape;1827;p39">
                  <a:extLst>
                    <a:ext uri="{FF2B5EF4-FFF2-40B4-BE49-F238E27FC236}">
                      <a16:creationId xmlns:a16="http://schemas.microsoft.com/office/drawing/2014/main" id="{FC9A49F7-294E-1ABF-7D16-198D7E7D7730}"/>
                    </a:ext>
                  </a:extLst>
                </p:cNvPr>
                <p:cNvSpPr/>
                <p:nvPr/>
              </p:nvSpPr>
              <p:spPr>
                <a:xfrm flipH="1">
                  <a:off x="3031033" y="3676652"/>
                  <a:ext cx="81685" cy="44040"/>
                </a:xfrm>
                <a:custGeom>
                  <a:avLst/>
                  <a:gdLst/>
                  <a:ahLst/>
                  <a:cxnLst/>
                  <a:rect l="l" t="t" r="r" b="b"/>
                  <a:pathLst>
                    <a:path w="1456" h="785" extrusionOk="0">
                      <a:moveTo>
                        <a:pt x="622" y="0"/>
                      </a:moveTo>
                      <a:cubicBezTo>
                        <a:pt x="502" y="10"/>
                        <a:pt x="404" y="38"/>
                        <a:pt x="322" y="85"/>
                      </a:cubicBezTo>
                      <a:cubicBezTo>
                        <a:pt x="107" y="208"/>
                        <a:pt x="1" y="498"/>
                        <a:pt x="89" y="731"/>
                      </a:cubicBezTo>
                      <a:cubicBezTo>
                        <a:pt x="103" y="764"/>
                        <a:pt x="138" y="785"/>
                        <a:pt x="171" y="785"/>
                      </a:cubicBezTo>
                      <a:cubicBezTo>
                        <a:pt x="182" y="785"/>
                        <a:pt x="192" y="782"/>
                        <a:pt x="202" y="778"/>
                      </a:cubicBezTo>
                      <a:cubicBezTo>
                        <a:pt x="247" y="761"/>
                        <a:pt x="267" y="714"/>
                        <a:pt x="250" y="669"/>
                      </a:cubicBezTo>
                      <a:cubicBezTo>
                        <a:pt x="192" y="515"/>
                        <a:pt x="264" y="317"/>
                        <a:pt x="407" y="235"/>
                      </a:cubicBezTo>
                      <a:cubicBezTo>
                        <a:pt x="465" y="198"/>
                        <a:pt x="540" y="181"/>
                        <a:pt x="636" y="174"/>
                      </a:cubicBezTo>
                      <a:cubicBezTo>
                        <a:pt x="656" y="170"/>
                        <a:pt x="677" y="170"/>
                        <a:pt x="697" y="170"/>
                      </a:cubicBezTo>
                      <a:cubicBezTo>
                        <a:pt x="919" y="170"/>
                        <a:pt x="1137" y="260"/>
                        <a:pt x="1301" y="406"/>
                      </a:cubicBezTo>
                      <a:cubicBezTo>
                        <a:pt x="1318" y="420"/>
                        <a:pt x="1339" y="427"/>
                        <a:pt x="1359" y="427"/>
                      </a:cubicBezTo>
                      <a:cubicBezTo>
                        <a:pt x="1383" y="427"/>
                        <a:pt x="1408" y="416"/>
                        <a:pt x="1424" y="399"/>
                      </a:cubicBezTo>
                      <a:cubicBezTo>
                        <a:pt x="1455" y="365"/>
                        <a:pt x="1452" y="311"/>
                        <a:pt x="1417" y="276"/>
                      </a:cubicBezTo>
                      <a:cubicBezTo>
                        <a:pt x="1219" y="99"/>
                        <a:pt x="960" y="0"/>
                        <a:pt x="694" y="0"/>
                      </a:cubicBezTo>
                      <a:close/>
                    </a:path>
                  </a:pathLst>
                </a:custGeom>
                <a:solidFill>
                  <a:srgbClr val="4C3B2E"/>
                </a:solidFill>
                <a:ln>
                  <a:noFill/>
                </a:ln>
              </p:spPr>
              <p:txBody>
                <a:bodyPr spcFirstLastPara="1" wrap="square" lIns="121900" tIns="121900" rIns="121900" bIns="121900" anchor="ctr" anchorCtr="0">
                  <a:noAutofit/>
                </a:bodyPr>
                <a:lstStyle/>
                <a:p>
                  <a:endParaRPr sz="2400"/>
                </a:p>
              </p:txBody>
            </p:sp>
            <p:sp>
              <p:nvSpPr>
                <p:cNvPr id="1828" name="Google Shape;1828;p39">
                  <a:extLst>
                    <a:ext uri="{FF2B5EF4-FFF2-40B4-BE49-F238E27FC236}">
                      <a16:creationId xmlns:a16="http://schemas.microsoft.com/office/drawing/2014/main" id="{40710785-9C93-22F5-B3B5-331FDC57FE8C}"/>
                    </a:ext>
                  </a:extLst>
                </p:cNvPr>
                <p:cNvSpPr/>
                <p:nvPr/>
              </p:nvSpPr>
              <p:spPr>
                <a:xfrm flipH="1">
                  <a:off x="2982003" y="3604621"/>
                  <a:ext cx="63508" cy="121125"/>
                </a:xfrm>
                <a:custGeom>
                  <a:avLst/>
                  <a:gdLst/>
                  <a:ahLst/>
                  <a:cxnLst/>
                  <a:rect l="l" t="t" r="r" b="b"/>
                  <a:pathLst>
                    <a:path w="1132" h="2159" extrusionOk="0">
                      <a:moveTo>
                        <a:pt x="486" y="0"/>
                      </a:moveTo>
                      <a:cubicBezTo>
                        <a:pt x="332" y="0"/>
                        <a:pt x="169" y="4"/>
                        <a:pt x="1" y="11"/>
                      </a:cubicBezTo>
                      <a:cubicBezTo>
                        <a:pt x="134" y="720"/>
                        <a:pt x="124" y="1472"/>
                        <a:pt x="745" y="1899"/>
                      </a:cubicBezTo>
                      <a:cubicBezTo>
                        <a:pt x="786" y="1926"/>
                        <a:pt x="834" y="1953"/>
                        <a:pt x="881" y="1980"/>
                      </a:cubicBezTo>
                      <a:cubicBezTo>
                        <a:pt x="963" y="2025"/>
                        <a:pt x="1049" y="2086"/>
                        <a:pt x="1131" y="2158"/>
                      </a:cubicBezTo>
                      <a:cubicBezTo>
                        <a:pt x="1127" y="1905"/>
                        <a:pt x="1121" y="1653"/>
                        <a:pt x="1111" y="1404"/>
                      </a:cubicBezTo>
                      <a:cubicBezTo>
                        <a:pt x="1111" y="1332"/>
                        <a:pt x="1107" y="1264"/>
                        <a:pt x="1103" y="1192"/>
                      </a:cubicBezTo>
                      <a:cubicBezTo>
                        <a:pt x="1083" y="793"/>
                        <a:pt x="1053" y="400"/>
                        <a:pt x="1004" y="17"/>
                      </a:cubicBezTo>
                      <a:cubicBezTo>
                        <a:pt x="854" y="8"/>
                        <a:pt x="684" y="0"/>
                        <a:pt x="48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829" name="Google Shape;1829;p39">
                  <a:extLst>
                    <a:ext uri="{FF2B5EF4-FFF2-40B4-BE49-F238E27FC236}">
                      <a16:creationId xmlns:a16="http://schemas.microsoft.com/office/drawing/2014/main" id="{05061AA9-B80E-B9F9-AD54-F868AAC7A205}"/>
                    </a:ext>
                  </a:extLst>
                </p:cNvPr>
                <p:cNvSpPr/>
                <p:nvPr/>
              </p:nvSpPr>
              <p:spPr>
                <a:xfrm flipH="1">
                  <a:off x="2911362" y="3595813"/>
                  <a:ext cx="273892" cy="220707"/>
                </a:xfrm>
                <a:custGeom>
                  <a:avLst/>
                  <a:gdLst/>
                  <a:ahLst/>
                  <a:cxnLst/>
                  <a:rect l="l" t="t" r="r" b="b"/>
                  <a:pathLst>
                    <a:path w="4882" h="3934" extrusionOk="0">
                      <a:moveTo>
                        <a:pt x="2977" y="157"/>
                      </a:moveTo>
                      <a:cubicBezTo>
                        <a:pt x="3175" y="157"/>
                        <a:pt x="3345" y="165"/>
                        <a:pt x="3495" y="174"/>
                      </a:cubicBezTo>
                      <a:cubicBezTo>
                        <a:pt x="3884" y="202"/>
                        <a:pt x="4124" y="260"/>
                        <a:pt x="4270" y="311"/>
                      </a:cubicBezTo>
                      <a:cubicBezTo>
                        <a:pt x="4270" y="311"/>
                        <a:pt x="4270" y="311"/>
                        <a:pt x="4270" y="311"/>
                      </a:cubicBezTo>
                      <a:lnTo>
                        <a:pt x="4270" y="311"/>
                      </a:lnTo>
                      <a:cubicBezTo>
                        <a:pt x="4294" y="318"/>
                        <a:pt x="4315" y="332"/>
                        <a:pt x="4335" y="349"/>
                      </a:cubicBezTo>
                      <a:cubicBezTo>
                        <a:pt x="4369" y="376"/>
                        <a:pt x="4396" y="410"/>
                        <a:pt x="4410" y="455"/>
                      </a:cubicBezTo>
                      <a:cubicBezTo>
                        <a:pt x="4410" y="455"/>
                        <a:pt x="4410" y="455"/>
                        <a:pt x="4410" y="455"/>
                      </a:cubicBezTo>
                      <a:lnTo>
                        <a:pt x="4410" y="455"/>
                      </a:lnTo>
                      <a:cubicBezTo>
                        <a:pt x="4410" y="458"/>
                        <a:pt x="4414" y="461"/>
                        <a:pt x="4414" y="465"/>
                      </a:cubicBezTo>
                      <a:cubicBezTo>
                        <a:pt x="4510" y="751"/>
                        <a:pt x="4728" y="1471"/>
                        <a:pt x="4728" y="2164"/>
                      </a:cubicBezTo>
                      <a:cubicBezTo>
                        <a:pt x="4728" y="2503"/>
                        <a:pt x="4677" y="2837"/>
                        <a:pt x="4537" y="3107"/>
                      </a:cubicBezTo>
                      <a:cubicBezTo>
                        <a:pt x="4458" y="3261"/>
                        <a:pt x="4356" y="3384"/>
                        <a:pt x="4229" y="3483"/>
                      </a:cubicBezTo>
                      <a:cubicBezTo>
                        <a:pt x="4114" y="3574"/>
                        <a:pt x="3974" y="3647"/>
                        <a:pt x="3813" y="3694"/>
                      </a:cubicBezTo>
                      <a:cubicBezTo>
                        <a:pt x="3629" y="3749"/>
                        <a:pt x="3434" y="3776"/>
                        <a:pt x="3240" y="3776"/>
                      </a:cubicBezTo>
                      <a:cubicBezTo>
                        <a:pt x="3062" y="3776"/>
                        <a:pt x="2881" y="3752"/>
                        <a:pt x="2696" y="3708"/>
                      </a:cubicBezTo>
                      <a:cubicBezTo>
                        <a:pt x="2628" y="3691"/>
                        <a:pt x="2557" y="3670"/>
                        <a:pt x="2488" y="3647"/>
                      </a:cubicBezTo>
                      <a:cubicBezTo>
                        <a:pt x="2048" y="3496"/>
                        <a:pt x="1611" y="3216"/>
                        <a:pt x="1229" y="2837"/>
                      </a:cubicBezTo>
                      <a:cubicBezTo>
                        <a:pt x="642" y="2257"/>
                        <a:pt x="253" y="1523"/>
                        <a:pt x="157" y="820"/>
                      </a:cubicBezTo>
                      <a:lnTo>
                        <a:pt x="157" y="792"/>
                      </a:lnTo>
                      <a:cubicBezTo>
                        <a:pt x="157" y="697"/>
                        <a:pt x="215" y="611"/>
                        <a:pt x="308" y="578"/>
                      </a:cubicBezTo>
                      <a:cubicBezTo>
                        <a:pt x="652" y="447"/>
                        <a:pt x="1393" y="222"/>
                        <a:pt x="2485" y="168"/>
                      </a:cubicBezTo>
                      <a:lnTo>
                        <a:pt x="2492" y="168"/>
                      </a:lnTo>
                      <a:cubicBezTo>
                        <a:pt x="2660" y="161"/>
                        <a:pt x="2823" y="157"/>
                        <a:pt x="2977" y="157"/>
                      </a:cubicBezTo>
                      <a:close/>
                      <a:moveTo>
                        <a:pt x="2977" y="1"/>
                      </a:moveTo>
                      <a:cubicBezTo>
                        <a:pt x="2823" y="1"/>
                        <a:pt x="2660" y="4"/>
                        <a:pt x="2479" y="14"/>
                      </a:cubicBezTo>
                      <a:cubicBezTo>
                        <a:pt x="1625" y="55"/>
                        <a:pt x="987" y="198"/>
                        <a:pt x="566" y="324"/>
                      </a:cubicBezTo>
                      <a:cubicBezTo>
                        <a:pt x="440" y="362"/>
                        <a:pt x="338" y="400"/>
                        <a:pt x="253" y="431"/>
                      </a:cubicBezTo>
                      <a:cubicBezTo>
                        <a:pt x="222" y="441"/>
                        <a:pt x="198" y="458"/>
                        <a:pt x="171" y="472"/>
                      </a:cubicBezTo>
                      <a:cubicBezTo>
                        <a:pt x="65" y="543"/>
                        <a:pt x="0" y="663"/>
                        <a:pt x="0" y="792"/>
                      </a:cubicBezTo>
                      <a:cubicBezTo>
                        <a:pt x="0" y="806"/>
                        <a:pt x="4" y="823"/>
                        <a:pt x="4" y="841"/>
                      </a:cubicBezTo>
                      <a:cubicBezTo>
                        <a:pt x="205" y="2339"/>
                        <a:pt x="1700" y="3933"/>
                        <a:pt x="3240" y="3933"/>
                      </a:cubicBezTo>
                      <a:cubicBezTo>
                        <a:pt x="3444" y="3933"/>
                        <a:pt x="3653" y="3902"/>
                        <a:pt x="3857" y="3841"/>
                      </a:cubicBezTo>
                      <a:cubicBezTo>
                        <a:pt x="4656" y="3606"/>
                        <a:pt x="4881" y="2895"/>
                        <a:pt x="4881" y="2168"/>
                      </a:cubicBezTo>
                      <a:cubicBezTo>
                        <a:pt x="4881" y="1448"/>
                        <a:pt x="4663" y="714"/>
                        <a:pt x="4557" y="403"/>
                      </a:cubicBezTo>
                      <a:cubicBezTo>
                        <a:pt x="4519" y="291"/>
                        <a:pt x="4431" y="202"/>
                        <a:pt x="4322" y="165"/>
                      </a:cubicBezTo>
                      <a:cubicBezTo>
                        <a:pt x="4117" y="93"/>
                        <a:pt x="3714" y="1"/>
                        <a:pt x="2977"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0" name="Google Shape;1830;p39">
                  <a:extLst>
                    <a:ext uri="{FF2B5EF4-FFF2-40B4-BE49-F238E27FC236}">
                      <a16:creationId xmlns:a16="http://schemas.microsoft.com/office/drawing/2014/main" id="{254487B5-5ABD-68D4-484F-81FE992C394B}"/>
                    </a:ext>
                  </a:extLst>
                </p:cNvPr>
                <p:cNvSpPr/>
                <p:nvPr/>
              </p:nvSpPr>
              <p:spPr>
                <a:xfrm flipH="1">
                  <a:off x="3131228" y="3693482"/>
                  <a:ext cx="60927" cy="62498"/>
                </a:xfrm>
                <a:custGeom>
                  <a:avLst/>
                  <a:gdLst/>
                  <a:ahLst/>
                  <a:cxnLst/>
                  <a:rect l="l" t="t" r="r" b="b"/>
                  <a:pathLst>
                    <a:path w="1086" h="1114" extrusionOk="0">
                      <a:moveTo>
                        <a:pt x="0" y="229"/>
                      </a:moveTo>
                      <a:lnTo>
                        <a:pt x="0" y="229"/>
                      </a:lnTo>
                      <a:cubicBezTo>
                        <a:pt x="10" y="277"/>
                        <a:pt x="50" y="317"/>
                        <a:pt x="95" y="335"/>
                      </a:cubicBezTo>
                      <a:lnTo>
                        <a:pt x="95" y="335"/>
                      </a:lnTo>
                      <a:lnTo>
                        <a:pt x="0" y="229"/>
                      </a:lnTo>
                      <a:close/>
                      <a:moveTo>
                        <a:pt x="770" y="1"/>
                      </a:moveTo>
                      <a:cubicBezTo>
                        <a:pt x="694" y="1"/>
                        <a:pt x="647" y="80"/>
                        <a:pt x="601" y="140"/>
                      </a:cubicBezTo>
                      <a:cubicBezTo>
                        <a:pt x="519" y="250"/>
                        <a:pt x="396" y="324"/>
                        <a:pt x="259" y="349"/>
                      </a:cubicBezTo>
                      <a:cubicBezTo>
                        <a:pt x="238" y="352"/>
                        <a:pt x="215" y="354"/>
                        <a:pt x="192" y="354"/>
                      </a:cubicBezTo>
                      <a:cubicBezTo>
                        <a:pt x="162" y="354"/>
                        <a:pt x="132" y="350"/>
                        <a:pt x="103" y="338"/>
                      </a:cubicBezTo>
                      <a:cubicBezTo>
                        <a:pt x="100" y="337"/>
                        <a:pt x="97" y="336"/>
                        <a:pt x="95" y="335"/>
                      </a:cubicBezTo>
                      <a:lnTo>
                        <a:pt x="95" y="335"/>
                      </a:lnTo>
                      <a:lnTo>
                        <a:pt x="789" y="1113"/>
                      </a:lnTo>
                      <a:cubicBezTo>
                        <a:pt x="884" y="871"/>
                        <a:pt x="1086" y="656"/>
                        <a:pt x="1072" y="396"/>
                      </a:cubicBezTo>
                      <a:cubicBezTo>
                        <a:pt x="1065" y="247"/>
                        <a:pt x="976" y="103"/>
                        <a:pt x="847" y="28"/>
                      </a:cubicBezTo>
                      <a:cubicBezTo>
                        <a:pt x="826" y="14"/>
                        <a:pt x="799" y="4"/>
                        <a:pt x="775" y="1"/>
                      </a:cubicBezTo>
                      <a:cubicBezTo>
                        <a:pt x="774" y="1"/>
                        <a:pt x="772" y="1"/>
                        <a:pt x="770"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831" name="Google Shape;1831;p39">
                  <a:extLst>
                    <a:ext uri="{FF2B5EF4-FFF2-40B4-BE49-F238E27FC236}">
                      <a16:creationId xmlns:a16="http://schemas.microsoft.com/office/drawing/2014/main" id="{EC5E85BF-9FB9-22A2-D33F-204F0C9F75DC}"/>
                    </a:ext>
                  </a:extLst>
                </p:cNvPr>
                <p:cNvSpPr/>
                <p:nvPr/>
              </p:nvSpPr>
              <p:spPr>
                <a:xfrm flipH="1">
                  <a:off x="3131620" y="3693089"/>
                  <a:ext cx="60927" cy="63115"/>
                </a:xfrm>
                <a:custGeom>
                  <a:avLst/>
                  <a:gdLst/>
                  <a:ahLst/>
                  <a:cxnLst/>
                  <a:rect l="l" t="t" r="r" b="b"/>
                  <a:pathLst>
                    <a:path w="1086" h="1125" extrusionOk="0">
                      <a:moveTo>
                        <a:pt x="775" y="0"/>
                      </a:moveTo>
                      <a:cubicBezTo>
                        <a:pt x="737" y="0"/>
                        <a:pt x="704" y="21"/>
                        <a:pt x="676" y="49"/>
                      </a:cubicBezTo>
                      <a:cubicBezTo>
                        <a:pt x="649" y="79"/>
                        <a:pt x="625" y="113"/>
                        <a:pt x="605" y="144"/>
                      </a:cubicBezTo>
                      <a:cubicBezTo>
                        <a:pt x="523" y="249"/>
                        <a:pt x="400" y="325"/>
                        <a:pt x="266" y="349"/>
                      </a:cubicBezTo>
                      <a:cubicBezTo>
                        <a:pt x="243" y="352"/>
                        <a:pt x="222" y="356"/>
                        <a:pt x="198" y="356"/>
                      </a:cubicBezTo>
                      <a:cubicBezTo>
                        <a:pt x="168" y="356"/>
                        <a:pt x="140" y="349"/>
                        <a:pt x="113" y="342"/>
                      </a:cubicBezTo>
                      <a:cubicBezTo>
                        <a:pt x="66" y="322"/>
                        <a:pt x="25" y="284"/>
                        <a:pt x="14" y="233"/>
                      </a:cubicBezTo>
                      <a:cubicBezTo>
                        <a:pt x="14" y="230"/>
                        <a:pt x="12" y="228"/>
                        <a:pt x="10" y="228"/>
                      </a:cubicBezTo>
                      <a:cubicBezTo>
                        <a:pt x="9" y="228"/>
                        <a:pt x="8" y="228"/>
                        <a:pt x="7" y="229"/>
                      </a:cubicBezTo>
                      <a:cubicBezTo>
                        <a:pt x="4" y="229"/>
                        <a:pt x="0" y="233"/>
                        <a:pt x="0" y="236"/>
                      </a:cubicBezTo>
                      <a:cubicBezTo>
                        <a:pt x="11" y="290"/>
                        <a:pt x="58" y="335"/>
                        <a:pt x="110" y="352"/>
                      </a:cubicBezTo>
                      <a:cubicBezTo>
                        <a:pt x="137" y="362"/>
                        <a:pt x="168" y="369"/>
                        <a:pt x="198" y="369"/>
                      </a:cubicBezTo>
                      <a:cubicBezTo>
                        <a:pt x="222" y="369"/>
                        <a:pt x="246" y="366"/>
                        <a:pt x="270" y="362"/>
                      </a:cubicBezTo>
                      <a:cubicBezTo>
                        <a:pt x="406" y="339"/>
                        <a:pt x="529" y="260"/>
                        <a:pt x="614" y="151"/>
                      </a:cubicBezTo>
                      <a:cubicBezTo>
                        <a:pt x="635" y="120"/>
                        <a:pt x="660" y="86"/>
                        <a:pt x="687" y="59"/>
                      </a:cubicBezTo>
                      <a:cubicBezTo>
                        <a:pt x="714" y="35"/>
                        <a:pt x="741" y="14"/>
                        <a:pt x="775" y="14"/>
                      </a:cubicBezTo>
                      <a:lnTo>
                        <a:pt x="782" y="14"/>
                      </a:lnTo>
                      <a:cubicBezTo>
                        <a:pt x="806" y="18"/>
                        <a:pt x="830" y="28"/>
                        <a:pt x="850" y="41"/>
                      </a:cubicBezTo>
                      <a:cubicBezTo>
                        <a:pt x="980" y="113"/>
                        <a:pt x="1065" y="257"/>
                        <a:pt x="1072" y="403"/>
                      </a:cubicBezTo>
                      <a:lnTo>
                        <a:pt x="1072" y="427"/>
                      </a:lnTo>
                      <a:cubicBezTo>
                        <a:pt x="1072" y="550"/>
                        <a:pt x="1024" y="663"/>
                        <a:pt x="967" y="775"/>
                      </a:cubicBezTo>
                      <a:cubicBezTo>
                        <a:pt x="905" y="888"/>
                        <a:pt x="837" y="997"/>
                        <a:pt x="789" y="1117"/>
                      </a:cubicBezTo>
                      <a:cubicBezTo>
                        <a:pt x="786" y="1120"/>
                        <a:pt x="789" y="1124"/>
                        <a:pt x="792" y="1124"/>
                      </a:cubicBezTo>
                      <a:cubicBezTo>
                        <a:pt x="793" y="1125"/>
                        <a:pt x="794" y="1125"/>
                        <a:pt x="795" y="1125"/>
                      </a:cubicBezTo>
                      <a:cubicBezTo>
                        <a:pt x="798" y="1125"/>
                        <a:pt x="800" y="1123"/>
                        <a:pt x="803" y="1120"/>
                      </a:cubicBezTo>
                      <a:cubicBezTo>
                        <a:pt x="847" y="1004"/>
                        <a:pt x="918" y="895"/>
                        <a:pt x="977" y="782"/>
                      </a:cubicBezTo>
                      <a:cubicBezTo>
                        <a:pt x="1038" y="670"/>
                        <a:pt x="1086" y="553"/>
                        <a:pt x="1086" y="427"/>
                      </a:cubicBezTo>
                      <a:lnTo>
                        <a:pt x="1086" y="403"/>
                      </a:lnTo>
                      <a:cubicBezTo>
                        <a:pt x="1079" y="249"/>
                        <a:pt x="991" y="106"/>
                        <a:pt x="857" y="28"/>
                      </a:cubicBezTo>
                      <a:cubicBezTo>
                        <a:pt x="837" y="14"/>
                        <a:pt x="809" y="4"/>
                        <a:pt x="782" y="0"/>
                      </a:cubicBezTo>
                      <a:close/>
                    </a:path>
                  </a:pathLst>
                </a:custGeom>
                <a:solidFill>
                  <a:srgbClr val="C6856D"/>
                </a:solidFill>
                <a:ln w="9525" cap="flat" cmpd="sng">
                  <a:solidFill>
                    <a:srgbClr val="C6856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2" name="Google Shape;1832;p39">
                  <a:extLst>
                    <a:ext uri="{FF2B5EF4-FFF2-40B4-BE49-F238E27FC236}">
                      <a16:creationId xmlns:a16="http://schemas.microsoft.com/office/drawing/2014/main" id="{436FF347-A658-504B-4C51-3045333FE8BF}"/>
                    </a:ext>
                  </a:extLst>
                </p:cNvPr>
                <p:cNvSpPr/>
                <p:nvPr/>
              </p:nvSpPr>
              <p:spPr>
                <a:xfrm flipH="1">
                  <a:off x="2947167" y="3628968"/>
                  <a:ext cx="27827" cy="82415"/>
                </a:xfrm>
                <a:custGeom>
                  <a:avLst/>
                  <a:gdLst/>
                  <a:ahLst/>
                  <a:cxnLst/>
                  <a:rect l="l" t="t" r="r" b="b"/>
                  <a:pathLst>
                    <a:path w="496" h="1469" extrusionOk="0">
                      <a:moveTo>
                        <a:pt x="35" y="0"/>
                      </a:moveTo>
                      <a:cubicBezTo>
                        <a:pt x="20" y="0"/>
                        <a:pt x="1" y="13"/>
                        <a:pt x="14" y="24"/>
                      </a:cubicBezTo>
                      <a:cubicBezTo>
                        <a:pt x="212" y="188"/>
                        <a:pt x="317" y="427"/>
                        <a:pt x="376" y="672"/>
                      </a:cubicBezTo>
                      <a:cubicBezTo>
                        <a:pt x="407" y="798"/>
                        <a:pt x="427" y="925"/>
                        <a:pt x="440" y="1055"/>
                      </a:cubicBezTo>
                      <a:cubicBezTo>
                        <a:pt x="454" y="1192"/>
                        <a:pt x="458" y="1328"/>
                        <a:pt x="413" y="1458"/>
                      </a:cubicBezTo>
                      <a:cubicBezTo>
                        <a:pt x="410" y="1465"/>
                        <a:pt x="417" y="1469"/>
                        <a:pt x="426" y="1469"/>
                      </a:cubicBezTo>
                      <a:cubicBezTo>
                        <a:pt x="436" y="1469"/>
                        <a:pt x="451" y="1463"/>
                        <a:pt x="454" y="1454"/>
                      </a:cubicBezTo>
                      <a:cubicBezTo>
                        <a:pt x="495" y="1328"/>
                        <a:pt x="495" y="1198"/>
                        <a:pt x="481" y="1069"/>
                      </a:cubicBezTo>
                      <a:cubicBezTo>
                        <a:pt x="468" y="925"/>
                        <a:pt x="448" y="778"/>
                        <a:pt x="410" y="639"/>
                      </a:cubicBezTo>
                      <a:cubicBezTo>
                        <a:pt x="352" y="396"/>
                        <a:pt x="239" y="164"/>
                        <a:pt x="45" y="4"/>
                      </a:cubicBezTo>
                      <a:cubicBezTo>
                        <a:pt x="42" y="1"/>
                        <a:pt x="39" y="0"/>
                        <a:pt x="35"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33" name="Google Shape;1833;p39">
                  <a:extLst>
                    <a:ext uri="{FF2B5EF4-FFF2-40B4-BE49-F238E27FC236}">
                      <a16:creationId xmlns:a16="http://schemas.microsoft.com/office/drawing/2014/main" id="{EFEB6A49-48A6-7D04-2E15-32CBAFDA5F5A}"/>
                    </a:ext>
                  </a:extLst>
                </p:cNvPr>
                <p:cNvSpPr/>
                <p:nvPr/>
              </p:nvSpPr>
              <p:spPr>
                <a:xfrm flipH="1">
                  <a:off x="3306260" y="3675923"/>
                  <a:ext cx="25246" cy="67323"/>
                </a:xfrm>
                <a:custGeom>
                  <a:avLst/>
                  <a:gdLst/>
                  <a:ahLst/>
                  <a:cxnLst/>
                  <a:rect l="l" t="t" r="r" b="b"/>
                  <a:pathLst>
                    <a:path w="450" h="1200" extrusionOk="0">
                      <a:moveTo>
                        <a:pt x="37" y="1"/>
                      </a:moveTo>
                      <a:cubicBezTo>
                        <a:pt x="24" y="1"/>
                        <a:pt x="1" y="12"/>
                        <a:pt x="9" y="20"/>
                      </a:cubicBezTo>
                      <a:cubicBezTo>
                        <a:pt x="282" y="341"/>
                        <a:pt x="408" y="774"/>
                        <a:pt x="347" y="1194"/>
                      </a:cubicBezTo>
                      <a:cubicBezTo>
                        <a:pt x="347" y="1198"/>
                        <a:pt x="351" y="1199"/>
                        <a:pt x="357" y="1199"/>
                      </a:cubicBezTo>
                      <a:cubicBezTo>
                        <a:pt x="369" y="1199"/>
                        <a:pt x="386" y="1194"/>
                        <a:pt x="388" y="1187"/>
                      </a:cubicBezTo>
                      <a:cubicBezTo>
                        <a:pt x="449" y="764"/>
                        <a:pt x="323" y="330"/>
                        <a:pt x="44" y="2"/>
                      </a:cubicBezTo>
                      <a:cubicBezTo>
                        <a:pt x="42" y="1"/>
                        <a:pt x="40" y="1"/>
                        <a:pt x="3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nvGrpSpPr>
                <p:cNvPr id="1834" name="Google Shape;1834;p39">
                  <a:extLst>
                    <a:ext uri="{FF2B5EF4-FFF2-40B4-BE49-F238E27FC236}">
                      <a16:creationId xmlns:a16="http://schemas.microsoft.com/office/drawing/2014/main" id="{4F7A7E5D-D066-8A9B-F91A-52CFFBAF6644}"/>
                    </a:ext>
                  </a:extLst>
                </p:cNvPr>
                <p:cNvGrpSpPr/>
                <p:nvPr/>
              </p:nvGrpSpPr>
              <p:grpSpPr>
                <a:xfrm rot="3308548" flipH="1">
                  <a:off x="2555977" y="4416296"/>
                  <a:ext cx="126273" cy="143584"/>
                  <a:chOff x="81350" y="1495100"/>
                  <a:chExt cx="272032" cy="295926"/>
                </a:xfrm>
              </p:grpSpPr>
              <p:sp>
                <p:nvSpPr>
                  <p:cNvPr id="1835" name="Google Shape;1835;p39">
                    <a:extLst>
                      <a:ext uri="{FF2B5EF4-FFF2-40B4-BE49-F238E27FC236}">
                        <a16:creationId xmlns:a16="http://schemas.microsoft.com/office/drawing/2014/main" id="{42B60A8D-C806-3F8B-4B3A-029DA93EF18D}"/>
                      </a:ext>
                    </a:extLst>
                  </p:cNvPr>
                  <p:cNvSpPr/>
                  <p:nvPr/>
                </p:nvSpPr>
                <p:spPr>
                  <a:xfrm>
                    <a:off x="93039" y="1518564"/>
                    <a:ext cx="260343" cy="272462"/>
                  </a:xfrm>
                  <a:custGeom>
                    <a:avLst/>
                    <a:gdLst/>
                    <a:ahLst/>
                    <a:cxnLst/>
                    <a:rect l="l" t="t" r="r" b="b"/>
                    <a:pathLst>
                      <a:path w="3029" h="3170" extrusionOk="0">
                        <a:moveTo>
                          <a:pt x="1959" y="1"/>
                        </a:moveTo>
                        <a:cubicBezTo>
                          <a:pt x="1716" y="1"/>
                          <a:pt x="1492" y="349"/>
                          <a:pt x="1390" y="409"/>
                        </a:cubicBezTo>
                        <a:cubicBezTo>
                          <a:pt x="1377" y="416"/>
                          <a:pt x="1362" y="419"/>
                          <a:pt x="1345" y="419"/>
                        </a:cubicBezTo>
                        <a:cubicBezTo>
                          <a:pt x="1245" y="419"/>
                          <a:pt x="1079" y="306"/>
                          <a:pt x="909" y="306"/>
                        </a:cubicBezTo>
                        <a:cubicBezTo>
                          <a:pt x="853" y="306"/>
                          <a:pt x="797" y="319"/>
                          <a:pt x="742" y="351"/>
                        </a:cubicBezTo>
                        <a:cubicBezTo>
                          <a:pt x="496" y="498"/>
                          <a:pt x="591" y="856"/>
                          <a:pt x="523" y="904"/>
                        </a:cubicBezTo>
                        <a:cubicBezTo>
                          <a:pt x="451" y="952"/>
                          <a:pt x="96" y="870"/>
                          <a:pt x="46" y="1396"/>
                        </a:cubicBezTo>
                        <a:cubicBezTo>
                          <a:pt x="1" y="1897"/>
                          <a:pt x="202" y="2689"/>
                          <a:pt x="796" y="2860"/>
                        </a:cubicBezTo>
                        <a:cubicBezTo>
                          <a:pt x="861" y="2877"/>
                          <a:pt x="919" y="2907"/>
                          <a:pt x="967" y="2952"/>
                        </a:cubicBezTo>
                        <a:cubicBezTo>
                          <a:pt x="1063" y="3038"/>
                          <a:pt x="1251" y="3170"/>
                          <a:pt x="1518" y="3170"/>
                        </a:cubicBezTo>
                        <a:cubicBezTo>
                          <a:pt x="1709" y="3170"/>
                          <a:pt x="1941" y="3102"/>
                          <a:pt x="2209" y="2901"/>
                        </a:cubicBezTo>
                        <a:cubicBezTo>
                          <a:pt x="3029" y="2283"/>
                          <a:pt x="2612" y="1822"/>
                          <a:pt x="2619" y="1764"/>
                        </a:cubicBezTo>
                        <a:cubicBezTo>
                          <a:pt x="2622" y="1703"/>
                          <a:pt x="2975" y="1491"/>
                          <a:pt x="2885" y="1191"/>
                        </a:cubicBezTo>
                        <a:cubicBezTo>
                          <a:pt x="2800" y="890"/>
                          <a:pt x="2408" y="917"/>
                          <a:pt x="2397" y="853"/>
                        </a:cubicBezTo>
                        <a:cubicBezTo>
                          <a:pt x="2390" y="791"/>
                          <a:pt x="2612" y="269"/>
                          <a:pt x="2063" y="23"/>
                        </a:cubicBezTo>
                        <a:cubicBezTo>
                          <a:pt x="2028" y="8"/>
                          <a:pt x="1993" y="1"/>
                          <a:pt x="1959" y="1"/>
                        </a:cubicBezTo>
                        <a:close/>
                      </a:path>
                    </a:pathLst>
                  </a:custGeom>
                  <a:solidFill>
                    <a:srgbClr val="A57D5E"/>
                  </a:solidFill>
                  <a:ln>
                    <a:noFill/>
                  </a:ln>
                </p:spPr>
                <p:txBody>
                  <a:bodyPr spcFirstLastPara="1" wrap="square" lIns="121900" tIns="121900" rIns="121900" bIns="121900" anchor="ctr" anchorCtr="0">
                    <a:noAutofit/>
                  </a:bodyPr>
                  <a:lstStyle/>
                  <a:p>
                    <a:endParaRPr sz="2400"/>
                  </a:p>
                </p:txBody>
              </p:sp>
              <p:sp>
                <p:nvSpPr>
                  <p:cNvPr id="1836" name="Google Shape;1836;p39">
                    <a:extLst>
                      <a:ext uri="{FF2B5EF4-FFF2-40B4-BE49-F238E27FC236}">
                        <a16:creationId xmlns:a16="http://schemas.microsoft.com/office/drawing/2014/main" id="{F3688FE9-AEA6-15D6-1A33-0B03DEB67590}"/>
                      </a:ext>
                    </a:extLst>
                  </p:cNvPr>
                  <p:cNvSpPr/>
                  <p:nvPr/>
                </p:nvSpPr>
                <p:spPr>
                  <a:xfrm>
                    <a:off x="175465" y="1537215"/>
                    <a:ext cx="86122" cy="208085"/>
                  </a:xfrm>
                  <a:custGeom>
                    <a:avLst/>
                    <a:gdLst/>
                    <a:ahLst/>
                    <a:cxnLst/>
                    <a:rect l="l" t="t" r="r" b="b"/>
                    <a:pathLst>
                      <a:path w="1002" h="2421" extrusionOk="0">
                        <a:moveTo>
                          <a:pt x="1001" y="1"/>
                        </a:moveTo>
                        <a:cubicBezTo>
                          <a:pt x="899" y="196"/>
                          <a:pt x="807" y="393"/>
                          <a:pt x="715" y="591"/>
                        </a:cubicBezTo>
                        <a:cubicBezTo>
                          <a:pt x="623" y="790"/>
                          <a:pt x="533" y="987"/>
                          <a:pt x="448" y="1189"/>
                        </a:cubicBezTo>
                        <a:cubicBezTo>
                          <a:pt x="363" y="1390"/>
                          <a:pt x="278" y="1592"/>
                          <a:pt x="202" y="1796"/>
                        </a:cubicBezTo>
                        <a:cubicBezTo>
                          <a:pt x="127" y="2001"/>
                          <a:pt x="42" y="2206"/>
                          <a:pt x="1" y="2421"/>
                        </a:cubicBezTo>
                        <a:cubicBezTo>
                          <a:pt x="29" y="2315"/>
                          <a:pt x="73" y="2216"/>
                          <a:pt x="114" y="2114"/>
                        </a:cubicBezTo>
                        <a:cubicBezTo>
                          <a:pt x="158" y="2014"/>
                          <a:pt x="199" y="1912"/>
                          <a:pt x="243" y="1814"/>
                        </a:cubicBezTo>
                        <a:lnTo>
                          <a:pt x="503" y="1212"/>
                        </a:lnTo>
                        <a:cubicBezTo>
                          <a:pt x="588" y="1011"/>
                          <a:pt x="674" y="810"/>
                          <a:pt x="755" y="609"/>
                        </a:cubicBezTo>
                        <a:cubicBezTo>
                          <a:pt x="837" y="407"/>
                          <a:pt x="923" y="205"/>
                          <a:pt x="1001" y="1"/>
                        </a:cubicBezTo>
                        <a:close/>
                      </a:path>
                    </a:pathLst>
                  </a:custGeom>
                  <a:solidFill>
                    <a:srgbClr val="A57D5E"/>
                  </a:solidFill>
                  <a:ln>
                    <a:noFill/>
                  </a:ln>
                </p:spPr>
                <p:txBody>
                  <a:bodyPr spcFirstLastPara="1" wrap="square" lIns="121900" tIns="121900" rIns="121900" bIns="121900" anchor="ctr" anchorCtr="0">
                    <a:noAutofit/>
                  </a:bodyPr>
                  <a:lstStyle/>
                  <a:p>
                    <a:endParaRPr sz="2400"/>
                  </a:p>
                </p:txBody>
              </p:sp>
              <p:sp>
                <p:nvSpPr>
                  <p:cNvPr id="1837" name="Google Shape;1837;p39">
                    <a:extLst>
                      <a:ext uri="{FF2B5EF4-FFF2-40B4-BE49-F238E27FC236}">
                        <a16:creationId xmlns:a16="http://schemas.microsoft.com/office/drawing/2014/main" id="{A89D97F3-DDC3-8407-0859-C4BF86D50F5F}"/>
                      </a:ext>
                    </a:extLst>
                  </p:cNvPr>
                  <p:cNvSpPr/>
                  <p:nvPr/>
                </p:nvSpPr>
                <p:spPr>
                  <a:xfrm>
                    <a:off x="141515" y="1656342"/>
                    <a:ext cx="128839" cy="69362"/>
                  </a:xfrm>
                  <a:custGeom>
                    <a:avLst/>
                    <a:gdLst/>
                    <a:ahLst/>
                    <a:cxnLst/>
                    <a:rect l="l" t="t" r="r" b="b"/>
                    <a:pathLst>
                      <a:path w="1499" h="807" extrusionOk="0">
                        <a:moveTo>
                          <a:pt x="0" y="1"/>
                        </a:moveTo>
                        <a:cubicBezTo>
                          <a:pt x="72" y="137"/>
                          <a:pt x="144" y="270"/>
                          <a:pt x="219" y="400"/>
                        </a:cubicBezTo>
                        <a:cubicBezTo>
                          <a:pt x="294" y="533"/>
                          <a:pt x="372" y="663"/>
                          <a:pt x="451" y="792"/>
                        </a:cubicBezTo>
                        <a:lnTo>
                          <a:pt x="457" y="806"/>
                        </a:lnTo>
                        <a:lnTo>
                          <a:pt x="475" y="806"/>
                        </a:lnTo>
                        <a:cubicBezTo>
                          <a:pt x="645" y="796"/>
                          <a:pt x="816" y="782"/>
                          <a:pt x="987" y="768"/>
                        </a:cubicBezTo>
                        <a:lnTo>
                          <a:pt x="1243" y="745"/>
                        </a:lnTo>
                        <a:cubicBezTo>
                          <a:pt x="1328" y="735"/>
                          <a:pt x="1413" y="724"/>
                          <a:pt x="1499" y="721"/>
                        </a:cubicBezTo>
                        <a:cubicBezTo>
                          <a:pt x="1451" y="715"/>
                          <a:pt x="1402" y="714"/>
                          <a:pt x="1354" y="714"/>
                        </a:cubicBezTo>
                        <a:cubicBezTo>
                          <a:pt x="1317" y="714"/>
                          <a:pt x="1280" y="714"/>
                          <a:pt x="1243" y="714"/>
                        </a:cubicBezTo>
                        <a:lnTo>
                          <a:pt x="983" y="721"/>
                        </a:lnTo>
                        <a:cubicBezTo>
                          <a:pt x="819" y="724"/>
                          <a:pt x="654" y="734"/>
                          <a:pt x="489" y="747"/>
                        </a:cubicBezTo>
                        <a:lnTo>
                          <a:pt x="489" y="747"/>
                        </a:lnTo>
                        <a:cubicBezTo>
                          <a:pt x="414" y="622"/>
                          <a:pt x="338" y="497"/>
                          <a:pt x="256" y="379"/>
                        </a:cubicBezTo>
                        <a:cubicBezTo>
                          <a:pt x="174" y="250"/>
                          <a:pt x="89" y="127"/>
                          <a:pt x="0" y="1"/>
                        </a:cubicBezTo>
                        <a:close/>
                      </a:path>
                    </a:pathLst>
                  </a:custGeom>
                  <a:solidFill>
                    <a:srgbClr val="A57D5E"/>
                  </a:solidFill>
                  <a:ln>
                    <a:noFill/>
                  </a:ln>
                </p:spPr>
                <p:txBody>
                  <a:bodyPr spcFirstLastPara="1" wrap="square" lIns="121900" tIns="121900" rIns="121900" bIns="121900" anchor="ctr" anchorCtr="0">
                    <a:noAutofit/>
                  </a:bodyPr>
                  <a:lstStyle/>
                  <a:p>
                    <a:endParaRPr sz="2400"/>
                  </a:p>
                </p:txBody>
              </p:sp>
              <p:sp>
                <p:nvSpPr>
                  <p:cNvPr id="1838" name="Google Shape;1838;p39">
                    <a:extLst>
                      <a:ext uri="{FF2B5EF4-FFF2-40B4-BE49-F238E27FC236}">
                        <a16:creationId xmlns:a16="http://schemas.microsoft.com/office/drawing/2014/main" id="{81BE4108-AD66-6AE6-7BCB-7C63B7363969}"/>
                      </a:ext>
                    </a:extLst>
                  </p:cNvPr>
                  <p:cNvSpPr/>
                  <p:nvPr/>
                </p:nvSpPr>
                <p:spPr>
                  <a:xfrm>
                    <a:off x="185779" y="1581823"/>
                    <a:ext cx="101335" cy="67557"/>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121900" tIns="121900" rIns="121900" bIns="121900" anchor="ctr" anchorCtr="0">
                    <a:noAutofit/>
                  </a:bodyPr>
                  <a:lstStyle/>
                  <a:p>
                    <a:endParaRPr sz="2400"/>
                  </a:p>
                </p:txBody>
              </p:sp>
              <p:sp>
                <p:nvSpPr>
                  <p:cNvPr id="1839" name="Google Shape;1839;p39">
                    <a:extLst>
                      <a:ext uri="{FF2B5EF4-FFF2-40B4-BE49-F238E27FC236}">
                        <a16:creationId xmlns:a16="http://schemas.microsoft.com/office/drawing/2014/main" id="{2F21DE43-77DC-6C47-0F4B-817250FBDA57}"/>
                      </a:ext>
                    </a:extLst>
                  </p:cNvPr>
                  <p:cNvSpPr/>
                  <p:nvPr/>
                </p:nvSpPr>
                <p:spPr>
                  <a:xfrm>
                    <a:off x="81350" y="1495100"/>
                    <a:ext cx="260343" cy="272633"/>
                  </a:xfrm>
                  <a:custGeom>
                    <a:avLst/>
                    <a:gdLst/>
                    <a:ahLst/>
                    <a:cxnLst/>
                    <a:rect l="l" t="t" r="r" b="b"/>
                    <a:pathLst>
                      <a:path w="3029" h="3172" extrusionOk="0">
                        <a:moveTo>
                          <a:pt x="1960" y="1"/>
                        </a:moveTo>
                        <a:cubicBezTo>
                          <a:pt x="1717" y="1"/>
                          <a:pt x="1491" y="352"/>
                          <a:pt x="1390" y="409"/>
                        </a:cubicBezTo>
                        <a:cubicBezTo>
                          <a:pt x="1377" y="416"/>
                          <a:pt x="1362" y="419"/>
                          <a:pt x="1346" y="419"/>
                        </a:cubicBezTo>
                        <a:cubicBezTo>
                          <a:pt x="1245" y="419"/>
                          <a:pt x="1079" y="306"/>
                          <a:pt x="910" y="306"/>
                        </a:cubicBezTo>
                        <a:cubicBezTo>
                          <a:pt x="854" y="306"/>
                          <a:pt x="798" y="318"/>
                          <a:pt x="744" y="351"/>
                        </a:cubicBezTo>
                        <a:cubicBezTo>
                          <a:pt x="495" y="497"/>
                          <a:pt x="591" y="859"/>
                          <a:pt x="522" y="904"/>
                        </a:cubicBezTo>
                        <a:cubicBezTo>
                          <a:pt x="451" y="952"/>
                          <a:pt x="96" y="873"/>
                          <a:pt x="48" y="1398"/>
                        </a:cubicBezTo>
                        <a:cubicBezTo>
                          <a:pt x="1" y="1897"/>
                          <a:pt x="205" y="2693"/>
                          <a:pt x="796" y="2860"/>
                        </a:cubicBezTo>
                        <a:cubicBezTo>
                          <a:pt x="861" y="2877"/>
                          <a:pt x="919" y="2907"/>
                          <a:pt x="966" y="2952"/>
                        </a:cubicBezTo>
                        <a:cubicBezTo>
                          <a:pt x="1062" y="3039"/>
                          <a:pt x="1251" y="3172"/>
                          <a:pt x="1518" y="3172"/>
                        </a:cubicBezTo>
                        <a:cubicBezTo>
                          <a:pt x="1710" y="3172"/>
                          <a:pt x="1942" y="3103"/>
                          <a:pt x="2209" y="2901"/>
                        </a:cubicBezTo>
                        <a:cubicBezTo>
                          <a:pt x="3029" y="2283"/>
                          <a:pt x="2615" y="1822"/>
                          <a:pt x="2619" y="1764"/>
                        </a:cubicBezTo>
                        <a:cubicBezTo>
                          <a:pt x="2622" y="1706"/>
                          <a:pt x="2974" y="1491"/>
                          <a:pt x="2888" y="1190"/>
                        </a:cubicBezTo>
                        <a:cubicBezTo>
                          <a:pt x="2799" y="890"/>
                          <a:pt x="2407" y="917"/>
                          <a:pt x="2397" y="856"/>
                        </a:cubicBezTo>
                        <a:cubicBezTo>
                          <a:pt x="2390" y="791"/>
                          <a:pt x="2612" y="269"/>
                          <a:pt x="2062" y="23"/>
                        </a:cubicBezTo>
                        <a:cubicBezTo>
                          <a:pt x="2028" y="7"/>
                          <a:pt x="1993" y="1"/>
                          <a:pt x="196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40" name="Google Shape;1840;p39">
                    <a:extLst>
                      <a:ext uri="{FF2B5EF4-FFF2-40B4-BE49-F238E27FC236}">
                        <a16:creationId xmlns:a16="http://schemas.microsoft.com/office/drawing/2014/main" id="{1ECFA0BB-88EB-C197-41D8-06033B89891F}"/>
                      </a:ext>
                    </a:extLst>
                  </p:cNvPr>
                  <p:cNvSpPr/>
                  <p:nvPr/>
                </p:nvSpPr>
                <p:spPr>
                  <a:xfrm>
                    <a:off x="163776" y="1513751"/>
                    <a:ext cx="86036" cy="208085"/>
                  </a:xfrm>
                  <a:custGeom>
                    <a:avLst/>
                    <a:gdLst/>
                    <a:ahLst/>
                    <a:cxnLst/>
                    <a:rect l="l" t="t" r="r" b="b"/>
                    <a:pathLst>
                      <a:path w="1001" h="2421" extrusionOk="0">
                        <a:moveTo>
                          <a:pt x="1000" y="1"/>
                        </a:moveTo>
                        <a:lnTo>
                          <a:pt x="1000" y="1"/>
                        </a:lnTo>
                        <a:cubicBezTo>
                          <a:pt x="898" y="195"/>
                          <a:pt x="806" y="393"/>
                          <a:pt x="714" y="592"/>
                        </a:cubicBezTo>
                        <a:cubicBezTo>
                          <a:pt x="622" y="789"/>
                          <a:pt x="533" y="990"/>
                          <a:pt x="447" y="1189"/>
                        </a:cubicBezTo>
                        <a:cubicBezTo>
                          <a:pt x="362" y="1390"/>
                          <a:pt x="277" y="1591"/>
                          <a:pt x="202" y="1796"/>
                        </a:cubicBezTo>
                        <a:cubicBezTo>
                          <a:pt x="127" y="2001"/>
                          <a:pt x="42" y="2205"/>
                          <a:pt x="1" y="2421"/>
                        </a:cubicBezTo>
                        <a:cubicBezTo>
                          <a:pt x="28" y="2315"/>
                          <a:pt x="75" y="2216"/>
                          <a:pt x="116" y="2117"/>
                        </a:cubicBezTo>
                        <a:cubicBezTo>
                          <a:pt x="157" y="2015"/>
                          <a:pt x="198" y="1915"/>
                          <a:pt x="243" y="1813"/>
                        </a:cubicBezTo>
                        <a:lnTo>
                          <a:pt x="502" y="1213"/>
                        </a:lnTo>
                        <a:cubicBezTo>
                          <a:pt x="588" y="1011"/>
                          <a:pt x="673" y="813"/>
                          <a:pt x="755" y="608"/>
                        </a:cubicBezTo>
                        <a:cubicBezTo>
                          <a:pt x="841" y="407"/>
                          <a:pt x="923" y="206"/>
                          <a:pt x="1000" y="1"/>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841" name="Google Shape;1841;p39">
                    <a:extLst>
                      <a:ext uri="{FF2B5EF4-FFF2-40B4-BE49-F238E27FC236}">
                        <a16:creationId xmlns:a16="http://schemas.microsoft.com/office/drawing/2014/main" id="{9F9A1F47-9B9D-F2E8-1CAB-A549169E3CD6}"/>
                      </a:ext>
                    </a:extLst>
                  </p:cNvPr>
                  <p:cNvSpPr/>
                  <p:nvPr/>
                </p:nvSpPr>
                <p:spPr>
                  <a:xfrm>
                    <a:off x="129998" y="1633221"/>
                    <a:ext cx="128581" cy="69276"/>
                  </a:xfrm>
                  <a:custGeom>
                    <a:avLst/>
                    <a:gdLst/>
                    <a:ahLst/>
                    <a:cxnLst/>
                    <a:rect l="l" t="t" r="r" b="b"/>
                    <a:pathLst>
                      <a:path w="1496" h="806" extrusionOk="0">
                        <a:moveTo>
                          <a:pt x="1" y="0"/>
                        </a:moveTo>
                        <a:lnTo>
                          <a:pt x="1" y="0"/>
                        </a:lnTo>
                        <a:cubicBezTo>
                          <a:pt x="70" y="133"/>
                          <a:pt x="141" y="267"/>
                          <a:pt x="216" y="399"/>
                        </a:cubicBezTo>
                        <a:cubicBezTo>
                          <a:pt x="292" y="529"/>
                          <a:pt x="369" y="659"/>
                          <a:pt x="448" y="788"/>
                        </a:cubicBezTo>
                        <a:lnTo>
                          <a:pt x="455" y="806"/>
                        </a:lnTo>
                        <a:lnTo>
                          <a:pt x="476" y="802"/>
                        </a:lnTo>
                        <a:cubicBezTo>
                          <a:pt x="646" y="792"/>
                          <a:pt x="813" y="779"/>
                          <a:pt x="984" y="765"/>
                        </a:cubicBezTo>
                        <a:lnTo>
                          <a:pt x="1240" y="741"/>
                        </a:lnTo>
                        <a:cubicBezTo>
                          <a:pt x="1325" y="734"/>
                          <a:pt x="1411" y="720"/>
                          <a:pt x="1496" y="717"/>
                        </a:cubicBezTo>
                        <a:cubicBezTo>
                          <a:pt x="1451" y="712"/>
                          <a:pt x="1405" y="711"/>
                          <a:pt x="1360" y="711"/>
                        </a:cubicBezTo>
                        <a:cubicBezTo>
                          <a:pt x="1342" y="711"/>
                          <a:pt x="1324" y="711"/>
                          <a:pt x="1306" y="711"/>
                        </a:cubicBezTo>
                        <a:cubicBezTo>
                          <a:pt x="1284" y="711"/>
                          <a:pt x="1262" y="711"/>
                          <a:pt x="1240" y="710"/>
                        </a:cubicBezTo>
                        <a:lnTo>
                          <a:pt x="984" y="717"/>
                        </a:lnTo>
                        <a:cubicBezTo>
                          <a:pt x="815" y="724"/>
                          <a:pt x="653" y="733"/>
                          <a:pt x="487" y="743"/>
                        </a:cubicBezTo>
                        <a:lnTo>
                          <a:pt x="487" y="743"/>
                        </a:lnTo>
                        <a:cubicBezTo>
                          <a:pt x="412" y="618"/>
                          <a:pt x="336" y="497"/>
                          <a:pt x="254" y="376"/>
                        </a:cubicBezTo>
                        <a:cubicBezTo>
                          <a:pt x="172" y="249"/>
                          <a:pt x="87" y="123"/>
                          <a:pt x="1" y="0"/>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842" name="Google Shape;1842;p39">
                    <a:extLst>
                      <a:ext uri="{FF2B5EF4-FFF2-40B4-BE49-F238E27FC236}">
                        <a16:creationId xmlns:a16="http://schemas.microsoft.com/office/drawing/2014/main" id="{E42F360C-5C4D-7FD5-58AA-AE4D48C3AF2C}"/>
                      </a:ext>
                    </a:extLst>
                  </p:cNvPr>
                  <p:cNvSpPr/>
                  <p:nvPr/>
                </p:nvSpPr>
                <p:spPr>
                  <a:xfrm>
                    <a:off x="174004" y="1558617"/>
                    <a:ext cx="101335" cy="67643"/>
                  </a:xfrm>
                  <a:custGeom>
                    <a:avLst/>
                    <a:gdLst/>
                    <a:ahLst/>
                    <a:cxnLst/>
                    <a:rect l="l" t="t" r="r" b="b"/>
                    <a:pathLst>
                      <a:path w="1179" h="787" extrusionOk="0">
                        <a:moveTo>
                          <a:pt x="1" y="1"/>
                        </a:moveTo>
                        <a:cubicBezTo>
                          <a:pt x="46" y="131"/>
                          <a:pt x="93" y="257"/>
                          <a:pt x="144" y="383"/>
                        </a:cubicBezTo>
                        <a:cubicBezTo>
                          <a:pt x="192" y="509"/>
                          <a:pt x="247" y="636"/>
                          <a:pt x="298" y="762"/>
                        </a:cubicBezTo>
                        <a:lnTo>
                          <a:pt x="308" y="786"/>
                        </a:lnTo>
                        <a:lnTo>
                          <a:pt x="336" y="776"/>
                        </a:lnTo>
                        <a:cubicBezTo>
                          <a:pt x="476" y="731"/>
                          <a:pt x="619" y="687"/>
                          <a:pt x="759" y="636"/>
                        </a:cubicBezTo>
                        <a:lnTo>
                          <a:pt x="971" y="557"/>
                        </a:lnTo>
                        <a:cubicBezTo>
                          <a:pt x="1039" y="530"/>
                          <a:pt x="1111" y="506"/>
                          <a:pt x="1179" y="472"/>
                        </a:cubicBezTo>
                        <a:lnTo>
                          <a:pt x="1179" y="472"/>
                        </a:lnTo>
                        <a:lnTo>
                          <a:pt x="960" y="530"/>
                        </a:lnTo>
                        <a:lnTo>
                          <a:pt x="745" y="591"/>
                        </a:lnTo>
                        <a:cubicBezTo>
                          <a:pt x="610" y="630"/>
                          <a:pt x="475" y="672"/>
                          <a:pt x="342" y="713"/>
                        </a:cubicBezTo>
                        <a:lnTo>
                          <a:pt x="342" y="713"/>
                        </a:lnTo>
                        <a:cubicBezTo>
                          <a:pt x="291" y="596"/>
                          <a:pt x="239" y="481"/>
                          <a:pt x="185" y="366"/>
                        </a:cubicBezTo>
                        <a:cubicBezTo>
                          <a:pt x="128" y="243"/>
                          <a:pt x="66" y="120"/>
                          <a:pt x="1" y="1"/>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grpSp>
            <p:grpSp>
              <p:nvGrpSpPr>
                <p:cNvPr id="1843" name="Google Shape;1843;p39">
                  <a:extLst>
                    <a:ext uri="{FF2B5EF4-FFF2-40B4-BE49-F238E27FC236}">
                      <a16:creationId xmlns:a16="http://schemas.microsoft.com/office/drawing/2014/main" id="{DB3D1785-D546-46B8-22FC-8F66131B8414}"/>
                    </a:ext>
                  </a:extLst>
                </p:cNvPr>
                <p:cNvGrpSpPr/>
                <p:nvPr/>
              </p:nvGrpSpPr>
              <p:grpSpPr>
                <a:xfrm flipH="1">
                  <a:off x="1969569" y="4108306"/>
                  <a:ext cx="934297" cy="644626"/>
                  <a:chOff x="1753081" y="1351125"/>
                  <a:chExt cx="1004513" cy="693072"/>
                </a:xfrm>
              </p:grpSpPr>
              <p:sp>
                <p:nvSpPr>
                  <p:cNvPr id="1844" name="Google Shape;1844;p39">
                    <a:extLst>
                      <a:ext uri="{FF2B5EF4-FFF2-40B4-BE49-F238E27FC236}">
                        <a16:creationId xmlns:a16="http://schemas.microsoft.com/office/drawing/2014/main" id="{0B0FAB35-30A8-6AD1-612D-975C5F603F5D}"/>
                      </a:ext>
                    </a:extLst>
                  </p:cNvPr>
                  <p:cNvSpPr/>
                  <p:nvPr/>
                </p:nvSpPr>
                <p:spPr>
                  <a:xfrm>
                    <a:off x="1830857" y="1351125"/>
                    <a:ext cx="594466" cy="685373"/>
                  </a:xfrm>
                  <a:custGeom>
                    <a:avLst/>
                    <a:gdLst/>
                    <a:ahLst/>
                    <a:cxnLst/>
                    <a:rect l="l" t="t" r="r" b="b"/>
                    <a:pathLst>
                      <a:path w="5251" h="6054" extrusionOk="0">
                        <a:moveTo>
                          <a:pt x="3304" y="1"/>
                        </a:moveTo>
                        <a:cubicBezTo>
                          <a:pt x="2361" y="1"/>
                          <a:pt x="0" y="2712"/>
                          <a:pt x="547" y="5458"/>
                        </a:cubicBezTo>
                        <a:cubicBezTo>
                          <a:pt x="629" y="5875"/>
                          <a:pt x="798" y="6053"/>
                          <a:pt x="1019" y="6053"/>
                        </a:cubicBezTo>
                        <a:cubicBezTo>
                          <a:pt x="2285" y="6053"/>
                          <a:pt x="5250" y="225"/>
                          <a:pt x="3356" y="4"/>
                        </a:cubicBezTo>
                        <a:cubicBezTo>
                          <a:pt x="3339" y="2"/>
                          <a:pt x="3322" y="1"/>
                          <a:pt x="330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45" name="Google Shape;1845;p39">
                    <a:extLst>
                      <a:ext uri="{FF2B5EF4-FFF2-40B4-BE49-F238E27FC236}">
                        <a16:creationId xmlns:a16="http://schemas.microsoft.com/office/drawing/2014/main" id="{F09F0390-0CF0-843A-6955-32F33E6D201C}"/>
                      </a:ext>
                    </a:extLst>
                  </p:cNvPr>
                  <p:cNvSpPr/>
                  <p:nvPr/>
                </p:nvSpPr>
                <p:spPr>
                  <a:xfrm>
                    <a:off x="1923576" y="1372748"/>
                    <a:ext cx="300006" cy="579748"/>
                  </a:xfrm>
                  <a:custGeom>
                    <a:avLst/>
                    <a:gdLst/>
                    <a:ahLst/>
                    <a:cxnLst/>
                    <a:rect l="l" t="t" r="r" b="b"/>
                    <a:pathLst>
                      <a:path w="2650" h="5121" extrusionOk="0">
                        <a:moveTo>
                          <a:pt x="2649" y="1407"/>
                        </a:moveTo>
                        <a:cubicBezTo>
                          <a:pt x="2648" y="1407"/>
                          <a:pt x="2646" y="1407"/>
                          <a:pt x="2644" y="1408"/>
                        </a:cubicBezTo>
                        <a:lnTo>
                          <a:pt x="2644" y="1408"/>
                        </a:lnTo>
                        <a:cubicBezTo>
                          <a:pt x="2646" y="1407"/>
                          <a:pt x="2648" y="1407"/>
                          <a:pt x="2649" y="1407"/>
                        </a:cubicBezTo>
                        <a:close/>
                        <a:moveTo>
                          <a:pt x="2530" y="0"/>
                        </a:moveTo>
                        <a:cubicBezTo>
                          <a:pt x="2260" y="397"/>
                          <a:pt x="2052" y="827"/>
                          <a:pt x="1827" y="1246"/>
                        </a:cubicBezTo>
                        <a:cubicBezTo>
                          <a:pt x="1605" y="1667"/>
                          <a:pt x="1394" y="2093"/>
                          <a:pt x="1185" y="2519"/>
                        </a:cubicBezTo>
                        <a:cubicBezTo>
                          <a:pt x="1182" y="2527"/>
                          <a:pt x="1178" y="2530"/>
                          <a:pt x="1178" y="2533"/>
                        </a:cubicBezTo>
                        <a:cubicBezTo>
                          <a:pt x="1141" y="2318"/>
                          <a:pt x="1107" y="2100"/>
                          <a:pt x="1063" y="1884"/>
                        </a:cubicBezTo>
                        <a:cubicBezTo>
                          <a:pt x="1008" y="1598"/>
                          <a:pt x="949" y="1314"/>
                          <a:pt x="881" y="1032"/>
                        </a:cubicBezTo>
                        <a:lnTo>
                          <a:pt x="881" y="1032"/>
                        </a:lnTo>
                        <a:cubicBezTo>
                          <a:pt x="899" y="1322"/>
                          <a:pt x="929" y="1612"/>
                          <a:pt x="963" y="1902"/>
                        </a:cubicBezTo>
                        <a:cubicBezTo>
                          <a:pt x="994" y="2182"/>
                          <a:pt x="1035" y="2465"/>
                          <a:pt x="1076" y="2745"/>
                        </a:cubicBezTo>
                        <a:cubicBezTo>
                          <a:pt x="970" y="2967"/>
                          <a:pt x="864" y="3192"/>
                          <a:pt x="759" y="3417"/>
                        </a:cubicBezTo>
                        <a:cubicBezTo>
                          <a:pt x="598" y="2970"/>
                          <a:pt x="428" y="2527"/>
                          <a:pt x="223" y="2093"/>
                        </a:cubicBezTo>
                        <a:lnTo>
                          <a:pt x="223" y="2093"/>
                        </a:lnTo>
                        <a:cubicBezTo>
                          <a:pt x="346" y="2601"/>
                          <a:pt x="506" y="3096"/>
                          <a:pt x="677" y="3592"/>
                        </a:cubicBezTo>
                        <a:cubicBezTo>
                          <a:pt x="642" y="3666"/>
                          <a:pt x="609" y="3738"/>
                          <a:pt x="574" y="3813"/>
                        </a:cubicBezTo>
                        <a:lnTo>
                          <a:pt x="281" y="4465"/>
                        </a:lnTo>
                        <a:cubicBezTo>
                          <a:pt x="188" y="4684"/>
                          <a:pt x="89" y="4903"/>
                          <a:pt x="1" y="5121"/>
                        </a:cubicBezTo>
                        <a:cubicBezTo>
                          <a:pt x="120" y="4916"/>
                          <a:pt x="229" y="4704"/>
                          <a:pt x="342" y="4493"/>
                        </a:cubicBezTo>
                        <a:lnTo>
                          <a:pt x="670" y="3858"/>
                        </a:lnTo>
                        <a:cubicBezTo>
                          <a:pt x="707" y="3786"/>
                          <a:pt x="745" y="3711"/>
                          <a:pt x="779" y="3639"/>
                        </a:cubicBezTo>
                        <a:cubicBezTo>
                          <a:pt x="1028" y="3516"/>
                          <a:pt x="1277" y="3390"/>
                          <a:pt x="1520" y="3260"/>
                        </a:cubicBezTo>
                        <a:cubicBezTo>
                          <a:pt x="1643" y="3195"/>
                          <a:pt x="1765" y="3127"/>
                          <a:pt x="1885" y="3059"/>
                        </a:cubicBezTo>
                        <a:cubicBezTo>
                          <a:pt x="2005" y="2987"/>
                          <a:pt x="2124" y="2922"/>
                          <a:pt x="2240" y="2847"/>
                        </a:cubicBezTo>
                        <a:lnTo>
                          <a:pt x="2240" y="2847"/>
                        </a:lnTo>
                        <a:cubicBezTo>
                          <a:pt x="2107" y="2895"/>
                          <a:pt x="1981" y="2950"/>
                          <a:pt x="1847" y="3001"/>
                        </a:cubicBezTo>
                        <a:cubicBezTo>
                          <a:pt x="1721" y="3055"/>
                          <a:pt x="1592" y="3110"/>
                          <a:pt x="1465" y="3168"/>
                        </a:cubicBezTo>
                        <a:cubicBezTo>
                          <a:pt x="1267" y="3253"/>
                          <a:pt x="1076" y="3346"/>
                          <a:pt x="881" y="3438"/>
                        </a:cubicBezTo>
                        <a:cubicBezTo>
                          <a:pt x="987" y="3226"/>
                          <a:pt x="1096" y="3011"/>
                          <a:pt x="1203" y="2796"/>
                        </a:cubicBezTo>
                        <a:lnTo>
                          <a:pt x="1912" y="2089"/>
                        </a:lnTo>
                        <a:cubicBezTo>
                          <a:pt x="2028" y="1970"/>
                          <a:pt x="2148" y="1851"/>
                          <a:pt x="2271" y="1735"/>
                        </a:cubicBezTo>
                        <a:cubicBezTo>
                          <a:pt x="2329" y="1676"/>
                          <a:pt x="2391" y="1615"/>
                          <a:pt x="2452" y="1557"/>
                        </a:cubicBezTo>
                        <a:cubicBezTo>
                          <a:pt x="2482" y="1530"/>
                          <a:pt x="2513" y="1499"/>
                          <a:pt x="2544" y="1475"/>
                        </a:cubicBezTo>
                        <a:cubicBezTo>
                          <a:pt x="2577" y="1449"/>
                          <a:pt x="2603" y="1416"/>
                          <a:pt x="2644" y="1408"/>
                        </a:cubicBezTo>
                        <a:lnTo>
                          <a:pt x="2644" y="1408"/>
                        </a:lnTo>
                        <a:cubicBezTo>
                          <a:pt x="2561" y="1423"/>
                          <a:pt x="2495" y="1483"/>
                          <a:pt x="2424" y="1526"/>
                        </a:cubicBezTo>
                        <a:cubicBezTo>
                          <a:pt x="2356" y="1577"/>
                          <a:pt x="2288" y="1629"/>
                          <a:pt x="2223" y="1680"/>
                        </a:cubicBezTo>
                        <a:cubicBezTo>
                          <a:pt x="2093" y="1789"/>
                          <a:pt x="1964" y="1898"/>
                          <a:pt x="1838" y="2011"/>
                        </a:cubicBezTo>
                        <a:cubicBezTo>
                          <a:pt x="1680" y="2151"/>
                          <a:pt x="1526" y="2291"/>
                          <a:pt x="1376" y="2437"/>
                        </a:cubicBezTo>
                        <a:cubicBezTo>
                          <a:pt x="1561" y="2056"/>
                          <a:pt x="1742" y="1676"/>
                          <a:pt x="1919" y="1290"/>
                        </a:cubicBezTo>
                        <a:lnTo>
                          <a:pt x="2223" y="646"/>
                        </a:lnTo>
                        <a:cubicBezTo>
                          <a:pt x="2322" y="430"/>
                          <a:pt x="2414" y="208"/>
                          <a:pt x="253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46" name="Google Shape;1846;p39">
                    <a:extLst>
                      <a:ext uri="{FF2B5EF4-FFF2-40B4-BE49-F238E27FC236}">
                        <a16:creationId xmlns:a16="http://schemas.microsoft.com/office/drawing/2014/main" id="{AA647515-8C00-4EB9-557B-9AB57F643C46}"/>
                      </a:ext>
                    </a:extLst>
                  </p:cNvPr>
                  <p:cNvSpPr/>
                  <p:nvPr/>
                </p:nvSpPr>
                <p:spPr>
                  <a:xfrm>
                    <a:off x="1919727" y="1439882"/>
                    <a:ext cx="837867" cy="604315"/>
                  </a:xfrm>
                  <a:custGeom>
                    <a:avLst/>
                    <a:gdLst/>
                    <a:ahLst/>
                    <a:cxnLst/>
                    <a:rect l="l" t="t" r="r" b="b"/>
                    <a:pathLst>
                      <a:path w="7401" h="5338" extrusionOk="0">
                        <a:moveTo>
                          <a:pt x="6147" y="0"/>
                        </a:moveTo>
                        <a:cubicBezTo>
                          <a:pt x="6107" y="0"/>
                          <a:pt x="6061" y="5"/>
                          <a:pt x="6009" y="15"/>
                        </a:cubicBezTo>
                        <a:cubicBezTo>
                          <a:pt x="4339" y="336"/>
                          <a:pt x="62" y="5207"/>
                          <a:pt x="0" y="5235"/>
                        </a:cubicBezTo>
                        <a:lnTo>
                          <a:pt x="131" y="5337"/>
                        </a:lnTo>
                        <a:cubicBezTo>
                          <a:pt x="3150" y="4662"/>
                          <a:pt x="7400" y="0"/>
                          <a:pt x="61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47" name="Google Shape;1847;p39">
                    <a:extLst>
                      <a:ext uri="{FF2B5EF4-FFF2-40B4-BE49-F238E27FC236}">
                        <a16:creationId xmlns:a16="http://schemas.microsoft.com/office/drawing/2014/main" id="{1B480DDF-1FC3-113E-F052-C8E6061463B3}"/>
                      </a:ext>
                    </a:extLst>
                  </p:cNvPr>
                  <p:cNvSpPr/>
                  <p:nvPr/>
                </p:nvSpPr>
                <p:spPr>
                  <a:xfrm>
                    <a:off x="1980860" y="1462411"/>
                    <a:ext cx="629900" cy="547710"/>
                  </a:xfrm>
                  <a:custGeom>
                    <a:avLst/>
                    <a:gdLst/>
                    <a:ahLst/>
                    <a:cxnLst/>
                    <a:rect l="l" t="t" r="r" b="b"/>
                    <a:pathLst>
                      <a:path w="5564" h="4838" extrusionOk="0">
                        <a:moveTo>
                          <a:pt x="5564" y="0"/>
                        </a:moveTo>
                        <a:lnTo>
                          <a:pt x="5564" y="0"/>
                        </a:lnTo>
                        <a:cubicBezTo>
                          <a:pt x="5325" y="191"/>
                          <a:pt x="5086" y="386"/>
                          <a:pt x="4847" y="580"/>
                        </a:cubicBezTo>
                        <a:lnTo>
                          <a:pt x="4270" y="1062"/>
                        </a:lnTo>
                        <a:cubicBezTo>
                          <a:pt x="4277" y="993"/>
                          <a:pt x="4277" y="925"/>
                          <a:pt x="4277" y="857"/>
                        </a:cubicBezTo>
                        <a:cubicBezTo>
                          <a:pt x="4277" y="765"/>
                          <a:pt x="4274" y="670"/>
                          <a:pt x="4256" y="574"/>
                        </a:cubicBezTo>
                        <a:cubicBezTo>
                          <a:pt x="4223" y="662"/>
                          <a:pt x="4199" y="755"/>
                          <a:pt x="4182" y="850"/>
                        </a:cubicBezTo>
                        <a:cubicBezTo>
                          <a:pt x="4161" y="943"/>
                          <a:pt x="4151" y="1034"/>
                          <a:pt x="4141" y="1127"/>
                        </a:cubicBezTo>
                        <a:lnTo>
                          <a:pt x="4133" y="1178"/>
                        </a:lnTo>
                        <a:cubicBezTo>
                          <a:pt x="3912" y="1366"/>
                          <a:pt x="3690" y="1554"/>
                          <a:pt x="3468" y="1745"/>
                        </a:cubicBezTo>
                        <a:cubicBezTo>
                          <a:pt x="3462" y="1707"/>
                          <a:pt x="3458" y="1669"/>
                          <a:pt x="3451" y="1632"/>
                        </a:cubicBezTo>
                        <a:cubicBezTo>
                          <a:pt x="3434" y="1546"/>
                          <a:pt x="3413" y="1458"/>
                          <a:pt x="3380" y="1373"/>
                        </a:cubicBezTo>
                        <a:cubicBezTo>
                          <a:pt x="3359" y="1464"/>
                          <a:pt x="3349" y="1554"/>
                          <a:pt x="3349" y="1642"/>
                        </a:cubicBezTo>
                        <a:cubicBezTo>
                          <a:pt x="3345" y="1710"/>
                          <a:pt x="3349" y="1776"/>
                          <a:pt x="3352" y="1844"/>
                        </a:cubicBezTo>
                        <a:cubicBezTo>
                          <a:pt x="3147" y="2017"/>
                          <a:pt x="2946" y="2195"/>
                          <a:pt x="2741" y="2370"/>
                        </a:cubicBezTo>
                        <a:cubicBezTo>
                          <a:pt x="2707" y="2400"/>
                          <a:pt x="2673" y="2431"/>
                          <a:pt x="2638" y="2458"/>
                        </a:cubicBezTo>
                        <a:cubicBezTo>
                          <a:pt x="2618" y="2353"/>
                          <a:pt x="2591" y="2243"/>
                          <a:pt x="2547" y="2137"/>
                        </a:cubicBezTo>
                        <a:cubicBezTo>
                          <a:pt x="2523" y="2277"/>
                          <a:pt x="2523" y="2417"/>
                          <a:pt x="2529" y="2554"/>
                        </a:cubicBezTo>
                        <a:cubicBezTo>
                          <a:pt x="2277" y="2779"/>
                          <a:pt x="2021" y="3001"/>
                          <a:pt x="1768" y="3226"/>
                        </a:cubicBezTo>
                        <a:cubicBezTo>
                          <a:pt x="1762" y="3090"/>
                          <a:pt x="1744" y="2950"/>
                          <a:pt x="1707" y="2813"/>
                        </a:cubicBezTo>
                        <a:cubicBezTo>
                          <a:pt x="1659" y="2987"/>
                          <a:pt x="1649" y="3161"/>
                          <a:pt x="1645" y="3336"/>
                        </a:cubicBezTo>
                        <a:cubicBezTo>
                          <a:pt x="1549" y="3421"/>
                          <a:pt x="1454" y="3506"/>
                          <a:pt x="1359" y="3591"/>
                        </a:cubicBezTo>
                        <a:cubicBezTo>
                          <a:pt x="1229" y="3708"/>
                          <a:pt x="1102" y="3824"/>
                          <a:pt x="973" y="3939"/>
                        </a:cubicBezTo>
                        <a:cubicBezTo>
                          <a:pt x="966" y="3871"/>
                          <a:pt x="952" y="3803"/>
                          <a:pt x="932" y="3738"/>
                        </a:cubicBezTo>
                        <a:cubicBezTo>
                          <a:pt x="894" y="3834"/>
                          <a:pt x="877" y="3933"/>
                          <a:pt x="867" y="4032"/>
                        </a:cubicBezTo>
                        <a:lnTo>
                          <a:pt x="867" y="4035"/>
                        </a:lnTo>
                        <a:cubicBezTo>
                          <a:pt x="577" y="4298"/>
                          <a:pt x="283" y="4565"/>
                          <a:pt x="0" y="4837"/>
                        </a:cubicBezTo>
                        <a:lnTo>
                          <a:pt x="713" y="4257"/>
                        </a:lnTo>
                        <a:lnTo>
                          <a:pt x="915" y="4090"/>
                        </a:lnTo>
                        <a:lnTo>
                          <a:pt x="922" y="4090"/>
                        </a:lnTo>
                        <a:cubicBezTo>
                          <a:pt x="985" y="4097"/>
                          <a:pt x="1048" y="4100"/>
                          <a:pt x="1110" y="4100"/>
                        </a:cubicBezTo>
                        <a:cubicBezTo>
                          <a:pt x="1144" y="4100"/>
                          <a:pt x="1178" y="4099"/>
                          <a:pt x="1212" y="4097"/>
                        </a:cubicBezTo>
                        <a:cubicBezTo>
                          <a:pt x="1307" y="4090"/>
                          <a:pt x="1406" y="4080"/>
                          <a:pt x="1502" y="4049"/>
                        </a:cubicBezTo>
                        <a:cubicBezTo>
                          <a:pt x="1406" y="4012"/>
                          <a:pt x="1311" y="3994"/>
                          <a:pt x="1215" y="3984"/>
                        </a:cubicBezTo>
                        <a:cubicBezTo>
                          <a:pt x="1160" y="3977"/>
                          <a:pt x="1106" y="3974"/>
                          <a:pt x="1055" y="3974"/>
                        </a:cubicBezTo>
                        <a:lnTo>
                          <a:pt x="1423" y="3663"/>
                        </a:lnTo>
                        <a:cubicBezTo>
                          <a:pt x="1519" y="3581"/>
                          <a:pt x="1618" y="3499"/>
                          <a:pt x="1713" y="3414"/>
                        </a:cubicBezTo>
                        <a:cubicBezTo>
                          <a:pt x="1806" y="3424"/>
                          <a:pt x="1898" y="3427"/>
                          <a:pt x="1990" y="3427"/>
                        </a:cubicBezTo>
                        <a:cubicBezTo>
                          <a:pt x="2085" y="3427"/>
                          <a:pt x="2184" y="3424"/>
                          <a:pt x="2280" y="3404"/>
                        </a:cubicBezTo>
                        <a:cubicBezTo>
                          <a:pt x="2188" y="3369"/>
                          <a:pt x="2096" y="3345"/>
                          <a:pt x="2000" y="3328"/>
                        </a:cubicBezTo>
                        <a:cubicBezTo>
                          <a:pt x="1949" y="3318"/>
                          <a:pt x="1898" y="3308"/>
                          <a:pt x="1847" y="3301"/>
                        </a:cubicBezTo>
                        <a:cubicBezTo>
                          <a:pt x="2102" y="3082"/>
                          <a:pt x="2359" y="2865"/>
                          <a:pt x="2611" y="2646"/>
                        </a:cubicBezTo>
                        <a:cubicBezTo>
                          <a:pt x="2704" y="2663"/>
                          <a:pt x="2796" y="2677"/>
                          <a:pt x="2888" y="2687"/>
                        </a:cubicBezTo>
                        <a:cubicBezTo>
                          <a:pt x="2940" y="2690"/>
                          <a:pt x="2993" y="2693"/>
                          <a:pt x="3045" y="2693"/>
                        </a:cubicBezTo>
                        <a:cubicBezTo>
                          <a:pt x="3096" y="2693"/>
                          <a:pt x="3147" y="2690"/>
                          <a:pt x="3199" y="2683"/>
                        </a:cubicBezTo>
                        <a:cubicBezTo>
                          <a:pt x="3103" y="2636"/>
                          <a:pt x="3004" y="2608"/>
                          <a:pt x="2905" y="2578"/>
                        </a:cubicBezTo>
                        <a:cubicBezTo>
                          <a:pt x="2850" y="2564"/>
                          <a:pt x="2792" y="2554"/>
                          <a:pt x="2734" y="2540"/>
                        </a:cubicBezTo>
                        <a:cubicBezTo>
                          <a:pt x="2765" y="2516"/>
                          <a:pt x="2792" y="2493"/>
                          <a:pt x="2823" y="2465"/>
                        </a:cubicBezTo>
                        <a:cubicBezTo>
                          <a:pt x="3014" y="2298"/>
                          <a:pt x="3205" y="2130"/>
                          <a:pt x="3396" y="1960"/>
                        </a:cubicBezTo>
                        <a:lnTo>
                          <a:pt x="3403" y="1963"/>
                        </a:lnTo>
                        <a:cubicBezTo>
                          <a:pt x="3522" y="1987"/>
                          <a:pt x="3640" y="2005"/>
                          <a:pt x="3764" y="2005"/>
                        </a:cubicBezTo>
                        <a:cubicBezTo>
                          <a:pt x="3797" y="2005"/>
                          <a:pt x="3830" y="2004"/>
                          <a:pt x="3864" y="2001"/>
                        </a:cubicBezTo>
                        <a:cubicBezTo>
                          <a:pt x="3752" y="1935"/>
                          <a:pt x="3632" y="1895"/>
                          <a:pt x="3512" y="1861"/>
                        </a:cubicBezTo>
                        <a:cubicBezTo>
                          <a:pt x="3744" y="1656"/>
                          <a:pt x="3977" y="1451"/>
                          <a:pt x="4206" y="1246"/>
                        </a:cubicBezTo>
                        <a:lnTo>
                          <a:pt x="4250" y="1206"/>
                        </a:lnTo>
                        <a:cubicBezTo>
                          <a:pt x="4332" y="1223"/>
                          <a:pt x="4414" y="1233"/>
                          <a:pt x="4496" y="1243"/>
                        </a:cubicBezTo>
                        <a:cubicBezTo>
                          <a:pt x="4562" y="1250"/>
                          <a:pt x="4629" y="1253"/>
                          <a:pt x="4697" y="1253"/>
                        </a:cubicBezTo>
                        <a:cubicBezTo>
                          <a:pt x="4734" y="1253"/>
                          <a:pt x="4772" y="1252"/>
                          <a:pt x="4809" y="1250"/>
                        </a:cubicBezTo>
                        <a:cubicBezTo>
                          <a:pt x="4714" y="1202"/>
                          <a:pt x="4615" y="1168"/>
                          <a:pt x="4516" y="1141"/>
                        </a:cubicBezTo>
                        <a:cubicBezTo>
                          <a:pt x="4465" y="1127"/>
                          <a:pt x="4414" y="1113"/>
                          <a:pt x="4366" y="1103"/>
                        </a:cubicBezTo>
                        <a:lnTo>
                          <a:pt x="4888" y="629"/>
                        </a:lnTo>
                        <a:cubicBezTo>
                          <a:pt x="5113" y="417"/>
                          <a:pt x="5342" y="212"/>
                          <a:pt x="556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48" name="Google Shape;1848;p39">
                    <a:extLst>
                      <a:ext uri="{FF2B5EF4-FFF2-40B4-BE49-F238E27FC236}">
                        <a16:creationId xmlns:a16="http://schemas.microsoft.com/office/drawing/2014/main" id="{973DCC0E-CE14-354B-4E39-36E4278D2C1C}"/>
                      </a:ext>
                    </a:extLst>
                  </p:cNvPr>
                  <p:cNvSpPr/>
                  <p:nvPr/>
                </p:nvSpPr>
                <p:spPr>
                  <a:xfrm>
                    <a:off x="1753081" y="1783928"/>
                    <a:ext cx="261402" cy="172079"/>
                  </a:xfrm>
                  <a:custGeom>
                    <a:avLst/>
                    <a:gdLst/>
                    <a:ahLst/>
                    <a:cxnLst/>
                    <a:rect l="l" t="t" r="r" b="b"/>
                    <a:pathLst>
                      <a:path w="2309" h="1520" extrusionOk="0">
                        <a:moveTo>
                          <a:pt x="1118" y="1"/>
                        </a:moveTo>
                        <a:cubicBezTo>
                          <a:pt x="124" y="1"/>
                          <a:pt x="1" y="836"/>
                          <a:pt x="1" y="1271"/>
                        </a:cubicBezTo>
                        <a:cubicBezTo>
                          <a:pt x="5" y="1407"/>
                          <a:pt x="114" y="1520"/>
                          <a:pt x="254" y="1520"/>
                        </a:cubicBezTo>
                        <a:lnTo>
                          <a:pt x="1056" y="1520"/>
                        </a:lnTo>
                        <a:cubicBezTo>
                          <a:pt x="1201" y="1513"/>
                          <a:pt x="1381" y="1510"/>
                          <a:pt x="1559" y="1510"/>
                        </a:cubicBezTo>
                        <a:cubicBezTo>
                          <a:pt x="1736" y="1510"/>
                          <a:pt x="1911" y="1513"/>
                          <a:pt x="2046" y="1516"/>
                        </a:cubicBezTo>
                        <a:cubicBezTo>
                          <a:pt x="2189" y="1516"/>
                          <a:pt x="2309" y="1397"/>
                          <a:pt x="2302" y="1250"/>
                        </a:cubicBezTo>
                        <a:cubicBezTo>
                          <a:pt x="2274" y="813"/>
                          <a:pt x="2097" y="1"/>
                          <a:pt x="111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49" name="Google Shape;1849;p39">
                    <a:extLst>
                      <a:ext uri="{FF2B5EF4-FFF2-40B4-BE49-F238E27FC236}">
                        <a16:creationId xmlns:a16="http://schemas.microsoft.com/office/drawing/2014/main" id="{CED85A98-623F-4163-95E4-EF077EECE482}"/>
                      </a:ext>
                    </a:extLst>
                  </p:cNvPr>
                  <p:cNvSpPr/>
                  <p:nvPr/>
                </p:nvSpPr>
                <p:spPr>
                  <a:xfrm>
                    <a:off x="1829838" y="1954762"/>
                    <a:ext cx="111172" cy="86266"/>
                  </a:xfrm>
                  <a:custGeom>
                    <a:avLst/>
                    <a:gdLst/>
                    <a:ahLst/>
                    <a:cxnLst/>
                    <a:rect l="l" t="t" r="r" b="b"/>
                    <a:pathLst>
                      <a:path w="982" h="762" extrusionOk="0">
                        <a:moveTo>
                          <a:pt x="846" y="0"/>
                        </a:moveTo>
                        <a:lnTo>
                          <a:pt x="142" y="11"/>
                        </a:lnTo>
                        <a:cubicBezTo>
                          <a:pt x="142" y="11"/>
                          <a:pt x="1" y="761"/>
                          <a:pt x="480" y="761"/>
                        </a:cubicBezTo>
                        <a:cubicBezTo>
                          <a:pt x="484" y="761"/>
                          <a:pt x="487" y="761"/>
                          <a:pt x="490" y="761"/>
                        </a:cubicBezTo>
                        <a:cubicBezTo>
                          <a:pt x="982" y="748"/>
                          <a:pt x="846" y="0"/>
                          <a:pt x="84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50" name="Google Shape;1850;p39">
                    <a:extLst>
                      <a:ext uri="{FF2B5EF4-FFF2-40B4-BE49-F238E27FC236}">
                        <a16:creationId xmlns:a16="http://schemas.microsoft.com/office/drawing/2014/main" id="{00BB8E05-7CB0-82BD-F03C-326AF9E33D77}"/>
                      </a:ext>
                    </a:extLst>
                  </p:cNvPr>
                  <p:cNvSpPr/>
                  <p:nvPr/>
                </p:nvSpPr>
                <p:spPr>
                  <a:xfrm>
                    <a:off x="1846706" y="1875515"/>
                    <a:ext cx="39171" cy="39171"/>
                  </a:xfrm>
                  <a:custGeom>
                    <a:avLst/>
                    <a:gdLst/>
                    <a:ahLst/>
                    <a:cxnLst/>
                    <a:rect l="l" t="t" r="r" b="b"/>
                    <a:pathLst>
                      <a:path w="346" h="346" extrusionOk="0">
                        <a:moveTo>
                          <a:pt x="171" y="0"/>
                        </a:moveTo>
                        <a:cubicBezTo>
                          <a:pt x="79" y="0"/>
                          <a:pt x="1" y="79"/>
                          <a:pt x="1" y="175"/>
                        </a:cubicBezTo>
                        <a:cubicBezTo>
                          <a:pt x="1" y="267"/>
                          <a:pt x="79" y="345"/>
                          <a:pt x="171" y="345"/>
                        </a:cubicBezTo>
                        <a:cubicBezTo>
                          <a:pt x="267" y="345"/>
                          <a:pt x="346" y="267"/>
                          <a:pt x="346" y="175"/>
                        </a:cubicBezTo>
                        <a:cubicBezTo>
                          <a:pt x="346" y="79"/>
                          <a:pt x="267" y="0"/>
                          <a:pt x="17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51" name="Google Shape;1851;p39">
                    <a:extLst>
                      <a:ext uri="{FF2B5EF4-FFF2-40B4-BE49-F238E27FC236}">
                        <a16:creationId xmlns:a16="http://schemas.microsoft.com/office/drawing/2014/main" id="{91B1C370-59E3-DF8A-CA1F-5026AB3EA4B4}"/>
                      </a:ext>
                    </a:extLst>
                  </p:cNvPr>
                  <p:cNvSpPr/>
                  <p:nvPr/>
                </p:nvSpPr>
                <p:spPr>
                  <a:xfrm>
                    <a:off x="1860970" y="1803966"/>
                    <a:ext cx="39963" cy="30340"/>
                  </a:xfrm>
                  <a:custGeom>
                    <a:avLst/>
                    <a:gdLst/>
                    <a:ahLst/>
                    <a:cxnLst/>
                    <a:rect l="l" t="t" r="r" b="b"/>
                    <a:pathLst>
                      <a:path w="353" h="268" extrusionOk="0">
                        <a:moveTo>
                          <a:pt x="174" y="1"/>
                        </a:moveTo>
                        <a:cubicBezTo>
                          <a:pt x="79" y="1"/>
                          <a:pt x="1" y="59"/>
                          <a:pt x="1" y="134"/>
                        </a:cubicBezTo>
                        <a:cubicBezTo>
                          <a:pt x="1" y="209"/>
                          <a:pt x="79" y="267"/>
                          <a:pt x="174" y="267"/>
                        </a:cubicBezTo>
                        <a:cubicBezTo>
                          <a:pt x="274" y="267"/>
                          <a:pt x="352" y="209"/>
                          <a:pt x="352" y="134"/>
                        </a:cubicBezTo>
                        <a:cubicBezTo>
                          <a:pt x="352" y="59"/>
                          <a:pt x="274" y="1"/>
                          <a:pt x="174"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52" name="Google Shape;1852;p39">
                    <a:extLst>
                      <a:ext uri="{FF2B5EF4-FFF2-40B4-BE49-F238E27FC236}">
                        <a16:creationId xmlns:a16="http://schemas.microsoft.com/office/drawing/2014/main" id="{D908322F-CA47-6EE3-F0E7-41421A5A3EA2}"/>
                      </a:ext>
                    </a:extLst>
                  </p:cNvPr>
                  <p:cNvSpPr/>
                  <p:nvPr/>
                </p:nvSpPr>
                <p:spPr>
                  <a:xfrm>
                    <a:off x="1944520" y="1846080"/>
                    <a:ext cx="34529" cy="32265"/>
                  </a:xfrm>
                  <a:custGeom>
                    <a:avLst/>
                    <a:gdLst/>
                    <a:ahLst/>
                    <a:cxnLst/>
                    <a:rect l="l" t="t" r="r" b="b"/>
                    <a:pathLst>
                      <a:path w="305" h="285" extrusionOk="0">
                        <a:moveTo>
                          <a:pt x="150" y="1"/>
                        </a:moveTo>
                        <a:cubicBezTo>
                          <a:pt x="68" y="1"/>
                          <a:pt x="0" y="66"/>
                          <a:pt x="0" y="144"/>
                        </a:cubicBezTo>
                        <a:cubicBezTo>
                          <a:pt x="0" y="219"/>
                          <a:pt x="68" y="284"/>
                          <a:pt x="150" y="284"/>
                        </a:cubicBezTo>
                        <a:cubicBezTo>
                          <a:pt x="235" y="284"/>
                          <a:pt x="304" y="219"/>
                          <a:pt x="304" y="144"/>
                        </a:cubicBezTo>
                        <a:cubicBezTo>
                          <a:pt x="304" y="66"/>
                          <a:pt x="235" y="1"/>
                          <a:pt x="15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grpSp>
              <p:nvGrpSpPr>
                <p:cNvPr id="1853" name="Google Shape;1853;p39">
                  <a:extLst>
                    <a:ext uri="{FF2B5EF4-FFF2-40B4-BE49-F238E27FC236}">
                      <a16:creationId xmlns:a16="http://schemas.microsoft.com/office/drawing/2014/main" id="{012399D4-41CE-636B-00C5-69EBE5F1BA8F}"/>
                    </a:ext>
                  </a:extLst>
                </p:cNvPr>
                <p:cNvGrpSpPr/>
                <p:nvPr/>
              </p:nvGrpSpPr>
              <p:grpSpPr>
                <a:xfrm rot="-1374173">
                  <a:off x="2046149" y="3570077"/>
                  <a:ext cx="592309" cy="335290"/>
                  <a:chOff x="3281100" y="1563400"/>
                  <a:chExt cx="741425" cy="419700"/>
                </a:xfrm>
              </p:grpSpPr>
              <p:sp>
                <p:nvSpPr>
                  <p:cNvPr id="1854" name="Google Shape;1854;p39">
                    <a:extLst>
                      <a:ext uri="{FF2B5EF4-FFF2-40B4-BE49-F238E27FC236}">
                        <a16:creationId xmlns:a16="http://schemas.microsoft.com/office/drawing/2014/main" id="{A60C1683-FF4D-25A9-0432-29AF81C6FD52}"/>
                      </a:ext>
                    </a:extLst>
                  </p:cNvPr>
                  <p:cNvSpPr/>
                  <p:nvPr/>
                </p:nvSpPr>
                <p:spPr>
                  <a:xfrm>
                    <a:off x="3281100" y="1563400"/>
                    <a:ext cx="741425" cy="419700"/>
                  </a:xfrm>
                  <a:custGeom>
                    <a:avLst/>
                    <a:gdLst/>
                    <a:ahLst/>
                    <a:cxnLst/>
                    <a:rect l="l" t="t" r="r" b="b"/>
                    <a:pathLst>
                      <a:path w="29657" h="16788" extrusionOk="0">
                        <a:moveTo>
                          <a:pt x="0" y="1"/>
                        </a:moveTo>
                        <a:lnTo>
                          <a:pt x="0" y="16788"/>
                        </a:lnTo>
                        <a:lnTo>
                          <a:pt x="29656" y="16788"/>
                        </a:lnTo>
                        <a:lnTo>
                          <a:pt x="29656" y="1"/>
                        </a:lnTo>
                        <a:close/>
                      </a:path>
                    </a:pathLst>
                  </a:custGeom>
                  <a:solidFill>
                    <a:srgbClr val="2AB0A7"/>
                  </a:solidFill>
                  <a:ln>
                    <a:noFill/>
                  </a:ln>
                </p:spPr>
                <p:txBody>
                  <a:bodyPr spcFirstLastPara="1" wrap="square" lIns="121900" tIns="121900" rIns="121900" bIns="121900" anchor="ctr" anchorCtr="0">
                    <a:noAutofit/>
                  </a:bodyPr>
                  <a:lstStyle/>
                  <a:p>
                    <a:endParaRPr sz="2400"/>
                  </a:p>
                </p:txBody>
              </p:sp>
              <p:sp>
                <p:nvSpPr>
                  <p:cNvPr id="1855" name="Google Shape;1855;p39">
                    <a:extLst>
                      <a:ext uri="{FF2B5EF4-FFF2-40B4-BE49-F238E27FC236}">
                        <a16:creationId xmlns:a16="http://schemas.microsoft.com/office/drawing/2014/main" id="{B4AC0F67-DDFB-3FCA-F99D-5E13F9FCF48B}"/>
                      </a:ext>
                    </a:extLst>
                  </p:cNvPr>
                  <p:cNvSpPr/>
                  <p:nvPr/>
                </p:nvSpPr>
                <p:spPr>
                  <a:xfrm>
                    <a:off x="3378050" y="1606675"/>
                    <a:ext cx="547525" cy="333075"/>
                  </a:xfrm>
                  <a:custGeom>
                    <a:avLst/>
                    <a:gdLst/>
                    <a:ahLst/>
                    <a:cxnLst/>
                    <a:rect l="l" t="t" r="r" b="b"/>
                    <a:pathLst>
                      <a:path w="21901" h="13323" extrusionOk="0">
                        <a:moveTo>
                          <a:pt x="10949" y="1"/>
                        </a:moveTo>
                        <a:lnTo>
                          <a:pt x="0" y="6661"/>
                        </a:lnTo>
                        <a:lnTo>
                          <a:pt x="10949" y="13323"/>
                        </a:lnTo>
                        <a:lnTo>
                          <a:pt x="21900" y="6661"/>
                        </a:lnTo>
                        <a:lnTo>
                          <a:pt x="10949" y="1"/>
                        </a:ln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856" name="Google Shape;1856;p39">
                    <a:extLst>
                      <a:ext uri="{FF2B5EF4-FFF2-40B4-BE49-F238E27FC236}">
                        <a16:creationId xmlns:a16="http://schemas.microsoft.com/office/drawing/2014/main" id="{AE45506A-49BF-5CCE-D201-1A7C76FA6401}"/>
                      </a:ext>
                    </a:extLst>
                  </p:cNvPr>
                  <p:cNvSpPr/>
                  <p:nvPr/>
                </p:nvSpPr>
                <p:spPr>
                  <a:xfrm>
                    <a:off x="3546925" y="1668400"/>
                    <a:ext cx="209750" cy="209725"/>
                  </a:xfrm>
                  <a:custGeom>
                    <a:avLst/>
                    <a:gdLst/>
                    <a:ahLst/>
                    <a:cxnLst/>
                    <a:rect l="l" t="t" r="r" b="b"/>
                    <a:pathLst>
                      <a:path w="8390" h="8389" extrusionOk="0">
                        <a:moveTo>
                          <a:pt x="4194" y="0"/>
                        </a:moveTo>
                        <a:cubicBezTo>
                          <a:pt x="1881" y="0"/>
                          <a:pt x="1" y="1879"/>
                          <a:pt x="1" y="4192"/>
                        </a:cubicBezTo>
                        <a:cubicBezTo>
                          <a:pt x="1" y="6508"/>
                          <a:pt x="1881" y="8388"/>
                          <a:pt x="4194" y="8388"/>
                        </a:cubicBezTo>
                        <a:cubicBezTo>
                          <a:pt x="6510" y="8388"/>
                          <a:pt x="8390" y="6508"/>
                          <a:pt x="8390" y="4192"/>
                        </a:cubicBezTo>
                        <a:cubicBezTo>
                          <a:pt x="8390" y="1879"/>
                          <a:pt x="6510" y="0"/>
                          <a:pt x="4194" y="0"/>
                        </a:cubicBezTo>
                        <a:close/>
                      </a:path>
                    </a:pathLst>
                  </a:custGeom>
                  <a:solidFill>
                    <a:srgbClr val="00767C"/>
                  </a:solidFill>
                  <a:ln>
                    <a:noFill/>
                  </a:ln>
                </p:spPr>
                <p:txBody>
                  <a:bodyPr spcFirstLastPara="1" wrap="square" lIns="121900" tIns="121900" rIns="121900" bIns="121900" anchor="ctr" anchorCtr="0">
                    <a:noAutofit/>
                  </a:bodyPr>
                  <a:lstStyle/>
                  <a:p>
                    <a:endParaRPr sz="2400"/>
                  </a:p>
                </p:txBody>
              </p:sp>
            </p:grpSp>
          </p:grpSp>
          <p:grpSp>
            <p:nvGrpSpPr>
              <p:cNvPr id="1857" name="Google Shape;1857;p39">
                <a:extLst>
                  <a:ext uri="{FF2B5EF4-FFF2-40B4-BE49-F238E27FC236}">
                    <a16:creationId xmlns:a16="http://schemas.microsoft.com/office/drawing/2014/main" id="{24ADCAAC-1695-11CE-A3C2-40455E1672C2}"/>
                  </a:ext>
                </a:extLst>
              </p:cNvPr>
              <p:cNvGrpSpPr/>
              <p:nvPr/>
            </p:nvGrpSpPr>
            <p:grpSpPr>
              <a:xfrm>
                <a:off x="4723861" y="3350425"/>
                <a:ext cx="2299236" cy="1409668"/>
                <a:chOff x="4723861" y="3350425"/>
                <a:chExt cx="2299236" cy="1409668"/>
              </a:xfrm>
            </p:grpSpPr>
            <p:sp>
              <p:nvSpPr>
                <p:cNvPr id="1858" name="Google Shape;1858;p39">
                  <a:extLst>
                    <a:ext uri="{FF2B5EF4-FFF2-40B4-BE49-F238E27FC236}">
                      <a16:creationId xmlns:a16="http://schemas.microsoft.com/office/drawing/2014/main" id="{F0950E3D-FCA9-1635-670E-F612EBCA3415}"/>
                    </a:ext>
                  </a:extLst>
                </p:cNvPr>
                <p:cNvSpPr/>
                <p:nvPr/>
              </p:nvSpPr>
              <p:spPr>
                <a:xfrm>
                  <a:off x="5396513" y="3827397"/>
                  <a:ext cx="1262452" cy="932089"/>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59" name="Google Shape;1859;p39">
                  <a:extLst>
                    <a:ext uri="{FF2B5EF4-FFF2-40B4-BE49-F238E27FC236}">
                      <a16:creationId xmlns:a16="http://schemas.microsoft.com/office/drawing/2014/main" id="{5072943C-1C42-A981-4BEA-045CFA1A5722}"/>
                    </a:ext>
                  </a:extLst>
                </p:cNvPr>
                <p:cNvSpPr/>
                <p:nvPr/>
              </p:nvSpPr>
              <p:spPr>
                <a:xfrm>
                  <a:off x="5378142" y="3829371"/>
                  <a:ext cx="555711" cy="50084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60" name="Google Shape;1860;p39">
                  <a:extLst>
                    <a:ext uri="{FF2B5EF4-FFF2-40B4-BE49-F238E27FC236}">
                      <a16:creationId xmlns:a16="http://schemas.microsoft.com/office/drawing/2014/main" id="{820E8AA7-0C45-2FB1-963D-E3EFE82E3FF7}"/>
                    </a:ext>
                  </a:extLst>
                </p:cNvPr>
                <p:cNvSpPr/>
                <p:nvPr/>
              </p:nvSpPr>
              <p:spPr>
                <a:xfrm>
                  <a:off x="6259562" y="4035754"/>
                  <a:ext cx="423530" cy="186095"/>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61" name="Google Shape;1861;p39">
                  <a:extLst>
                    <a:ext uri="{FF2B5EF4-FFF2-40B4-BE49-F238E27FC236}">
                      <a16:creationId xmlns:a16="http://schemas.microsoft.com/office/drawing/2014/main" id="{D859B4D8-AEE8-4A3F-6B7D-373D03D42D30}"/>
                    </a:ext>
                  </a:extLst>
                </p:cNvPr>
                <p:cNvSpPr/>
                <p:nvPr/>
              </p:nvSpPr>
              <p:spPr>
                <a:xfrm>
                  <a:off x="5729334" y="3397996"/>
                  <a:ext cx="1033394" cy="78159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62" name="Google Shape;1862;p39">
                  <a:extLst>
                    <a:ext uri="{FF2B5EF4-FFF2-40B4-BE49-F238E27FC236}">
                      <a16:creationId xmlns:a16="http://schemas.microsoft.com/office/drawing/2014/main" id="{4B449CE7-78A8-DA1C-A562-26D3758CF8DA}"/>
                    </a:ext>
                  </a:extLst>
                </p:cNvPr>
                <p:cNvSpPr/>
                <p:nvPr/>
              </p:nvSpPr>
              <p:spPr>
                <a:xfrm>
                  <a:off x="6093331" y="4085360"/>
                  <a:ext cx="488214" cy="10016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63" name="Google Shape;1863;p39">
                  <a:extLst>
                    <a:ext uri="{FF2B5EF4-FFF2-40B4-BE49-F238E27FC236}">
                      <a16:creationId xmlns:a16="http://schemas.microsoft.com/office/drawing/2014/main" id="{DCA1098E-4C33-CBD8-E5A5-4F405A3B91A6}"/>
                    </a:ext>
                  </a:extLst>
                </p:cNvPr>
                <p:cNvSpPr/>
                <p:nvPr/>
              </p:nvSpPr>
              <p:spPr>
                <a:xfrm>
                  <a:off x="5902566" y="3370711"/>
                  <a:ext cx="464777" cy="314735"/>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64" name="Google Shape;1864;p39">
                  <a:extLst>
                    <a:ext uri="{FF2B5EF4-FFF2-40B4-BE49-F238E27FC236}">
                      <a16:creationId xmlns:a16="http://schemas.microsoft.com/office/drawing/2014/main" id="{A498E609-51E1-CA8D-4D59-D87E90CFBED9}"/>
                    </a:ext>
                  </a:extLst>
                </p:cNvPr>
                <p:cNvSpPr/>
                <p:nvPr/>
              </p:nvSpPr>
              <p:spPr>
                <a:xfrm>
                  <a:off x="5899215" y="3684443"/>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endParaRPr sz="2400"/>
                </a:p>
              </p:txBody>
            </p:sp>
            <p:sp>
              <p:nvSpPr>
                <p:cNvPr id="1865" name="Google Shape;1865;p39">
                  <a:extLst>
                    <a:ext uri="{FF2B5EF4-FFF2-40B4-BE49-F238E27FC236}">
                      <a16:creationId xmlns:a16="http://schemas.microsoft.com/office/drawing/2014/main" id="{5F11A09C-656C-6E7C-4291-D4093636CCE5}"/>
                    </a:ext>
                  </a:extLst>
                </p:cNvPr>
                <p:cNvSpPr/>
                <p:nvPr/>
              </p:nvSpPr>
              <p:spPr>
                <a:xfrm>
                  <a:off x="6137252" y="3759420"/>
                  <a:ext cx="114050" cy="54751"/>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66" name="Google Shape;1866;p39">
                  <a:extLst>
                    <a:ext uri="{FF2B5EF4-FFF2-40B4-BE49-F238E27FC236}">
                      <a16:creationId xmlns:a16="http://schemas.microsoft.com/office/drawing/2014/main" id="{119A55C2-EC5A-7E62-8857-B4EF9DFC64BB}"/>
                    </a:ext>
                  </a:extLst>
                </p:cNvPr>
                <p:cNvSpPr/>
                <p:nvPr/>
              </p:nvSpPr>
              <p:spPr>
                <a:xfrm>
                  <a:off x="63214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endParaRPr sz="2400"/>
                </a:p>
              </p:txBody>
            </p:sp>
            <p:sp>
              <p:nvSpPr>
                <p:cNvPr id="1867" name="Google Shape;1867;p39">
                  <a:extLst>
                    <a:ext uri="{FF2B5EF4-FFF2-40B4-BE49-F238E27FC236}">
                      <a16:creationId xmlns:a16="http://schemas.microsoft.com/office/drawing/2014/main" id="{BD44A8AE-C8C2-997D-FDB2-0037422725B5}"/>
                    </a:ext>
                  </a:extLst>
                </p:cNvPr>
                <p:cNvSpPr/>
                <p:nvPr/>
              </p:nvSpPr>
              <p:spPr>
                <a:xfrm>
                  <a:off x="5596134" y="3350425"/>
                  <a:ext cx="1266700" cy="867464"/>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68" name="Google Shape;1868;p39">
                  <a:extLst>
                    <a:ext uri="{FF2B5EF4-FFF2-40B4-BE49-F238E27FC236}">
                      <a16:creationId xmlns:a16="http://schemas.microsoft.com/office/drawing/2014/main" id="{0C86C98A-6DE3-F8B8-1E43-394AF87D29AC}"/>
                    </a:ext>
                  </a:extLst>
                </p:cNvPr>
                <p:cNvSpPr/>
                <p:nvPr/>
              </p:nvSpPr>
              <p:spPr>
                <a:xfrm>
                  <a:off x="6642588" y="3907042"/>
                  <a:ext cx="166767" cy="15408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69" name="Google Shape;1869;p39">
                  <a:extLst>
                    <a:ext uri="{FF2B5EF4-FFF2-40B4-BE49-F238E27FC236}">
                      <a16:creationId xmlns:a16="http://schemas.microsoft.com/office/drawing/2014/main" id="{3697ADFF-145F-971D-FAF1-75B7CAB6F096}"/>
                    </a:ext>
                  </a:extLst>
                </p:cNvPr>
                <p:cNvSpPr/>
                <p:nvPr/>
              </p:nvSpPr>
              <p:spPr>
                <a:xfrm>
                  <a:off x="5946188" y="3812258"/>
                  <a:ext cx="470024" cy="130625"/>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70" name="Google Shape;1870;p39">
                  <a:extLst>
                    <a:ext uri="{FF2B5EF4-FFF2-40B4-BE49-F238E27FC236}">
                      <a16:creationId xmlns:a16="http://schemas.microsoft.com/office/drawing/2014/main" id="{EE1DC0D7-1BB6-06BD-8AEA-0FBDF3E99C1D}"/>
                    </a:ext>
                  </a:extLst>
                </p:cNvPr>
                <p:cNvSpPr/>
                <p:nvPr/>
              </p:nvSpPr>
              <p:spPr>
                <a:xfrm>
                  <a:off x="6135278" y="3945099"/>
                  <a:ext cx="75335" cy="21542"/>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71" name="Google Shape;1871;p39">
                  <a:extLst>
                    <a:ext uri="{FF2B5EF4-FFF2-40B4-BE49-F238E27FC236}">
                      <a16:creationId xmlns:a16="http://schemas.microsoft.com/office/drawing/2014/main" id="{365A6A40-897B-717F-E0E1-D430E20D3586}"/>
                    </a:ext>
                  </a:extLst>
                </p:cNvPr>
                <p:cNvSpPr/>
                <p:nvPr/>
              </p:nvSpPr>
              <p:spPr>
                <a:xfrm>
                  <a:off x="6392403" y="3709096"/>
                  <a:ext cx="125240" cy="96279"/>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72" name="Google Shape;1872;p39">
                  <a:extLst>
                    <a:ext uri="{FF2B5EF4-FFF2-40B4-BE49-F238E27FC236}">
                      <a16:creationId xmlns:a16="http://schemas.microsoft.com/office/drawing/2014/main" id="{2C489BCA-EB5E-3E70-5B73-3CC4B272A92E}"/>
                    </a:ext>
                  </a:extLst>
                </p:cNvPr>
                <p:cNvSpPr/>
                <p:nvPr/>
              </p:nvSpPr>
              <p:spPr>
                <a:xfrm>
                  <a:off x="5968328" y="3616347"/>
                  <a:ext cx="117282" cy="43981"/>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73" name="Google Shape;1873;p39">
                  <a:extLst>
                    <a:ext uri="{FF2B5EF4-FFF2-40B4-BE49-F238E27FC236}">
                      <a16:creationId xmlns:a16="http://schemas.microsoft.com/office/drawing/2014/main" id="{5A1F6CE4-A109-17BC-1131-91CF9AA59A92}"/>
                    </a:ext>
                  </a:extLst>
                </p:cNvPr>
                <p:cNvSpPr/>
                <p:nvPr/>
              </p:nvSpPr>
              <p:spPr>
                <a:xfrm>
                  <a:off x="6470014" y="4215928"/>
                  <a:ext cx="361179" cy="543564"/>
                </a:xfrm>
                <a:custGeom>
                  <a:avLst/>
                  <a:gdLst/>
                  <a:ahLst/>
                  <a:cxnLst/>
                  <a:rect l="l" t="t" r="r" b="b"/>
                  <a:pathLst>
                    <a:path w="6036" h="9084" extrusionOk="0">
                      <a:moveTo>
                        <a:pt x="1164" y="0"/>
                      </a:moveTo>
                      <a:cubicBezTo>
                        <a:pt x="942" y="89"/>
                        <a:pt x="772" y="345"/>
                        <a:pt x="655" y="607"/>
                      </a:cubicBezTo>
                      <a:cubicBezTo>
                        <a:pt x="474" y="1021"/>
                        <a:pt x="379" y="1512"/>
                        <a:pt x="454" y="1973"/>
                      </a:cubicBezTo>
                      <a:cubicBezTo>
                        <a:pt x="277" y="2164"/>
                        <a:pt x="161" y="2386"/>
                        <a:pt x="123" y="2632"/>
                      </a:cubicBezTo>
                      <a:cubicBezTo>
                        <a:pt x="0" y="3479"/>
                        <a:pt x="867" y="4328"/>
                        <a:pt x="2144" y="4700"/>
                      </a:cubicBezTo>
                      <a:cubicBezTo>
                        <a:pt x="2137" y="4700"/>
                        <a:pt x="2133" y="4703"/>
                        <a:pt x="2133" y="4703"/>
                      </a:cubicBezTo>
                      <a:cubicBezTo>
                        <a:pt x="2133" y="4703"/>
                        <a:pt x="1539" y="5609"/>
                        <a:pt x="1424" y="6813"/>
                      </a:cubicBezTo>
                      <a:cubicBezTo>
                        <a:pt x="1331" y="7732"/>
                        <a:pt x="1301" y="9083"/>
                        <a:pt x="1301" y="9083"/>
                      </a:cubicBezTo>
                      <a:lnTo>
                        <a:pt x="4830" y="9083"/>
                      </a:lnTo>
                      <a:cubicBezTo>
                        <a:pt x="4830" y="9083"/>
                        <a:pt x="5615" y="8398"/>
                        <a:pt x="3909" y="4898"/>
                      </a:cubicBezTo>
                      <a:cubicBezTo>
                        <a:pt x="3902" y="4892"/>
                        <a:pt x="3915" y="4881"/>
                        <a:pt x="3919" y="4871"/>
                      </a:cubicBezTo>
                      <a:cubicBezTo>
                        <a:pt x="5032" y="4765"/>
                        <a:pt x="5885" y="4237"/>
                        <a:pt x="5995" y="3485"/>
                      </a:cubicBezTo>
                      <a:cubicBezTo>
                        <a:pt x="6036" y="3192"/>
                        <a:pt x="5960" y="2895"/>
                        <a:pt x="5786" y="2618"/>
                      </a:cubicBezTo>
                      <a:cubicBezTo>
                        <a:pt x="5913" y="2178"/>
                        <a:pt x="5892" y="1689"/>
                        <a:pt x="5786" y="1267"/>
                      </a:cubicBezTo>
                      <a:cubicBezTo>
                        <a:pt x="5718" y="990"/>
                        <a:pt x="5598" y="717"/>
                        <a:pt x="5407" y="597"/>
                      </a:cubicBezTo>
                      <a:cubicBezTo>
                        <a:pt x="4953" y="676"/>
                        <a:pt x="4499" y="996"/>
                        <a:pt x="4172" y="1481"/>
                      </a:cubicBezTo>
                      <a:cubicBezTo>
                        <a:pt x="3905" y="1390"/>
                        <a:pt x="3619" y="1321"/>
                        <a:pt x="3318" y="1276"/>
                      </a:cubicBezTo>
                      <a:cubicBezTo>
                        <a:pt x="3081" y="1242"/>
                        <a:pt x="2848" y="1226"/>
                        <a:pt x="2622" y="1226"/>
                      </a:cubicBezTo>
                      <a:cubicBezTo>
                        <a:pt x="2561" y="1226"/>
                        <a:pt x="2501" y="1227"/>
                        <a:pt x="2441" y="1229"/>
                      </a:cubicBezTo>
                      <a:cubicBezTo>
                        <a:pt x="2174" y="611"/>
                        <a:pt x="1693" y="157"/>
                        <a:pt x="116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74" name="Google Shape;1874;p39">
                  <a:extLst>
                    <a:ext uri="{FF2B5EF4-FFF2-40B4-BE49-F238E27FC236}">
                      <a16:creationId xmlns:a16="http://schemas.microsoft.com/office/drawing/2014/main" id="{5C589BB6-9500-35AD-FBBF-4DCC71315FA7}"/>
                    </a:ext>
                  </a:extLst>
                </p:cNvPr>
                <p:cNvSpPr/>
                <p:nvPr/>
              </p:nvSpPr>
              <p:spPr>
                <a:xfrm>
                  <a:off x="6514115" y="4245488"/>
                  <a:ext cx="76891" cy="76053"/>
                </a:xfrm>
                <a:custGeom>
                  <a:avLst/>
                  <a:gdLst/>
                  <a:ahLst/>
                  <a:cxnLst/>
                  <a:rect l="l" t="t" r="r" b="b"/>
                  <a:pathLst>
                    <a:path w="1285" h="1271" extrusionOk="0">
                      <a:moveTo>
                        <a:pt x="462" y="1"/>
                      </a:moveTo>
                      <a:cubicBezTo>
                        <a:pt x="372" y="80"/>
                        <a:pt x="281" y="216"/>
                        <a:pt x="202" y="393"/>
                      </a:cubicBezTo>
                      <a:cubicBezTo>
                        <a:pt x="76" y="683"/>
                        <a:pt x="7" y="987"/>
                        <a:pt x="0" y="1271"/>
                      </a:cubicBezTo>
                      <a:lnTo>
                        <a:pt x="1284" y="748"/>
                      </a:lnTo>
                      <a:cubicBezTo>
                        <a:pt x="1076" y="400"/>
                        <a:pt x="782" y="134"/>
                        <a:pt x="46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75" name="Google Shape;1875;p39">
                  <a:extLst>
                    <a:ext uri="{FF2B5EF4-FFF2-40B4-BE49-F238E27FC236}">
                      <a16:creationId xmlns:a16="http://schemas.microsoft.com/office/drawing/2014/main" id="{B62EA065-CD9C-AD04-0E26-3FB8618B9710}"/>
                    </a:ext>
                  </a:extLst>
                </p:cNvPr>
                <p:cNvSpPr/>
                <p:nvPr/>
              </p:nvSpPr>
              <p:spPr>
                <a:xfrm>
                  <a:off x="6738389" y="4281271"/>
                  <a:ext cx="65642" cy="77250"/>
                </a:xfrm>
                <a:custGeom>
                  <a:avLst/>
                  <a:gdLst/>
                  <a:ahLst/>
                  <a:cxnLst/>
                  <a:rect l="l" t="t" r="r" b="b"/>
                  <a:pathLst>
                    <a:path w="1097" h="1291" extrusionOk="0">
                      <a:moveTo>
                        <a:pt x="834" y="0"/>
                      </a:moveTo>
                      <a:cubicBezTo>
                        <a:pt x="533" y="96"/>
                        <a:pt x="236" y="321"/>
                        <a:pt x="0" y="635"/>
                      </a:cubicBezTo>
                      <a:lnTo>
                        <a:pt x="1062" y="1290"/>
                      </a:lnTo>
                      <a:cubicBezTo>
                        <a:pt x="1097" y="1010"/>
                        <a:pt x="1076" y="703"/>
                        <a:pt x="1001" y="403"/>
                      </a:cubicBezTo>
                      <a:cubicBezTo>
                        <a:pt x="953" y="208"/>
                        <a:pt x="892" y="79"/>
                        <a:pt x="83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76" name="Google Shape;1876;p39">
                  <a:extLst>
                    <a:ext uri="{FF2B5EF4-FFF2-40B4-BE49-F238E27FC236}">
                      <a16:creationId xmlns:a16="http://schemas.microsoft.com/office/drawing/2014/main" id="{DE1FEC25-AEC6-8457-2CC2-49FFAEABCCCB}"/>
                    </a:ext>
                  </a:extLst>
                </p:cNvPr>
                <p:cNvSpPr/>
                <p:nvPr/>
              </p:nvSpPr>
              <p:spPr>
                <a:xfrm>
                  <a:off x="6641152" y="4407470"/>
                  <a:ext cx="49486" cy="24414"/>
                </a:xfrm>
                <a:custGeom>
                  <a:avLst/>
                  <a:gdLst/>
                  <a:ahLst/>
                  <a:cxnLst/>
                  <a:rect l="l" t="t" r="r" b="b"/>
                  <a:pathLst>
                    <a:path w="827" h="408" extrusionOk="0">
                      <a:moveTo>
                        <a:pt x="279" y="1"/>
                      </a:moveTo>
                      <a:cubicBezTo>
                        <a:pt x="223" y="1"/>
                        <a:pt x="169" y="4"/>
                        <a:pt x="120" y="11"/>
                      </a:cubicBezTo>
                      <a:cubicBezTo>
                        <a:pt x="42" y="21"/>
                        <a:pt x="1" y="100"/>
                        <a:pt x="59" y="151"/>
                      </a:cubicBezTo>
                      <a:lnTo>
                        <a:pt x="342" y="390"/>
                      </a:lnTo>
                      <a:cubicBezTo>
                        <a:pt x="357" y="401"/>
                        <a:pt x="375" y="408"/>
                        <a:pt x="393" y="408"/>
                      </a:cubicBezTo>
                      <a:cubicBezTo>
                        <a:pt x="407" y="408"/>
                        <a:pt x="421" y="404"/>
                        <a:pt x="434" y="396"/>
                      </a:cubicBezTo>
                      <a:lnTo>
                        <a:pt x="759" y="223"/>
                      </a:lnTo>
                      <a:cubicBezTo>
                        <a:pt x="827" y="185"/>
                        <a:pt x="803" y="100"/>
                        <a:pt x="728" y="73"/>
                      </a:cubicBezTo>
                      <a:cubicBezTo>
                        <a:pt x="607" y="28"/>
                        <a:pt x="435" y="1"/>
                        <a:pt x="2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77" name="Google Shape;1877;p39">
                  <a:extLst>
                    <a:ext uri="{FF2B5EF4-FFF2-40B4-BE49-F238E27FC236}">
                      <a16:creationId xmlns:a16="http://schemas.microsoft.com/office/drawing/2014/main" id="{AA38BB7E-02D1-0876-BAC3-CAB4944C9140}"/>
                    </a:ext>
                  </a:extLst>
                </p:cNvPr>
                <p:cNvSpPr/>
                <p:nvPr/>
              </p:nvSpPr>
              <p:spPr>
                <a:xfrm>
                  <a:off x="6512320" y="4411599"/>
                  <a:ext cx="61094" cy="1675"/>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78" name="Google Shape;1878;p39">
                  <a:extLst>
                    <a:ext uri="{FF2B5EF4-FFF2-40B4-BE49-F238E27FC236}">
                      <a16:creationId xmlns:a16="http://schemas.microsoft.com/office/drawing/2014/main" id="{A9080680-3B2B-3C69-4C2A-67EBB0B4A0B2}"/>
                    </a:ext>
                  </a:extLst>
                </p:cNvPr>
                <p:cNvSpPr/>
                <p:nvPr/>
              </p:nvSpPr>
              <p:spPr>
                <a:xfrm>
                  <a:off x="6737372" y="4439484"/>
                  <a:ext cx="58461" cy="8676"/>
                </a:xfrm>
                <a:custGeom>
                  <a:avLst/>
                  <a:gdLst/>
                  <a:ahLst/>
                  <a:cxnLst/>
                  <a:rect l="l" t="t" r="r" b="b"/>
                  <a:pathLst>
                    <a:path w="977" h="145" extrusionOk="0">
                      <a:moveTo>
                        <a:pt x="5" y="1"/>
                      </a:moveTo>
                      <a:cubicBezTo>
                        <a:pt x="0" y="1"/>
                        <a:pt x="1" y="9"/>
                        <a:pt x="8" y="12"/>
                      </a:cubicBezTo>
                      <a:cubicBezTo>
                        <a:pt x="331" y="33"/>
                        <a:pt x="652" y="77"/>
                        <a:pt x="970" y="145"/>
                      </a:cubicBezTo>
                      <a:cubicBezTo>
                        <a:pt x="974" y="145"/>
                        <a:pt x="977" y="138"/>
                        <a:pt x="970" y="135"/>
                      </a:cubicBezTo>
                      <a:cubicBezTo>
                        <a:pt x="652" y="66"/>
                        <a:pt x="331" y="22"/>
                        <a:pt x="8" y="2"/>
                      </a:cubicBezTo>
                      <a:cubicBezTo>
                        <a:pt x="7" y="1"/>
                        <a:pt x="6" y="1"/>
                        <a:pt x="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79" name="Google Shape;1879;p39">
                  <a:extLst>
                    <a:ext uri="{FF2B5EF4-FFF2-40B4-BE49-F238E27FC236}">
                      <a16:creationId xmlns:a16="http://schemas.microsoft.com/office/drawing/2014/main" id="{27584FC8-D98B-267D-3D7E-B0946DF5F80B}"/>
                    </a:ext>
                  </a:extLst>
                </p:cNvPr>
                <p:cNvSpPr/>
                <p:nvPr/>
              </p:nvSpPr>
              <p:spPr>
                <a:xfrm>
                  <a:off x="5382510" y="3701916"/>
                  <a:ext cx="93167" cy="159228"/>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0" name="Google Shape;1880;p39">
                  <a:extLst>
                    <a:ext uri="{FF2B5EF4-FFF2-40B4-BE49-F238E27FC236}">
                      <a16:creationId xmlns:a16="http://schemas.microsoft.com/office/drawing/2014/main" id="{FA3ECCA8-0237-30C9-6D23-937BD17FA8B3}"/>
                    </a:ext>
                  </a:extLst>
                </p:cNvPr>
                <p:cNvSpPr/>
                <p:nvPr/>
              </p:nvSpPr>
              <p:spPr>
                <a:xfrm>
                  <a:off x="6364758" y="4346615"/>
                  <a:ext cx="132899" cy="41269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881" name="Google Shape;1881;p39">
                  <a:extLst>
                    <a:ext uri="{FF2B5EF4-FFF2-40B4-BE49-F238E27FC236}">
                      <a16:creationId xmlns:a16="http://schemas.microsoft.com/office/drawing/2014/main" id="{8FD65513-7340-9D03-F801-A3E64E331F72}"/>
                    </a:ext>
                  </a:extLst>
                </p:cNvPr>
                <p:cNvSpPr/>
                <p:nvPr/>
              </p:nvSpPr>
              <p:spPr>
                <a:xfrm>
                  <a:off x="6090219" y="4117194"/>
                  <a:ext cx="1137" cy="898"/>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121900" tIns="121900" rIns="121900" bIns="121900" anchor="ctr" anchorCtr="0">
                  <a:noAutofit/>
                </a:bodyPr>
                <a:lstStyle/>
                <a:p>
                  <a:endParaRPr sz="2400"/>
                </a:p>
              </p:txBody>
            </p:sp>
            <p:sp>
              <p:nvSpPr>
                <p:cNvPr id="1882" name="Google Shape;1882;p39">
                  <a:extLst>
                    <a:ext uri="{FF2B5EF4-FFF2-40B4-BE49-F238E27FC236}">
                      <a16:creationId xmlns:a16="http://schemas.microsoft.com/office/drawing/2014/main" id="{0DF69B5B-0B7A-76CD-551C-626ED4243313}"/>
                    </a:ext>
                  </a:extLst>
                </p:cNvPr>
                <p:cNvSpPr/>
                <p:nvPr/>
              </p:nvSpPr>
              <p:spPr>
                <a:xfrm>
                  <a:off x="5204611" y="3359939"/>
                  <a:ext cx="278005" cy="579825"/>
                </a:xfrm>
                <a:custGeom>
                  <a:avLst/>
                  <a:gdLst/>
                  <a:ahLst/>
                  <a:cxnLst/>
                  <a:rect l="l" t="t" r="r" b="b"/>
                  <a:pathLst>
                    <a:path w="4646" h="9690" extrusionOk="0">
                      <a:moveTo>
                        <a:pt x="469" y="0"/>
                      </a:moveTo>
                      <a:cubicBezTo>
                        <a:pt x="416" y="0"/>
                        <a:pt x="362" y="11"/>
                        <a:pt x="311" y="33"/>
                      </a:cubicBezTo>
                      <a:cubicBezTo>
                        <a:pt x="98" y="121"/>
                        <a:pt x="0" y="360"/>
                        <a:pt x="89" y="572"/>
                      </a:cubicBezTo>
                      <a:lnTo>
                        <a:pt x="3799" y="9437"/>
                      </a:lnTo>
                      <a:cubicBezTo>
                        <a:pt x="3864" y="9594"/>
                        <a:pt x="4018" y="9690"/>
                        <a:pt x="4180" y="9690"/>
                      </a:cubicBezTo>
                      <a:cubicBezTo>
                        <a:pt x="4232" y="9690"/>
                        <a:pt x="4284" y="9680"/>
                        <a:pt x="4335" y="9659"/>
                      </a:cubicBezTo>
                      <a:cubicBezTo>
                        <a:pt x="4547" y="9571"/>
                        <a:pt x="4645" y="9328"/>
                        <a:pt x="4557" y="9120"/>
                      </a:cubicBezTo>
                      <a:lnTo>
                        <a:pt x="846" y="255"/>
                      </a:lnTo>
                      <a:cubicBezTo>
                        <a:pt x="782" y="95"/>
                        <a:pt x="630" y="0"/>
                        <a:pt x="469" y="0"/>
                      </a:cubicBezTo>
                      <a:close/>
                    </a:path>
                  </a:pathLst>
                </a:custGeom>
                <a:solidFill>
                  <a:srgbClr val="936F48"/>
                </a:solidFill>
                <a:ln>
                  <a:noFill/>
                </a:ln>
              </p:spPr>
              <p:txBody>
                <a:bodyPr spcFirstLastPara="1" wrap="square" lIns="121900" tIns="121900" rIns="121900" bIns="121900" anchor="ctr" anchorCtr="0">
                  <a:noAutofit/>
                </a:bodyPr>
                <a:lstStyle/>
                <a:p>
                  <a:endParaRPr sz="2400"/>
                </a:p>
              </p:txBody>
            </p:sp>
            <p:sp>
              <p:nvSpPr>
                <p:cNvPr id="1883" name="Google Shape;1883;p39">
                  <a:extLst>
                    <a:ext uri="{FF2B5EF4-FFF2-40B4-BE49-F238E27FC236}">
                      <a16:creationId xmlns:a16="http://schemas.microsoft.com/office/drawing/2014/main" id="{E8F2DB04-6543-A344-F065-5FE31E956382}"/>
                    </a:ext>
                  </a:extLst>
                </p:cNvPr>
                <p:cNvSpPr/>
                <p:nvPr/>
              </p:nvSpPr>
              <p:spPr>
                <a:xfrm>
                  <a:off x="5341222" y="3747632"/>
                  <a:ext cx="55828" cy="4386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4" name="Google Shape;1884;p39">
                  <a:extLst>
                    <a:ext uri="{FF2B5EF4-FFF2-40B4-BE49-F238E27FC236}">
                      <a16:creationId xmlns:a16="http://schemas.microsoft.com/office/drawing/2014/main" id="{54F417FB-1518-DD51-3421-5964C21ECCFF}"/>
                    </a:ext>
                  </a:extLst>
                </p:cNvPr>
                <p:cNvSpPr/>
                <p:nvPr/>
              </p:nvSpPr>
              <p:spPr>
                <a:xfrm>
                  <a:off x="5353668" y="3778389"/>
                  <a:ext cx="58102" cy="39074"/>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5" name="Google Shape;1885;p39">
                  <a:extLst>
                    <a:ext uri="{FF2B5EF4-FFF2-40B4-BE49-F238E27FC236}">
                      <a16:creationId xmlns:a16="http://schemas.microsoft.com/office/drawing/2014/main" id="{1392510B-4D66-94A7-9F9C-64110802602A}"/>
                    </a:ext>
                  </a:extLst>
                </p:cNvPr>
                <p:cNvSpPr/>
                <p:nvPr/>
              </p:nvSpPr>
              <p:spPr>
                <a:xfrm>
                  <a:off x="5379399" y="3825841"/>
                  <a:ext cx="49725" cy="30697"/>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6" name="Google Shape;1886;p39">
                  <a:extLst>
                    <a:ext uri="{FF2B5EF4-FFF2-40B4-BE49-F238E27FC236}">
                      <a16:creationId xmlns:a16="http://schemas.microsoft.com/office/drawing/2014/main" id="{006422DC-4B00-3012-890E-A7D573279AF7}"/>
                    </a:ext>
                  </a:extLst>
                </p:cNvPr>
                <p:cNvSpPr/>
                <p:nvPr/>
              </p:nvSpPr>
              <p:spPr>
                <a:xfrm>
                  <a:off x="5367790" y="3801427"/>
                  <a:ext cx="58042" cy="39074"/>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7" name="Google Shape;1887;p39">
                  <a:extLst>
                    <a:ext uri="{FF2B5EF4-FFF2-40B4-BE49-F238E27FC236}">
                      <a16:creationId xmlns:a16="http://schemas.microsoft.com/office/drawing/2014/main" id="{C223B22E-5C13-EAFE-DBF5-183DA7CDE48B}"/>
                    </a:ext>
                  </a:extLst>
                </p:cNvPr>
                <p:cNvSpPr/>
                <p:nvPr/>
              </p:nvSpPr>
              <p:spPr>
                <a:xfrm>
                  <a:off x="6759033" y="4344939"/>
                  <a:ext cx="264063" cy="414554"/>
                </a:xfrm>
                <a:custGeom>
                  <a:avLst/>
                  <a:gdLst/>
                  <a:ahLst/>
                  <a:cxnLst/>
                  <a:rect l="l" t="t" r="r" b="b"/>
                  <a:pathLst>
                    <a:path w="4413" h="6928" extrusionOk="0">
                      <a:moveTo>
                        <a:pt x="2541" y="1"/>
                      </a:moveTo>
                      <a:cubicBezTo>
                        <a:pt x="2394" y="1"/>
                        <a:pt x="2235" y="65"/>
                        <a:pt x="2069" y="206"/>
                      </a:cubicBezTo>
                      <a:cubicBezTo>
                        <a:pt x="1724" y="496"/>
                        <a:pt x="2291" y="1449"/>
                        <a:pt x="2520" y="3336"/>
                      </a:cubicBezTo>
                      <a:cubicBezTo>
                        <a:pt x="2806" y="5671"/>
                        <a:pt x="829" y="6549"/>
                        <a:pt x="18" y="6664"/>
                      </a:cubicBezTo>
                      <a:lnTo>
                        <a:pt x="0" y="6927"/>
                      </a:lnTo>
                      <a:cubicBezTo>
                        <a:pt x="4413" y="6326"/>
                        <a:pt x="4009" y="1"/>
                        <a:pt x="254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88" name="Google Shape;1888;p39">
                  <a:extLst>
                    <a:ext uri="{FF2B5EF4-FFF2-40B4-BE49-F238E27FC236}">
                      <a16:creationId xmlns:a16="http://schemas.microsoft.com/office/drawing/2014/main" id="{88F9C594-6B44-FC47-791C-06521BC72A77}"/>
                    </a:ext>
                  </a:extLst>
                </p:cNvPr>
                <p:cNvSpPr/>
                <p:nvPr/>
              </p:nvSpPr>
              <p:spPr>
                <a:xfrm>
                  <a:off x="6680765" y="3953536"/>
                  <a:ext cx="99629" cy="60795"/>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89" name="Google Shape;1889;p39">
                  <a:extLst>
                    <a:ext uri="{FF2B5EF4-FFF2-40B4-BE49-F238E27FC236}">
                      <a16:creationId xmlns:a16="http://schemas.microsoft.com/office/drawing/2014/main" id="{637B0225-1556-7A3C-5C52-A476C8DCBFCE}"/>
                    </a:ext>
                  </a:extLst>
                </p:cNvPr>
                <p:cNvSpPr/>
                <p:nvPr/>
              </p:nvSpPr>
              <p:spPr>
                <a:xfrm>
                  <a:off x="5815501" y="3740990"/>
                  <a:ext cx="123265" cy="75515"/>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DD837F">
                    <a:alpha val="53730"/>
                  </a:srgbClr>
                </a:solidFill>
                <a:ln>
                  <a:noFill/>
                </a:ln>
              </p:spPr>
              <p:txBody>
                <a:bodyPr spcFirstLastPara="1" wrap="square" lIns="121900" tIns="121900" rIns="121900" bIns="121900" anchor="ctr" anchorCtr="0">
                  <a:noAutofit/>
                </a:bodyPr>
                <a:lstStyle/>
                <a:p>
                  <a:endParaRPr sz="2400"/>
                </a:p>
              </p:txBody>
            </p:sp>
            <p:sp>
              <p:nvSpPr>
                <p:cNvPr id="1890" name="Google Shape;1890;p39">
                  <a:extLst>
                    <a:ext uri="{FF2B5EF4-FFF2-40B4-BE49-F238E27FC236}">
                      <a16:creationId xmlns:a16="http://schemas.microsoft.com/office/drawing/2014/main" id="{74C51FA0-4454-18DA-ACCD-88BD2CAB2CF7}"/>
                    </a:ext>
                  </a:extLst>
                </p:cNvPr>
                <p:cNvSpPr/>
                <p:nvPr/>
              </p:nvSpPr>
              <p:spPr>
                <a:xfrm>
                  <a:off x="6454276" y="3901537"/>
                  <a:ext cx="119914" cy="79045"/>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DD837F">
                    <a:alpha val="53730"/>
                  </a:srgbClr>
                </a:solidFill>
                <a:ln>
                  <a:noFill/>
                </a:ln>
              </p:spPr>
              <p:txBody>
                <a:bodyPr spcFirstLastPara="1" wrap="square" lIns="121900" tIns="121900" rIns="121900" bIns="121900" anchor="ctr" anchorCtr="0">
                  <a:noAutofit/>
                </a:bodyPr>
                <a:lstStyle/>
                <a:p>
                  <a:endParaRPr sz="2400"/>
                </a:p>
              </p:txBody>
            </p:sp>
            <p:sp>
              <p:nvSpPr>
                <p:cNvPr id="1891" name="Google Shape;1891;p39">
                  <a:extLst>
                    <a:ext uri="{FF2B5EF4-FFF2-40B4-BE49-F238E27FC236}">
                      <a16:creationId xmlns:a16="http://schemas.microsoft.com/office/drawing/2014/main" id="{DA8DDDD1-7B81-AEF5-C0EA-056A52514079}"/>
                    </a:ext>
                  </a:extLst>
                </p:cNvPr>
                <p:cNvSpPr/>
                <p:nvPr/>
              </p:nvSpPr>
              <p:spPr>
                <a:xfrm>
                  <a:off x="6424537" y="3916855"/>
                  <a:ext cx="19866" cy="31893"/>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92" name="Google Shape;1892;p39">
                  <a:extLst>
                    <a:ext uri="{FF2B5EF4-FFF2-40B4-BE49-F238E27FC236}">
                      <a16:creationId xmlns:a16="http://schemas.microsoft.com/office/drawing/2014/main" id="{FD09623B-7F3F-3601-A166-D38026292102}"/>
                    </a:ext>
                  </a:extLst>
                </p:cNvPr>
                <p:cNvSpPr/>
                <p:nvPr/>
              </p:nvSpPr>
              <p:spPr>
                <a:xfrm>
                  <a:off x="5818972" y="4419558"/>
                  <a:ext cx="216612" cy="340535"/>
                </a:xfrm>
                <a:custGeom>
                  <a:avLst/>
                  <a:gdLst/>
                  <a:ahLst/>
                  <a:cxnLst/>
                  <a:rect l="l" t="t" r="r" b="b"/>
                  <a:pathLst>
                    <a:path w="3620" h="5691" extrusionOk="0">
                      <a:moveTo>
                        <a:pt x="1" y="0"/>
                      </a:moveTo>
                      <a:lnTo>
                        <a:pt x="1485" y="5691"/>
                      </a:lnTo>
                      <a:lnTo>
                        <a:pt x="2325" y="5691"/>
                      </a:lnTo>
                      <a:cubicBezTo>
                        <a:pt x="2325" y="5691"/>
                        <a:pt x="3620" y="4533"/>
                        <a:pt x="2858" y="2461"/>
                      </a:cubicBezTo>
                      <a:cubicBezTo>
                        <a:pt x="2097" y="386"/>
                        <a:pt x="1" y="0"/>
                        <a:pt x="1"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893" name="Google Shape;1893;p39">
                  <a:extLst>
                    <a:ext uri="{FF2B5EF4-FFF2-40B4-BE49-F238E27FC236}">
                      <a16:creationId xmlns:a16="http://schemas.microsoft.com/office/drawing/2014/main" id="{EEFB08E7-32B0-34E1-246C-B8E24C576AFF}"/>
                    </a:ext>
                  </a:extLst>
                </p:cNvPr>
                <p:cNvSpPr/>
                <p:nvPr/>
              </p:nvSpPr>
              <p:spPr>
                <a:xfrm>
                  <a:off x="5572437" y="4413095"/>
                  <a:ext cx="439626" cy="346220"/>
                </a:xfrm>
                <a:custGeom>
                  <a:avLst/>
                  <a:gdLst/>
                  <a:ahLst/>
                  <a:cxnLst/>
                  <a:rect l="l" t="t" r="r" b="b"/>
                  <a:pathLst>
                    <a:path w="7347" h="5786" extrusionOk="0">
                      <a:moveTo>
                        <a:pt x="3015" y="0"/>
                      </a:moveTo>
                      <a:cubicBezTo>
                        <a:pt x="618" y="0"/>
                        <a:pt x="167" y="1832"/>
                        <a:pt x="1" y="1921"/>
                      </a:cubicBezTo>
                      <a:lnTo>
                        <a:pt x="66" y="5785"/>
                      </a:lnTo>
                      <a:lnTo>
                        <a:pt x="5886" y="5785"/>
                      </a:lnTo>
                      <a:cubicBezTo>
                        <a:pt x="7346" y="4041"/>
                        <a:pt x="6982" y="545"/>
                        <a:pt x="3851" y="67"/>
                      </a:cubicBezTo>
                      <a:cubicBezTo>
                        <a:pt x="3549" y="21"/>
                        <a:pt x="3271" y="0"/>
                        <a:pt x="3015" y="0"/>
                      </a:cubicBezTo>
                      <a:close/>
                    </a:path>
                  </a:pathLst>
                </a:custGeom>
                <a:solidFill>
                  <a:srgbClr val="D9D9D9"/>
                </a:solidFill>
                <a:ln>
                  <a:noFill/>
                </a:ln>
              </p:spPr>
              <p:txBody>
                <a:bodyPr spcFirstLastPara="1" wrap="square" lIns="121900" tIns="121900" rIns="121900" bIns="121900" anchor="ctr" anchorCtr="0">
                  <a:noAutofit/>
                </a:bodyPr>
                <a:lstStyle/>
                <a:p>
                  <a:endParaRPr sz="2400"/>
                </a:p>
              </p:txBody>
            </p:sp>
            <p:sp>
              <p:nvSpPr>
                <p:cNvPr id="1894" name="Google Shape;1894;p39">
                  <a:extLst>
                    <a:ext uri="{FF2B5EF4-FFF2-40B4-BE49-F238E27FC236}">
                      <a16:creationId xmlns:a16="http://schemas.microsoft.com/office/drawing/2014/main" id="{51D241B0-19C6-CF4A-F645-D52A86F6D7EF}"/>
                    </a:ext>
                  </a:extLst>
                </p:cNvPr>
                <p:cNvSpPr/>
                <p:nvPr/>
              </p:nvSpPr>
              <p:spPr>
                <a:xfrm>
                  <a:off x="5699714" y="4428653"/>
                  <a:ext cx="110759" cy="92509"/>
                </a:xfrm>
                <a:custGeom>
                  <a:avLst/>
                  <a:gdLst/>
                  <a:ahLst/>
                  <a:cxnLst/>
                  <a:rect l="l" t="t" r="r" b="b"/>
                  <a:pathLst>
                    <a:path w="1851" h="1546" extrusionOk="0">
                      <a:moveTo>
                        <a:pt x="1048" y="0"/>
                      </a:moveTo>
                      <a:cubicBezTo>
                        <a:pt x="697" y="0"/>
                        <a:pt x="345" y="43"/>
                        <a:pt x="1" y="118"/>
                      </a:cubicBezTo>
                      <a:cubicBezTo>
                        <a:pt x="414" y="541"/>
                        <a:pt x="659" y="1046"/>
                        <a:pt x="669" y="1545"/>
                      </a:cubicBezTo>
                      <a:cubicBezTo>
                        <a:pt x="816" y="1419"/>
                        <a:pt x="967" y="1289"/>
                        <a:pt x="1113" y="1159"/>
                      </a:cubicBezTo>
                      <a:cubicBezTo>
                        <a:pt x="1352" y="954"/>
                        <a:pt x="1594" y="743"/>
                        <a:pt x="1762" y="473"/>
                      </a:cubicBezTo>
                      <a:cubicBezTo>
                        <a:pt x="1810" y="398"/>
                        <a:pt x="1851" y="309"/>
                        <a:pt x="1830" y="224"/>
                      </a:cubicBezTo>
                      <a:cubicBezTo>
                        <a:pt x="1792" y="83"/>
                        <a:pt x="1622" y="36"/>
                        <a:pt x="1475" y="22"/>
                      </a:cubicBezTo>
                      <a:cubicBezTo>
                        <a:pt x="1333" y="7"/>
                        <a:pt x="1191" y="0"/>
                        <a:pt x="1048" y="0"/>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1895" name="Google Shape;1895;p39">
                  <a:extLst>
                    <a:ext uri="{FF2B5EF4-FFF2-40B4-BE49-F238E27FC236}">
                      <a16:creationId xmlns:a16="http://schemas.microsoft.com/office/drawing/2014/main" id="{0611236D-20EE-6DE7-B517-A8039083FC77}"/>
                    </a:ext>
                  </a:extLst>
                </p:cNvPr>
                <p:cNvSpPr/>
                <p:nvPr/>
              </p:nvSpPr>
              <p:spPr>
                <a:xfrm>
                  <a:off x="5509966" y="4309754"/>
                  <a:ext cx="112973" cy="77789"/>
                </a:xfrm>
                <a:custGeom>
                  <a:avLst/>
                  <a:gdLst/>
                  <a:ahLst/>
                  <a:cxnLst/>
                  <a:rect l="l" t="t" r="r" b="b"/>
                  <a:pathLst>
                    <a:path w="1888" h="1300" extrusionOk="0">
                      <a:moveTo>
                        <a:pt x="1176" y="1"/>
                      </a:moveTo>
                      <a:cubicBezTo>
                        <a:pt x="1119" y="1"/>
                        <a:pt x="1061" y="18"/>
                        <a:pt x="1007" y="36"/>
                      </a:cubicBezTo>
                      <a:cubicBezTo>
                        <a:pt x="522" y="207"/>
                        <a:pt x="133" y="627"/>
                        <a:pt x="0" y="1125"/>
                      </a:cubicBezTo>
                      <a:lnTo>
                        <a:pt x="41" y="1128"/>
                      </a:lnTo>
                      <a:cubicBezTo>
                        <a:pt x="231" y="1091"/>
                        <a:pt x="430" y="1072"/>
                        <a:pt x="636" y="1072"/>
                      </a:cubicBezTo>
                      <a:cubicBezTo>
                        <a:pt x="997" y="1072"/>
                        <a:pt x="1377" y="1131"/>
                        <a:pt x="1758" y="1255"/>
                      </a:cubicBezTo>
                      <a:cubicBezTo>
                        <a:pt x="1803" y="1268"/>
                        <a:pt x="1847" y="1282"/>
                        <a:pt x="1888" y="1300"/>
                      </a:cubicBezTo>
                      <a:cubicBezTo>
                        <a:pt x="1806" y="931"/>
                        <a:pt x="1718" y="555"/>
                        <a:pt x="1509" y="241"/>
                      </a:cubicBezTo>
                      <a:cubicBezTo>
                        <a:pt x="1437" y="129"/>
                        <a:pt x="1335" y="16"/>
                        <a:pt x="1201" y="2"/>
                      </a:cubicBezTo>
                      <a:cubicBezTo>
                        <a:pt x="1193" y="1"/>
                        <a:pt x="1185" y="1"/>
                        <a:pt x="1176"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1896" name="Google Shape;1896;p39">
                  <a:extLst>
                    <a:ext uri="{FF2B5EF4-FFF2-40B4-BE49-F238E27FC236}">
                      <a16:creationId xmlns:a16="http://schemas.microsoft.com/office/drawing/2014/main" id="{B6999584-A97F-BACC-3266-369AD9744C56}"/>
                    </a:ext>
                  </a:extLst>
                </p:cNvPr>
                <p:cNvSpPr/>
                <p:nvPr/>
              </p:nvSpPr>
              <p:spPr>
                <a:xfrm>
                  <a:off x="5399624" y="4373841"/>
                  <a:ext cx="340356" cy="252454"/>
                </a:xfrm>
                <a:custGeom>
                  <a:avLst/>
                  <a:gdLst/>
                  <a:ahLst/>
                  <a:cxnLst/>
                  <a:rect l="l" t="t" r="r" b="b"/>
                  <a:pathLst>
                    <a:path w="5688" h="4219" extrusionOk="0">
                      <a:moveTo>
                        <a:pt x="2480" y="1"/>
                      </a:moveTo>
                      <a:cubicBezTo>
                        <a:pt x="2274" y="1"/>
                        <a:pt x="2075" y="20"/>
                        <a:pt x="1885" y="57"/>
                      </a:cubicBezTo>
                      <a:cubicBezTo>
                        <a:pt x="1137" y="208"/>
                        <a:pt x="551" y="631"/>
                        <a:pt x="346" y="1259"/>
                      </a:cubicBezTo>
                      <a:cubicBezTo>
                        <a:pt x="1" y="2324"/>
                        <a:pt x="899" y="3567"/>
                        <a:pt x="2353" y="4038"/>
                      </a:cubicBezTo>
                      <a:cubicBezTo>
                        <a:pt x="2732" y="4161"/>
                        <a:pt x="3111" y="4219"/>
                        <a:pt x="3470" y="4219"/>
                      </a:cubicBezTo>
                      <a:cubicBezTo>
                        <a:pt x="4491" y="4219"/>
                        <a:pt x="5355" y="3750"/>
                        <a:pt x="5610" y="2962"/>
                      </a:cubicBezTo>
                      <a:cubicBezTo>
                        <a:pt x="5664" y="2799"/>
                        <a:pt x="5688" y="2631"/>
                        <a:pt x="5684" y="2461"/>
                      </a:cubicBezTo>
                      <a:cubicBezTo>
                        <a:pt x="5674" y="1962"/>
                        <a:pt x="5429" y="1457"/>
                        <a:pt x="5016" y="1034"/>
                      </a:cubicBezTo>
                      <a:cubicBezTo>
                        <a:pt x="4684" y="700"/>
                        <a:pt x="4247" y="413"/>
                        <a:pt x="3732" y="229"/>
                      </a:cubicBezTo>
                      <a:cubicBezTo>
                        <a:pt x="3691" y="211"/>
                        <a:pt x="3647" y="197"/>
                        <a:pt x="3602" y="184"/>
                      </a:cubicBezTo>
                      <a:cubicBezTo>
                        <a:pt x="3221" y="60"/>
                        <a:pt x="2841" y="1"/>
                        <a:pt x="2480"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1897" name="Google Shape;1897;p39">
                  <a:extLst>
                    <a:ext uri="{FF2B5EF4-FFF2-40B4-BE49-F238E27FC236}">
                      <a16:creationId xmlns:a16="http://schemas.microsoft.com/office/drawing/2014/main" id="{C00FEB6B-782A-7C3E-4FEA-B76E359E1358}"/>
                    </a:ext>
                  </a:extLst>
                </p:cNvPr>
                <p:cNvSpPr/>
                <p:nvPr/>
              </p:nvSpPr>
              <p:spPr>
                <a:xfrm>
                  <a:off x="5498896" y="4430628"/>
                  <a:ext cx="47690" cy="32731"/>
                </a:xfrm>
                <a:custGeom>
                  <a:avLst/>
                  <a:gdLst/>
                  <a:ahLst/>
                  <a:cxnLst/>
                  <a:rect l="l" t="t" r="r" b="b"/>
                  <a:pathLst>
                    <a:path w="797" h="547" extrusionOk="0">
                      <a:moveTo>
                        <a:pt x="206" y="0"/>
                      </a:moveTo>
                      <a:cubicBezTo>
                        <a:pt x="193" y="0"/>
                        <a:pt x="180" y="1"/>
                        <a:pt x="168" y="3"/>
                      </a:cubicBezTo>
                      <a:cubicBezTo>
                        <a:pt x="80" y="14"/>
                        <a:pt x="1" y="34"/>
                        <a:pt x="39" y="116"/>
                      </a:cubicBezTo>
                      <a:lnTo>
                        <a:pt x="206" y="491"/>
                      </a:lnTo>
                      <a:cubicBezTo>
                        <a:pt x="219" y="526"/>
                        <a:pt x="253" y="546"/>
                        <a:pt x="291" y="546"/>
                      </a:cubicBezTo>
                      <a:lnTo>
                        <a:pt x="704" y="529"/>
                      </a:lnTo>
                      <a:cubicBezTo>
                        <a:pt x="792" y="526"/>
                        <a:pt x="796" y="436"/>
                        <a:pt x="748" y="365"/>
                      </a:cubicBezTo>
                      <a:cubicBezTo>
                        <a:pt x="599" y="143"/>
                        <a:pt x="376" y="0"/>
                        <a:pt x="20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98" name="Google Shape;1898;p39">
                  <a:extLst>
                    <a:ext uri="{FF2B5EF4-FFF2-40B4-BE49-F238E27FC236}">
                      <a16:creationId xmlns:a16="http://schemas.microsoft.com/office/drawing/2014/main" id="{46542E52-40A7-63CF-2615-0B9310140DE5}"/>
                    </a:ext>
                  </a:extLst>
                </p:cNvPr>
                <p:cNvSpPr/>
                <p:nvPr/>
              </p:nvSpPr>
              <p:spPr>
                <a:xfrm>
                  <a:off x="5550596" y="4484782"/>
                  <a:ext cx="82995" cy="48708"/>
                </a:xfrm>
                <a:custGeom>
                  <a:avLst/>
                  <a:gdLst/>
                  <a:ahLst/>
                  <a:cxnLst/>
                  <a:rect l="l" t="t" r="r" b="b"/>
                  <a:pathLst>
                    <a:path w="1387" h="814" extrusionOk="0">
                      <a:moveTo>
                        <a:pt x="6" y="1"/>
                      </a:moveTo>
                      <a:cubicBezTo>
                        <a:pt x="5" y="1"/>
                        <a:pt x="4" y="2"/>
                        <a:pt x="4" y="2"/>
                      </a:cubicBezTo>
                      <a:cubicBezTo>
                        <a:pt x="0" y="6"/>
                        <a:pt x="4" y="6"/>
                        <a:pt x="4" y="6"/>
                      </a:cubicBezTo>
                      <a:cubicBezTo>
                        <a:pt x="461" y="276"/>
                        <a:pt x="922" y="546"/>
                        <a:pt x="1379" y="812"/>
                      </a:cubicBezTo>
                      <a:cubicBezTo>
                        <a:pt x="1380" y="813"/>
                        <a:pt x="1381" y="813"/>
                        <a:pt x="1382" y="813"/>
                      </a:cubicBezTo>
                      <a:cubicBezTo>
                        <a:pt x="1383" y="813"/>
                        <a:pt x="1383" y="812"/>
                        <a:pt x="1383" y="812"/>
                      </a:cubicBezTo>
                      <a:cubicBezTo>
                        <a:pt x="1387" y="809"/>
                        <a:pt x="1387" y="809"/>
                        <a:pt x="1383" y="809"/>
                      </a:cubicBezTo>
                      <a:cubicBezTo>
                        <a:pt x="925" y="538"/>
                        <a:pt x="465" y="269"/>
                        <a:pt x="7" y="2"/>
                      </a:cubicBezTo>
                      <a:cubicBezTo>
                        <a:pt x="7" y="1"/>
                        <a:pt x="7"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9" name="Google Shape;1899;p39">
                  <a:extLst>
                    <a:ext uri="{FF2B5EF4-FFF2-40B4-BE49-F238E27FC236}">
                      <a16:creationId xmlns:a16="http://schemas.microsoft.com/office/drawing/2014/main" id="{184F3144-D53D-020A-8201-877F2C8FD979}"/>
                    </a:ext>
                  </a:extLst>
                </p:cNvPr>
                <p:cNvSpPr/>
                <p:nvPr/>
              </p:nvSpPr>
              <p:spPr>
                <a:xfrm>
                  <a:off x="5568787" y="4482867"/>
                  <a:ext cx="84191" cy="27525"/>
                </a:xfrm>
                <a:custGeom>
                  <a:avLst/>
                  <a:gdLst/>
                  <a:ahLst/>
                  <a:cxnLst/>
                  <a:rect l="l" t="t" r="r" b="b"/>
                  <a:pathLst>
                    <a:path w="1407" h="460" extrusionOk="0">
                      <a:moveTo>
                        <a:pt x="0" y="1"/>
                      </a:moveTo>
                      <a:lnTo>
                        <a:pt x="0" y="7"/>
                      </a:lnTo>
                      <a:cubicBezTo>
                        <a:pt x="468" y="165"/>
                        <a:pt x="935" y="315"/>
                        <a:pt x="1403" y="458"/>
                      </a:cubicBezTo>
                      <a:cubicBezTo>
                        <a:pt x="1404" y="459"/>
                        <a:pt x="1405" y="459"/>
                        <a:pt x="1405" y="459"/>
                      </a:cubicBezTo>
                      <a:cubicBezTo>
                        <a:pt x="1406" y="459"/>
                        <a:pt x="1406" y="458"/>
                        <a:pt x="1406" y="458"/>
                      </a:cubicBezTo>
                      <a:lnTo>
                        <a:pt x="1406" y="455"/>
                      </a:lnTo>
                      <a:cubicBezTo>
                        <a:pt x="935" y="308"/>
                        <a:pt x="468" y="157"/>
                        <a:pt x="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0" name="Google Shape;1900;p39">
                  <a:extLst>
                    <a:ext uri="{FF2B5EF4-FFF2-40B4-BE49-F238E27FC236}">
                      <a16:creationId xmlns:a16="http://schemas.microsoft.com/office/drawing/2014/main" id="{3DFF72A9-D218-758D-BC87-DB8F1AAC5662}"/>
                    </a:ext>
                  </a:extLst>
                </p:cNvPr>
                <p:cNvSpPr/>
                <p:nvPr/>
              </p:nvSpPr>
              <p:spPr>
                <a:xfrm>
                  <a:off x="5577584" y="4469583"/>
                  <a:ext cx="94783" cy="22738"/>
                </a:xfrm>
                <a:custGeom>
                  <a:avLst/>
                  <a:gdLst/>
                  <a:ahLst/>
                  <a:cxnLst/>
                  <a:rect l="l" t="t" r="r" b="b"/>
                  <a:pathLst>
                    <a:path w="1584" h="380" extrusionOk="0">
                      <a:moveTo>
                        <a:pt x="7" y="1"/>
                      </a:moveTo>
                      <a:cubicBezTo>
                        <a:pt x="3" y="1"/>
                        <a:pt x="3" y="1"/>
                        <a:pt x="0" y="4"/>
                      </a:cubicBezTo>
                      <a:lnTo>
                        <a:pt x="3" y="7"/>
                      </a:lnTo>
                      <a:cubicBezTo>
                        <a:pt x="526" y="144"/>
                        <a:pt x="1051" y="270"/>
                        <a:pt x="1577" y="379"/>
                      </a:cubicBezTo>
                      <a:lnTo>
                        <a:pt x="1584" y="379"/>
                      </a:lnTo>
                      <a:cubicBezTo>
                        <a:pt x="1584" y="376"/>
                        <a:pt x="1580" y="373"/>
                        <a:pt x="1580" y="373"/>
                      </a:cubicBezTo>
                      <a:cubicBezTo>
                        <a:pt x="1051" y="264"/>
                        <a:pt x="526" y="137"/>
                        <a:pt x="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1" name="Google Shape;1901;p39">
                  <a:extLst>
                    <a:ext uri="{FF2B5EF4-FFF2-40B4-BE49-F238E27FC236}">
                      <a16:creationId xmlns:a16="http://schemas.microsoft.com/office/drawing/2014/main" id="{4F3961F0-ABDC-D36E-36BD-E50067D23363}"/>
                    </a:ext>
                  </a:extLst>
                </p:cNvPr>
                <p:cNvSpPr/>
                <p:nvPr/>
              </p:nvSpPr>
              <p:spPr>
                <a:xfrm>
                  <a:off x="5401479" y="4428115"/>
                  <a:ext cx="70369" cy="15618"/>
                </a:xfrm>
                <a:custGeom>
                  <a:avLst/>
                  <a:gdLst/>
                  <a:ahLst/>
                  <a:cxnLst/>
                  <a:rect l="l" t="t" r="r" b="b"/>
                  <a:pathLst>
                    <a:path w="1176" h="261" extrusionOk="0">
                      <a:moveTo>
                        <a:pt x="8" y="1"/>
                      </a:moveTo>
                      <a:cubicBezTo>
                        <a:pt x="4" y="1"/>
                        <a:pt x="0" y="1"/>
                        <a:pt x="0" y="4"/>
                      </a:cubicBezTo>
                      <a:lnTo>
                        <a:pt x="4" y="7"/>
                      </a:lnTo>
                      <a:cubicBezTo>
                        <a:pt x="389" y="106"/>
                        <a:pt x="779" y="192"/>
                        <a:pt x="1171" y="260"/>
                      </a:cubicBezTo>
                      <a:lnTo>
                        <a:pt x="1175" y="260"/>
                      </a:lnTo>
                      <a:cubicBezTo>
                        <a:pt x="1175" y="256"/>
                        <a:pt x="1171" y="253"/>
                        <a:pt x="1171" y="253"/>
                      </a:cubicBezTo>
                      <a:cubicBezTo>
                        <a:pt x="779" y="185"/>
                        <a:pt x="389" y="100"/>
                        <a:pt x="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2" name="Google Shape;1902;p39">
                  <a:extLst>
                    <a:ext uri="{FF2B5EF4-FFF2-40B4-BE49-F238E27FC236}">
                      <a16:creationId xmlns:a16="http://schemas.microsoft.com/office/drawing/2014/main" id="{4C352D87-D873-31D2-2A3C-CFF6488B7619}"/>
                    </a:ext>
                  </a:extLst>
                </p:cNvPr>
                <p:cNvSpPr/>
                <p:nvPr/>
              </p:nvSpPr>
              <p:spPr>
                <a:xfrm>
                  <a:off x="5407762" y="4402025"/>
                  <a:ext cx="67317" cy="21661"/>
                </a:xfrm>
                <a:custGeom>
                  <a:avLst/>
                  <a:gdLst/>
                  <a:ahLst/>
                  <a:cxnLst/>
                  <a:rect l="l" t="t" r="r" b="b"/>
                  <a:pathLst>
                    <a:path w="1125" h="362" extrusionOk="0">
                      <a:moveTo>
                        <a:pt x="8" y="0"/>
                      </a:moveTo>
                      <a:cubicBezTo>
                        <a:pt x="5" y="0"/>
                        <a:pt x="5" y="3"/>
                        <a:pt x="1" y="3"/>
                      </a:cubicBezTo>
                      <a:cubicBezTo>
                        <a:pt x="1" y="7"/>
                        <a:pt x="5" y="7"/>
                        <a:pt x="5" y="7"/>
                      </a:cubicBezTo>
                      <a:cubicBezTo>
                        <a:pt x="418" y="136"/>
                        <a:pt x="701" y="246"/>
                        <a:pt x="1118" y="361"/>
                      </a:cubicBezTo>
                      <a:lnTo>
                        <a:pt x="1121" y="361"/>
                      </a:lnTo>
                      <a:cubicBezTo>
                        <a:pt x="1124" y="358"/>
                        <a:pt x="1121" y="355"/>
                        <a:pt x="1121" y="355"/>
                      </a:cubicBezTo>
                      <a:cubicBezTo>
                        <a:pt x="705" y="242"/>
                        <a:pt x="418" y="129"/>
                        <a:pt x="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3" name="Google Shape;1903;p39">
                  <a:extLst>
                    <a:ext uri="{FF2B5EF4-FFF2-40B4-BE49-F238E27FC236}">
                      <a16:creationId xmlns:a16="http://schemas.microsoft.com/office/drawing/2014/main" id="{5AB539BE-F957-A406-12BE-247F30AFA733}"/>
                    </a:ext>
                  </a:extLst>
                </p:cNvPr>
                <p:cNvSpPr/>
                <p:nvPr/>
              </p:nvSpPr>
              <p:spPr>
                <a:xfrm>
                  <a:off x="5433313" y="4382996"/>
                  <a:ext cx="53196" cy="29201"/>
                </a:xfrm>
                <a:custGeom>
                  <a:avLst/>
                  <a:gdLst/>
                  <a:ahLst/>
                  <a:cxnLst/>
                  <a:rect l="l" t="t" r="r" b="b"/>
                  <a:pathLst>
                    <a:path w="889" h="488" extrusionOk="0">
                      <a:moveTo>
                        <a:pt x="4" y="0"/>
                      </a:moveTo>
                      <a:cubicBezTo>
                        <a:pt x="1" y="3"/>
                        <a:pt x="4" y="3"/>
                        <a:pt x="4" y="7"/>
                      </a:cubicBezTo>
                      <a:cubicBezTo>
                        <a:pt x="298" y="167"/>
                        <a:pt x="592" y="328"/>
                        <a:pt x="885" y="485"/>
                      </a:cubicBezTo>
                      <a:cubicBezTo>
                        <a:pt x="885" y="487"/>
                        <a:pt x="886" y="488"/>
                        <a:pt x="887" y="488"/>
                      </a:cubicBezTo>
                      <a:cubicBezTo>
                        <a:pt x="888" y="488"/>
                        <a:pt x="889" y="487"/>
                        <a:pt x="889" y="485"/>
                      </a:cubicBezTo>
                      <a:cubicBezTo>
                        <a:pt x="889" y="485"/>
                        <a:pt x="889" y="482"/>
                        <a:pt x="885" y="482"/>
                      </a:cubicBezTo>
                      <a:cubicBezTo>
                        <a:pt x="595" y="321"/>
                        <a:pt x="301" y="161"/>
                        <a:pt x="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4" name="Google Shape;1904;p39">
                  <a:extLst>
                    <a:ext uri="{FF2B5EF4-FFF2-40B4-BE49-F238E27FC236}">
                      <a16:creationId xmlns:a16="http://schemas.microsoft.com/office/drawing/2014/main" id="{7A285CB3-247B-0CE8-99E9-6F4E98156268}"/>
                    </a:ext>
                  </a:extLst>
                </p:cNvPr>
                <p:cNvSpPr/>
                <p:nvPr/>
              </p:nvSpPr>
              <p:spPr>
                <a:xfrm>
                  <a:off x="5367790" y="4610323"/>
                  <a:ext cx="616326" cy="148397"/>
                </a:xfrm>
                <a:custGeom>
                  <a:avLst/>
                  <a:gdLst/>
                  <a:ahLst/>
                  <a:cxnLst/>
                  <a:rect l="l" t="t" r="r" b="b"/>
                  <a:pathLst>
                    <a:path w="10300" h="2480" extrusionOk="0">
                      <a:moveTo>
                        <a:pt x="10063" y="1"/>
                      </a:moveTo>
                      <a:cubicBezTo>
                        <a:pt x="10063" y="1"/>
                        <a:pt x="9654" y="1875"/>
                        <a:pt x="8124" y="1895"/>
                      </a:cubicBezTo>
                      <a:cubicBezTo>
                        <a:pt x="8114" y="1895"/>
                        <a:pt x="8105" y="1895"/>
                        <a:pt x="8094" y="1895"/>
                      </a:cubicBezTo>
                      <a:cubicBezTo>
                        <a:pt x="6676" y="1895"/>
                        <a:pt x="3537" y="372"/>
                        <a:pt x="1891" y="372"/>
                      </a:cubicBezTo>
                      <a:cubicBezTo>
                        <a:pt x="1744" y="372"/>
                        <a:pt x="1609" y="384"/>
                        <a:pt x="1488" y="411"/>
                      </a:cubicBezTo>
                      <a:cubicBezTo>
                        <a:pt x="0" y="734"/>
                        <a:pt x="540" y="2479"/>
                        <a:pt x="540" y="2479"/>
                      </a:cubicBezTo>
                      <a:lnTo>
                        <a:pt x="9306" y="2479"/>
                      </a:lnTo>
                      <a:cubicBezTo>
                        <a:pt x="9306" y="2479"/>
                        <a:pt x="10299" y="1725"/>
                        <a:pt x="10063"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grpSp>
              <p:nvGrpSpPr>
                <p:cNvPr id="1905" name="Google Shape;1905;p39">
                  <a:extLst>
                    <a:ext uri="{FF2B5EF4-FFF2-40B4-BE49-F238E27FC236}">
                      <a16:creationId xmlns:a16="http://schemas.microsoft.com/office/drawing/2014/main" id="{9435E0E5-F97D-6CB0-8A9F-A66AD37930A9}"/>
                    </a:ext>
                  </a:extLst>
                </p:cNvPr>
                <p:cNvGrpSpPr/>
                <p:nvPr/>
              </p:nvGrpSpPr>
              <p:grpSpPr>
                <a:xfrm rot="-1437329" flipH="1">
                  <a:off x="4763646" y="3493175"/>
                  <a:ext cx="553420" cy="313382"/>
                  <a:chOff x="3610594" y="739591"/>
                  <a:chExt cx="741350" cy="419800"/>
                </a:xfrm>
              </p:grpSpPr>
              <p:sp>
                <p:nvSpPr>
                  <p:cNvPr id="1906" name="Google Shape;1906;p39">
                    <a:extLst>
                      <a:ext uri="{FF2B5EF4-FFF2-40B4-BE49-F238E27FC236}">
                        <a16:creationId xmlns:a16="http://schemas.microsoft.com/office/drawing/2014/main" id="{5F50394B-8F43-4BA2-F271-730ECD1217EA}"/>
                      </a:ext>
                    </a:extLst>
                  </p:cNvPr>
                  <p:cNvSpPr/>
                  <p:nvPr/>
                </p:nvSpPr>
                <p:spPr>
                  <a:xfrm>
                    <a:off x="3610594" y="739591"/>
                    <a:ext cx="741350" cy="419800"/>
                  </a:xfrm>
                  <a:custGeom>
                    <a:avLst/>
                    <a:gdLst/>
                    <a:ahLst/>
                    <a:cxnLst/>
                    <a:rect l="l" t="t" r="r" b="b"/>
                    <a:pathLst>
                      <a:path w="29654" h="16792" extrusionOk="0">
                        <a:moveTo>
                          <a:pt x="1" y="0"/>
                        </a:moveTo>
                        <a:lnTo>
                          <a:pt x="1" y="16791"/>
                        </a:lnTo>
                        <a:lnTo>
                          <a:pt x="29653" y="16791"/>
                        </a:lnTo>
                        <a:lnTo>
                          <a:pt x="29653" y="0"/>
                        </a:ln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07" name="Google Shape;1907;p39">
                    <a:extLst>
                      <a:ext uri="{FF2B5EF4-FFF2-40B4-BE49-F238E27FC236}">
                        <a16:creationId xmlns:a16="http://schemas.microsoft.com/office/drawing/2014/main" id="{CE8DE82F-D0A3-8AD2-CF6F-4D824806399F}"/>
                      </a:ext>
                    </a:extLst>
                  </p:cNvPr>
                  <p:cNvSpPr/>
                  <p:nvPr/>
                </p:nvSpPr>
                <p:spPr>
                  <a:xfrm>
                    <a:off x="3610594" y="1047016"/>
                    <a:ext cx="741350" cy="112375"/>
                  </a:xfrm>
                  <a:custGeom>
                    <a:avLst/>
                    <a:gdLst/>
                    <a:ahLst/>
                    <a:cxnLst/>
                    <a:rect l="l" t="t" r="r" b="b"/>
                    <a:pathLst>
                      <a:path w="29654" h="4495" extrusionOk="0">
                        <a:moveTo>
                          <a:pt x="1" y="0"/>
                        </a:moveTo>
                        <a:lnTo>
                          <a:pt x="1" y="4494"/>
                        </a:lnTo>
                        <a:lnTo>
                          <a:pt x="29653" y="4494"/>
                        </a:lnTo>
                        <a:lnTo>
                          <a:pt x="29653" y="0"/>
                        </a:lnTo>
                        <a:close/>
                      </a:path>
                    </a:pathLst>
                  </a:custGeom>
                  <a:solidFill>
                    <a:srgbClr val="CD3027"/>
                  </a:solidFill>
                  <a:ln>
                    <a:noFill/>
                  </a:ln>
                </p:spPr>
                <p:txBody>
                  <a:bodyPr spcFirstLastPara="1" wrap="square" lIns="121900" tIns="121900" rIns="121900" bIns="121900" anchor="ctr" anchorCtr="0">
                    <a:noAutofit/>
                  </a:bodyPr>
                  <a:lstStyle/>
                  <a:p>
                    <a:endParaRPr sz="2400"/>
                  </a:p>
                </p:txBody>
              </p:sp>
              <p:sp>
                <p:nvSpPr>
                  <p:cNvPr id="1908" name="Google Shape;1908;p39">
                    <a:extLst>
                      <a:ext uri="{FF2B5EF4-FFF2-40B4-BE49-F238E27FC236}">
                        <a16:creationId xmlns:a16="http://schemas.microsoft.com/office/drawing/2014/main" id="{B6610ADA-2C3D-E616-9796-C94E08EAD17D}"/>
                      </a:ext>
                    </a:extLst>
                  </p:cNvPr>
                  <p:cNvSpPr/>
                  <p:nvPr/>
                </p:nvSpPr>
                <p:spPr>
                  <a:xfrm>
                    <a:off x="3610594" y="739591"/>
                    <a:ext cx="741350" cy="112375"/>
                  </a:xfrm>
                  <a:custGeom>
                    <a:avLst/>
                    <a:gdLst/>
                    <a:ahLst/>
                    <a:cxnLst/>
                    <a:rect l="l" t="t" r="r" b="b"/>
                    <a:pathLst>
                      <a:path w="29654" h="4495" extrusionOk="0">
                        <a:moveTo>
                          <a:pt x="1" y="0"/>
                        </a:moveTo>
                        <a:lnTo>
                          <a:pt x="1" y="4494"/>
                        </a:lnTo>
                        <a:lnTo>
                          <a:pt x="29653" y="4494"/>
                        </a:lnTo>
                        <a:lnTo>
                          <a:pt x="29653" y="0"/>
                        </a:lnTo>
                        <a:close/>
                      </a:path>
                    </a:pathLst>
                  </a:custGeom>
                  <a:solidFill>
                    <a:srgbClr val="CD3027"/>
                  </a:solidFill>
                  <a:ln>
                    <a:noFill/>
                  </a:ln>
                </p:spPr>
                <p:txBody>
                  <a:bodyPr spcFirstLastPara="1" wrap="square" lIns="121900" tIns="121900" rIns="121900" bIns="121900" anchor="ctr" anchorCtr="0">
                    <a:noAutofit/>
                  </a:bodyPr>
                  <a:lstStyle/>
                  <a:p>
                    <a:endParaRPr sz="2400"/>
                  </a:p>
                </p:txBody>
              </p:sp>
            </p:grpSp>
          </p:grpSp>
        </p:grpSp>
        <p:grpSp>
          <p:nvGrpSpPr>
            <p:cNvPr id="1909" name="Google Shape;1909;p39">
              <a:extLst>
                <a:ext uri="{FF2B5EF4-FFF2-40B4-BE49-F238E27FC236}">
                  <a16:creationId xmlns:a16="http://schemas.microsoft.com/office/drawing/2014/main" id="{70A2BB2E-CA8A-8838-B0BC-7B8BC705D1AA}"/>
                </a:ext>
              </a:extLst>
            </p:cNvPr>
            <p:cNvGrpSpPr/>
            <p:nvPr/>
          </p:nvGrpSpPr>
          <p:grpSpPr>
            <a:xfrm>
              <a:off x="6958990" y="1779381"/>
              <a:ext cx="1605981" cy="2980539"/>
              <a:chOff x="6958990" y="1779381"/>
              <a:chExt cx="1605981" cy="2980539"/>
            </a:xfrm>
          </p:grpSpPr>
          <p:sp>
            <p:nvSpPr>
              <p:cNvPr id="1910" name="Google Shape;1910;p39">
                <a:extLst>
                  <a:ext uri="{FF2B5EF4-FFF2-40B4-BE49-F238E27FC236}">
                    <a16:creationId xmlns:a16="http://schemas.microsoft.com/office/drawing/2014/main" id="{534BC1E2-72C9-B380-C833-B7A055DDE7B5}"/>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1" name="Google Shape;1911;p39">
                <a:extLst>
                  <a:ext uri="{FF2B5EF4-FFF2-40B4-BE49-F238E27FC236}">
                    <a16:creationId xmlns:a16="http://schemas.microsoft.com/office/drawing/2014/main" id="{DBECD068-B1EA-F737-A1CD-A6C5645FB1E1}"/>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12" name="Google Shape;1912;p39">
                <a:extLst>
                  <a:ext uri="{FF2B5EF4-FFF2-40B4-BE49-F238E27FC236}">
                    <a16:creationId xmlns:a16="http://schemas.microsoft.com/office/drawing/2014/main" id="{2DA07160-DB8B-772C-9798-3CFFFB87A94A}"/>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3" name="Google Shape;1913;p39">
                <a:extLst>
                  <a:ext uri="{FF2B5EF4-FFF2-40B4-BE49-F238E27FC236}">
                    <a16:creationId xmlns:a16="http://schemas.microsoft.com/office/drawing/2014/main" id="{BEFBB9F2-4E8C-E265-FDCB-47E196A22C33}"/>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4" name="Google Shape;1914;p39">
                <a:extLst>
                  <a:ext uri="{FF2B5EF4-FFF2-40B4-BE49-F238E27FC236}">
                    <a16:creationId xmlns:a16="http://schemas.microsoft.com/office/drawing/2014/main" id="{D03D7883-A873-7557-2A23-A6C1D9F4CB33}"/>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5" name="Google Shape;1915;p39">
                <a:extLst>
                  <a:ext uri="{FF2B5EF4-FFF2-40B4-BE49-F238E27FC236}">
                    <a16:creationId xmlns:a16="http://schemas.microsoft.com/office/drawing/2014/main" id="{4B08E258-BD90-2342-3298-BF73F7DB1CC4}"/>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6" name="Google Shape;1916;p39">
                <a:extLst>
                  <a:ext uri="{FF2B5EF4-FFF2-40B4-BE49-F238E27FC236}">
                    <a16:creationId xmlns:a16="http://schemas.microsoft.com/office/drawing/2014/main" id="{5B2BBCCE-2505-27EC-6551-8542DF04ECDE}"/>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17" name="Google Shape;1917;p39">
                <a:extLst>
                  <a:ext uri="{FF2B5EF4-FFF2-40B4-BE49-F238E27FC236}">
                    <a16:creationId xmlns:a16="http://schemas.microsoft.com/office/drawing/2014/main" id="{270CE053-CC6A-16D1-37ED-0B57F32A002A}"/>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18" name="Google Shape;1918;p39">
                <a:extLst>
                  <a:ext uri="{FF2B5EF4-FFF2-40B4-BE49-F238E27FC236}">
                    <a16:creationId xmlns:a16="http://schemas.microsoft.com/office/drawing/2014/main" id="{A4680DA9-085F-2B55-9012-B6335D8323DE}"/>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19" name="Google Shape;1919;p39">
                <a:extLst>
                  <a:ext uri="{FF2B5EF4-FFF2-40B4-BE49-F238E27FC236}">
                    <a16:creationId xmlns:a16="http://schemas.microsoft.com/office/drawing/2014/main" id="{11A58E7C-4BC9-448B-0A1A-BA99F7CFC1DF}"/>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endParaRPr sz="2400"/>
              </a:p>
            </p:txBody>
          </p:sp>
          <p:sp>
            <p:nvSpPr>
              <p:cNvPr id="1920" name="Google Shape;1920;p39">
                <a:extLst>
                  <a:ext uri="{FF2B5EF4-FFF2-40B4-BE49-F238E27FC236}">
                    <a16:creationId xmlns:a16="http://schemas.microsoft.com/office/drawing/2014/main" id="{7340C75B-C479-AFFE-752F-7F2308013C11}"/>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21" name="Google Shape;1921;p39">
                <a:extLst>
                  <a:ext uri="{FF2B5EF4-FFF2-40B4-BE49-F238E27FC236}">
                    <a16:creationId xmlns:a16="http://schemas.microsoft.com/office/drawing/2014/main" id="{00C20DF9-B438-899F-F539-CE028BB4B8E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22" name="Google Shape;1922;p39">
                <a:extLst>
                  <a:ext uri="{FF2B5EF4-FFF2-40B4-BE49-F238E27FC236}">
                    <a16:creationId xmlns:a16="http://schemas.microsoft.com/office/drawing/2014/main" id="{D5C1564E-6F8C-FAB8-BE81-45B08A3419B7}"/>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23" name="Google Shape;1923;p39">
                <a:extLst>
                  <a:ext uri="{FF2B5EF4-FFF2-40B4-BE49-F238E27FC236}">
                    <a16:creationId xmlns:a16="http://schemas.microsoft.com/office/drawing/2014/main" id="{68CA7815-788F-8427-5A67-F859B59EED0C}"/>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24" name="Google Shape;1924;p39">
                <a:extLst>
                  <a:ext uri="{FF2B5EF4-FFF2-40B4-BE49-F238E27FC236}">
                    <a16:creationId xmlns:a16="http://schemas.microsoft.com/office/drawing/2014/main" id="{9CF57C16-B4C2-E929-E2ED-D4519C92C655}"/>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25" name="Google Shape;1925;p39">
                <a:extLst>
                  <a:ext uri="{FF2B5EF4-FFF2-40B4-BE49-F238E27FC236}">
                    <a16:creationId xmlns:a16="http://schemas.microsoft.com/office/drawing/2014/main" id="{CC88BAFA-6BF9-D961-0DF2-92823C9E286E}"/>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26" name="Google Shape;1926;p39">
                <a:extLst>
                  <a:ext uri="{FF2B5EF4-FFF2-40B4-BE49-F238E27FC236}">
                    <a16:creationId xmlns:a16="http://schemas.microsoft.com/office/drawing/2014/main" id="{1BB39340-F9BB-BADC-1056-306A72030813}"/>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27" name="Google Shape;1927;p39">
                <a:extLst>
                  <a:ext uri="{FF2B5EF4-FFF2-40B4-BE49-F238E27FC236}">
                    <a16:creationId xmlns:a16="http://schemas.microsoft.com/office/drawing/2014/main" id="{E7AF1FAD-544F-72CE-1D6D-0C74564425D5}"/>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30" name="Google Shape;1930;p39">
                <a:extLst>
                  <a:ext uri="{FF2B5EF4-FFF2-40B4-BE49-F238E27FC236}">
                    <a16:creationId xmlns:a16="http://schemas.microsoft.com/office/drawing/2014/main" id="{10D9D390-6EFD-0315-11FD-C4F6028F97AB}"/>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9F1E"/>
                  </a:solidFill>
                </a:endParaRPr>
              </a:p>
            </p:txBody>
          </p:sp>
          <p:sp>
            <p:nvSpPr>
              <p:cNvPr id="1932" name="Google Shape;1932;p39">
                <a:extLst>
                  <a:ext uri="{FF2B5EF4-FFF2-40B4-BE49-F238E27FC236}">
                    <a16:creationId xmlns:a16="http://schemas.microsoft.com/office/drawing/2014/main" id="{EE98240D-C385-8EC7-3878-633F120E73B7}"/>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35" name="Google Shape;1935;p39">
                <a:extLst>
                  <a:ext uri="{FF2B5EF4-FFF2-40B4-BE49-F238E27FC236}">
                    <a16:creationId xmlns:a16="http://schemas.microsoft.com/office/drawing/2014/main" id="{0FCE6342-AA33-238E-C86F-0D14E312AFE5}"/>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1936" name="Google Shape;1936;p39">
                <a:extLst>
                  <a:ext uri="{FF2B5EF4-FFF2-40B4-BE49-F238E27FC236}">
                    <a16:creationId xmlns:a16="http://schemas.microsoft.com/office/drawing/2014/main" id="{54405C16-EBB3-1F61-77C2-FFE20D794508}"/>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38" name="Google Shape;1938;p39">
                <a:extLst>
                  <a:ext uri="{FF2B5EF4-FFF2-40B4-BE49-F238E27FC236}">
                    <a16:creationId xmlns:a16="http://schemas.microsoft.com/office/drawing/2014/main" id="{CC73DB60-2D86-F84C-CEBA-0FB25EEB6A2A}"/>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39" name="Google Shape;1939;p39">
                <a:extLst>
                  <a:ext uri="{FF2B5EF4-FFF2-40B4-BE49-F238E27FC236}">
                    <a16:creationId xmlns:a16="http://schemas.microsoft.com/office/drawing/2014/main" id="{7FC4B9B0-FAEE-4622-1ECA-3B37FB09B22B}"/>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40" name="Google Shape;1940;p39">
                <a:extLst>
                  <a:ext uri="{FF2B5EF4-FFF2-40B4-BE49-F238E27FC236}">
                    <a16:creationId xmlns:a16="http://schemas.microsoft.com/office/drawing/2014/main" id="{F0EE116A-7788-F353-5A83-C241A664C79C}"/>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43" name="Google Shape;1943;p39">
                <a:extLst>
                  <a:ext uri="{FF2B5EF4-FFF2-40B4-BE49-F238E27FC236}">
                    <a16:creationId xmlns:a16="http://schemas.microsoft.com/office/drawing/2014/main" id="{2F42EA05-0D74-DC3E-75CC-66E8868780EA}"/>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1944" name="Google Shape;1944;p39">
                <a:extLst>
                  <a:ext uri="{FF2B5EF4-FFF2-40B4-BE49-F238E27FC236}">
                    <a16:creationId xmlns:a16="http://schemas.microsoft.com/office/drawing/2014/main" id="{B3F3ABE5-C5FD-8A2E-047F-0E905FAD679E}"/>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1947" name="Google Shape;1947;p39">
                <a:extLst>
                  <a:ext uri="{FF2B5EF4-FFF2-40B4-BE49-F238E27FC236}">
                    <a16:creationId xmlns:a16="http://schemas.microsoft.com/office/drawing/2014/main" id="{593E383C-8383-90D7-CF7B-1C43F9383511}"/>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9F1E"/>
                  </a:solidFill>
                </a:endParaRPr>
              </a:p>
            </p:txBody>
          </p:sp>
          <p:sp>
            <p:nvSpPr>
              <p:cNvPr id="1949" name="Google Shape;1949;p39">
                <a:extLst>
                  <a:ext uri="{FF2B5EF4-FFF2-40B4-BE49-F238E27FC236}">
                    <a16:creationId xmlns:a16="http://schemas.microsoft.com/office/drawing/2014/main" id="{1B4968C8-A52F-088B-6BDB-90348D6CD9C9}"/>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50" name="Google Shape;1950;p39">
                <a:extLst>
                  <a:ext uri="{FF2B5EF4-FFF2-40B4-BE49-F238E27FC236}">
                    <a16:creationId xmlns:a16="http://schemas.microsoft.com/office/drawing/2014/main" id="{7DCE6F1B-B09E-92B8-5354-E9CFEAE2D2E5}"/>
                  </a:ext>
                </a:extLst>
              </p:cNvPr>
              <p:cNvSpPr/>
              <p:nvPr/>
            </p:nvSpPr>
            <p:spPr>
              <a:xfrm>
                <a:off x="7804588"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51" name="Google Shape;1951;p39">
                <a:extLst>
                  <a:ext uri="{FF2B5EF4-FFF2-40B4-BE49-F238E27FC236}">
                    <a16:creationId xmlns:a16="http://schemas.microsoft.com/office/drawing/2014/main" id="{0594F0F4-8BD1-1FC5-9B80-095BB6BFD943}"/>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52" name="Google Shape;1952;p39">
                <a:extLst>
                  <a:ext uri="{FF2B5EF4-FFF2-40B4-BE49-F238E27FC236}">
                    <a16:creationId xmlns:a16="http://schemas.microsoft.com/office/drawing/2014/main" id="{5A03E85F-6AC2-B764-255B-C943A5B5F64F}"/>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53" name="Google Shape;1953;p39">
                <a:extLst>
                  <a:ext uri="{FF2B5EF4-FFF2-40B4-BE49-F238E27FC236}">
                    <a16:creationId xmlns:a16="http://schemas.microsoft.com/office/drawing/2014/main" id="{8C789683-6543-3481-59E9-7AF28D62D825}"/>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54" name="Google Shape;1954;p39">
                <a:extLst>
                  <a:ext uri="{FF2B5EF4-FFF2-40B4-BE49-F238E27FC236}">
                    <a16:creationId xmlns:a16="http://schemas.microsoft.com/office/drawing/2014/main" id="{9B7824F7-B5CA-F0A8-68FE-88D5E6AD30E7}"/>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55" name="Google Shape;1955;p39">
                <a:extLst>
                  <a:ext uri="{FF2B5EF4-FFF2-40B4-BE49-F238E27FC236}">
                    <a16:creationId xmlns:a16="http://schemas.microsoft.com/office/drawing/2014/main" id="{4E26EFF0-66C0-63C1-D6C2-86720187A3C3}"/>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956" name="Google Shape;1956;p39">
                <a:extLst>
                  <a:ext uri="{FF2B5EF4-FFF2-40B4-BE49-F238E27FC236}">
                    <a16:creationId xmlns:a16="http://schemas.microsoft.com/office/drawing/2014/main" id="{882899C2-10D3-611D-B42A-51BFE3040EFC}"/>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57" name="Google Shape;1957;p39">
                <a:extLst>
                  <a:ext uri="{FF2B5EF4-FFF2-40B4-BE49-F238E27FC236}">
                    <a16:creationId xmlns:a16="http://schemas.microsoft.com/office/drawing/2014/main" id="{B2F305C8-DB81-6111-6F09-FEFA56C4F863}"/>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58" name="Google Shape;1958;p39">
                <a:extLst>
                  <a:ext uri="{FF2B5EF4-FFF2-40B4-BE49-F238E27FC236}">
                    <a16:creationId xmlns:a16="http://schemas.microsoft.com/office/drawing/2014/main" id="{C07967CD-0C68-82D9-9C9C-B75D3D2FD0DF}"/>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59" name="Google Shape;1959;p39">
                <a:extLst>
                  <a:ext uri="{FF2B5EF4-FFF2-40B4-BE49-F238E27FC236}">
                    <a16:creationId xmlns:a16="http://schemas.microsoft.com/office/drawing/2014/main" id="{C1C5B51B-D7AE-6346-01FB-61CE2ADD7A90}"/>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60" name="Google Shape;1960;p39">
                <a:extLst>
                  <a:ext uri="{FF2B5EF4-FFF2-40B4-BE49-F238E27FC236}">
                    <a16:creationId xmlns:a16="http://schemas.microsoft.com/office/drawing/2014/main" id="{2050213A-0B55-894F-751B-FF5C04B38229}"/>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endParaRPr sz="2400"/>
              </a:p>
            </p:txBody>
          </p:sp>
          <p:sp>
            <p:nvSpPr>
              <p:cNvPr id="1961" name="Google Shape;1961;p39">
                <a:extLst>
                  <a:ext uri="{FF2B5EF4-FFF2-40B4-BE49-F238E27FC236}">
                    <a16:creationId xmlns:a16="http://schemas.microsoft.com/office/drawing/2014/main" id="{C98E7D7B-86D4-FFAE-A029-A822CA7752BB}"/>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2" name="Google Shape;1962;p39">
                <a:extLst>
                  <a:ext uri="{FF2B5EF4-FFF2-40B4-BE49-F238E27FC236}">
                    <a16:creationId xmlns:a16="http://schemas.microsoft.com/office/drawing/2014/main" id="{F7F9F06D-6451-25AE-C900-7B6B065BAAA0}"/>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3" name="Google Shape;1963;p39">
                <a:extLst>
                  <a:ext uri="{FF2B5EF4-FFF2-40B4-BE49-F238E27FC236}">
                    <a16:creationId xmlns:a16="http://schemas.microsoft.com/office/drawing/2014/main" id="{75B69E3E-C191-B8BA-380E-ED68BDF9037C}"/>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4" name="Google Shape;1964;p39">
                <a:extLst>
                  <a:ext uri="{FF2B5EF4-FFF2-40B4-BE49-F238E27FC236}">
                    <a16:creationId xmlns:a16="http://schemas.microsoft.com/office/drawing/2014/main" id="{BEC2F210-E11A-67AE-958F-7FFBD86FD2EC}"/>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5" name="Google Shape;1965;p39">
                <a:extLst>
                  <a:ext uri="{FF2B5EF4-FFF2-40B4-BE49-F238E27FC236}">
                    <a16:creationId xmlns:a16="http://schemas.microsoft.com/office/drawing/2014/main" id="{08616DD5-AD41-4095-4DFA-3AA58A62DE3B}"/>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6" name="Google Shape;1966;p39">
                <a:extLst>
                  <a:ext uri="{FF2B5EF4-FFF2-40B4-BE49-F238E27FC236}">
                    <a16:creationId xmlns:a16="http://schemas.microsoft.com/office/drawing/2014/main" id="{BF922602-9FE7-BCE7-BFD2-9F50770D74CA}"/>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7" name="Google Shape;1967;p39">
                <a:extLst>
                  <a:ext uri="{FF2B5EF4-FFF2-40B4-BE49-F238E27FC236}">
                    <a16:creationId xmlns:a16="http://schemas.microsoft.com/office/drawing/2014/main" id="{D8C4A5C4-F81E-B27D-5006-6DF24D79A680}"/>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68" name="Google Shape;1968;p39">
                <a:extLst>
                  <a:ext uri="{FF2B5EF4-FFF2-40B4-BE49-F238E27FC236}">
                    <a16:creationId xmlns:a16="http://schemas.microsoft.com/office/drawing/2014/main" id="{6AB1CD09-7A16-0190-FA2E-11041DD74402}"/>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69" name="Google Shape;1969;p39">
                <a:extLst>
                  <a:ext uri="{FF2B5EF4-FFF2-40B4-BE49-F238E27FC236}">
                    <a16:creationId xmlns:a16="http://schemas.microsoft.com/office/drawing/2014/main" id="{8839A81C-D44F-6E1F-EB2F-B10E2E26D8E2}"/>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970" name="Google Shape;1970;p39">
                <a:extLst>
                  <a:ext uri="{FF2B5EF4-FFF2-40B4-BE49-F238E27FC236}">
                    <a16:creationId xmlns:a16="http://schemas.microsoft.com/office/drawing/2014/main" id="{EB349C26-3E6C-A965-4108-72DABC6AB67F}"/>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971" name="Google Shape;1971;p39">
                <a:extLst>
                  <a:ext uri="{FF2B5EF4-FFF2-40B4-BE49-F238E27FC236}">
                    <a16:creationId xmlns:a16="http://schemas.microsoft.com/office/drawing/2014/main" id="{964490B7-2126-9FF2-9775-834B9B6D1718}"/>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DD837F">
                  <a:alpha val="53730"/>
                </a:srgbClr>
              </a:solidFill>
              <a:ln>
                <a:noFill/>
              </a:ln>
            </p:spPr>
            <p:txBody>
              <a:bodyPr spcFirstLastPara="1" wrap="square" lIns="121900" tIns="121900" rIns="121900" bIns="121900" anchor="ctr" anchorCtr="0">
                <a:noAutofit/>
              </a:bodyPr>
              <a:lstStyle/>
              <a:p>
                <a:endParaRPr sz="2400"/>
              </a:p>
            </p:txBody>
          </p:sp>
          <p:sp>
            <p:nvSpPr>
              <p:cNvPr id="1972" name="Google Shape;1972;p39">
                <a:extLst>
                  <a:ext uri="{FF2B5EF4-FFF2-40B4-BE49-F238E27FC236}">
                    <a16:creationId xmlns:a16="http://schemas.microsoft.com/office/drawing/2014/main" id="{62FC5487-B8CB-71B9-1722-DD7F95929851}"/>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73" name="Google Shape;1973;p39">
                <a:extLst>
                  <a:ext uri="{FF2B5EF4-FFF2-40B4-BE49-F238E27FC236}">
                    <a16:creationId xmlns:a16="http://schemas.microsoft.com/office/drawing/2014/main" id="{296CA048-C8BC-4993-6076-6AA587BD23A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74" name="Google Shape;1974;p39">
                <a:extLst>
                  <a:ext uri="{FF2B5EF4-FFF2-40B4-BE49-F238E27FC236}">
                    <a16:creationId xmlns:a16="http://schemas.microsoft.com/office/drawing/2014/main" id="{571F1F8F-AA17-B58F-521A-14BD0A701A13}"/>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endParaRPr sz="2400"/>
              </a:p>
            </p:txBody>
          </p:sp>
          <p:sp>
            <p:nvSpPr>
              <p:cNvPr id="1975" name="Google Shape;1975;p39">
                <a:extLst>
                  <a:ext uri="{FF2B5EF4-FFF2-40B4-BE49-F238E27FC236}">
                    <a16:creationId xmlns:a16="http://schemas.microsoft.com/office/drawing/2014/main" id="{DA09F8E9-A1A2-BE4E-901F-2526A5FBC846}"/>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rgbClr val="DB833A"/>
                  </a:solidFill>
                </a:endParaRPr>
              </a:p>
            </p:txBody>
          </p:sp>
          <p:sp>
            <p:nvSpPr>
              <p:cNvPr id="1976" name="Google Shape;1976;p39">
                <a:extLst>
                  <a:ext uri="{FF2B5EF4-FFF2-40B4-BE49-F238E27FC236}">
                    <a16:creationId xmlns:a16="http://schemas.microsoft.com/office/drawing/2014/main" id="{52BE85E4-BD35-F1A5-8195-93B9686641C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chemeClr val="accent3"/>
              </a:solidFill>
              <a:ln>
                <a:noFill/>
              </a:ln>
            </p:spPr>
            <p:txBody>
              <a:bodyPr spcFirstLastPara="1" wrap="square" lIns="121900" tIns="121900" rIns="121900" bIns="121900" anchor="ctr" anchorCtr="0">
                <a:noAutofit/>
              </a:bodyPr>
              <a:lstStyle/>
              <a:p>
                <a:endParaRPr sz="2400" b="1">
                  <a:solidFill>
                    <a:srgbClr val="DB833A"/>
                  </a:solidFill>
                </a:endParaRPr>
              </a:p>
            </p:txBody>
          </p:sp>
          <p:sp>
            <p:nvSpPr>
              <p:cNvPr id="1977" name="Google Shape;1977;p39">
                <a:extLst>
                  <a:ext uri="{FF2B5EF4-FFF2-40B4-BE49-F238E27FC236}">
                    <a16:creationId xmlns:a16="http://schemas.microsoft.com/office/drawing/2014/main" id="{3F2573F4-6190-E584-2319-13BA779A3F45}"/>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endParaRPr sz="2400"/>
              </a:p>
            </p:txBody>
          </p:sp>
          <p:sp>
            <p:nvSpPr>
              <p:cNvPr id="1978" name="Google Shape;1978;p39">
                <a:extLst>
                  <a:ext uri="{FF2B5EF4-FFF2-40B4-BE49-F238E27FC236}">
                    <a16:creationId xmlns:a16="http://schemas.microsoft.com/office/drawing/2014/main" id="{16150F04-EFF2-6824-B6B6-B0A4B5F0A331}"/>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endParaRPr sz="2400"/>
              </a:p>
            </p:txBody>
          </p:sp>
          <p:sp>
            <p:nvSpPr>
              <p:cNvPr id="1979" name="Google Shape;1979;p39">
                <a:extLst>
                  <a:ext uri="{FF2B5EF4-FFF2-40B4-BE49-F238E27FC236}">
                    <a16:creationId xmlns:a16="http://schemas.microsoft.com/office/drawing/2014/main" id="{CB3F207C-DB14-4075-5BC5-ED9C7DAED9FB}"/>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980" name="Google Shape;1980;p39">
                <a:extLst>
                  <a:ext uri="{FF2B5EF4-FFF2-40B4-BE49-F238E27FC236}">
                    <a16:creationId xmlns:a16="http://schemas.microsoft.com/office/drawing/2014/main" id="{2CF10FB3-E8A1-A51A-E306-67732C3556CF}"/>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981" name="Google Shape;1981;p39">
                <a:extLst>
                  <a:ext uri="{FF2B5EF4-FFF2-40B4-BE49-F238E27FC236}">
                    <a16:creationId xmlns:a16="http://schemas.microsoft.com/office/drawing/2014/main" id="{E8931F1D-0E39-A3A6-418F-E95ABD2F1AA7}"/>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982" name="Google Shape;1982;p39">
                <a:extLst>
                  <a:ext uri="{FF2B5EF4-FFF2-40B4-BE49-F238E27FC236}">
                    <a16:creationId xmlns:a16="http://schemas.microsoft.com/office/drawing/2014/main" id="{52ACDD84-1291-01BA-ACC5-9AE87B37CF42}"/>
                  </a:ext>
                </a:extLst>
              </p:cNvPr>
              <p:cNvSpPr/>
              <p:nvPr/>
            </p:nvSpPr>
            <p:spPr>
              <a:xfrm>
                <a:off x="6985800" y="3458000"/>
                <a:ext cx="446700" cy="446700"/>
              </a:xfrm>
              <a:prstGeom prst="ellipse">
                <a:avLst/>
              </a:prstGeom>
              <a:solidFill>
                <a:srgbClr val="A5DDDA">
                  <a:alpha val="47690"/>
                </a:srgbClr>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83" name="Google Shape;1983;p39">
                <a:extLst>
                  <a:ext uri="{FF2B5EF4-FFF2-40B4-BE49-F238E27FC236}">
                    <a16:creationId xmlns:a16="http://schemas.microsoft.com/office/drawing/2014/main" id="{BF38842B-392C-1EB1-5951-4A504259FB29}"/>
                  </a:ext>
                </a:extLst>
              </p:cNvPr>
              <p:cNvSpPr/>
              <p:nvPr/>
            </p:nvSpPr>
            <p:spPr>
              <a:xfrm>
                <a:off x="7467700" y="3545125"/>
                <a:ext cx="446700" cy="446700"/>
              </a:xfrm>
              <a:prstGeom prst="ellipse">
                <a:avLst/>
              </a:prstGeom>
              <a:solidFill>
                <a:srgbClr val="A5DDDA">
                  <a:alpha val="47690"/>
                </a:srgbClr>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984" name="Google Shape;1984;p39">
                <a:extLst>
                  <a:ext uri="{FF2B5EF4-FFF2-40B4-BE49-F238E27FC236}">
                    <a16:creationId xmlns:a16="http://schemas.microsoft.com/office/drawing/2014/main" id="{A5C7C642-26BC-2188-1D8F-01E7565E7DDC}"/>
                  </a:ext>
                </a:extLst>
              </p:cNvPr>
              <p:cNvCxnSpPr/>
              <p:nvPr/>
            </p:nvCxnSpPr>
            <p:spPr>
              <a:xfrm>
                <a:off x="7893100" y="3869325"/>
                <a:ext cx="96000" cy="19500"/>
              </a:xfrm>
              <a:prstGeom prst="straightConnector1">
                <a:avLst/>
              </a:prstGeom>
              <a:noFill/>
              <a:ln w="19050" cap="flat" cmpd="sng">
                <a:solidFill>
                  <a:schemeClr val="accent5"/>
                </a:solidFill>
                <a:prstDash val="solid"/>
                <a:round/>
                <a:headEnd type="none" w="med" len="med"/>
                <a:tailEnd type="none" w="med" len="med"/>
              </a:ln>
            </p:spPr>
          </p:cxnSp>
        </p:grpSp>
      </p:grpSp>
      <p:sp>
        <p:nvSpPr>
          <p:cNvPr id="2" name="TextBox 1">
            <a:extLst>
              <a:ext uri="{FF2B5EF4-FFF2-40B4-BE49-F238E27FC236}">
                <a16:creationId xmlns:a16="http://schemas.microsoft.com/office/drawing/2014/main" id="{EBF8629E-1338-C7E1-02A1-B95A4C27CBE5}"/>
              </a:ext>
            </a:extLst>
          </p:cNvPr>
          <p:cNvSpPr txBox="1"/>
          <p:nvPr/>
        </p:nvSpPr>
        <p:spPr>
          <a:xfrm>
            <a:off x="2609636" y="374096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2187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1768">
                                            <p:txEl>
                                              <p:pRg st="0" end="0"/>
                                            </p:txEl>
                                          </p:spTgt>
                                        </p:tgtEl>
                                        <p:attrNameLst>
                                          <p:attrName>ppt_x</p:attrName>
                                          <p:attrName>ppt_y</p:attrName>
                                        </p:attrNameLst>
                                      </p:cBhvr>
                                    </p:animMotion>
                                    <p:animRot by="1500000">
                                      <p:cBhvr>
                                        <p:cTn id="7" dur="125" fill="hold">
                                          <p:stCondLst>
                                            <p:cond delay="0"/>
                                          </p:stCondLst>
                                        </p:cTn>
                                        <p:tgtEl>
                                          <p:spTgt spid="1768">
                                            <p:txEl>
                                              <p:pRg st="0" end="0"/>
                                            </p:txEl>
                                          </p:spTgt>
                                        </p:tgtEl>
                                        <p:attrNameLst>
                                          <p:attrName>r</p:attrName>
                                        </p:attrNameLst>
                                      </p:cBhvr>
                                    </p:animRot>
                                    <p:animRot by="-1500000">
                                      <p:cBhvr>
                                        <p:cTn id="8" dur="125" fill="hold">
                                          <p:stCondLst>
                                            <p:cond delay="125"/>
                                          </p:stCondLst>
                                        </p:cTn>
                                        <p:tgtEl>
                                          <p:spTgt spid="1768">
                                            <p:txEl>
                                              <p:pRg st="0" end="0"/>
                                            </p:txEl>
                                          </p:spTgt>
                                        </p:tgtEl>
                                        <p:attrNameLst>
                                          <p:attrName>r</p:attrName>
                                        </p:attrNameLst>
                                      </p:cBhvr>
                                    </p:animRot>
                                    <p:animRot by="-1500000">
                                      <p:cBhvr>
                                        <p:cTn id="9" dur="125" fill="hold">
                                          <p:stCondLst>
                                            <p:cond delay="250"/>
                                          </p:stCondLst>
                                        </p:cTn>
                                        <p:tgtEl>
                                          <p:spTgt spid="1768">
                                            <p:txEl>
                                              <p:pRg st="0" end="0"/>
                                            </p:txEl>
                                          </p:spTgt>
                                        </p:tgtEl>
                                        <p:attrNameLst>
                                          <p:attrName>r</p:attrName>
                                        </p:attrNameLst>
                                      </p:cBhvr>
                                    </p:animRot>
                                    <p:animRot by="1500000">
                                      <p:cBhvr>
                                        <p:cTn id="10" dur="125" fill="hold">
                                          <p:stCondLst>
                                            <p:cond delay="375"/>
                                          </p:stCondLst>
                                        </p:cTn>
                                        <p:tgtEl>
                                          <p:spTgt spid="176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EA11B-A564-9014-DE7D-268895846412}"/>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110B8F80-8B00-CDAF-2E24-663F7E82C845}"/>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11D7359E-CFA0-ABD0-95D6-ECED0DB9FED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E34031CE-9C37-4317-3DA4-659661088405}"/>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04216"/>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We should work _________ some solutions </a:t>
            </a:r>
          </a:p>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to reduce plastic pollution.</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23" name="Rectangle 22"/>
          <p:cNvSpPr/>
          <p:nvPr/>
        </p:nvSpPr>
        <p:spPr>
          <a:xfrm>
            <a:off x="900672" y="3308353"/>
            <a:ext cx="3622116" cy="949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vi-VN" sz="3200" dirty="0">
                <a:solidFill>
                  <a:prstClr val="black"/>
                </a:solidFill>
                <a:latin typeface="Arial" panose="020B0604020202020204" pitchFamily="34" charset="0"/>
              </a:rPr>
              <a:t>for</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1269" y="3296514"/>
            <a:ext cx="3624312" cy="9204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on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0672" y="5384901"/>
            <a:ext cx="3622116" cy="949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out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41268" y="5374029"/>
            <a:ext cx="3632647" cy="9600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noProof="0" dirty="0">
                <a:solidFill>
                  <a:prstClr val="black"/>
                </a:solidFill>
                <a:latin typeface="Arial" panose="020B0604020202020204" pitchFamily="34" charset="0"/>
              </a:rPr>
              <a:t>with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4056" y="3461075"/>
            <a:ext cx="732592" cy="643793"/>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4056" y="5537699"/>
            <a:ext cx="804536" cy="64362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1666" y="5537699"/>
            <a:ext cx="732594" cy="643794"/>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1668" y="3461075"/>
            <a:ext cx="732592" cy="643793"/>
          </a:xfrm>
          <a:prstGeom prst="rect">
            <a:avLst/>
          </a:prstGeom>
        </p:spPr>
      </p:pic>
      <p:sp>
        <p:nvSpPr>
          <p:cNvPr id="7" name="Cloud 6">
            <a:hlinkClick r:id="rId11" action="ppaction://hlinksldjump"/>
            <a:extLst>
              <a:ext uri="{FF2B5EF4-FFF2-40B4-BE49-F238E27FC236}">
                <a16:creationId xmlns:a16="http://schemas.microsoft.com/office/drawing/2014/main" id="{49EB959B-A02E-A451-9699-7E9117ABD573}"/>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4990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FFFF0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00B05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B3798-1CF8-D5D1-CDE4-C787F41FA1E1}"/>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5" name="Picture 4">
            <a:extLst>
              <a:ext uri="{FF2B5EF4-FFF2-40B4-BE49-F238E27FC236}">
                <a16:creationId xmlns:a16="http://schemas.microsoft.com/office/drawing/2014/main" id="{82154D48-AFD1-27E0-E59C-3D7202FC1441}"/>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6" name="Picture 5">
            <a:extLst>
              <a:ext uri="{FF2B5EF4-FFF2-40B4-BE49-F238E27FC236}">
                <a16:creationId xmlns:a16="http://schemas.microsoft.com/office/drawing/2014/main" id="{2D2910CA-9C53-E211-8D03-B4320C7FF2E3}"/>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8" name="Picture 7">
            <a:extLst>
              <a:ext uri="{FF2B5EF4-FFF2-40B4-BE49-F238E27FC236}">
                <a16:creationId xmlns:a16="http://schemas.microsoft.com/office/drawing/2014/main" id="{70B492E4-C77C-93D9-82D7-F50146431B60}"/>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4" name="Snip Diagonal Corner Rectangle 3"/>
          <p:cNvSpPr/>
          <p:nvPr/>
        </p:nvSpPr>
        <p:spPr>
          <a:xfrm>
            <a:off x="832636" y="874327"/>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future of our planet depends _________ how we deal with climate change.</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 name="Rectangle 25"/>
          <p:cNvSpPr/>
          <p:nvPr/>
        </p:nvSpPr>
        <p:spPr>
          <a:xfrm>
            <a:off x="897732" y="3315619"/>
            <a:ext cx="3623071" cy="936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on</a:t>
            </a:r>
          </a:p>
        </p:txBody>
      </p:sp>
      <p:sp>
        <p:nvSpPr>
          <p:cNvPr id="42" name="Rectangle 41"/>
          <p:cNvSpPr/>
          <p:nvPr/>
        </p:nvSpPr>
        <p:spPr>
          <a:xfrm>
            <a:off x="6744190" y="3289922"/>
            <a:ext cx="3625411" cy="8365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from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97732" y="5380638"/>
            <a:ext cx="3623071" cy="947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in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735855" y="5380637"/>
            <a:ext cx="3633746" cy="947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rPr>
              <a:t>D. with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27292" y="3502865"/>
            <a:ext cx="647392" cy="517877"/>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40520" y="5595268"/>
            <a:ext cx="620935" cy="51787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8576" y="5586256"/>
            <a:ext cx="627250" cy="5358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8576" y="3446277"/>
            <a:ext cx="627250" cy="523789"/>
          </a:xfrm>
          <a:prstGeom prst="rect">
            <a:avLst/>
          </a:prstGeom>
        </p:spPr>
      </p:pic>
      <p:sp>
        <p:nvSpPr>
          <p:cNvPr id="10" name="Cloud 9">
            <a:hlinkClick r:id="rId12" action="ppaction://hlinksldjump"/>
            <a:extLst>
              <a:ext uri="{FF2B5EF4-FFF2-40B4-BE49-F238E27FC236}">
                <a16:creationId xmlns:a16="http://schemas.microsoft.com/office/drawing/2014/main" id="{3837800E-D963-EE6F-98FE-56EF83F35373}"/>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3" name="Rectangle 2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02724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CE6BC-4055-AC7D-FA6C-90826667AF1B}"/>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E5D5C515-133C-7D54-3A5C-B7CB36756888}"/>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AB50B306-75EF-52D7-DF39-F94A1F0DF33B}"/>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A3591303-4995-CD04-6481-CE8C968BB1ED}"/>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630517" y="805840"/>
            <a:ext cx="10930966"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My sister is responsible for looking _________ the plants at home.</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4198" y="3305003"/>
            <a:ext cx="3618986" cy="9531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up</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4891" y="3288957"/>
            <a:ext cx="3621485" cy="9634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vi-VN" sz="3200" dirty="0">
                <a:solidFill>
                  <a:prstClr val="black"/>
                </a:solidFill>
                <a:latin typeface="Arial" panose="020B0604020202020204" pitchFamily="34" charset="0"/>
              </a:rPr>
              <a:t>after</a:t>
            </a:r>
            <a:endParaRPr lang="vi-VN" sz="3200" dirty="0">
              <a:solidFill>
                <a:prstClr val="black"/>
              </a:solidFill>
            </a:endParaRPr>
          </a:p>
        </p:txBody>
      </p:sp>
      <p:sp>
        <p:nvSpPr>
          <p:cNvPr id="25" name="Rectangle 24"/>
          <p:cNvSpPr/>
          <p:nvPr/>
        </p:nvSpPr>
        <p:spPr>
          <a:xfrm>
            <a:off x="904198" y="5384606"/>
            <a:ext cx="3618986" cy="9274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for</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6383" y="5380386"/>
            <a:ext cx="3638723" cy="9317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noProof="0" dirty="0">
                <a:solidFill>
                  <a:prstClr val="black"/>
                </a:solidFill>
                <a:latin typeface="Arial" panose="020B0604020202020204" pitchFamily="34" charset="0"/>
              </a:rPr>
              <a:t>with</a:t>
            </a:r>
            <a:endParaRPr lang="en-US" sz="3200" dirty="0">
              <a:solidFill>
                <a:prstClr val="black"/>
              </a:solidFill>
              <a:latin typeface="Arial" panose="020B0604020202020204" pitchFamily="34"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956" y="3482015"/>
            <a:ext cx="689258" cy="605712"/>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6956" y="5545492"/>
            <a:ext cx="692125" cy="60571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0801" y="5545492"/>
            <a:ext cx="689259" cy="605712"/>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3060" y="3392453"/>
            <a:ext cx="804742" cy="643793"/>
          </a:xfrm>
          <a:prstGeom prst="rect">
            <a:avLst/>
          </a:prstGeom>
        </p:spPr>
      </p:pic>
      <p:sp>
        <p:nvSpPr>
          <p:cNvPr id="7" name="Cloud 6">
            <a:hlinkClick r:id="rId12" action="ppaction://hlinksldjump"/>
            <a:extLst>
              <a:ext uri="{FF2B5EF4-FFF2-40B4-BE49-F238E27FC236}">
                <a16:creationId xmlns:a16="http://schemas.microsoft.com/office/drawing/2014/main" id="{875EC302-3016-D7C9-7271-BBE252104AE8}"/>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85936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2"/>
            <a:ext cx="12192000" cy="1861104"/>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3482281" y="427867"/>
            <a:ext cx="7092719" cy="923330"/>
          </a:xfrm>
          <a:prstGeom prst="rect">
            <a:avLst/>
          </a:prstGeom>
          <a:noFill/>
        </p:spPr>
        <p:txBody>
          <a:bodyPr wrap="square" rtlCol="0">
            <a:spAutoFit/>
          </a:bodyPr>
          <a:lstStyle/>
          <a:p>
            <a:r>
              <a:rPr lang="en-US" sz="5400" b="1" cap="all">
                <a:solidFill>
                  <a:srgbClr val="FFFFFF"/>
                </a:solidFill>
                <a:effectLst>
                  <a:outerShdw blurRad="38100" dist="38100" dir="2700000" algn="tl">
                    <a:srgbClr val="000000">
                      <a:alpha val="43137"/>
                    </a:srgbClr>
                  </a:outerShdw>
                </a:effectLst>
                <a:latin typeface="UTMFacebookK&amp;TBold"/>
              </a:rPr>
              <a:t>urbaniSation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12" name="Rectangle 11"/>
          <p:cNvSpPr/>
          <p:nvPr/>
        </p:nvSpPr>
        <p:spPr>
          <a:xfrm>
            <a:off x="6772529" y="2437371"/>
            <a:ext cx="4506662" cy="627454"/>
          </a:xfrm>
          <a:prstGeom prst="rect">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Facebook K&amp;T" panose="02040603050506020204" pitchFamily="18" charset="0"/>
              </a:rPr>
              <a:t>GETTING STARTED</a:t>
            </a:r>
          </a:p>
        </p:txBody>
      </p:sp>
      <p:grpSp>
        <p:nvGrpSpPr>
          <p:cNvPr id="13" name="Group 12">
            <a:extLst>
              <a:ext uri="{FF2B5EF4-FFF2-40B4-BE49-F238E27FC236}">
                <a16:creationId xmlns:a16="http://schemas.microsoft.com/office/drawing/2014/main" id="{DF7E9132-0865-FEE5-2DF1-12EA87742F20}"/>
              </a:ext>
            </a:extLst>
          </p:cNvPr>
          <p:cNvGrpSpPr/>
          <p:nvPr/>
        </p:nvGrpSpPr>
        <p:grpSpPr>
          <a:xfrm>
            <a:off x="237158" y="1924565"/>
            <a:ext cx="5858842" cy="4783580"/>
            <a:chOff x="12670609" y="3767255"/>
            <a:chExt cx="10195095" cy="8695491"/>
          </a:xfrm>
        </p:grpSpPr>
        <p:sp>
          <p:nvSpPr>
            <p:cNvPr id="15" name="Freeform 2">
              <a:extLst>
                <a:ext uri="{FF2B5EF4-FFF2-40B4-BE49-F238E27FC236}">
                  <a16:creationId xmlns:a16="http://schemas.microsoft.com/office/drawing/2014/main" id="{88D54557-D059-D962-187D-61441E431A62}"/>
                </a:ext>
              </a:extLst>
            </p:cNvPr>
            <p:cNvSpPr>
              <a:spLocks noChangeArrowheads="1"/>
            </p:cNvSpPr>
            <p:nvPr/>
          </p:nvSpPr>
          <p:spPr bwMode="auto">
            <a:xfrm>
              <a:off x="12670609" y="10957651"/>
              <a:ext cx="10195095" cy="1505095"/>
            </a:xfrm>
            <a:custGeom>
              <a:avLst/>
              <a:gdLst>
                <a:gd name="T0" fmla="*/ 8183 w 8184"/>
                <a:gd name="T1" fmla="*/ 604 h 1210"/>
                <a:gd name="T2" fmla="*/ 8183 w 8184"/>
                <a:gd name="T3" fmla="*/ 604 h 1210"/>
                <a:gd name="T4" fmla="*/ 4091 w 8184"/>
                <a:gd name="T5" fmla="*/ 1209 h 1210"/>
                <a:gd name="T6" fmla="*/ 4091 w 8184"/>
                <a:gd name="T7" fmla="*/ 1209 h 1210"/>
                <a:gd name="T8" fmla="*/ 0 w 8184"/>
                <a:gd name="T9" fmla="*/ 604 h 1210"/>
                <a:gd name="T10" fmla="*/ 0 w 8184"/>
                <a:gd name="T11" fmla="*/ 604 h 1210"/>
                <a:gd name="T12" fmla="*/ 4091 w 8184"/>
                <a:gd name="T13" fmla="*/ 0 h 1210"/>
                <a:gd name="T14" fmla="*/ 4091 w 8184"/>
                <a:gd name="T15" fmla="*/ 0 h 1210"/>
                <a:gd name="T16" fmla="*/ 8183 w 8184"/>
                <a:gd name="T17" fmla="*/ 604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84" h="1210">
                  <a:moveTo>
                    <a:pt x="8183" y="604"/>
                  </a:moveTo>
                  <a:lnTo>
                    <a:pt x="8183" y="604"/>
                  </a:lnTo>
                  <a:cubicBezTo>
                    <a:pt x="8183" y="938"/>
                    <a:pt x="6351" y="1209"/>
                    <a:pt x="4091" y="1209"/>
                  </a:cubicBezTo>
                  <a:lnTo>
                    <a:pt x="4091" y="1209"/>
                  </a:lnTo>
                  <a:cubicBezTo>
                    <a:pt x="1832" y="1209"/>
                    <a:pt x="0" y="938"/>
                    <a:pt x="0" y="604"/>
                  </a:cubicBezTo>
                  <a:lnTo>
                    <a:pt x="0" y="604"/>
                  </a:lnTo>
                  <a:cubicBezTo>
                    <a:pt x="0" y="270"/>
                    <a:pt x="1832" y="0"/>
                    <a:pt x="4091" y="0"/>
                  </a:cubicBezTo>
                  <a:lnTo>
                    <a:pt x="4091" y="0"/>
                  </a:lnTo>
                  <a:cubicBezTo>
                    <a:pt x="6351" y="0"/>
                    <a:pt x="8183" y="270"/>
                    <a:pt x="8183" y="604"/>
                  </a:cubicBezTo>
                </a:path>
              </a:pathLst>
            </a:custGeom>
            <a:solidFill>
              <a:srgbClr val="9FCD4A">
                <a:alpha val="50000"/>
              </a:srgbClr>
            </a:solidFill>
            <a:ln>
              <a:noFill/>
            </a:ln>
            <a:effectLst/>
          </p:spPr>
          <p:txBody>
            <a:bodyPr wrap="none" anchor="ctr"/>
            <a:lstStyle/>
            <a:p>
              <a:endParaRPr lang="en-US" sz="3599" dirty="0">
                <a:latin typeface="Poppins" pitchFamily="2" charset="77"/>
              </a:endParaRPr>
            </a:p>
          </p:txBody>
        </p:sp>
        <p:sp>
          <p:nvSpPr>
            <p:cNvPr id="16" name="Freeform 3">
              <a:extLst>
                <a:ext uri="{FF2B5EF4-FFF2-40B4-BE49-F238E27FC236}">
                  <a16:creationId xmlns:a16="http://schemas.microsoft.com/office/drawing/2014/main" id="{2B1FFF0C-F11A-84F0-A411-B4323338CA50}"/>
                </a:ext>
              </a:extLst>
            </p:cNvPr>
            <p:cNvSpPr>
              <a:spLocks noChangeArrowheads="1"/>
            </p:cNvSpPr>
            <p:nvPr/>
          </p:nvSpPr>
          <p:spPr bwMode="auto">
            <a:xfrm>
              <a:off x="15367700" y="11232303"/>
              <a:ext cx="4800923" cy="955790"/>
            </a:xfrm>
            <a:custGeom>
              <a:avLst/>
              <a:gdLst>
                <a:gd name="T0" fmla="*/ 3851 w 3852"/>
                <a:gd name="T1" fmla="*/ 382 h 766"/>
                <a:gd name="T2" fmla="*/ 3851 w 3852"/>
                <a:gd name="T3" fmla="*/ 382 h 766"/>
                <a:gd name="T4" fmla="*/ 1925 w 3852"/>
                <a:gd name="T5" fmla="*/ 765 h 766"/>
                <a:gd name="T6" fmla="*/ 1925 w 3852"/>
                <a:gd name="T7" fmla="*/ 765 h 766"/>
                <a:gd name="T8" fmla="*/ 0 w 3852"/>
                <a:gd name="T9" fmla="*/ 382 h 766"/>
                <a:gd name="T10" fmla="*/ 0 w 3852"/>
                <a:gd name="T11" fmla="*/ 382 h 766"/>
                <a:gd name="T12" fmla="*/ 1925 w 3852"/>
                <a:gd name="T13" fmla="*/ 0 h 766"/>
                <a:gd name="T14" fmla="*/ 1925 w 3852"/>
                <a:gd name="T15" fmla="*/ 0 h 766"/>
                <a:gd name="T16" fmla="*/ 3851 w 3852"/>
                <a:gd name="T17" fmla="*/ 382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52" h="766">
                  <a:moveTo>
                    <a:pt x="3851" y="382"/>
                  </a:moveTo>
                  <a:lnTo>
                    <a:pt x="3851" y="382"/>
                  </a:lnTo>
                  <a:cubicBezTo>
                    <a:pt x="3851" y="593"/>
                    <a:pt x="2989" y="765"/>
                    <a:pt x="1925" y="765"/>
                  </a:cubicBezTo>
                  <a:lnTo>
                    <a:pt x="1925" y="765"/>
                  </a:lnTo>
                  <a:cubicBezTo>
                    <a:pt x="862" y="765"/>
                    <a:pt x="0" y="593"/>
                    <a:pt x="0" y="382"/>
                  </a:cubicBezTo>
                  <a:lnTo>
                    <a:pt x="0" y="382"/>
                  </a:lnTo>
                  <a:cubicBezTo>
                    <a:pt x="0" y="171"/>
                    <a:pt x="862" y="0"/>
                    <a:pt x="1925" y="0"/>
                  </a:cubicBezTo>
                  <a:lnTo>
                    <a:pt x="1925" y="0"/>
                  </a:lnTo>
                  <a:cubicBezTo>
                    <a:pt x="2989" y="0"/>
                    <a:pt x="3851" y="171"/>
                    <a:pt x="3851" y="382"/>
                  </a:cubicBezTo>
                </a:path>
              </a:pathLst>
            </a:custGeom>
            <a:solidFill>
              <a:srgbClr val="9FCD4A">
                <a:alpha val="50000"/>
              </a:srgbClr>
            </a:solidFill>
            <a:ln>
              <a:noFill/>
            </a:ln>
            <a:effectLst/>
          </p:spPr>
          <p:txBody>
            <a:bodyPr wrap="none" anchor="ctr"/>
            <a:lstStyle/>
            <a:p>
              <a:endParaRPr lang="en-US" sz="3599" dirty="0">
                <a:latin typeface="Poppins" pitchFamily="2" charset="77"/>
              </a:endParaRPr>
            </a:p>
          </p:txBody>
        </p:sp>
        <p:sp>
          <p:nvSpPr>
            <p:cNvPr id="17" name="Freeform 4">
              <a:extLst>
                <a:ext uri="{FF2B5EF4-FFF2-40B4-BE49-F238E27FC236}">
                  <a16:creationId xmlns:a16="http://schemas.microsoft.com/office/drawing/2014/main" id="{DA7F37E3-9DC4-37D2-C860-D26250F6B088}"/>
                </a:ext>
              </a:extLst>
            </p:cNvPr>
            <p:cNvSpPr>
              <a:spLocks noChangeArrowheads="1"/>
            </p:cNvSpPr>
            <p:nvPr/>
          </p:nvSpPr>
          <p:spPr bwMode="auto">
            <a:xfrm>
              <a:off x="14785433" y="5486577"/>
              <a:ext cx="192255" cy="390008"/>
            </a:xfrm>
            <a:custGeom>
              <a:avLst/>
              <a:gdLst>
                <a:gd name="T0" fmla="*/ 153 w 154"/>
                <a:gd name="T1" fmla="*/ 261 h 314"/>
                <a:gd name="T2" fmla="*/ 137 w 154"/>
                <a:gd name="T3" fmla="*/ 210 h 314"/>
                <a:gd name="T4" fmla="*/ 137 w 154"/>
                <a:gd name="T5" fmla="*/ 210 h 314"/>
                <a:gd name="T6" fmla="*/ 20 w 154"/>
                <a:gd name="T7" fmla="*/ 10 h 314"/>
                <a:gd name="T8" fmla="*/ 0 w 154"/>
                <a:gd name="T9" fmla="*/ 0 h 314"/>
                <a:gd name="T10" fmla="*/ 0 w 154"/>
                <a:gd name="T11" fmla="*/ 0 h 314"/>
                <a:gd name="T12" fmla="*/ 50 w 154"/>
                <a:gd name="T13" fmla="*/ 313 h 314"/>
                <a:gd name="T14" fmla="*/ 50 w 154"/>
                <a:gd name="T15" fmla="*/ 313 h 314"/>
                <a:gd name="T16" fmla="*/ 153 w 154"/>
                <a:gd name="T17" fmla="*/ 26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14">
                  <a:moveTo>
                    <a:pt x="153" y="261"/>
                  </a:moveTo>
                  <a:lnTo>
                    <a:pt x="137" y="210"/>
                  </a:lnTo>
                  <a:lnTo>
                    <a:pt x="137" y="210"/>
                  </a:lnTo>
                  <a:cubicBezTo>
                    <a:pt x="89" y="43"/>
                    <a:pt x="20" y="10"/>
                    <a:pt x="20" y="10"/>
                  </a:cubicBezTo>
                  <a:lnTo>
                    <a:pt x="0" y="0"/>
                  </a:lnTo>
                  <a:lnTo>
                    <a:pt x="0" y="0"/>
                  </a:lnTo>
                  <a:cubicBezTo>
                    <a:pt x="0" y="0"/>
                    <a:pt x="14" y="182"/>
                    <a:pt x="50" y="313"/>
                  </a:cubicBezTo>
                  <a:lnTo>
                    <a:pt x="50" y="313"/>
                  </a:lnTo>
                  <a:cubicBezTo>
                    <a:pt x="65" y="297"/>
                    <a:pt x="100" y="268"/>
                    <a:pt x="153" y="261"/>
                  </a:cubicBezTo>
                </a:path>
              </a:pathLst>
            </a:custGeom>
            <a:solidFill>
              <a:srgbClr val="27613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8" name="Freeform 5">
              <a:extLst>
                <a:ext uri="{FF2B5EF4-FFF2-40B4-BE49-F238E27FC236}">
                  <a16:creationId xmlns:a16="http://schemas.microsoft.com/office/drawing/2014/main" id="{A94F24AA-2151-9706-B8CB-764284EC91AD}"/>
                </a:ext>
              </a:extLst>
            </p:cNvPr>
            <p:cNvSpPr>
              <a:spLocks noChangeArrowheads="1"/>
            </p:cNvSpPr>
            <p:nvPr/>
          </p:nvSpPr>
          <p:spPr bwMode="auto">
            <a:xfrm>
              <a:off x="14851353" y="5810669"/>
              <a:ext cx="576768" cy="340569"/>
            </a:xfrm>
            <a:custGeom>
              <a:avLst/>
              <a:gdLst>
                <a:gd name="T0" fmla="*/ 372 w 461"/>
                <a:gd name="T1" fmla="*/ 161 h 273"/>
                <a:gd name="T2" fmla="*/ 137 w 461"/>
                <a:gd name="T3" fmla="*/ 110 h 273"/>
                <a:gd name="T4" fmla="*/ 103 w 461"/>
                <a:gd name="T5" fmla="*/ 0 h 273"/>
                <a:gd name="T6" fmla="*/ 103 w 461"/>
                <a:gd name="T7" fmla="*/ 0 h 273"/>
                <a:gd name="T8" fmla="*/ 0 w 461"/>
                <a:gd name="T9" fmla="*/ 52 h 273"/>
                <a:gd name="T10" fmla="*/ 0 w 461"/>
                <a:gd name="T11" fmla="*/ 52 h 273"/>
                <a:gd name="T12" fmla="*/ 52 w 461"/>
                <a:gd name="T13" fmla="*/ 169 h 273"/>
                <a:gd name="T14" fmla="*/ 52 w 461"/>
                <a:gd name="T15" fmla="*/ 169 h 273"/>
                <a:gd name="T16" fmla="*/ 361 w 461"/>
                <a:gd name="T17" fmla="*/ 211 h 273"/>
                <a:gd name="T18" fmla="*/ 401 w 461"/>
                <a:gd name="T19" fmla="*/ 245 h 273"/>
                <a:gd name="T20" fmla="*/ 401 w 461"/>
                <a:gd name="T21" fmla="*/ 245 h 273"/>
                <a:gd name="T22" fmla="*/ 460 w 461"/>
                <a:gd name="T23" fmla="*/ 195 h 273"/>
                <a:gd name="T24" fmla="*/ 404 w 461"/>
                <a:gd name="T25" fmla="*/ 161 h 273"/>
                <a:gd name="T26" fmla="*/ 372 w 461"/>
                <a:gd name="T27" fmla="*/ 16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1" h="273">
                  <a:moveTo>
                    <a:pt x="372" y="161"/>
                  </a:moveTo>
                  <a:lnTo>
                    <a:pt x="137" y="110"/>
                  </a:lnTo>
                  <a:lnTo>
                    <a:pt x="103" y="0"/>
                  </a:lnTo>
                  <a:lnTo>
                    <a:pt x="103" y="0"/>
                  </a:lnTo>
                  <a:cubicBezTo>
                    <a:pt x="50" y="7"/>
                    <a:pt x="15" y="36"/>
                    <a:pt x="0" y="52"/>
                  </a:cubicBezTo>
                  <a:lnTo>
                    <a:pt x="0" y="52"/>
                  </a:lnTo>
                  <a:cubicBezTo>
                    <a:pt x="14" y="104"/>
                    <a:pt x="31" y="148"/>
                    <a:pt x="52" y="169"/>
                  </a:cubicBezTo>
                  <a:lnTo>
                    <a:pt x="52" y="169"/>
                  </a:lnTo>
                  <a:cubicBezTo>
                    <a:pt x="102" y="221"/>
                    <a:pt x="361" y="211"/>
                    <a:pt x="361" y="211"/>
                  </a:cubicBezTo>
                  <a:lnTo>
                    <a:pt x="401" y="245"/>
                  </a:lnTo>
                  <a:lnTo>
                    <a:pt x="401" y="245"/>
                  </a:lnTo>
                  <a:cubicBezTo>
                    <a:pt x="443" y="272"/>
                    <a:pt x="460" y="195"/>
                    <a:pt x="460" y="195"/>
                  </a:cubicBezTo>
                  <a:lnTo>
                    <a:pt x="404" y="161"/>
                  </a:lnTo>
                  <a:lnTo>
                    <a:pt x="372" y="161"/>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9" name="Freeform 6">
              <a:extLst>
                <a:ext uri="{FF2B5EF4-FFF2-40B4-BE49-F238E27FC236}">
                  <a16:creationId xmlns:a16="http://schemas.microsoft.com/office/drawing/2014/main" id="{EFB1119F-9A61-3F75-A1A8-9DEE2AB9E3EB}"/>
                </a:ext>
              </a:extLst>
            </p:cNvPr>
            <p:cNvSpPr>
              <a:spLocks noChangeArrowheads="1"/>
            </p:cNvSpPr>
            <p:nvPr/>
          </p:nvSpPr>
          <p:spPr bwMode="auto">
            <a:xfrm>
              <a:off x="14142745" y="7804643"/>
              <a:ext cx="115356" cy="126342"/>
            </a:xfrm>
            <a:custGeom>
              <a:avLst/>
              <a:gdLst>
                <a:gd name="T0" fmla="*/ 93 w 94"/>
                <a:gd name="T1" fmla="*/ 99 h 100"/>
                <a:gd name="T2" fmla="*/ 0 w 94"/>
                <a:gd name="T3" fmla="*/ 99 h 100"/>
                <a:gd name="T4" fmla="*/ 0 w 94"/>
                <a:gd name="T5" fmla="*/ 0 h 100"/>
                <a:gd name="T6" fmla="*/ 93 w 94"/>
                <a:gd name="T7" fmla="*/ 0 h 100"/>
                <a:gd name="T8" fmla="*/ 93 w 94"/>
                <a:gd name="T9" fmla="*/ 99 h 100"/>
              </a:gdLst>
              <a:ahLst/>
              <a:cxnLst>
                <a:cxn ang="0">
                  <a:pos x="T0" y="T1"/>
                </a:cxn>
                <a:cxn ang="0">
                  <a:pos x="T2" y="T3"/>
                </a:cxn>
                <a:cxn ang="0">
                  <a:pos x="T4" y="T5"/>
                </a:cxn>
                <a:cxn ang="0">
                  <a:pos x="T6" y="T7"/>
                </a:cxn>
                <a:cxn ang="0">
                  <a:pos x="T8" y="T9"/>
                </a:cxn>
              </a:cxnLst>
              <a:rect l="0" t="0" r="r" b="b"/>
              <a:pathLst>
                <a:path w="94" h="100">
                  <a:moveTo>
                    <a:pt x="93" y="99"/>
                  </a:moveTo>
                  <a:lnTo>
                    <a:pt x="0" y="99"/>
                  </a:lnTo>
                  <a:lnTo>
                    <a:pt x="0" y="0"/>
                  </a:lnTo>
                  <a:lnTo>
                    <a:pt x="93" y="0"/>
                  </a:lnTo>
                  <a:lnTo>
                    <a:pt x="93" y="99"/>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0" name="Freeform 7">
              <a:extLst>
                <a:ext uri="{FF2B5EF4-FFF2-40B4-BE49-F238E27FC236}">
                  <a16:creationId xmlns:a16="http://schemas.microsoft.com/office/drawing/2014/main" id="{5FC09F1C-56BC-EAD0-ED65-86EB3C8E691D}"/>
                </a:ext>
              </a:extLst>
            </p:cNvPr>
            <p:cNvSpPr>
              <a:spLocks noChangeArrowheads="1"/>
            </p:cNvSpPr>
            <p:nvPr/>
          </p:nvSpPr>
          <p:spPr bwMode="auto">
            <a:xfrm>
              <a:off x="14142745" y="7930984"/>
              <a:ext cx="269161" cy="98875"/>
            </a:xfrm>
            <a:custGeom>
              <a:avLst/>
              <a:gdLst>
                <a:gd name="T0" fmla="*/ 93 w 218"/>
                <a:gd name="T1" fmla="*/ 0 h 79"/>
                <a:gd name="T2" fmla="*/ 0 w 218"/>
                <a:gd name="T3" fmla="*/ 0 h 79"/>
                <a:gd name="T4" fmla="*/ 0 w 218"/>
                <a:gd name="T5" fmla="*/ 78 h 79"/>
                <a:gd name="T6" fmla="*/ 217 w 218"/>
                <a:gd name="T7" fmla="*/ 78 h 79"/>
                <a:gd name="T8" fmla="*/ 217 w 218"/>
                <a:gd name="T9" fmla="*/ 76 h 79"/>
                <a:gd name="T10" fmla="*/ 217 w 218"/>
                <a:gd name="T11" fmla="*/ 76 h 79"/>
                <a:gd name="T12" fmla="*/ 190 w 218"/>
                <a:gd name="T13" fmla="*/ 46 h 79"/>
                <a:gd name="T14" fmla="*/ 190 w 218"/>
                <a:gd name="T15" fmla="*/ 46 h 79"/>
                <a:gd name="T16" fmla="*/ 139 w 218"/>
                <a:gd name="T17" fmla="*/ 34 h 79"/>
                <a:gd name="T18" fmla="*/ 139 w 218"/>
                <a:gd name="T19" fmla="*/ 34 h 79"/>
                <a:gd name="T20" fmla="*/ 93 w 218"/>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79">
                  <a:moveTo>
                    <a:pt x="93" y="0"/>
                  </a:moveTo>
                  <a:lnTo>
                    <a:pt x="0" y="0"/>
                  </a:lnTo>
                  <a:lnTo>
                    <a:pt x="0" y="78"/>
                  </a:lnTo>
                  <a:lnTo>
                    <a:pt x="217" y="78"/>
                  </a:lnTo>
                  <a:lnTo>
                    <a:pt x="217" y="76"/>
                  </a:lnTo>
                  <a:lnTo>
                    <a:pt x="217" y="76"/>
                  </a:lnTo>
                  <a:cubicBezTo>
                    <a:pt x="215" y="56"/>
                    <a:pt x="209" y="49"/>
                    <a:pt x="190" y="46"/>
                  </a:cubicBezTo>
                  <a:lnTo>
                    <a:pt x="190" y="46"/>
                  </a:lnTo>
                  <a:cubicBezTo>
                    <a:pt x="190" y="46"/>
                    <a:pt x="159" y="42"/>
                    <a:pt x="139" y="34"/>
                  </a:cubicBezTo>
                  <a:lnTo>
                    <a:pt x="139" y="34"/>
                  </a:lnTo>
                  <a:cubicBezTo>
                    <a:pt x="111" y="24"/>
                    <a:pt x="93" y="0"/>
                    <a:pt x="93"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1" name="Freeform 8">
              <a:extLst>
                <a:ext uri="{FF2B5EF4-FFF2-40B4-BE49-F238E27FC236}">
                  <a16:creationId xmlns:a16="http://schemas.microsoft.com/office/drawing/2014/main" id="{8AE18991-F406-8A41-8F30-B6EC6A95D814}"/>
                </a:ext>
              </a:extLst>
            </p:cNvPr>
            <p:cNvSpPr>
              <a:spLocks noChangeArrowheads="1"/>
            </p:cNvSpPr>
            <p:nvPr/>
          </p:nvSpPr>
          <p:spPr bwMode="auto">
            <a:xfrm>
              <a:off x="14571203" y="7804643"/>
              <a:ext cx="115356" cy="126342"/>
            </a:xfrm>
            <a:custGeom>
              <a:avLst/>
              <a:gdLst>
                <a:gd name="T0" fmla="*/ 92 w 93"/>
                <a:gd name="T1" fmla="*/ 99 h 100"/>
                <a:gd name="T2" fmla="*/ 0 w 93"/>
                <a:gd name="T3" fmla="*/ 99 h 100"/>
                <a:gd name="T4" fmla="*/ 0 w 93"/>
                <a:gd name="T5" fmla="*/ 0 h 100"/>
                <a:gd name="T6" fmla="*/ 92 w 93"/>
                <a:gd name="T7" fmla="*/ 0 h 100"/>
                <a:gd name="T8" fmla="*/ 92 w 93"/>
                <a:gd name="T9" fmla="*/ 99 h 100"/>
              </a:gdLst>
              <a:ahLst/>
              <a:cxnLst>
                <a:cxn ang="0">
                  <a:pos x="T0" y="T1"/>
                </a:cxn>
                <a:cxn ang="0">
                  <a:pos x="T2" y="T3"/>
                </a:cxn>
                <a:cxn ang="0">
                  <a:pos x="T4" y="T5"/>
                </a:cxn>
                <a:cxn ang="0">
                  <a:pos x="T6" y="T7"/>
                </a:cxn>
                <a:cxn ang="0">
                  <a:pos x="T8" y="T9"/>
                </a:cxn>
              </a:cxnLst>
              <a:rect l="0" t="0" r="r" b="b"/>
              <a:pathLst>
                <a:path w="93" h="100">
                  <a:moveTo>
                    <a:pt x="92" y="99"/>
                  </a:moveTo>
                  <a:lnTo>
                    <a:pt x="0" y="99"/>
                  </a:lnTo>
                  <a:lnTo>
                    <a:pt x="0" y="0"/>
                  </a:lnTo>
                  <a:lnTo>
                    <a:pt x="92" y="0"/>
                  </a:lnTo>
                  <a:lnTo>
                    <a:pt x="92" y="99"/>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2" name="Freeform 9">
              <a:extLst>
                <a:ext uri="{FF2B5EF4-FFF2-40B4-BE49-F238E27FC236}">
                  <a16:creationId xmlns:a16="http://schemas.microsoft.com/office/drawing/2014/main" id="{86FB0BE4-C85F-FE30-D1E8-F3B87E7DF54F}"/>
                </a:ext>
              </a:extLst>
            </p:cNvPr>
            <p:cNvSpPr>
              <a:spLocks noChangeArrowheads="1"/>
            </p:cNvSpPr>
            <p:nvPr/>
          </p:nvSpPr>
          <p:spPr bwMode="auto">
            <a:xfrm>
              <a:off x="14571203" y="7930984"/>
              <a:ext cx="269161" cy="98875"/>
            </a:xfrm>
            <a:custGeom>
              <a:avLst/>
              <a:gdLst>
                <a:gd name="T0" fmla="*/ 92 w 218"/>
                <a:gd name="T1" fmla="*/ 0 h 79"/>
                <a:gd name="T2" fmla="*/ 0 w 218"/>
                <a:gd name="T3" fmla="*/ 0 h 79"/>
                <a:gd name="T4" fmla="*/ 0 w 218"/>
                <a:gd name="T5" fmla="*/ 78 h 79"/>
                <a:gd name="T6" fmla="*/ 217 w 218"/>
                <a:gd name="T7" fmla="*/ 78 h 79"/>
                <a:gd name="T8" fmla="*/ 217 w 218"/>
                <a:gd name="T9" fmla="*/ 76 h 79"/>
                <a:gd name="T10" fmla="*/ 217 w 218"/>
                <a:gd name="T11" fmla="*/ 76 h 79"/>
                <a:gd name="T12" fmla="*/ 190 w 218"/>
                <a:gd name="T13" fmla="*/ 46 h 79"/>
                <a:gd name="T14" fmla="*/ 190 w 218"/>
                <a:gd name="T15" fmla="*/ 46 h 79"/>
                <a:gd name="T16" fmla="*/ 138 w 218"/>
                <a:gd name="T17" fmla="*/ 34 h 79"/>
                <a:gd name="T18" fmla="*/ 138 w 218"/>
                <a:gd name="T19" fmla="*/ 34 h 79"/>
                <a:gd name="T20" fmla="*/ 92 w 218"/>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79">
                  <a:moveTo>
                    <a:pt x="92" y="0"/>
                  </a:moveTo>
                  <a:lnTo>
                    <a:pt x="0" y="0"/>
                  </a:lnTo>
                  <a:lnTo>
                    <a:pt x="0" y="78"/>
                  </a:lnTo>
                  <a:lnTo>
                    <a:pt x="217" y="78"/>
                  </a:lnTo>
                  <a:lnTo>
                    <a:pt x="217" y="76"/>
                  </a:lnTo>
                  <a:lnTo>
                    <a:pt x="217" y="76"/>
                  </a:lnTo>
                  <a:cubicBezTo>
                    <a:pt x="215" y="56"/>
                    <a:pt x="209" y="49"/>
                    <a:pt x="190" y="46"/>
                  </a:cubicBezTo>
                  <a:lnTo>
                    <a:pt x="190" y="46"/>
                  </a:lnTo>
                  <a:cubicBezTo>
                    <a:pt x="190" y="46"/>
                    <a:pt x="159" y="42"/>
                    <a:pt x="138" y="34"/>
                  </a:cubicBezTo>
                  <a:lnTo>
                    <a:pt x="138" y="34"/>
                  </a:lnTo>
                  <a:cubicBezTo>
                    <a:pt x="111" y="24"/>
                    <a:pt x="92" y="0"/>
                    <a:pt x="92"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3" name="Freeform 10">
              <a:extLst>
                <a:ext uri="{FF2B5EF4-FFF2-40B4-BE49-F238E27FC236}">
                  <a16:creationId xmlns:a16="http://schemas.microsoft.com/office/drawing/2014/main" id="{F3B1B6E4-3D3A-F689-F829-51DA089597CA}"/>
                </a:ext>
              </a:extLst>
            </p:cNvPr>
            <p:cNvSpPr>
              <a:spLocks noChangeArrowheads="1"/>
            </p:cNvSpPr>
            <p:nvPr/>
          </p:nvSpPr>
          <p:spPr bwMode="auto">
            <a:xfrm>
              <a:off x="14120776" y="6316025"/>
              <a:ext cx="653674" cy="1598475"/>
            </a:xfrm>
            <a:custGeom>
              <a:avLst/>
              <a:gdLst>
                <a:gd name="T0" fmla="*/ 118 w 525"/>
                <a:gd name="T1" fmla="*/ 0 h 1283"/>
                <a:gd name="T2" fmla="*/ 0 w 525"/>
                <a:gd name="T3" fmla="*/ 1204 h 1283"/>
                <a:gd name="T4" fmla="*/ 0 w 525"/>
                <a:gd name="T5" fmla="*/ 1204 h 1283"/>
                <a:gd name="T6" fmla="*/ 132 w 525"/>
                <a:gd name="T7" fmla="*/ 1221 h 1283"/>
                <a:gd name="T8" fmla="*/ 307 w 525"/>
                <a:gd name="T9" fmla="*/ 268 h 1283"/>
                <a:gd name="T10" fmla="*/ 346 w 525"/>
                <a:gd name="T11" fmla="*/ 1228 h 1283"/>
                <a:gd name="T12" fmla="*/ 346 w 525"/>
                <a:gd name="T13" fmla="*/ 1228 h 1283"/>
                <a:gd name="T14" fmla="*/ 472 w 525"/>
                <a:gd name="T15" fmla="*/ 1230 h 1283"/>
                <a:gd name="T16" fmla="*/ 524 w 525"/>
                <a:gd name="T17" fmla="*/ 50 h 1283"/>
                <a:gd name="T18" fmla="*/ 118 w 525"/>
                <a:gd name="T19" fmla="*/ 0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1283">
                  <a:moveTo>
                    <a:pt x="118" y="0"/>
                  </a:moveTo>
                  <a:lnTo>
                    <a:pt x="0" y="1204"/>
                  </a:lnTo>
                  <a:lnTo>
                    <a:pt x="0" y="1204"/>
                  </a:lnTo>
                  <a:cubicBezTo>
                    <a:pt x="0" y="1204"/>
                    <a:pt x="40" y="1244"/>
                    <a:pt x="132" y="1221"/>
                  </a:cubicBezTo>
                  <a:lnTo>
                    <a:pt x="307" y="268"/>
                  </a:lnTo>
                  <a:lnTo>
                    <a:pt x="346" y="1228"/>
                  </a:lnTo>
                  <a:lnTo>
                    <a:pt x="346" y="1228"/>
                  </a:lnTo>
                  <a:cubicBezTo>
                    <a:pt x="346" y="1228"/>
                    <a:pt x="411" y="1282"/>
                    <a:pt x="472" y="1230"/>
                  </a:cubicBezTo>
                  <a:lnTo>
                    <a:pt x="524" y="50"/>
                  </a:lnTo>
                  <a:lnTo>
                    <a:pt x="118" y="0"/>
                  </a:ln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4" name="Freeform 11">
              <a:extLst>
                <a:ext uri="{FF2B5EF4-FFF2-40B4-BE49-F238E27FC236}">
                  <a16:creationId xmlns:a16="http://schemas.microsoft.com/office/drawing/2014/main" id="{AEC7671A-41F5-A6A8-FABD-EC1047700DD8}"/>
                </a:ext>
              </a:extLst>
            </p:cNvPr>
            <p:cNvSpPr>
              <a:spLocks noChangeArrowheads="1"/>
            </p:cNvSpPr>
            <p:nvPr/>
          </p:nvSpPr>
          <p:spPr bwMode="auto">
            <a:xfrm>
              <a:off x="14269090" y="5448124"/>
              <a:ext cx="620713" cy="966776"/>
            </a:xfrm>
            <a:custGeom>
              <a:avLst/>
              <a:gdLst>
                <a:gd name="T0" fmla="*/ 406 w 499"/>
                <a:gd name="T1" fmla="*/ 744 h 778"/>
                <a:gd name="T2" fmla="*/ 406 w 499"/>
                <a:gd name="T3" fmla="*/ 744 h 778"/>
                <a:gd name="T4" fmla="*/ 196 w 499"/>
                <a:gd name="T5" fmla="*/ 772 h 778"/>
                <a:gd name="T6" fmla="*/ 196 w 499"/>
                <a:gd name="T7" fmla="*/ 772 h 778"/>
                <a:gd name="T8" fmla="*/ 0 w 499"/>
                <a:gd name="T9" fmla="*/ 694 h 778"/>
                <a:gd name="T10" fmla="*/ 141 w 499"/>
                <a:gd name="T11" fmla="*/ 427 h 778"/>
                <a:gd name="T12" fmla="*/ 141 w 499"/>
                <a:gd name="T13" fmla="*/ 54 h 778"/>
                <a:gd name="T14" fmla="*/ 267 w 499"/>
                <a:gd name="T15" fmla="*/ 0 h 778"/>
                <a:gd name="T16" fmla="*/ 388 w 499"/>
                <a:gd name="T17" fmla="*/ 0 h 778"/>
                <a:gd name="T18" fmla="*/ 437 w 499"/>
                <a:gd name="T19" fmla="*/ 38 h 778"/>
                <a:gd name="T20" fmla="*/ 437 w 499"/>
                <a:gd name="T21" fmla="*/ 38 h 778"/>
                <a:gd name="T22" fmla="*/ 476 w 499"/>
                <a:gd name="T23" fmla="*/ 374 h 778"/>
                <a:gd name="T24" fmla="*/ 476 w 499"/>
                <a:gd name="T25" fmla="*/ 374 h 778"/>
                <a:gd name="T26" fmla="*/ 400 w 499"/>
                <a:gd name="T27" fmla="*/ 424 h 778"/>
                <a:gd name="T28" fmla="*/ 406 w 499"/>
                <a:gd name="T29" fmla="*/ 74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9" h="778">
                  <a:moveTo>
                    <a:pt x="406" y="744"/>
                  </a:moveTo>
                  <a:lnTo>
                    <a:pt x="406" y="744"/>
                  </a:lnTo>
                  <a:cubicBezTo>
                    <a:pt x="406" y="744"/>
                    <a:pt x="331" y="777"/>
                    <a:pt x="196" y="772"/>
                  </a:cubicBezTo>
                  <a:lnTo>
                    <a:pt x="196" y="772"/>
                  </a:lnTo>
                  <a:cubicBezTo>
                    <a:pt x="78" y="768"/>
                    <a:pt x="0" y="694"/>
                    <a:pt x="0" y="694"/>
                  </a:cubicBezTo>
                  <a:lnTo>
                    <a:pt x="141" y="427"/>
                  </a:lnTo>
                  <a:lnTo>
                    <a:pt x="141" y="54"/>
                  </a:lnTo>
                  <a:lnTo>
                    <a:pt x="267" y="0"/>
                  </a:lnTo>
                  <a:lnTo>
                    <a:pt x="388" y="0"/>
                  </a:lnTo>
                  <a:lnTo>
                    <a:pt x="437" y="38"/>
                  </a:lnTo>
                  <a:lnTo>
                    <a:pt x="437" y="38"/>
                  </a:lnTo>
                  <a:cubicBezTo>
                    <a:pt x="437" y="38"/>
                    <a:pt x="498" y="338"/>
                    <a:pt x="476" y="374"/>
                  </a:cubicBezTo>
                  <a:lnTo>
                    <a:pt x="476" y="374"/>
                  </a:lnTo>
                  <a:cubicBezTo>
                    <a:pt x="466" y="392"/>
                    <a:pt x="400" y="424"/>
                    <a:pt x="400" y="424"/>
                  </a:cubicBezTo>
                  <a:lnTo>
                    <a:pt x="406" y="744"/>
                  </a:ln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5" name="Freeform 12">
              <a:extLst>
                <a:ext uri="{FF2B5EF4-FFF2-40B4-BE49-F238E27FC236}">
                  <a16:creationId xmlns:a16="http://schemas.microsoft.com/office/drawing/2014/main" id="{8F11578A-70CC-5C8B-E29C-4A5D11ED3B26}"/>
                </a:ext>
              </a:extLst>
            </p:cNvPr>
            <p:cNvSpPr>
              <a:spLocks noChangeArrowheads="1"/>
            </p:cNvSpPr>
            <p:nvPr/>
          </p:nvSpPr>
          <p:spPr bwMode="auto">
            <a:xfrm>
              <a:off x="14280076" y="5519532"/>
              <a:ext cx="291130" cy="444938"/>
            </a:xfrm>
            <a:custGeom>
              <a:avLst/>
              <a:gdLst>
                <a:gd name="T0" fmla="*/ 233 w 234"/>
                <a:gd name="T1" fmla="*/ 310 h 355"/>
                <a:gd name="T2" fmla="*/ 233 w 234"/>
                <a:gd name="T3" fmla="*/ 310 h 355"/>
                <a:gd name="T4" fmla="*/ 186 w 234"/>
                <a:gd name="T5" fmla="*/ 109 h 355"/>
                <a:gd name="T6" fmla="*/ 186 w 234"/>
                <a:gd name="T7" fmla="*/ 109 h 355"/>
                <a:gd name="T8" fmla="*/ 131 w 234"/>
                <a:gd name="T9" fmla="*/ 0 h 355"/>
                <a:gd name="T10" fmla="*/ 131 w 234"/>
                <a:gd name="T11" fmla="*/ 0 h 355"/>
                <a:gd name="T12" fmla="*/ 88 w 234"/>
                <a:gd name="T13" fmla="*/ 316 h 355"/>
                <a:gd name="T14" fmla="*/ 102 w 234"/>
                <a:gd name="T15" fmla="*/ 354 h 355"/>
                <a:gd name="T16" fmla="*/ 102 w 234"/>
                <a:gd name="T17" fmla="*/ 354 h 355"/>
                <a:gd name="T18" fmla="*/ 233 w 234"/>
                <a:gd name="T19" fmla="*/ 31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355">
                  <a:moveTo>
                    <a:pt x="233" y="310"/>
                  </a:moveTo>
                  <a:lnTo>
                    <a:pt x="233" y="310"/>
                  </a:lnTo>
                  <a:cubicBezTo>
                    <a:pt x="219" y="238"/>
                    <a:pt x="200" y="150"/>
                    <a:pt x="186" y="109"/>
                  </a:cubicBezTo>
                  <a:lnTo>
                    <a:pt x="186" y="109"/>
                  </a:lnTo>
                  <a:cubicBezTo>
                    <a:pt x="158" y="27"/>
                    <a:pt x="131" y="0"/>
                    <a:pt x="131" y="0"/>
                  </a:cubicBezTo>
                  <a:lnTo>
                    <a:pt x="131" y="0"/>
                  </a:lnTo>
                  <a:cubicBezTo>
                    <a:pt x="131" y="0"/>
                    <a:pt x="0" y="36"/>
                    <a:pt x="88" y="316"/>
                  </a:cubicBezTo>
                  <a:lnTo>
                    <a:pt x="102" y="354"/>
                  </a:lnTo>
                  <a:lnTo>
                    <a:pt x="102" y="354"/>
                  </a:lnTo>
                  <a:cubicBezTo>
                    <a:pt x="131" y="337"/>
                    <a:pt x="183" y="310"/>
                    <a:pt x="233" y="310"/>
                  </a:cubicBez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6" name="Freeform 13">
              <a:extLst>
                <a:ext uri="{FF2B5EF4-FFF2-40B4-BE49-F238E27FC236}">
                  <a16:creationId xmlns:a16="http://schemas.microsoft.com/office/drawing/2014/main" id="{41A8B8F5-4964-7817-058A-8E1E9E807B30}"/>
                </a:ext>
              </a:extLst>
            </p:cNvPr>
            <p:cNvSpPr>
              <a:spLocks noChangeArrowheads="1"/>
            </p:cNvSpPr>
            <p:nvPr/>
          </p:nvSpPr>
          <p:spPr bwMode="auto">
            <a:xfrm>
              <a:off x="14406411" y="5904049"/>
              <a:ext cx="664660" cy="450430"/>
            </a:xfrm>
            <a:custGeom>
              <a:avLst/>
              <a:gdLst>
                <a:gd name="T0" fmla="*/ 482 w 535"/>
                <a:gd name="T1" fmla="*/ 274 h 362"/>
                <a:gd name="T2" fmla="*/ 445 w 535"/>
                <a:gd name="T3" fmla="*/ 277 h 362"/>
                <a:gd name="T4" fmla="*/ 443 w 535"/>
                <a:gd name="T5" fmla="*/ 274 h 362"/>
                <a:gd name="T6" fmla="*/ 443 w 535"/>
                <a:gd name="T7" fmla="*/ 274 h 362"/>
                <a:gd name="T8" fmla="*/ 427 w 535"/>
                <a:gd name="T9" fmla="*/ 269 h 362"/>
                <a:gd name="T10" fmla="*/ 377 w 535"/>
                <a:gd name="T11" fmla="*/ 280 h 362"/>
                <a:gd name="T12" fmla="*/ 151 w 535"/>
                <a:gd name="T13" fmla="*/ 112 h 362"/>
                <a:gd name="T14" fmla="*/ 151 w 535"/>
                <a:gd name="T15" fmla="*/ 112 h 362"/>
                <a:gd name="T16" fmla="*/ 131 w 535"/>
                <a:gd name="T17" fmla="*/ 0 h 362"/>
                <a:gd name="T18" fmla="*/ 131 w 535"/>
                <a:gd name="T19" fmla="*/ 0 h 362"/>
                <a:gd name="T20" fmla="*/ 0 w 535"/>
                <a:gd name="T21" fmla="*/ 44 h 362"/>
                <a:gd name="T22" fmla="*/ 29 w 535"/>
                <a:gd name="T23" fmla="*/ 126 h 362"/>
                <a:gd name="T24" fmla="*/ 29 w 535"/>
                <a:gd name="T25" fmla="*/ 126 h 362"/>
                <a:gd name="T26" fmla="*/ 87 w 535"/>
                <a:gd name="T27" fmla="*/ 197 h 362"/>
                <a:gd name="T28" fmla="*/ 87 w 535"/>
                <a:gd name="T29" fmla="*/ 197 h 362"/>
                <a:gd name="T30" fmla="*/ 355 w 535"/>
                <a:gd name="T31" fmla="*/ 326 h 362"/>
                <a:gd name="T32" fmla="*/ 355 w 535"/>
                <a:gd name="T33" fmla="*/ 326 h 362"/>
                <a:gd name="T34" fmla="*/ 430 w 535"/>
                <a:gd name="T35" fmla="*/ 342 h 362"/>
                <a:gd name="T36" fmla="*/ 449 w 535"/>
                <a:gd name="T37" fmla="*/ 334 h 362"/>
                <a:gd name="T38" fmla="*/ 449 w 535"/>
                <a:gd name="T39" fmla="*/ 334 h 362"/>
                <a:gd name="T40" fmla="*/ 503 w 535"/>
                <a:gd name="T41" fmla="*/ 341 h 362"/>
                <a:gd name="T42" fmla="*/ 503 w 535"/>
                <a:gd name="T43" fmla="*/ 341 h 362"/>
                <a:gd name="T44" fmla="*/ 505 w 535"/>
                <a:gd name="T45" fmla="*/ 332 h 362"/>
                <a:gd name="T46" fmla="*/ 505 w 535"/>
                <a:gd name="T47" fmla="*/ 332 h 362"/>
                <a:gd name="T48" fmla="*/ 522 w 535"/>
                <a:gd name="T49" fmla="*/ 332 h 362"/>
                <a:gd name="T50" fmla="*/ 522 w 535"/>
                <a:gd name="T51" fmla="*/ 332 h 362"/>
                <a:gd name="T52" fmla="*/ 519 w 535"/>
                <a:gd name="T53" fmla="*/ 325 h 362"/>
                <a:gd name="T54" fmla="*/ 519 w 535"/>
                <a:gd name="T55" fmla="*/ 325 h 362"/>
                <a:gd name="T56" fmla="*/ 530 w 535"/>
                <a:gd name="T57" fmla="*/ 324 h 362"/>
                <a:gd name="T58" fmla="*/ 530 w 535"/>
                <a:gd name="T59" fmla="*/ 324 h 362"/>
                <a:gd name="T60" fmla="*/ 482 w 535"/>
                <a:gd name="T61" fmla="*/ 27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5" h="362">
                  <a:moveTo>
                    <a:pt x="482" y="274"/>
                  </a:moveTo>
                  <a:lnTo>
                    <a:pt x="445" y="277"/>
                  </a:lnTo>
                  <a:lnTo>
                    <a:pt x="443" y="274"/>
                  </a:lnTo>
                  <a:lnTo>
                    <a:pt x="443" y="274"/>
                  </a:lnTo>
                  <a:cubicBezTo>
                    <a:pt x="438" y="270"/>
                    <a:pt x="432" y="269"/>
                    <a:pt x="427" y="269"/>
                  </a:cubicBezTo>
                  <a:lnTo>
                    <a:pt x="377" y="280"/>
                  </a:lnTo>
                  <a:lnTo>
                    <a:pt x="151" y="112"/>
                  </a:lnTo>
                  <a:lnTo>
                    <a:pt x="151" y="112"/>
                  </a:lnTo>
                  <a:cubicBezTo>
                    <a:pt x="151" y="112"/>
                    <a:pt x="142" y="62"/>
                    <a:pt x="131" y="0"/>
                  </a:cubicBezTo>
                  <a:lnTo>
                    <a:pt x="131" y="0"/>
                  </a:lnTo>
                  <a:cubicBezTo>
                    <a:pt x="81" y="0"/>
                    <a:pt x="29" y="27"/>
                    <a:pt x="0" y="44"/>
                  </a:cubicBezTo>
                  <a:lnTo>
                    <a:pt x="29" y="126"/>
                  </a:lnTo>
                  <a:lnTo>
                    <a:pt x="29" y="126"/>
                  </a:lnTo>
                  <a:cubicBezTo>
                    <a:pt x="39" y="156"/>
                    <a:pt x="60" y="181"/>
                    <a:pt x="87" y="197"/>
                  </a:cubicBezTo>
                  <a:lnTo>
                    <a:pt x="87" y="197"/>
                  </a:lnTo>
                  <a:cubicBezTo>
                    <a:pt x="145" y="234"/>
                    <a:pt x="256" y="298"/>
                    <a:pt x="355" y="326"/>
                  </a:cubicBezTo>
                  <a:lnTo>
                    <a:pt x="355" y="326"/>
                  </a:lnTo>
                  <a:cubicBezTo>
                    <a:pt x="355" y="326"/>
                    <a:pt x="392" y="361"/>
                    <a:pt x="430" y="342"/>
                  </a:cubicBezTo>
                  <a:lnTo>
                    <a:pt x="449" y="334"/>
                  </a:lnTo>
                  <a:lnTo>
                    <a:pt x="449" y="334"/>
                  </a:lnTo>
                  <a:cubicBezTo>
                    <a:pt x="449" y="334"/>
                    <a:pt x="495" y="346"/>
                    <a:pt x="503" y="341"/>
                  </a:cubicBezTo>
                  <a:lnTo>
                    <a:pt x="503" y="341"/>
                  </a:lnTo>
                  <a:cubicBezTo>
                    <a:pt x="509" y="337"/>
                    <a:pt x="505" y="332"/>
                    <a:pt x="505" y="332"/>
                  </a:cubicBezTo>
                  <a:lnTo>
                    <a:pt x="505" y="332"/>
                  </a:lnTo>
                  <a:cubicBezTo>
                    <a:pt x="505" y="332"/>
                    <a:pt x="517" y="336"/>
                    <a:pt x="522" y="332"/>
                  </a:cubicBezTo>
                  <a:lnTo>
                    <a:pt x="522" y="332"/>
                  </a:lnTo>
                  <a:cubicBezTo>
                    <a:pt x="523" y="331"/>
                    <a:pt x="519" y="325"/>
                    <a:pt x="519" y="325"/>
                  </a:cubicBezTo>
                  <a:lnTo>
                    <a:pt x="519" y="325"/>
                  </a:lnTo>
                  <a:cubicBezTo>
                    <a:pt x="519" y="325"/>
                    <a:pt x="526" y="329"/>
                    <a:pt x="530" y="324"/>
                  </a:cubicBezTo>
                  <a:lnTo>
                    <a:pt x="530" y="324"/>
                  </a:lnTo>
                  <a:cubicBezTo>
                    <a:pt x="534" y="320"/>
                    <a:pt x="482" y="274"/>
                    <a:pt x="482" y="274"/>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7" name="Freeform 14">
              <a:extLst>
                <a:ext uri="{FF2B5EF4-FFF2-40B4-BE49-F238E27FC236}">
                  <a16:creationId xmlns:a16="http://schemas.microsoft.com/office/drawing/2014/main" id="{94677DE6-1FF7-D76E-9FE5-06BB822113C1}"/>
                </a:ext>
              </a:extLst>
            </p:cNvPr>
            <p:cNvSpPr>
              <a:spLocks noChangeArrowheads="1"/>
            </p:cNvSpPr>
            <p:nvPr/>
          </p:nvSpPr>
          <p:spPr bwMode="auto">
            <a:xfrm>
              <a:off x="14598673" y="5222907"/>
              <a:ext cx="186764" cy="379022"/>
            </a:xfrm>
            <a:custGeom>
              <a:avLst/>
              <a:gdLst>
                <a:gd name="T0" fmla="*/ 121 w 150"/>
                <a:gd name="T1" fmla="*/ 196 h 303"/>
                <a:gd name="T2" fmla="*/ 121 w 150"/>
                <a:gd name="T3" fmla="*/ 196 h 303"/>
                <a:gd name="T4" fmla="*/ 110 w 150"/>
                <a:gd name="T5" fmla="*/ 291 h 303"/>
                <a:gd name="T6" fmla="*/ 110 w 150"/>
                <a:gd name="T7" fmla="*/ 291 h 303"/>
                <a:gd name="T8" fmla="*/ 0 w 150"/>
                <a:gd name="T9" fmla="*/ 196 h 303"/>
                <a:gd name="T10" fmla="*/ 0 w 150"/>
                <a:gd name="T11" fmla="*/ 0 h 303"/>
                <a:gd name="T12" fmla="*/ 121 w 150"/>
                <a:gd name="T13" fmla="*/ 0 h 303"/>
                <a:gd name="T14" fmla="*/ 121 w 150"/>
                <a:gd name="T15" fmla="*/ 196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303">
                  <a:moveTo>
                    <a:pt x="121" y="196"/>
                  </a:moveTo>
                  <a:lnTo>
                    <a:pt x="121" y="196"/>
                  </a:lnTo>
                  <a:cubicBezTo>
                    <a:pt x="121" y="196"/>
                    <a:pt x="149" y="281"/>
                    <a:pt x="110" y="291"/>
                  </a:cubicBezTo>
                  <a:lnTo>
                    <a:pt x="110" y="291"/>
                  </a:lnTo>
                  <a:cubicBezTo>
                    <a:pt x="62" y="302"/>
                    <a:pt x="0" y="196"/>
                    <a:pt x="0" y="196"/>
                  </a:cubicBezTo>
                  <a:lnTo>
                    <a:pt x="0" y="0"/>
                  </a:lnTo>
                  <a:lnTo>
                    <a:pt x="121" y="0"/>
                  </a:lnTo>
                  <a:lnTo>
                    <a:pt x="121" y="196"/>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8" name="Freeform 15">
              <a:extLst>
                <a:ext uri="{FF2B5EF4-FFF2-40B4-BE49-F238E27FC236}">
                  <a16:creationId xmlns:a16="http://schemas.microsoft.com/office/drawing/2014/main" id="{8ECC974E-F6B5-78E6-0A00-C006E33C2A49}"/>
                </a:ext>
              </a:extLst>
            </p:cNvPr>
            <p:cNvSpPr>
              <a:spLocks noChangeArrowheads="1"/>
            </p:cNvSpPr>
            <p:nvPr/>
          </p:nvSpPr>
          <p:spPr bwMode="auto">
            <a:xfrm>
              <a:off x="14466837" y="4854879"/>
              <a:ext cx="219722" cy="230708"/>
            </a:xfrm>
            <a:custGeom>
              <a:avLst/>
              <a:gdLst>
                <a:gd name="T0" fmla="*/ 153 w 175"/>
                <a:gd name="T1" fmla="*/ 20 h 185"/>
                <a:gd name="T2" fmla="*/ 153 w 175"/>
                <a:gd name="T3" fmla="*/ 20 h 185"/>
                <a:gd name="T4" fmla="*/ 126 w 175"/>
                <a:gd name="T5" fmla="*/ 127 h 185"/>
                <a:gd name="T6" fmla="*/ 126 w 175"/>
                <a:gd name="T7" fmla="*/ 127 h 185"/>
                <a:gd name="T8" fmla="*/ 21 w 175"/>
                <a:gd name="T9" fmla="*/ 165 h 185"/>
                <a:gd name="T10" fmla="*/ 21 w 175"/>
                <a:gd name="T11" fmla="*/ 165 h 185"/>
                <a:gd name="T12" fmla="*/ 49 w 175"/>
                <a:gd name="T13" fmla="*/ 57 h 185"/>
                <a:gd name="T14" fmla="*/ 49 w 175"/>
                <a:gd name="T15" fmla="*/ 57 h 185"/>
                <a:gd name="T16" fmla="*/ 153 w 175"/>
                <a:gd name="T17" fmla="*/ 2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5">
                  <a:moveTo>
                    <a:pt x="153" y="20"/>
                  </a:moveTo>
                  <a:lnTo>
                    <a:pt x="153" y="20"/>
                  </a:lnTo>
                  <a:cubicBezTo>
                    <a:pt x="174" y="39"/>
                    <a:pt x="162" y="87"/>
                    <a:pt x="126" y="127"/>
                  </a:cubicBezTo>
                  <a:lnTo>
                    <a:pt x="126" y="127"/>
                  </a:lnTo>
                  <a:cubicBezTo>
                    <a:pt x="89" y="167"/>
                    <a:pt x="42" y="184"/>
                    <a:pt x="21" y="165"/>
                  </a:cubicBezTo>
                  <a:lnTo>
                    <a:pt x="21" y="165"/>
                  </a:lnTo>
                  <a:cubicBezTo>
                    <a:pt x="0" y="145"/>
                    <a:pt x="12" y="98"/>
                    <a:pt x="49" y="57"/>
                  </a:cubicBezTo>
                  <a:lnTo>
                    <a:pt x="49" y="57"/>
                  </a:lnTo>
                  <a:cubicBezTo>
                    <a:pt x="85" y="17"/>
                    <a:pt x="132" y="0"/>
                    <a:pt x="153" y="20"/>
                  </a:cubicBez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9" name="Freeform 16">
              <a:extLst>
                <a:ext uri="{FF2B5EF4-FFF2-40B4-BE49-F238E27FC236}">
                  <a16:creationId xmlns:a16="http://schemas.microsoft.com/office/drawing/2014/main" id="{D8B4734A-A5D8-8790-58EF-07F06C65C30A}"/>
                </a:ext>
              </a:extLst>
            </p:cNvPr>
            <p:cNvSpPr>
              <a:spLocks noChangeArrowheads="1"/>
            </p:cNvSpPr>
            <p:nvPr/>
          </p:nvSpPr>
          <p:spPr bwMode="auto">
            <a:xfrm>
              <a:off x="14620642" y="5222911"/>
              <a:ext cx="131833" cy="208736"/>
            </a:xfrm>
            <a:custGeom>
              <a:avLst/>
              <a:gdLst>
                <a:gd name="T0" fmla="*/ 105 w 106"/>
                <a:gd name="T1" fmla="*/ 168 h 169"/>
                <a:gd name="T2" fmla="*/ 105 w 106"/>
                <a:gd name="T3" fmla="*/ 0 h 169"/>
                <a:gd name="T4" fmla="*/ 0 w 106"/>
                <a:gd name="T5" fmla="*/ 0 h 169"/>
                <a:gd name="T6" fmla="*/ 0 w 106"/>
                <a:gd name="T7" fmla="*/ 0 h 169"/>
                <a:gd name="T8" fmla="*/ 105 w 106"/>
                <a:gd name="T9" fmla="*/ 168 h 169"/>
              </a:gdLst>
              <a:ahLst/>
              <a:cxnLst>
                <a:cxn ang="0">
                  <a:pos x="T0" y="T1"/>
                </a:cxn>
                <a:cxn ang="0">
                  <a:pos x="T2" y="T3"/>
                </a:cxn>
                <a:cxn ang="0">
                  <a:pos x="T4" y="T5"/>
                </a:cxn>
                <a:cxn ang="0">
                  <a:pos x="T6" y="T7"/>
                </a:cxn>
                <a:cxn ang="0">
                  <a:pos x="T8" y="T9"/>
                </a:cxn>
              </a:cxnLst>
              <a:rect l="0" t="0" r="r" b="b"/>
              <a:pathLst>
                <a:path w="106" h="169">
                  <a:moveTo>
                    <a:pt x="105" y="168"/>
                  </a:moveTo>
                  <a:lnTo>
                    <a:pt x="105" y="0"/>
                  </a:lnTo>
                  <a:lnTo>
                    <a:pt x="0" y="0"/>
                  </a:lnTo>
                  <a:lnTo>
                    <a:pt x="0" y="0"/>
                  </a:lnTo>
                  <a:cubicBezTo>
                    <a:pt x="6" y="52"/>
                    <a:pt x="27" y="149"/>
                    <a:pt x="105" y="168"/>
                  </a:cubicBezTo>
                </a:path>
              </a:pathLst>
            </a:custGeom>
            <a:solidFill>
              <a:srgbClr val="66411A">
                <a:alpha val="20000"/>
              </a:srgbClr>
            </a:solidFill>
            <a:ln>
              <a:noFill/>
            </a:ln>
            <a:effectLst/>
          </p:spPr>
          <p:txBody>
            <a:bodyPr wrap="none" anchor="ctr"/>
            <a:lstStyle/>
            <a:p>
              <a:endParaRPr lang="en-US" sz="3599" dirty="0">
                <a:latin typeface="Poppins" pitchFamily="2" charset="77"/>
              </a:endParaRPr>
            </a:p>
          </p:txBody>
        </p:sp>
        <p:sp>
          <p:nvSpPr>
            <p:cNvPr id="30" name="Freeform 17">
              <a:extLst>
                <a:ext uri="{FF2B5EF4-FFF2-40B4-BE49-F238E27FC236}">
                  <a16:creationId xmlns:a16="http://schemas.microsoft.com/office/drawing/2014/main" id="{4EFE3221-D7B2-C085-03B6-1B39B2012AE7}"/>
                </a:ext>
              </a:extLst>
            </p:cNvPr>
            <p:cNvSpPr>
              <a:spLocks noChangeArrowheads="1"/>
            </p:cNvSpPr>
            <p:nvPr/>
          </p:nvSpPr>
          <p:spPr bwMode="auto">
            <a:xfrm>
              <a:off x="14626137" y="5003186"/>
              <a:ext cx="252680" cy="395499"/>
            </a:xfrm>
            <a:custGeom>
              <a:avLst/>
              <a:gdLst>
                <a:gd name="T0" fmla="*/ 202 w 203"/>
                <a:gd name="T1" fmla="*/ 126 h 318"/>
                <a:gd name="T2" fmla="*/ 202 w 203"/>
                <a:gd name="T3" fmla="*/ 126 h 318"/>
                <a:gd name="T4" fmla="*/ 125 w 203"/>
                <a:gd name="T5" fmla="*/ 317 h 318"/>
                <a:gd name="T6" fmla="*/ 125 w 203"/>
                <a:gd name="T7" fmla="*/ 317 h 318"/>
                <a:gd name="T8" fmla="*/ 0 w 203"/>
                <a:gd name="T9" fmla="*/ 119 h 318"/>
                <a:gd name="T10" fmla="*/ 0 w 203"/>
                <a:gd name="T11" fmla="*/ 119 h 318"/>
                <a:gd name="T12" fmla="*/ 94 w 203"/>
                <a:gd name="T13" fmla="*/ 0 h 318"/>
                <a:gd name="T14" fmla="*/ 94 w 203"/>
                <a:gd name="T15" fmla="*/ 0 h 318"/>
                <a:gd name="T16" fmla="*/ 202 w 203"/>
                <a:gd name="T17" fmla="*/ 12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18">
                  <a:moveTo>
                    <a:pt x="202" y="126"/>
                  </a:moveTo>
                  <a:lnTo>
                    <a:pt x="202" y="126"/>
                  </a:lnTo>
                  <a:cubicBezTo>
                    <a:pt x="202" y="194"/>
                    <a:pt x="183" y="317"/>
                    <a:pt x="125" y="317"/>
                  </a:cubicBezTo>
                  <a:lnTo>
                    <a:pt x="125" y="317"/>
                  </a:lnTo>
                  <a:cubicBezTo>
                    <a:pt x="67" y="317"/>
                    <a:pt x="0" y="225"/>
                    <a:pt x="0" y="119"/>
                  </a:cubicBezTo>
                  <a:lnTo>
                    <a:pt x="0" y="119"/>
                  </a:lnTo>
                  <a:cubicBezTo>
                    <a:pt x="0" y="60"/>
                    <a:pt x="15" y="0"/>
                    <a:pt x="94" y="0"/>
                  </a:cubicBezTo>
                  <a:lnTo>
                    <a:pt x="94" y="0"/>
                  </a:lnTo>
                  <a:cubicBezTo>
                    <a:pt x="174" y="0"/>
                    <a:pt x="202" y="23"/>
                    <a:pt x="202" y="126"/>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1" name="Freeform 25">
              <a:extLst>
                <a:ext uri="{FF2B5EF4-FFF2-40B4-BE49-F238E27FC236}">
                  <a16:creationId xmlns:a16="http://schemas.microsoft.com/office/drawing/2014/main" id="{28864308-9676-3F2B-C65A-E40C932F2F83}"/>
                </a:ext>
              </a:extLst>
            </p:cNvPr>
            <p:cNvSpPr>
              <a:spLocks noChangeArrowheads="1"/>
            </p:cNvSpPr>
            <p:nvPr/>
          </p:nvSpPr>
          <p:spPr bwMode="auto">
            <a:xfrm>
              <a:off x="14516276" y="4936985"/>
              <a:ext cx="410658" cy="405528"/>
            </a:xfrm>
            <a:custGeom>
              <a:avLst/>
              <a:gdLst>
                <a:gd name="connsiteX0" fmla="*/ 188990 w 410658"/>
                <a:gd name="connsiteY0" fmla="*/ 12 h 405528"/>
                <a:gd name="connsiteX1" fmla="*/ 347162 w 410658"/>
                <a:gd name="connsiteY1" fmla="*/ 75466 h 405528"/>
                <a:gd name="connsiteX2" fmla="*/ 394276 w 410658"/>
                <a:gd name="connsiteY2" fmla="*/ 181335 h 405528"/>
                <a:gd name="connsiteX3" fmla="*/ 199618 w 410658"/>
                <a:gd name="connsiteY3" fmla="*/ 232401 h 405528"/>
                <a:gd name="connsiteX4" fmla="*/ 177766 w 410658"/>
                <a:gd name="connsiteY4" fmla="*/ 290162 h 405528"/>
                <a:gd name="connsiteX5" fmla="*/ 173081 w 410658"/>
                <a:gd name="connsiteY5" fmla="*/ 289011 h 405528"/>
                <a:gd name="connsiteX6" fmla="*/ 173881 w 410658"/>
                <a:gd name="connsiteY6" fmla="*/ 254939 h 405528"/>
                <a:gd name="connsiteX7" fmla="*/ 134481 w 410658"/>
                <a:gd name="connsiteY7" fmla="*/ 207294 h 405528"/>
                <a:gd name="connsiteX8" fmla="*/ 116013 w 410658"/>
                <a:gd name="connsiteY8" fmla="*/ 266224 h 405528"/>
                <a:gd name="connsiteX9" fmla="*/ 127846 w 410658"/>
                <a:gd name="connsiteY9" fmla="*/ 294022 h 405528"/>
                <a:gd name="connsiteX10" fmla="*/ 125226 w 410658"/>
                <a:gd name="connsiteY10" fmla="*/ 295922 h 405528"/>
                <a:gd name="connsiteX11" fmla="*/ 83071 w 410658"/>
                <a:gd name="connsiteY11" fmla="*/ 405528 h 405528"/>
                <a:gd name="connsiteX12" fmla="*/ 64473 w 410658"/>
                <a:gd name="connsiteY12" fmla="*/ 368162 h 405528"/>
                <a:gd name="connsiteX13" fmla="*/ 44635 w 410658"/>
                <a:gd name="connsiteY13" fmla="*/ 310868 h 405528"/>
                <a:gd name="connsiteX14" fmla="*/ 0 w 410658"/>
                <a:gd name="connsiteY14" fmla="*/ 190053 h 405528"/>
                <a:gd name="connsiteX15" fmla="*/ 148784 w 410658"/>
                <a:gd name="connsiteY15" fmla="*/ 4471 h 405528"/>
                <a:gd name="connsiteX16" fmla="*/ 188990 w 410658"/>
                <a:gd name="connsiteY16" fmla="*/ 12 h 40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0658" h="405528">
                  <a:moveTo>
                    <a:pt x="188990" y="12"/>
                  </a:moveTo>
                  <a:cubicBezTo>
                    <a:pt x="279763" y="1085"/>
                    <a:pt x="347162" y="75466"/>
                    <a:pt x="347162" y="75466"/>
                  </a:cubicBezTo>
                  <a:cubicBezTo>
                    <a:pt x="397996" y="75466"/>
                    <a:pt x="432712" y="140233"/>
                    <a:pt x="394276" y="181335"/>
                  </a:cubicBezTo>
                  <a:cubicBezTo>
                    <a:pt x="355841" y="222437"/>
                    <a:pt x="188459" y="146460"/>
                    <a:pt x="199618" y="232401"/>
                  </a:cubicBezTo>
                  <a:cubicBezTo>
                    <a:pt x="205198" y="277862"/>
                    <a:pt x="192179" y="289695"/>
                    <a:pt x="177766" y="290162"/>
                  </a:cubicBezTo>
                  <a:lnTo>
                    <a:pt x="173081" y="289011"/>
                  </a:lnTo>
                  <a:lnTo>
                    <a:pt x="173881" y="254939"/>
                  </a:lnTo>
                  <a:cubicBezTo>
                    <a:pt x="168956" y="224847"/>
                    <a:pt x="150487" y="203532"/>
                    <a:pt x="134481" y="207294"/>
                  </a:cubicBezTo>
                  <a:cubicBezTo>
                    <a:pt x="117244" y="211055"/>
                    <a:pt x="109857" y="237386"/>
                    <a:pt x="116013" y="266224"/>
                  </a:cubicBezTo>
                  <a:lnTo>
                    <a:pt x="127846" y="294022"/>
                  </a:lnTo>
                  <a:lnTo>
                    <a:pt x="125226" y="295922"/>
                  </a:lnTo>
                  <a:lnTo>
                    <a:pt x="83071" y="405528"/>
                  </a:lnTo>
                  <a:cubicBezTo>
                    <a:pt x="83071" y="405528"/>
                    <a:pt x="64473" y="405528"/>
                    <a:pt x="64473" y="368162"/>
                  </a:cubicBezTo>
                  <a:cubicBezTo>
                    <a:pt x="65713" y="351970"/>
                    <a:pt x="54554" y="325815"/>
                    <a:pt x="44635" y="310868"/>
                  </a:cubicBezTo>
                  <a:cubicBezTo>
                    <a:pt x="27277" y="285958"/>
                    <a:pt x="0" y="247347"/>
                    <a:pt x="0" y="190053"/>
                  </a:cubicBezTo>
                  <a:cubicBezTo>
                    <a:pt x="1240" y="105358"/>
                    <a:pt x="40915" y="29381"/>
                    <a:pt x="148784" y="4471"/>
                  </a:cubicBezTo>
                  <a:cubicBezTo>
                    <a:pt x="162577" y="1202"/>
                    <a:pt x="176022" y="-141"/>
                    <a:pt x="188990" y="12"/>
                  </a:cubicBezTo>
                  <a:close/>
                </a:path>
              </a:pathLst>
            </a:custGeom>
            <a:solidFill>
              <a:srgbClr val="66411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2" name="Freeform 20">
              <a:extLst>
                <a:ext uri="{FF2B5EF4-FFF2-40B4-BE49-F238E27FC236}">
                  <a16:creationId xmlns:a16="http://schemas.microsoft.com/office/drawing/2014/main" id="{3EA23332-5A24-4EB9-E6A7-54AD038682C2}"/>
                </a:ext>
              </a:extLst>
            </p:cNvPr>
            <p:cNvSpPr>
              <a:spLocks noChangeArrowheads="1"/>
            </p:cNvSpPr>
            <p:nvPr/>
          </p:nvSpPr>
          <p:spPr bwMode="auto">
            <a:xfrm>
              <a:off x="15147978" y="5991934"/>
              <a:ext cx="510852" cy="554799"/>
            </a:xfrm>
            <a:custGeom>
              <a:avLst/>
              <a:gdLst>
                <a:gd name="T0" fmla="*/ 65 w 409"/>
                <a:gd name="T1" fmla="*/ 240 h 445"/>
                <a:gd name="T2" fmla="*/ 65 w 409"/>
                <a:gd name="T3" fmla="*/ 240 h 445"/>
                <a:gd name="T4" fmla="*/ 79 w 409"/>
                <a:gd name="T5" fmla="*/ 219 h 445"/>
                <a:gd name="T6" fmla="*/ 79 w 409"/>
                <a:gd name="T7" fmla="*/ 219 h 445"/>
                <a:gd name="T8" fmla="*/ 217 w 409"/>
                <a:gd name="T9" fmla="*/ 37 h 445"/>
                <a:gd name="T10" fmla="*/ 217 w 409"/>
                <a:gd name="T11" fmla="*/ 37 h 445"/>
                <a:gd name="T12" fmla="*/ 255 w 409"/>
                <a:gd name="T13" fmla="*/ 31 h 445"/>
                <a:gd name="T14" fmla="*/ 255 w 409"/>
                <a:gd name="T15" fmla="*/ 31 h 445"/>
                <a:gd name="T16" fmla="*/ 302 w 409"/>
                <a:gd name="T17" fmla="*/ 124 h 445"/>
                <a:gd name="T18" fmla="*/ 65 w 409"/>
                <a:gd name="T19" fmla="*/ 240 h 445"/>
                <a:gd name="T20" fmla="*/ 408 w 409"/>
                <a:gd name="T21" fmla="*/ 286 h 445"/>
                <a:gd name="T22" fmla="*/ 325 w 409"/>
                <a:gd name="T23" fmla="*/ 117 h 445"/>
                <a:gd name="T24" fmla="*/ 325 w 409"/>
                <a:gd name="T25" fmla="*/ 117 h 445"/>
                <a:gd name="T26" fmla="*/ 264 w 409"/>
                <a:gd name="T27" fmla="*/ 10 h 445"/>
                <a:gd name="T28" fmla="*/ 264 w 409"/>
                <a:gd name="T29" fmla="*/ 10 h 445"/>
                <a:gd name="T30" fmla="*/ 201 w 409"/>
                <a:gd name="T31" fmla="*/ 20 h 445"/>
                <a:gd name="T32" fmla="*/ 201 w 409"/>
                <a:gd name="T33" fmla="*/ 20 h 445"/>
                <a:gd name="T34" fmla="*/ 59 w 409"/>
                <a:gd name="T35" fmla="*/ 207 h 445"/>
                <a:gd name="T36" fmla="*/ 59 w 409"/>
                <a:gd name="T37" fmla="*/ 207 h 445"/>
                <a:gd name="T38" fmla="*/ 28 w 409"/>
                <a:gd name="T39" fmla="*/ 256 h 445"/>
                <a:gd name="T40" fmla="*/ 0 w 409"/>
                <a:gd name="T41" fmla="*/ 272 h 445"/>
                <a:gd name="T42" fmla="*/ 85 w 409"/>
                <a:gd name="T43" fmla="*/ 444 h 445"/>
                <a:gd name="T44" fmla="*/ 238 w 409"/>
                <a:gd name="T45" fmla="*/ 369 h 445"/>
                <a:gd name="T46" fmla="*/ 408 w 409"/>
                <a:gd name="T47" fmla="*/ 286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9" h="445">
                  <a:moveTo>
                    <a:pt x="65" y="240"/>
                  </a:moveTo>
                  <a:lnTo>
                    <a:pt x="65" y="240"/>
                  </a:lnTo>
                  <a:cubicBezTo>
                    <a:pt x="69" y="233"/>
                    <a:pt x="74" y="226"/>
                    <a:pt x="79" y="219"/>
                  </a:cubicBezTo>
                  <a:lnTo>
                    <a:pt x="79" y="219"/>
                  </a:lnTo>
                  <a:cubicBezTo>
                    <a:pt x="136" y="129"/>
                    <a:pt x="165" y="84"/>
                    <a:pt x="217" y="37"/>
                  </a:cubicBezTo>
                  <a:lnTo>
                    <a:pt x="217" y="37"/>
                  </a:lnTo>
                  <a:cubicBezTo>
                    <a:pt x="228" y="27"/>
                    <a:pt x="241" y="26"/>
                    <a:pt x="255" y="31"/>
                  </a:cubicBezTo>
                  <a:lnTo>
                    <a:pt x="255" y="31"/>
                  </a:lnTo>
                  <a:cubicBezTo>
                    <a:pt x="277" y="41"/>
                    <a:pt x="299" y="73"/>
                    <a:pt x="302" y="124"/>
                  </a:cubicBezTo>
                  <a:lnTo>
                    <a:pt x="65" y="240"/>
                  </a:lnTo>
                  <a:close/>
                  <a:moveTo>
                    <a:pt x="408" y="286"/>
                  </a:moveTo>
                  <a:lnTo>
                    <a:pt x="325" y="117"/>
                  </a:lnTo>
                  <a:lnTo>
                    <a:pt x="325" y="117"/>
                  </a:lnTo>
                  <a:cubicBezTo>
                    <a:pt x="320" y="66"/>
                    <a:pt x="298" y="26"/>
                    <a:pt x="264" y="10"/>
                  </a:cubicBezTo>
                  <a:lnTo>
                    <a:pt x="264" y="10"/>
                  </a:lnTo>
                  <a:cubicBezTo>
                    <a:pt x="242" y="0"/>
                    <a:pt x="219" y="4"/>
                    <a:pt x="201" y="20"/>
                  </a:cubicBezTo>
                  <a:lnTo>
                    <a:pt x="201" y="20"/>
                  </a:lnTo>
                  <a:cubicBezTo>
                    <a:pt x="147" y="68"/>
                    <a:pt x="118" y="115"/>
                    <a:pt x="59" y="207"/>
                  </a:cubicBezTo>
                  <a:lnTo>
                    <a:pt x="59" y="207"/>
                  </a:lnTo>
                  <a:cubicBezTo>
                    <a:pt x="49" y="222"/>
                    <a:pt x="39" y="239"/>
                    <a:pt x="28" y="256"/>
                  </a:cubicBezTo>
                  <a:lnTo>
                    <a:pt x="0" y="272"/>
                  </a:lnTo>
                  <a:lnTo>
                    <a:pt x="85" y="444"/>
                  </a:lnTo>
                  <a:lnTo>
                    <a:pt x="238" y="369"/>
                  </a:lnTo>
                  <a:lnTo>
                    <a:pt x="408" y="286"/>
                  </a:lnTo>
                  <a:close/>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3" name="Freeform 21">
              <a:extLst>
                <a:ext uri="{FF2B5EF4-FFF2-40B4-BE49-F238E27FC236}">
                  <a16:creationId xmlns:a16="http://schemas.microsoft.com/office/drawing/2014/main" id="{FCA66B7B-DA09-E418-819C-363A0C19A221}"/>
                </a:ext>
              </a:extLst>
            </p:cNvPr>
            <p:cNvSpPr>
              <a:spLocks noChangeArrowheads="1"/>
            </p:cNvSpPr>
            <p:nvPr/>
          </p:nvSpPr>
          <p:spPr bwMode="auto">
            <a:xfrm>
              <a:off x="15252340" y="6447862"/>
              <a:ext cx="444939" cy="93380"/>
            </a:xfrm>
            <a:custGeom>
              <a:avLst/>
              <a:gdLst>
                <a:gd name="T0" fmla="*/ 355 w 356"/>
                <a:gd name="T1" fmla="*/ 10 h 76"/>
                <a:gd name="T2" fmla="*/ 153 w 356"/>
                <a:gd name="T3" fmla="*/ 0 h 76"/>
                <a:gd name="T4" fmla="*/ 0 w 356"/>
                <a:gd name="T5" fmla="*/ 75 h 76"/>
                <a:gd name="T6" fmla="*/ 355 w 356"/>
                <a:gd name="T7" fmla="*/ 48 h 76"/>
                <a:gd name="T8" fmla="*/ 355 w 356"/>
                <a:gd name="T9" fmla="*/ 10 h 76"/>
              </a:gdLst>
              <a:ahLst/>
              <a:cxnLst>
                <a:cxn ang="0">
                  <a:pos x="T0" y="T1"/>
                </a:cxn>
                <a:cxn ang="0">
                  <a:pos x="T2" y="T3"/>
                </a:cxn>
                <a:cxn ang="0">
                  <a:pos x="T4" y="T5"/>
                </a:cxn>
                <a:cxn ang="0">
                  <a:pos x="T6" y="T7"/>
                </a:cxn>
                <a:cxn ang="0">
                  <a:pos x="T8" y="T9"/>
                </a:cxn>
              </a:cxnLst>
              <a:rect l="0" t="0" r="r" b="b"/>
              <a:pathLst>
                <a:path w="356" h="76">
                  <a:moveTo>
                    <a:pt x="355" y="10"/>
                  </a:moveTo>
                  <a:lnTo>
                    <a:pt x="153" y="0"/>
                  </a:lnTo>
                  <a:lnTo>
                    <a:pt x="0" y="75"/>
                  </a:lnTo>
                  <a:lnTo>
                    <a:pt x="355" y="48"/>
                  </a:lnTo>
                  <a:lnTo>
                    <a:pt x="355" y="10"/>
                  </a:ln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4" name="Freeform 28">
              <a:extLst>
                <a:ext uri="{FF2B5EF4-FFF2-40B4-BE49-F238E27FC236}">
                  <a16:creationId xmlns:a16="http://schemas.microsoft.com/office/drawing/2014/main" id="{AFAF3C85-EFD2-1FA2-0DE3-EE93FE82F976}"/>
                </a:ext>
              </a:extLst>
            </p:cNvPr>
            <p:cNvSpPr>
              <a:spLocks noChangeArrowheads="1"/>
            </p:cNvSpPr>
            <p:nvPr/>
          </p:nvSpPr>
          <p:spPr bwMode="auto">
            <a:xfrm>
              <a:off x="15350829" y="6008417"/>
              <a:ext cx="82865" cy="126738"/>
            </a:xfrm>
            <a:custGeom>
              <a:avLst/>
              <a:gdLst>
                <a:gd name="connsiteX0" fmla="*/ 2313 w 82865"/>
                <a:gd name="connsiteY0" fmla="*/ 87335 h 126738"/>
                <a:gd name="connsiteX1" fmla="*/ 31975 w 82865"/>
                <a:gd name="connsiteY1" fmla="*/ 104639 h 126738"/>
                <a:gd name="connsiteX2" fmla="*/ 35683 w 82865"/>
                <a:gd name="connsiteY2" fmla="*/ 124414 h 126738"/>
                <a:gd name="connsiteX3" fmla="*/ 12201 w 82865"/>
                <a:gd name="connsiteY3" fmla="*/ 116999 h 126738"/>
                <a:gd name="connsiteX4" fmla="*/ 2313 w 82865"/>
                <a:gd name="connsiteY4" fmla="*/ 87335 h 126738"/>
                <a:gd name="connsiteX5" fmla="*/ 28351 w 82865"/>
                <a:gd name="connsiteY5" fmla="*/ 34954 h 126738"/>
                <a:gd name="connsiteX6" fmla="*/ 72696 w 82865"/>
                <a:gd name="connsiteY6" fmla="*/ 47438 h 126738"/>
                <a:gd name="connsiteX7" fmla="*/ 79887 w 82865"/>
                <a:gd name="connsiteY7" fmla="*/ 71158 h 126738"/>
                <a:gd name="connsiteX8" fmla="*/ 65355 w 82865"/>
                <a:gd name="connsiteY8" fmla="*/ 74747 h 126738"/>
                <a:gd name="connsiteX9" fmla="*/ 63374 w 82865"/>
                <a:gd name="connsiteY9" fmla="*/ 73645 h 126738"/>
                <a:gd name="connsiteX10" fmla="*/ 65758 w 82865"/>
                <a:gd name="connsiteY10" fmla="*/ 77082 h 126738"/>
                <a:gd name="connsiteX11" fmla="*/ 62133 w 82865"/>
                <a:gd name="connsiteY11" fmla="*/ 89322 h 126738"/>
                <a:gd name="connsiteX12" fmla="*/ 52354 w 82865"/>
                <a:gd name="connsiteY12" fmla="*/ 90308 h 126738"/>
                <a:gd name="connsiteX13" fmla="*/ 55322 w 82865"/>
                <a:gd name="connsiteY13" fmla="*/ 94100 h 126738"/>
                <a:gd name="connsiteX14" fmla="*/ 52270 w 82865"/>
                <a:gd name="connsiteY14" fmla="*/ 106197 h 126738"/>
                <a:gd name="connsiteX15" fmla="*/ 25416 w 82865"/>
                <a:gd name="connsiteY15" fmla="*/ 97042 h 126738"/>
                <a:gd name="connsiteX16" fmla="*/ 11988 w 82865"/>
                <a:gd name="connsiteY16" fmla="*/ 66961 h 126738"/>
                <a:gd name="connsiteX17" fmla="*/ 19579 w 82865"/>
                <a:gd name="connsiteY17" fmla="*/ 65939 h 126738"/>
                <a:gd name="connsiteX18" fmla="*/ 25003 w 82865"/>
                <a:gd name="connsiteY18" fmla="*/ 68788 h 126738"/>
                <a:gd name="connsiteX19" fmla="*/ 21648 w 82865"/>
                <a:gd name="connsiteY19" fmla="*/ 64842 h 126738"/>
                <a:gd name="connsiteX20" fmla="*/ 19836 w 82865"/>
                <a:gd name="connsiteY20" fmla="*/ 49915 h 126738"/>
                <a:gd name="connsiteX21" fmla="*/ 36114 w 82865"/>
                <a:gd name="connsiteY21" fmla="*/ 52875 h 126738"/>
                <a:gd name="connsiteX22" fmla="*/ 34194 w 82865"/>
                <a:gd name="connsiteY22" fmla="*/ 51027 h 126738"/>
                <a:gd name="connsiteX23" fmla="*/ 28351 w 82865"/>
                <a:gd name="connsiteY23" fmla="*/ 34954 h 126738"/>
                <a:gd name="connsiteX24" fmla="*/ 43114 w 82865"/>
                <a:gd name="connsiteY24" fmla="*/ 0 h 126738"/>
                <a:gd name="connsiteX25" fmla="*/ 73631 w 82865"/>
                <a:gd name="connsiteY25" fmla="*/ 9612 h 126738"/>
                <a:gd name="connsiteX26" fmla="*/ 62645 w 82865"/>
                <a:gd name="connsiteY26" fmla="*/ 21971 h 126738"/>
                <a:gd name="connsiteX27" fmla="*/ 44335 w 82865"/>
                <a:gd name="connsiteY27" fmla="*/ 19225 h 126738"/>
                <a:gd name="connsiteX28" fmla="*/ 29686 w 82865"/>
                <a:gd name="connsiteY28" fmla="*/ 26091 h 126738"/>
                <a:gd name="connsiteX29" fmla="*/ 390 w 82865"/>
                <a:gd name="connsiteY29" fmla="*/ 5493 h 1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65" h="126738">
                  <a:moveTo>
                    <a:pt x="2313" y="87335"/>
                  </a:moveTo>
                  <a:cubicBezTo>
                    <a:pt x="8493" y="82391"/>
                    <a:pt x="20852" y="91043"/>
                    <a:pt x="31975" y="104639"/>
                  </a:cubicBezTo>
                  <a:cubicBezTo>
                    <a:pt x="36919" y="110819"/>
                    <a:pt x="43098" y="116999"/>
                    <a:pt x="35683" y="124414"/>
                  </a:cubicBezTo>
                  <a:cubicBezTo>
                    <a:pt x="28267" y="130594"/>
                    <a:pt x="17144" y="123178"/>
                    <a:pt x="12201" y="116999"/>
                  </a:cubicBezTo>
                  <a:cubicBezTo>
                    <a:pt x="7257" y="110819"/>
                    <a:pt x="-5102" y="93515"/>
                    <a:pt x="2313" y="87335"/>
                  </a:cubicBezTo>
                  <a:close/>
                  <a:moveTo>
                    <a:pt x="28351" y="34954"/>
                  </a:moveTo>
                  <a:cubicBezTo>
                    <a:pt x="35542" y="27464"/>
                    <a:pt x="61909" y="41196"/>
                    <a:pt x="72696" y="47438"/>
                  </a:cubicBezTo>
                  <a:cubicBezTo>
                    <a:pt x="79887" y="52432"/>
                    <a:pt x="87078" y="61171"/>
                    <a:pt x="79887" y="71158"/>
                  </a:cubicBezTo>
                  <a:cubicBezTo>
                    <a:pt x="76890" y="76152"/>
                    <a:pt x="71197" y="76464"/>
                    <a:pt x="65355" y="74747"/>
                  </a:cubicBezTo>
                  <a:lnTo>
                    <a:pt x="63374" y="73645"/>
                  </a:lnTo>
                  <a:lnTo>
                    <a:pt x="65758" y="77082"/>
                  </a:lnTo>
                  <a:cubicBezTo>
                    <a:pt x="66967" y="80963"/>
                    <a:pt x="66362" y="85143"/>
                    <a:pt x="62133" y="89322"/>
                  </a:cubicBezTo>
                  <a:lnTo>
                    <a:pt x="52354" y="90308"/>
                  </a:lnTo>
                  <a:lnTo>
                    <a:pt x="55322" y="94100"/>
                  </a:lnTo>
                  <a:cubicBezTo>
                    <a:pt x="56542" y="98023"/>
                    <a:pt x="55932" y="102274"/>
                    <a:pt x="52270" y="106197"/>
                  </a:cubicBezTo>
                  <a:cubicBezTo>
                    <a:pt x="43726" y="114044"/>
                    <a:pt x="31519" y="103582"/>
                    <a:pt x="25416" y="97042"/>
                  </a:cubicBezTo>
                  <a:cubicBezTo>
                    <a:pt x="20533" y="90503"/>
                    <a:pt x="5885" y="72192"/>
                    <a:pt x="11988" y="66961"/>
                  </a:cubicBezTo>
                  <a:cubicBezTo>
                    <a:pt x="13819" y="65326"/>
                    <a:pt x="16489" y="65163"/>
                    <a:pt x="19579" y="65939"/>
                  </a:cubicBezTo>
                  <a:lnTo>
                    <a:pt x="25003" y="68788"/>
                  </a:lnTo>
                  <a:lnTo>
                    <a:pt x="21648" y="64842"/>
                  </a:lnTo>
                  <a:cubicBezTo>
                    <a:pt x="17721" y="58872"/>
                    <a:pt x="15606" y="52901"/>
                    <a:pt x="19836" y="49915"/>
                  </a:cubicBezTo>
                  <a:lnTo>
                    <a:pt x="36114" y="52875"/>
                  </a:lnTo>
                  <a:lnTo>
                    <a:pt x="34194" y="51027"/>
                  </a:lnTo>
                  <a:cubicBezTo>
                    <a:pt x="28951" y="45254"/>
                    <a:pt x="25355" y="39324"/>
                    <a:pt x="28351" y="34954"/>
                  </a:cubicBezTo>
                  <a:close/>
                  <a:moveTo>
                    <a:pt x="43114" y="0"/>
                  </a:moveTo>
                  <a:cubicBezTo>
                    <a:pt x="43114" y="0"/>
                    <a:pt x="73631" y="6866"/>
                    <a:pt x="73631" y="9612"/>
                  </a:cubicBezTo>
                  <a:cubicBezTo>
                    <a:pt x="76072" y="13732"/>
                    <a:pt x="68748" y="20598"/>
                    <a:pt x="62645" y="21971"/>
                  </a:cubicBezTo>
                  <a:cubicBezTo>
                    <a:pt x="58983" y="21971"/>
                    <a:pt x="44335" y="19225"/>
                    <a:pt x="44335" y="19225"/>
                  </a:cubicBezTo>
                  <a:lnTo>
                    <a:pt x="29686" y="26091"/>
                  </a:lnTo>
                  <a:lnTo>
                    <a:pt x="390" y="5493"/>
                  </a:ln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5" name="Freeform 29">
              <a:extLst>
                <a:ext uri="{FF2B5EF4-FFF2-40B4-BE49-F238E27FC236}">
                  <a16:creationId xmlns:a16="http://schemas.microsoft.com/office/drawing/2014/main" id="{E8FD97D4-4FBA-BEC1-C27B-9B6CFA4A11AA}"/>
                </a:ext>
              </a:extLst>
            </p:cNvPr>
            <p:cNvSpPr>
              <a:spLocks noChangeArrowheads="1"/>
            </p:cNvSpPr>
            <p:nvPr/>
          </p:nvSpPr>
          <p:spPr bwMode="auto">
            <a:xfrm>
              <a:off x="15719251" y="6524043"/>
              <a:ext cx="152552" cy="438937"/>
            </a:xfrm>
            <a:custGeom>
              <a:avLst/>
              <a:gdLst>
                <a:gd name="connsiteX0" fmla="*/ 43326 w 152552"/>
                <a:gd name="connsiteY0" fmla="*/ 280862 h 438937"/>
                <a:gd name="connsiteX1" fmla="*/ 86651 w 152552"/>
                <a:gd name="connsiteY1" fmla="*/ 396048 h 438937"/>
                <a:gd name="connsiteX2" fmla="*/ 43326 w 152552"/>
                <a:gd name="connsiteY2" fmla="*/ 438937 h 438937"/>
                <a:gd name="connsiteX3" fmla="*/ 0 w 152552"/>
                <a:gd name="connsiteY3" fmla="*/ 396048 h 438937"/>
                <a:gd name="connsiteX4" fmla="*/ 43326 w 152552"/>
                <a:gd name="connsiteY4" fmla="*/ 280862 h 438937"/>
                <a:gd name="connsiteX5" fmla="*/ 24348 w 152552"/>
                <a:gd name="connsiteY5" fmla="*/ 242 h 438937"/>
                <a:gd name="connsiteX6" fmla="*/ 152552 w 152552"/>
                <a:gd name="connsiteY6" fmla="*/ 134483 h 438937"/>
                <a:gd name="connsiteX7" fmla="*/ 99762 w 152552"/>
                <a:gd name="connsiteY7" fmla="*/ 197213 h 438937"/>
                <a:gd name="connsiteX8" fmla="*/ 52000 w 152552"/>
                <a:gd name="connsiteY8" fmla="*/ 121937 h 438937"/>
                <a:gd name="connsiteX9" fmla="*/ 24348 w 152552"/>
                <a:gd name="connsiteY9" fmla="*/ 242 h 43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52" h="438937">
                  <a:moveTo>
                    <a:pt x="43326" y="280862"/>
                  </a:moveTo>
                  <a:cubicBezTo>
                    <a:pt x="56942" y="280862"/>
                    <a:pt x="86651" y="371541"/>
                    <a:pt x="86651" y="396048"/>
                  </a:cubicBezTo>
                  <a:cubicBezTo>
                    <a:pt x="86651" y="420556"/>
                    <a:pt x="68083" y="438937"/>
                    <a:pt x="43326" y="438937"/>
                  </a:cubicBezTo>
                  <a:cubicBezTo>
                    <a:pt x="18568" y="438937"/>
                    <a:pt x="0" y="420556"/>
                    <a:pt x="0" y="396048"/>
                  </a:cubicBezTo>
                  <a:cubicBezTo>
                    <a:pt x="0" y="371541"/>
                    <a:pt x="28471" y="280862"/>
                    <a:pt x="43326" y="280862"/>
                  </a:cubicBezTo>
                  <a:close/>
                  <a:moveTo>
                    <a:pt x="24348" y="242"/>
                  </a:moveTo>
                  <a:cubicBezTo>
                    <a:pt x="82166" y="-4777"/>
                    <a:pt x="150038" y="69244"/>
                    <a:pt x="152552" y="134483"/>
                  </a:cubicBezTo>
                  <a:cubicBezTo>
                    <a:pt x="152552" y="164593"/>
                    <a:pt x="128671" y="197213"/>
                    <a:pt x="99762" y="197213"/>
                  </a:cubicBezTo>
                  <a:cubicBezTo>
                    <a:pt x="70854" y="197213"/>
                    <a:pt x="29376" y="167102"/>
                    <a:pt x="52000" y="121937"/>
                  </a:cubicBezTo>
                  <a:cubicBezTo>
                    <a:pt x="95992" y="35370"/>
                    <a:pt x="5495" y="1496"/>
                    <a:pt x="24348" y="242"/>
                  </a:cubicBezTo>
                  <a:close/>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6" name="Freeform 29">
              <a:extLst>
                <a:ext uri="{FF2B5EF4-FFF2-40B4-BE49-F238E27FC236}">
                  <a16:creationId xmlns:a16="http://schemas.microsoft.com/office/drawing/2014/main" id="{249F1E53-58C6-DE9D-BCC9-9993AF689D5F}"/>
                </a:ext>
              </a:extLst>
            </p:cNvPr>
            <p:cNvSpPr>
              <a:spLocks noChangeArrowheads="1"/>
            </p:cNvSpPr>
            <p:nvPr/>
          </p:nvSpPr>
          <p:spPr bwMode="auto">
            <a:xfrm>
              <a:off x="13582454" y="7041111"/>
              <a:ext cx="1433687" cy="4421900"/>
            </a:xfrm>
            <a:custGeom>
              <a:avLst/>
              <a:gdLst>
                <a:gd name="T0" fmla="*/ 190 w 1151"/>
                <a:gd name="T1" fmla="*/ 2900 h 3551"/>
                <a:gd name="T2" fmla="*/ 260 w 1151"/>
                <a:gd name="T3" fmla="*/ 2333 h 3551"/>
                <a:gd name="T4" fmla="*/ 750 w 1151"/>
                <a:gd name="T5" fmla="*/ 2333 h 3551"/>
                <a:gd name="T6" fmla="*/ 681 w 1151"/>
                <a:gd name="T7" fmla="*/ 2900 h 3551"/>
                <a:gd name="T8" fmla="*/ 190 w 1151"/>
                <a:gd name="T9" fmla="*/ 2900 h 3551"/>
                <a:gd name="T10" fmla="*/ 395 w 1151"/>
                <a:gd name="T11" fmla="*/ 1247 h 3551"/>
                <a:gd name="T12" fmla="*/ 440 w 1151"/>
                <a:gd name="T13" fmla="*/ 877 h 3551"/>
                <a:gd name="T14" fmla="*/ 931 w 1151"/>
                <a:gd name="T15" fmla="*/ 877 h 3551"/>
                <a:gd name="T16" fmla="*/ 885 w 1151"/>
                <a:gd name="T17" fmla="*/ 1247 h 3551"/>
                <a:gd name="T18" fmla="*/ 395 w 1151"/>
                <a:gd name="T19" fmla="*/ 1247 h 3551"/>
                <a:gd name="T20" fmla="*/ 817 w 1151"/>
                <a:gd name="T21" fmla="*/ 1795 h 3551"/>
                <a:gd name="T22" fmla="*/ 761 w 1151"/>
                <a:gd name="T23" fmla="*/ 2248 h 3551"/>
                <a:gd name="T24" fmla="*/ 271 w 1151"/>
                <a:gd name="T25" fmla="*/ 2248 h 3551"/>
                <a:gd name="T26" fmla="*/ 327 w 1151"/>
                <a:gd name="T27" fmla="*/ 1795 h 3551"/>
                <a:gd name="T28" fmla="*/ 817 w 1151"/>
                <a:gd name="T29" fmla="*/ 1795 h 3551"/>
                <a:gd name="T30" fmla="*/ 338 w 1151"/>
                <a:gd name="T31" fmla="*/ 1709 h 3551"/>
                <a:gd name="T32" fmla="*/ 384 w 1151"/>
                <a:gd name="T33" fmla="*/ 1333 h 3551"/>
                <a:gd name="T34" fmla="*/ 874 w 1151"/>
                <a:gd name="T35" fmla="*/ 1333 h 3551"/>
                <a:gd name="T36" fmla="*/ 828 w 1151"/>
                <a:gd name="T37" fmla="*/ 1709 h 3551"/>
                <a:gd name="T38" fmla="*/ 338 w 1151"/>
                <a:gd name="T39" fmla="*/ 1709 h 3551"/>
                <a:gd name="T40" fmla="*/ 989 w 1151"/>
                <a:gd name="T41" fmla="*/ 398 h 3551"/>
                <a:gd name="T42" fmla="*/ 941 w 1151"/>
                <a:gd name="T43" fmla="*/ 790 h 3551"/>
                <a:gd name="T44" fmla="*/ 451 w 1151"/>
                <a:gd name="T45" fmla="*/ 790 h 3551"/>
                <a:gd name="T46" fmla="*/ 499 w 1151"/>
                <a:gd name="T47" fmla="*/ 398 h 3551"/>
                <a:gd name="T48" fmla="*/ 989 w 1151"/>
                <a:gd name="T49" fmla="*/ 398 h 3551"/>
                <a:gd name="T50" fmla="*/ 1039 w 1151"/>
                <a:gd name="T51" fmla="*/ 0 h 3551"/>
                <a:gd name="T52" fmla="*/ 1001 w 1151"/>
                <a:gd name="T53" fmla="*/ 312 h 3551"/>
                <a:gd name="T54" fmla="*/ 510 w 1151"/>
                <a:gd name="T55" fmla="*/ 312 h 3551"/>
                <a:gd name="T56" fmla="*/ 549 w 1151"/>
                <a:gd name="T57" fmla="*/ 0 h 3551"/>
                <a:gd name="T58" fmla="*/ 438 w 1151"/>
                <a:gd name="T59" fmla="*/ 0 h 3551"/>
                <a:gd name="T60" fmla="*/ 0 w 1151"/>
                <a:gd name="T61" fmla="*/ 3550 h 3551"/>
                <a:gd name="T62" fmla="*/ 110 w 1151"/>
                <a:gd name="T63" fmla="*/ 3550 h 3551"/>
                <a:gd name="T64" fmla="*/ 180 w 1151"/>
                <a:gd name="T65" fmla="*/ 2986 h 3551"/>
                <a:gd name="T66" fmla="*/ 670 w 1151"/>
                <a:gd name="T67" fmla="*/ 2986 h 3551"/>
                <a:gd name="T68" fmla="*/ 601 w 1151"/>
                <a:gd name="T69" fmla="*/ 3550 h 3551"/>
                <a:gd name="T70" fmla="*/ 711 w 1151"/>
                <a:gd name="T71" fmla="*/ 3550 h 3551"/>
                <a:gd name="T72" fmla="*/ 1150 w 1151"/>
                <a:gd name="T73" fmla="*/ 0 h 3551"/>
                <a:gd name="T74" fmla="*/ 1039 w 1151"/>
                <a:gd name="T75" fmla="*/ 0 h 3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1" h="3551">
                  <a:moveTo>
                    <a:pt x="190" y="2900"/>
                  </a:moveTo>
                  <a:lnTo>
                    <a:pt x="260" y="2333"/>
                  </a:lnTo>
                  <a:lnTo>
                    <a:pt x="750" y="2333"/>
                  </a:lnTo>
                  <a:lnTo>
                    <a:pt x="681" y="2900"/>
                  </a:lnTo>
                  <a:lnTo>
                    <a:pt x="190" y="2900"/>
                  </a:lnTo>
                  <a:close/>
                  <a:moveTo>
                    <a:pt x="395" y="1247"/>
                  </a:moveTo>
                  <a:lnTo>
                    <a:pt x="440" y="877"/>
                  </a:lnTo>
                  <a:lnTo>
                    <a:pt x="931" y="877"/>
                  </a:lnTo>
                  <a:lnTo>
                    <a:pt x="885" y="1247"/>
                  </a:lnTo>
                  <a:lnTo>
                    <a:pt x="395" y="1247"/>
                  </a:lnTo>
                  <a:close/>
                  <a:moveTo>
                    <a:pt x="817" y="1795"/>
                  </a:moveTo>
                  <a:lnTo>
                    <a:pt x="761" y="2248"/>
                  </a:lnTo>
                  <a:lnTo>
                    <a:pt x="271" y="2248"/>
                  </a:lnTo>
                  <a:lnTo>
                    <a:pt x="327" y="1795"/>
                  </a:lnTo>
                  <a:lnTo>
                    <a:pt x="817" y="1795"/>
                  </a:lnTo>
                  <a:close/>
                  <a:moveTo>
                    <a:pt x="338" y="1709"/>
                  </a:moveTo>
                  <a:lnTo>
                    <a:pt x="384" y="1333"/>
                  </a:lnTo>
                  <a:lnTo>
                    <a:pt x="874" y="1333"/>
                  </a:lnTo>
                  <a:lnTo>
                    <a:pt x="828" y="1709"/>
                  </a:lnTo>
                  <a:lnTo>
                    <a:pt x="338" y="1709"/>
                  </a:lnTo>
                  <a:close/>
                  <a:moveTo>
                    <a:pt x="989" y="398"/>
                  </a:moveTo>
                  <a:lnTo>
                    <a:pt x="941" y="790"/>
                  </a:lnTo>
                  <a:lnTo>
                    <a:pt x="451" y="790"/>
                  </a:lnTo>
                  <a:lnTo>
                    <a:pt x="499" y="398"/>
                  </a:lnTo>
                  <a:lnTo>
                    <a:pt x="989" y="398"/>
                  </a:lnTo>
                  <a:close/>
                  <a:moveTo>
                    <a:pt x="1039" y="0"/>
                  </a:moveTo>
                  <a:lnTo>
                    <a:pt x="1001" y="312"/>
                  </a:lnTo>
                  <a:lnTo>
                    <a:pt x="510" y="312"/>
                  </a:lnTo>
                  <a:lnTo>
                    <a:pt x="549" y="0"/>
                  </a:lnTo>
                  <a:lnTo>
                    <a:pt x="438" y="0"/>
                  </a:lnTo>
                  <a:lnTo>
                    <a:pt x="0" y="3550"/>
                  </a:lnTo>
                  <a:lnTo>
                    <a:pt x="110" y="3550"/>
                  </a:lnTo>
                  <a:lnTo>
                    <a:pt x="180" y="2986"/>
                  </a:lnTo>
                  <a:lnTo>
                    <a:pt x="670" y="2986"/>
                  </a:lnTo>
                  <a:lnTo>
                    <a:pt x="601" y="3550"/>
                  </a:lnTo>
                  <a:lnTo>
                    <a:pt x="711" y="3550"/>
                  </a:lnTo>
                  <a:lnTo>
                    <a:pt x="1150" y="0"/>
                  </a:lnTo>
                  <a:lnTo>
                    <a:pt x="1039" y="0"/>
                  </a:lnTo>
                  <a:close/>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7" name="Freeform 30">
              <a:extLst>
                <a:ext uri="{FF2B5EF4-FFF2-40B4-BE49-F238E27FC236}">
                  <a16:creationId xmlns:a16="http://schemas.microsoft.com/office/drawing/2014/main" id="{8724620D-FC4F-70A4-744D-1598D8F44963}"/>
                </a:ext>
              </a:extLst>
            </p:cNvPr>
            <p:cNvSpPr>
              <a:spLocks noChangeArrowheads="1"/>
            </p:cNvSpPr>
            <p:nvPr/>
          </p:nvSpPr>
          <p:spPr bwMode="auto">
            <a:xfrm>
              <a:off x="13390203" y="8672540"/>
              <a:ext cx="1587489" cy="1631436"/>
            </a:xfrm>
            <a:custGeom>
              <a:avLst/>
              <a:gdLst>
                <a:gd name="T0" fmla="*/ 791 w 1273"/>
                <a:gd name="T1" fmla="*/ 518 h 1308"/>
                <a:gd name="T2" fmla="*/ 791 w 1273"/>
                <a:gd name="T3" fmla="*/ 518 h 1308"/>
                <a:gd name="T4" fmla="*/ 745 w 1273"/>
                <a:gd name="T5" fmla="*/ 596 h 1308"/>
                <a:gd name="T6" fmla="*/ 745 w 1273"/>
                <a:gd name="T7" fmla="*/ 596 h 1308"/>
                <a:gd name="T8" fmla="*/ 734 w 1273"/>
                <a:gd name="T9" fmla="*/ 505 h 1308"/>
                <a:gd name="T10" fmla="*/ 734 w 1273"/>
                <a:gd name="T11" fmla="*/ 505 h 1308"/>
                <a:gd name="T12" fmla="*/ 780 w 1273"/>
                <a:gd name="T13" fmla="*/ 428 h 1308"/>
                <a:gd name="T14" fmla="*/ 780 w 1273"/>
                <a:gd name="T15" fmla="*/ 428 h 1308"/>
                <a:gd name="T16" fmla="*/ 791 w 1273"/>
                <a:gd name="T17" fmla="*/ 518 h 1308"/>
                <a:gd name="T18" fmla="*/ 445 w 1273"/>
                <a:gd name="T19" fmla="*/ 339 h 1308"/>
                <a:gd name="T20" fmla="*/ 445 w 1273"/>
                <a:gd name="T21" fmla="*/ 339 h 1308"/>
                <a:gd name="T22" fmla="*/ 408 w 1273"/>
                <a:gd name="T23" fmla="*/ 280 h 1308"/>
                <a:gd name="T24" fmla="*/ 408 w 1273"/>
                <a:gd name="T25" fmla="*/ 280 h 1308"/>
                <a:gd name="T26" fmla="*/ 416 w 1273"/>
                <a:gd name="T27" fmla="*/ 212 h 1308"/>
                <a:gd name="T28" fmla="*/ 416 w 1273"/>
                <a:gd name="T29" fmla="*/ 212 h 1308"/>
                <a:gd name="T30" fmla="*/ 453 w 1273"/>
                <a:gd name="T31" fmla="*/ 270 h 1308"/>
                <a:gd name="T32" fmla="*/ 453 w 1273"/>
                <a:gd name="T33" fmla="*/ 270 h 1308"/>
                <a:gd name="T34" fmla="*/ 445 w 1273"/>
                <a:gd name="T35" fmla="*/ 339 h 1308"/>
                <a:gd name="T36" fmla="*/ 397 w 1273"/>
                <a:gd name="T37" fmla="*/ 597 h 1308"/>
                <a:gd name="T38" fmla="*/ 397 w 1273"/>
                <a:gd name="T39" fmla="*/ 597 h 1308"/>
                <a:gd name="T40" fmla="*/ 313 w 1273"/>
                <a:gd name="T41" fmla="*/ 604 h 1308"/>
                <a:gd name="T42" fmla="*/ 313 w 1273"/>
                <a:gd name="T43" fmla="*/ 604 h 1308"/>
                <a:gd name="T44" fmla="*/ 362 w 1273"/>
                <a:gd name="T45" fmla="*/ 535 h 1308"/>
                <a:gd name="T46" fmla="*/ 362 w 1273"/>
                <a:gd name="T47" fmla="*/ 535 h 1308"/>
                <a:gd name="T48" fmla="*/ 446 w 1273"/>
                <a:gd name="T49" fmla="*/ 528 h 1308"/>
                <a:gd name="T50" fmla="*/ 446 w 1273"/>
                <a:gd name="T51" fmla="*/ 528 h 1308"/>
                <a:gd name="T52" fmla="*/ 397 w 1273"/>
                <a:gd name="T53" fmla="*/ 597 h 1308"/>
                <a:gd name="T54" fmla="*/ 1077 w 1273"/>
                <a:gd name="T55" fmla="*/ 477 h 1308"/>
                <a:gd name="T56" fmla="*/ 1077 w 1273"/>
                <a:gd name="T57" fmla="*/ 477 h 1308"/>
                <a:gd name="T58" fmla="*/ 729 w 1273"/>
                <a:gd name="T59" fmla="*/ 259 h 1308"/>
                <a:gd name="T60" fmla="*/ 729 w 1273"/>
                <a:gd name="T61" fmla="*/ 259 h 1308"/>
                <a:gd name="T62" fmla="*/ 625 w 1273"/>
                <a:gd name="T63" fmla="*/ 480 h 1308"/>
                <a:gd name="T64" fmla="*/ 625 w 1273"/>
                <a:gd name="T65" fmla="*/ 480 h 1308"/>
                <a:gd name="T66" fmla="*/ 519 w 1273"/>
                <a:gd name="T67" fmla="*/ 196 h 1308"/>
                <a:gd name="T68" fmla="*/ 519 w 1273"/>
                <a:gd name="T69" fmla="*/ 196 h 1308"/>
                <a:gd name="T70" fmla="*/ 520 w 1273"/>
                <a:gd name="T71" fmla="*/ 165 h 1308"/>
                <a:gd name="T72" fmla="*/ 520 w 1273"/>
                <a:gd name="T73" fmla="*/ 165 h 1308"/>
                <a:gd name="T74" fmla="*/ 362 w 1273"/>
                <a:gd name="T75" fmla="*/ 102 h 1308"/>
                <a:gd name="T76" fmla="*/ 362 w 1273"/>
                <a:gd name="T77" fmla="*/ 102 h 1308"/>
                <a:gd name="T78" fmla="*/ 342 w 1273"/>
                <a:gd name="T79" fmla="*/ 226 h 1308"/>
                <a:gd name="T80" fmla="*/ 342 w 1273"/>
                <a:gd name="T81" fmla="*/ 226 h 1308"/>
                <a:gd name="T82" fmla="*/ 268 w 1273"/>
                <a:gd name="T83" fmla="*/ 109 h 1308"/>
                <a:gd name="T84" fmla="*/ 268 w 1273"/>
                <a:gd name="T85" fmla="*/ 109 h 1308"/>
                <a:gd name="T86" fmla="*/ 262 w 1273"/>
                <a:gd name="T87" fmla="*/ 66 h 1308"/>
                <a:gd name="T88" fmla="*/ 262 w 1273"/>
                <a:gd name="T89" fmla="*/ 66 h 1308"/>
                <a:gd name="T90" fmla="*/ 17 w 1273"/>
                <a:gd name="T91" fmla="*/ 18 h 1308"/>
                <a:gd name="T92" fmla="*/ 17 w 1273"/>
                <a:gd name="T93" fmla="*/ 18 h 1308"/>
                <a:gd name="T94" fmla="*/ 91 w 1273"/>
                <a:gd name="T95" fmla="*/ 365 h 1308"/>
                <a:gd name="T96" fmla="*/ 91 w 1273"/>
                <a:gd name="T97" fmla="*/ 365 h 1308"/>
                <a:gd name="T98" fmla="*/ 142 w 1273"/>
                <a:gd name="T99" fmla="*/ 363 h 1308"/>
                <a:gd name="T100" fmla="*/ 142 w 1273"/>
                <a:gd name="T101" fmla="*/ 363 h 1308"/>
                <a:gd name="T102" fmla="*/ 323 w 1273"/>
                <a:gd name="T103" fmla="*/ 426 h 1308"/>
                <a:gd name="T104" fmla="*/ 323 w 1273"/>
                <a:gd name="T105" fmla="*/ 426 h 1308"/>
                <a:gd name="T106" fmla="*/ 142 w 1273"/>
                <a:gd name="T107" fmla="*/ 489 h 1308"/>
                <a:gd name="T108" fmla="*/ 142 w 1273"/>
                <a:gd name="T109" fmla="*/ 489 h 1308"/>
                <a:gd name="T110" fmla="*/ 134 w 1273"/>
                <a:gd name="T111" fmla="*/ 489 h 1308"/>
                <a:gd name="T112" fmla="*/ 134 w 1273"/>
                <a:gd name="T113" fmla="*/ 489 h 1308"/>
                <a:gd name="T114" fmla="*/ 438 w 1273"/>
                <a:gd name="T115" fmla="*/ 1097 h 1308"/>
                <a:gd name="T116" fmla="*/ 438 w 1273"/>
                <a:gd name="T117" fmla="*/ 1097 h 1308"/>
                <a:gd name="T118" fmla="*/ 1096 w 1273"/>
                <a:gd name="T119" fmla="*/ 1136 h 1308"/>
                <a:gd name="T120" fmla="*/ 1096 w 1273"/>
                <a:gd name="T121" fmla="*/ 1136 h 1308"/>
                <a:gd name="T122" fmla="*/ 1077 w 1273"/>
                <a:gd name="T123" fmla="*/ 477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3" h="1308">
                  <a:moveTo>
                    <a:pt x="791" y="518"/>
                  </a:moveTo>
                  <a:lnTo>
                    <a:pt x="791" y="518"/>
                  </a:lnTo>
                  <a:cubicBezTo>
                    <a:pt x="781" y="564"/>
                    <a:pt x="761" y="599"/>
                    <a:pt x="745" y="596"/>
                  </a:cubicBezTo>
                  <a:lnTo>
                    <a:pt x="745" y="596"/>
                  </a:lnTo>
                  <a:cubicBezTo>
                    <a:pt x="729" y="592"/>
                    <a:pt x="724" y="552"/>
                    <a:pt x="734" y="505"/>
                  </a:cubicBezTo>
                  <a:lnTo>
                    <a:pt x="734" y="505"/>
                  </a:lnTo>
                  <a:cubicBezTo>
                    <a:pt x="743" y="460"/>
                    <a:pt x="764" y="425"/>
                    <a:pt x="780" y="428"/>
                  </a:cubicBezTo>
                  <a:lnTo>
                    <a:pt x="780" y="428"/>
                  </a:lnTo>
                  <a:cubicBezTo>
                    <a:pt x="796" y="431"/>
                    <a:pt x="801" y="472"/>
                    <a:pt x="791" y="518"/>
                  </a:cubicBezTo>
                  <a:close/>
                  <a:moveTo>
                    <a:pt x="445" y="339"/>
                  </a:moveTo>
                  <a:lnTo>
                    <a:pt x="445" y="339"/>
                  </a:lnTo>
                  <a:cubicBezTo>
                    <a:pt x="432" y="341"/>
                    <a:pt x="416" y="316"/>
                    <a:pt x="408" y="280"/>
                  </a:cubicBezTo>
                  <a:lnTo>
                    <a:pt x="408" y="280"/>
                  </a:lnTo>
                  <a:cubicBezTo>
                    <a:pt x="400" y="245"/>
                    <a:pt x="404" y="214"/>
                    <a:pt x="416" y="212"/>
                  </a:cubicBezTo>
                  <a:lnTo>
                    <a:pt x="416" y="212"/>
                  </a:lnTo>
                  <a:cubicBezTo>
                    <a:pt x="429" y="209"/>
                    <a:pt x="446" y="235"/>
                    <a:pt x="453" y="270"/>
                  </a:cubicBezTo>
                  <a:lnTo>
                    <a:pt x="453" y="270"/>
                  </a:lnTo>
                  <a:cubicBezTo>
                    <a:pt x="461" y="305"/>
                    <a:pt x="457" y="336"/>
                    <a:pt x="445" y="339"/>
                  </a:cubicBezTo>
                  <a:close/>
                  <a:moveTo>
                    <a:pt x="397" y="597"/>
                  </a:moveTo>
                  <a:lnTo>
                    <a:pt x="397" y="597"/>
                  </a:lnTo>
                  <a:cubicBezTo>
                    <a:pt x="360" y="618"/>
                    <a:pt x="323" y="621"/>
                    <a:pt x="313" y="604"/>
                  </a:cubicBezTo>
                  <a:lnTo>
                    <a:pt x="313" y="604"/>
                  </a:lnTo>
                  <a:cubicBezTo>
                    <a:pt x="303" y="588"/>
                    <a:pt x="325" y="557"/>
                    <a:pt x="362" y="535"/>
                  </a:cubicBezTo>
                  <a:lnTo>
                    <a:pt x="362" y="535"/>
                  </a:lnTo>
                  <a:cubicBezTo>
                    <a:pt x="399" y="514"/>
                    <a:pt x="436" y="511"/>
                    <a:pt x="446" y="528"/>
                  </a:cubicBezTo>
                  <a:lnTo>
                    <a:pt x="446" y="528"/>
                  </a:lnTo>
                  <a:cubicBezTo>
                    <a:pt x="456" y="545"/>
                    <a:pt x="434" y="576"/>
                    <a:pt x="397" y="597"/>
                  </a:cubicBezTo>
                  <a:close/>
                  <a:moveTo>
                    <a:pt x="1077" y="477"/>
                  </a:moveTo>
                  <a:lnTo>
                    <a:pt x="1077" y="477"/>
                  </a:lnTo>
                  <a:cubicBezTo>
                    <a:pt x="1015" y="413"/>
                    <a:pt x="881" y="334"/>
                    <a:pt x="729" y="259"/>
                  </a:cubicBezTo>
                  <a:lnTo>
                    <a:pt x="729" y="259"/>
                  </a:lnTo>
                  <a:cubicBezTo>
                    <a:pt x="718" y="385"/>
                    <a:pt x="675" y="480"/>
                    <a:pt x="625" y="480"/>
                  </a:cubicBezTo>
                  <a:lnTo>
                    <a:pt x="625" y="480"/>
                  </a:lnTo>
                  <a:cubicBezTo>
                    <a:pt x="567" y="480"/>
                    <a:pt x="519" y="353"/>
                    <a:pt x="519" y="196"/>
                  </a:cubicBezTo>
                  <a:lnTo>
                    <a:pt x="519" y="196"/>
                  </a:lnTo>
                  <a:cubicBezTo>
                    <a:pt x="519" y="186"/>
                    <a:pt x="519" y="175"/>
                    <a:pt x="520" y="165"/>
                  </a:cubicBezTo>
                  <a:lnTo>
                    <a:pt x="520" y="165"/>
                  </a:lnTo>
                  <a:cubicBezTo>
                    <a:pt x="466" y="142"/>
                    <a:pt x="412" y="121"/>
                    <a:pt x="362" y="102"/>
                  </a:cubicBezTo>
                  <a:lnTo>
                    <a:pt x="362" y="102"/>
                  </a:lnTo>
                  <a:cubicBezTo>
                    <a:pt x="374" y="167"/>
                    <a:pt x="366" y="221"/>
                    <a:pt x="342" y="226"/>
                  </a:cubicBezTo>
                  <a:lnTo>
                    <a:pt x="342" y="226"/>
                  </a:lnTo>
                  <a:cubicBezTo>
                    <a:pt x="317" y="232"/>
                    <a:pt x="284" y="179"/>
                    <a:pt x="268" y="109"/>
                  </a:cubicBezTo>
                  <a:lnTo>
                    <a:pt x="268" y="109"/>
                  </a:lnTo>
                  <a:cubicBezTo>
                    <a:pt x="265" y="94"/>
                    <a:pt x="263" y="80"/>
                    <a:pt x="262" y="66"/>
                  </a:cubicBezTo>
                  <a:lnTo>
                    <a:pt x="262" y="66"/>
                  </a:lnTo>
                  <a:cubicBezTo>
                    <a:pt x="130" y="22"/>
                    <a:pt x="32" y="0"/>
                    <a:pt x="17" y="18"/>
                  </a:cubicBezTo>
                  <a:lnTo>
                    <a:pt x="17" y="18"/>
                  </a:lnTo>
                  <a:cubicBezTo>
                    <a:pt x="0" y="41"/>
                    <a:pt x="33" y="187"/>
                    <a:pt x="91" y="365"/>
                  </a:cubicBezTo>
                  <a:lnTo>
                    <a:pt x="91" y="365"/>
                  </a:lnTo>
                  <a:cubicBezTo>
                    <a:pt x="107" y="363"/>
                    <a:pt x="124" y="363"/>
                    <a:pt x="142" y="363"/>
                  </a:cubicBezTo>
                  <a:lnTo>
                    <a:pt x="142" y="363"/>
                  </a:lnTo>
                  <a:cubicBezTo>
                    <a:pt x="242" y="363"/>
                    <a:pt x="323" y="391"/>
                    <a:pt x="323" y="426"/>
                  </a:cubicBezTo>
                  <a:lnTo>
                    <a:pt x="323" y="426"/>
                  </a:lnTo>
                  <a:cubicBezTo>
                    <a:pt x="323" y="461"/>
                    <a:pt x="242" y="489"/>
                    <a:pt x="142" y="489"/>
                  </a:cubicBezTo>
                  <a:lnTo>
                    <a:pt x="142" y="489"/>
                  </a:lnTo>
                  <a:cubicBezTo>
                    <a:pt x="139" y="489"/>
                    <a:pt x="137" y="489"/>
                    <a:pt x="134" y="489"/>
                  </a:cubicBezTo>
                  <a:lnTo>
                    <a:pt x="134" y="489"/>
                  </a:lnTo>
                  <a:cubicBezTo>
                    <a:pt x="222" y="732"/>
                    <a:pt x="342" y="998"/>
                    <a:pt x="438" y="1097"/>
                  </a:cubicBezTo>
                  <a:lnTo>
                    <a:pt x="438" y="1097"/>
                  </a:lnTo>
                  <a:cubicBezTo>
                    <a:pt x="624" y="1289"/>
                    <a:pt x="919" y="1307"/>
                    <a:pt x="1096" y="1136"/>
                  </a:cubicBezTo>
                  <a:lnTo>
                    <a:pt x="1096" y="1136"/>
                  </a:lnTo>
                  <a:cubicBezTo>
                    <a:pt x="1272" y="965"/>
                    <a:pt x="1264" y="670"/>
                    <a:pt x="1077" y="477"/>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8" name="Freeform 31">
              <a:extLst>
                <a:ext uri="{FF2B5EF4-FFF2-40B4-BE49-F238E27FC236}">
                  <a16:creationId xmlns:a16="http://schemas.microsoft.com/office/drawing/2014/main" id="{BF49FFC4-FD44-617A-E52F-247B4C26D933}"/>
                </a:ext>
              </a:extLst>
            </p:cNvPr>
            <p:cNvSpPr>
              <a:spLocks noChangeArrowheads="1"/>
            </p:cNvSpPr>
            <p:nvPr/>
          </p:nvSpPr>
          <p:spPr bwMode="auto">
            <a:xfrm>
              <a:off x="13615413" y="8925221"/>
              <a:ext cx="1060160" cy="928327"/>
            </a:xfrm>
            <a:custGeom>
              <a:avLst/>
              <a:gdLst>
                <a:gd name="T0" fmla="*/ 852 w 853"/>
                <a:gd name="T1" fmla="*/ 732 h 744"/>
                <a:gd name="T2" fmla="*/ 651 w 853"/>
                <a:gd name="T3" fmla="*/ 557 h 744"/>
                <a:gd name="T4" fmla="*/ 723 w 853"/>
                <a:gd name="T5" fmla="*/ 295 h 744"/>
                <a:gd name="T6" fmla="*/ 708 w 853"/>
                <a:gd name="T7" fmla="*/ 291 h 744"/>
                <a:gd name="T8" fmla="*/ 638 w 853"/>
                <a:gd name="T9" fmla="*/ 545 h 744"/>
                <a:gd name="T10" fmla="*/ 309 w 853"/>
                <a:gd name="T11" fmla="*/ 258 h 744"/>
                <a:gd name="T12" fmla="*/ 295 w 853"/>
                <a:gd name="T13" fmla="*/ 162 h 744"/>
                <a:gd name="T14" fmla="*/ 280 w 853"/>
                <a:gd name="T15" fmla="*/ 165 h 744"/>
                <a:gd name="T16" fmla="*/ 291 w 853"/>
                <a:gd name="T17" fmla="*/ 243 h 744"/>
                <a:gd name="T18" fmla="*/ 11 w 853"/>
                <a:gd name="T19" fmla="*/ 0 h 744"/>
                <a:gd name="T20" fmla="*/ 0 w 853"/>
                <a:gd name="T21" fmla="*/ 11 h 744"/>
                <a:gd name="T22" fmla="*/ 78 w 853"/>
                <a:gd name="T23" fmla="*/ 78 h 744"/>
                <a:gd name="T24" fmla="*/ 27 w 853"/>
                <a:gd name="T25" fmla="*/ 89 h 744"/>
                <a:gd name="T26" fmla="*/ 31 w 853"/>
                <a:gd name="T27" fmla="*/ 104 h 744"/>
                <a:gd name="T28" fmla="*/ 91 w 853"/>
                <a:gd name="T29" fmla="*/ 90 h 744"/>
                <a:gd name="T30" fmla="*/ 421 w 853"/>
                <a:gd name="T31" fmla="*/ 376 h 744"/>
                <a:gd name="T32" fmla="*/ 243 w 853"/>
                <a:gd name="T33" fmla="*/ 478 h 744"/>
                <a:gd name="T34" fmla="*/ 251 w 853"/>
                <a:gd name="T35" fmla="*/ 491 h 744"/>
                <a:gd name="T36" fmla="*/ 433 w 853"/>
                <a:gd name="T37" fmla="*/ 387 h 744"/>
                <a:gd name="T38" fmla="*/ 842 w 853"/>
                <a:gd name="T39" fmla="*/ 743 h 744"/>
                <a:gd name="T40" fmla="*/ 852 w 853"/>
                <a:gd name="T41" fmla="*/ 732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3" h="744">
                  <a:moveTo>
                    <a:pt x="852" y="732"/>
                  </a:moveTo>
                  <a:lnTo>
                    <a:pt x="651" y="557"/>
                  </a:lnTo>
                  <a:lnTo>
                    <a:pt x="723" y="295"/>
                  </a:lnTo>
                  <a:lnTo>
                    <a:pt x="708" y="291"/>
                  </a:lnTo>
                  <a:lnTo>
                    <a:pt x="638" y="545"/>
                  </a:lnTo>
                  <a:lnTo>
                    <a:pt x="309" y="258"/>
                  </a:lnTo>
                  <a:lnTo>
                    <a:pt x="295" y="162"/>
                  </a:lnTo>
                  <a:lnTo>
                    <a:pt x="280" y="165"/>
                  </a:lnTo>
                  <a:lnTo>
                    <a:pt x="291" y="243"/>
                  </a:lnTo>
                  <a:lnTo>
                    <a:pt x="11" y="0"/>
                  </a:lnTo>
                  <a:lnTo>
                    <a:pt x="0" y="11"/>
                  </a:lnTo>
                  <a:lnTo>
                    <a:pt x="78" y="78"/>
                  </a:lnTo>
                  <a:lnTo>
                    <a:pt x="27" y="89"/>
                  </a:lnTo>
                  <a:lnTo>
                    <a:pt x="31" y="104"/>
                  </a:lnTo>
                  <a:lnTo>
                    <a:pt x="91" y="90"/>
                  </a:lnTo>
                  <a:lnTo>
                    <a:pt x="421" y="376"/>
                  </a:lnTo>
                  <a:lnTo>
                    <a:pt x="243" y="478"/>
                  </a:lnTo>
                  <a:lnTo>
                    <a:pt x="251" y="491"/>
                  </a:lnTo>
                  <a:lnTo>
                    <a:pt x="433" y="387"/>
                  </a:lnTo>
                  <a:lnTo>
                    <a:pt x="842" y="743"/>
                  </a:lnTo>
                  <a:lnTo>
                    <a:pt x="852" y="732"/>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9" name="Freeform 32">
              <a:extLst>
                <a:ext uri="{FF2B5EF4-FFF2-40B4-BE49-F238E27FC236}">
                  <a16:creationId xmlns:a16="http://schemas.microsoft.com/office/drawing/2014/main" id="{0E38C040-0C4E-CC1B-85BC-6E709B8313FB}"/>
                </a:ext>
              </a:extLst>
            </p:cNvPr>
            <p:cNvSpPr>
              <a:spLocks noChangeArrowheads="1"/>
            </p:cNvSpPr>
            <p:nvPr/>
          </p:nvSpPr>
          <p:spPr bwMode="auto">
            <a:xfrm>
              <a:off x="16416870" y="3767255"/>
              <a:ext cx="1417206" cy="2224682"/>
            </a:xfrm>
            <a:custGeom>
              <a:avLst/>
              <a:gdLst>
                <a:gd name="T0" fmla="*/ 708 w 1137"/>
                <a:gd name="T1" fmla="*/ 929 h 1787"/>
                <a:gd name="T2" fmla="*/ 733 w 1137"/>
                <a:gd name="T3" fmla="*/ 868 h 1787"/>
                <a:gd name="T4" fmla="*/ 794 w 1137"/>
                <a:gd name="T5" fmla="*/ 844 h 1787"/>
                <a:gd name="T6" fmla="*/ 769 w 1137"/>
                <a:gd name="T7" fmla="*/ 904 h 1787"/>
                <a:gd name="T8" fmla="*/ 427 w 1137"/>
                <a:gd name="T9" fmla="*/ 327 h 1787"/>
                <a:gd name="T10" fmla="*/ 442 w 1137"/>
                <a:gd name="T11" fmla="*/ 273 h 1787"/>
                <a:gd name="T12" fmla="*/ 496 w 1137"/>
                <a:gd name="T13" fmla="*/ 258 h 1787"/>
                <a:gd name="T14" fmla="*/ 480 w 1137"/>
                <a:gd name="T15" fmla="*/ 311 h 1787"/>
                <a:gd name="T16" fmla="*/ 427 w 1137"/>
                <a:gd name="T17" fmla="*/ 327 h 1787"/>
                <a:gd name="T18" fmla="*/ 280 w 1137"/>
                <a:gd name="T19" fmla="*/ 862 h 1787"/>
                <a:gd name="T20" fmla="*/ 204 w 1137"/>
                <a:gd name="T21" fmla="*/ 827 h 1787"/>
                <a:gd name="T22" fmla="*/ 168 w 1137"/>
                <a:gd name="T23" fmla="*/ 750 h 1787"/>
                <a:gd name="T24" fmla="*/ 244 w 1137"/>
                <a:gd name="T25" fmla="*/ 786 h 1787"/>
                <a:gd name="T26" fmla="*/ 1061 w 1137"/>
                <a:gd name="T27" fmla="*/ 1003 h 1787"/>
                <a:gd name="T28" fmla="*/ 1007 w 1137"/>
                <a:gd name="T29" fmla="*/ 1064 h 1787"/>
                <a:gd name="T30" fmla="*/ 747 w 1137"/>
                <a:gd name="T31" fmla="*/ 1165 h 1787"/>
                <a:gd name="T32" fmla="*/ 848 w 1137"/>
                <a:gd name="T33" fmla="*/ 905 h 1787"/>
                <a:gd name="T34" fmla="*/ 962 w 1137"/>
                <a:gd name="T35" fmla="*/ 818 h 1787"/>
                <a:gd name="T36" fmla="*/ 832 w 1137"/>
                <a:gd name="T37" fmla="*/ 619 h 1787"/>
                <a:gd name="T38" fmla="*/ 801 w 1137"/>
                <a:gd name="T39" fmla="*/ 652 h 1787"/>
                <a:gd name="T40" fmla="*/ 588 w 1137"/>
                <a:gd name="T41" fmla="*/ 752 h 1787"/>
                <a:gd name="T42" fmla="*/ 688 w 1137"/>
                <a:gd name="T43" fmla="*/ 539 h 1787"/>
                <a:gd name="T44" fmla="*/ 741 w 1137"/>
                <a:gd name="T45" fmla="*/ 492 h 1787"/>
                <a:gd name="T46" fmla="*/ 621 w 1137"/>
                <a:gd name="T47" fmla="*/ 334 h 1787"/>
                <a:gd name="T48" fmla="*/ 469 w 1137"/>
                <a:gd name="T49" fmla="*/ 431 h 1787"/>
                <a:gd name="T50" fmla="*/ 572 w 1137"/>
                <a:gd name="T51" fmla="*/ 271 h 1787"/>
                <a:gd name="T52" fmla="*/ 336 w 1137"/>
                <a:gd name="T53" fmla="*/ 5 h 1787"/>
                <a:gd name="T54" fmla="*/ 180 w 1137"/>
                <a:gd name="T55" fmla="*/ 398 h 1787"/>
                <a:gd name="T56" fmla="*/ 191 w 1137"/>
                <a:gd name="T57" fmla="*/ 409 h 1787"/>
                <a:gd name="T58" fmla="*/ 290 w 1137"/>
                <a:gd name="T59" fmla="*/ 622 h 1787"/>
                <a:gd name="T60" fmla="*/ 129 w 1137"/>
                <a:gd name="T61" fmla="*/ 569 h 1787"/>
                <a:gd name="T62" fmla="*/ 74 w 1137"/>
                <a:gd name="T63" fmla="*/ 781 h 1787"/>
                <a:gd name="T64" fmla="*/ 173 w 1137"/>
                <a:gd name="T65" fmla="*/ 868 h 1787"/>
                <a:gd name="T66" fmla="*/ 324 w 1137"/>
                <a:gd name="T67" fmla="*/ 1132 h 1787"/>
                <a:gd name="T68" fmla="*/ 60 w 1137"/>
                <a:gd name="T69" fmla="*/ 982 h 1787"/>
                <a:gd name="T70" fmla="*/ 36 w 1137"/>
                <a:gd name="T71" fmla="*/ 957 h 1787"/>
                <a:gd name="T72" fmla="*/ 7 w 1137"/>
                <a:gd name="T73" fmla="*/ 1259 h 1787"/>
                <a:gd name="T74" fmla="*/ 610 w 1137"/>
                <a:gd name="T75" fmla="*/ 1756 h 1787"/>
                <a:gd name="T76" fmla="*/ 1107 w 1137"/>
                <a:gd name="T77" fmla="*/ 1153 h 1787"/>
                <a:gd name="T78" fmla="*/ 1061 w 1137"/>
                <a:gd name="T79" fmla="*/ 1003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7" h="1787">
                  <a:moveTo>
                    <a:pt x="708" y="929"/>
                  </a:moveTo>
                  <a:lnTo>
                    <a:pt x="708" y="929"/>
                  </a:lnTo>
                  <a:cubicBezTo>
                    <a:pt x="699" y="919"/>
                    <a:pt x="710" y="892"/>
                    <a:pt x="733" y="868"/>
                  </a:cubicBezTo>
                  <a:lnTo>
                    <a:pt x="733" y="868"/>
                  </a:lnTo>
                  <a:cubicBezTo>
                    <a:pt x="757" y="845"/>
                    <a:pt x="784" y="834"/>
                    <a:pt x="794" y="844"/>
                  </a:cubicBezTo>
                  <a:lnTo>
                    <a:pt x="794" y="844"/>
                  </a:lnTo>
                  <a:cubicBezTo>
                    <a:pt x="804" y="854"/>
                    <a:pt x="793" y="881"/>
                    <a:pt x="769" y="904"/>
                  </a:cubicBezTo>
                  <a:lnTo>
                    <a:pt x="769" y="904"/>
                  </a:lnTo>
                  <a:cubicBezTo>
                    <a:pt x="746" y="928"/>
                    <a:pt x="719" y="939"/>
                    <a:pt x="708" y="929"/>
                  </a:cubicBezTo>
                  <a:close/>
                  <a:moveTo>
                    <a:pt x="427" y="327"/>
                  </a:moveTo>
                  <a:lnTo>
                    <a:pt x="427" y="327"/>
                  </a:lnTo>
                  <a:cubicBezTo>
                    <a:pt x="416" y="316"/>
                    <a:pt x="423" y="292"/>
                    <a:pt x="442" y="273"/>
                  </a:cubicBezTo>
                  <a:lnTo>
                    <a:pt x="442" y="273"/>
                  </a:lnTo>
                  <a:cubicBezTo>
                    <a:pt x="461" y="254"/>
                    <a:pt x="485" y="247"/>
                    <a:pt x="496" y="258"/>
                  </a:cubicBezTo>
                  <a:lnTo>
                    <a:pt x="496" y="258"/>
                  </a:lnTo>
                  <a:cubicBezTo>
                    <a:pt x="506" y="268"/>
                    <a:pt x="499" y="292"/>
                    <a:pt x="480" y="311"/>
                  </a:cubicBezTo>
                  <a:lnTo>
                    <a:pt x="480" y="311"/>
                  </a:lnTo>
                  <a:cubicBezTo>
                    <a:pt x="461" y="331"/>
                    <a:pt x="437" y="337"/>
                    <a:pt x="427" y="327"/>
                  </a:cubicBezTo>
                  <a:close/>
                  <a:moveTo>
                    <a:pt x="280" y="862"/>
                  </a:moveTo>
                  <a:lnTo>
                    <a:pt x="280" y="862"/>
                  </a:lnTo>
                  <a:cubicBezTo>
                    <a:pt x="269" y="873"/>
                    <a:pt x="235" y="857"/>
                    <a:pt x="204" y="827"/>
                  </a:cubicBezTo>
                  <a:lnTo>
                    <a:pt x="204" y="827"/>
                  </a:lnTo>
                  <a:cubicBezTo>
                    <a:pt x="173" y="795"/>
                    <a:pt x="157" y="762"/>
                    <a:pt x="168" y="750"/>
                  </a:cubicBezTo>
                  <a:lnTo>
                    <a:pt x="168" y="750"/>
                  </a:lnTo>
                  <a:cubicBezTo>
                    <a:pt x="179" y="739"/>
                    <a:pt x="213" y="755"/>
                    <a:pt x="244" y="786"/>
                  </a:cubicBezTo>
                  <a:lnTo>
                    <a:pt x="244" y="786"/>
                  </a:lnTo>
                  <a:cubicBezTo>
                    <a:pt x="275" y="817"/>
                    <a:pt x="291" y="851"/>
                    <a:pt x="280" y="862"/>
                  </a:cubicBezTo>
                  <a:close/>
                  <a:moveTo>
                    <a:pt x="1061" y="1003"/>
                  </a:moveTo>
                  <a:lnTo>
                    <a:pt x="1061" y="1003"/>
                  </a:lnTo>
                  <a:cubicBezTo>
                    <a:pt x="1045" y="1023"/>
                    <a:pt x="1027" y="1044"/>
                    <a:pt x="1007" y="1064"/>
                  </a:cubicBezTo>
                  <a:lnTo>
                    <a:pt x="1007" y="1064"/>
                  </a:lnTo>
                  <a:cubicBezTo>
                    <a:pt x="908" y="1164"/>
                    <a:pt x="791" y="1209"/>
                    <a:pt x="747" y="1165"/>
                  </a:cubicBezTo>
                  <a:lnTo>
                    <a:pt x="747" y="1165"/>
                  </a:lnTo>
                  <a:cubicBezTo>
                    <a:pt x="703" y="1121"/>
                    <a:pt x="749" y="1005"/>
                    <a:pt x="848" y="905"/>
                  </a:cubicBezTo>
                  <a:lnTo>
                    <a:pt x="848" y="905"/>
                  </a:lnTo>
                  <a:cubicBezTo>
                    <a:pt x="886" y="868"/>
                    <a:pt x="925" y="838"/>
                    <a:pt x="962" y="818"/>
                  </a:cubicBezTo>
                  <a:lnTo>
                    <a:pt x="962" y="818"/>
                  </a:lnTo>
                  <a:cubicBezTo>
                    <a:pt x="924" y="753"/>
                    <a:pt x="879" y="686"/>
                    <a:pt x="832" y="619"/>
                  </a:cubicBezTo>
                  <a:lnTo>
                    <a:pt x="832" y="619"/>
                  </a:lnTo>
                  <a:cubicBezTo>
                    <a:pt x="823" y="630"/>
                    <a:pt x="812" y="641"/>
                    <a:pt x="801" y="652"/>
                  </a:cubicBezTo>
                  <a:lnTo>
                    <a:pt x="801" y="652"/>
                  </a:lnTo>
                  <a:cubicBezTo>
                    <a:pt x="714" y="739"/>
                    <a:pt x="619" y="783"/>
                    <a:pt x="588" y="752"/>
                  </a:cubicBezTo>
                  <a:lnTo>
                    <a:pt x="588" y="752"/>
                  </a:lnTo>
                  <a:cubicBezTo>
                    <a:pt x="557" y="720"/>
                    <a:pt x="601" y="625"/>
                    <a:pt x="688" y="539"/>
                  </a:cubicBezTo>
                  <a:lnTo>
                    <a:pt x="688" y="539"/>
                  </a:lnTo>
                  <a:cubicBezTo>
                    <a:pt x="705" y="522"/>
                    <a:pt x="724" y="505"/>
                    <a:pt x="741" y="492"/>
                  </a:cubicBezTo>
                  <a:lnTo>
                    <a:pt x="741" y="492"/>
                  </a:lnTo>
                  <a:cubicBezTo>
                    <a:pt x="701" y="436"/>
                    <a:pt x="661" y="383"/>
                    <a:pt x="621" y="334"/>
                  </a:cubicBezTo>
                  <a:lnTo>
                    <a:pt x="621" y="334"/>
                  </a:lnTo>
                  <a:cubicBezTo>
                    <a:pt x="547" y="402"/>
                    <a:pt x="482" y="444"/>
                    <a:pt x="469" y="431"/>
                  </a:cubicBezTo>
                  <a:lnTo>
                    <a:pt x="469" y="431"/>
                  </a:lnTo>
                  <a:cubicBezTo>
                    <a:pt x="454" y="417"/>
                    <a:pt x="499" y="348"/>
                    <a:pt x="572" y="271"/>
                  </a:cubicBezTo>
                  <a:lnTo>
                    <a:pt x="572" y="271"/>
                  </a:lnTo>
                  <a:cubicBezTo>
                    <a:pt x="449" y="119"/>
                    <a:pt x="350" y="10"/>
                    <a:pt x="336" y="5"/>
                  </a:cubicBezTo>
                  <a:lnTo>
                    <a:pt x="336" y="5"/>
                  </a:lnTo>
                  <a:cubicBezTo>
                    <a:pt x="318" y="0"/>
                    <a:pt x="250" y="174"/>
                    <a:pt x="180" y="398"/>
                  </a:cubicBezTo>
                  <a:lnTo>
                    <a:pt x="180" y="398"/>
                  </a:lnTo>
                  <a:cubicBezTo>
                    <a:pt x="184" y="402"/>
                    <a:pt x="187" y="406"/>
                    <a:pt x="191" y="409"/>
                  </a:cubicBezTo>
                  <a:lnTo>
                    <a:pt x="191" y="409"/>
                  </a:lnTo>
                  <a:cubicBezTo>
                    <a:pt x="277" y="496"/>
                    <a:pt x="322" y="591"/>
                    <a:pt x="290" y="622"/>
                  </a:cubicBezTo>
                  <a:lnTo>
                    <a:pt x="290" y="622"/>
                  </a:lnTo>
                  <a:cubicBezTo>
                    <a:pt x="265" y="648"/>
                    <a:pt x="199" y="624"/>
                    <a:pt x="129" y="569"/>
                  </a:cubicBezTo>
                  <a:lnTo>
                    <a:pt x="129" y="569"/>
                  </a:lnTo>
                  <a:cubicBezTo>
                    <a:pt x="109" y="639"/>
                    <a:pt x="91" y="711"/>
                    <a:pt x="74" y="781"/>
                  </a:cubicBezTo>
                  <a:lnTo>
                    <a:pt x="74" y="781"/>
                  </a:lnTo>
                  <a:cubicBezTo>
                    <a:pt x="106" y="805"/>
                    <a:pt x="139" y="834"/>
                    <a:pt x="173" y="868"/>
                  </a:cubicBezTo>
                  <a:lnTo>
                    <a:pt x="173" y="868"/>
                  </a:lnTo>
                  <a:cubicBezTo>
                    <a:pt x="288" y="983"/>
                    <a:pt x="355" y="1101"/>
                    <a:pt x="324" y="1132"/>
                  </a:cubicBezTo>
                  <a:lnTo>
                    <a:pt x="324" y="1132"/>
                  </a:lnTo>
                  <a:cubicBezTo>
                    <a:pt x="293" y="1164"/>
                    <a:pt x="174" y="1096"/>
                    <a:pt x="60" y="982"/>
                  </a:cubicBezTo>
                  <a:lnTo>
                    <a:pt x="60" y="982"/>
                  </a:lnTo>
                  <a:cubicBezTo>
                    <a:pt x="51" y="973"/>
                    <a:pt x="44" y="965"/>
                    <a:pt x="36" y="957"/>
                  </a:cubicBezTo>
                  <a:lnTo>
                    <a:pt x="36" y="957"/>
                  </a:lnTo>
                  <a:cubicBezTo>
                    <a:pt x="12" y="1080"/>
                    <a:pt x="0" y="1188"/>
                    <a:pt x="7" y="1259"/>
                  </a:cubicBezTo>
                  <a:lnTo>
                    <a:pt x="7" y="1259"/>
                  </a:lnTo>
                  <a:cubicBezTo>
                    <a:pt x="37" y="1563"/>
                    <a:pt x="306" y="1786"/>
                    <a:pt x="610" y="1756"/>
                  </a:cubicBezTo>
                  <a:lnTo>
                    <a:pt x="610" y="1756"/>
                  </a:lnTo>
                  <a:cubicBezTo>
                    <a:pt x="914" y="1726"/>
                    <a:pt x="1136" y="1457"/>
                    <a:pt x="1107" y="1153"/>
                  </a:cubicBezTo>
                  <a:lnTo>
                    <a:pt x="1107" y="1153"/>
                  </a:lnTo>
                  <a:cubicBezTo>
                    <a:pt x="1103" y="1112"/>
                    <a:pt x="1086" y="1060"/>
                    <a:pt x="1061" y="1003"/>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0" name="Freeform 33">
              <a:extLst>
                <a:ext uri="{FF2B5EF4-FFF2-40B4-BE49-F238E27FC236}">
                  <a16:creationId xmlns:a16="http://schemas.microsoft.com/office/drawing/2014/main" id="{FA79F197-63A0-2AD4-17DE-DD17A9AA1A4F}"/>
                </a:ext>
              </a:extLst>
            </p:cNvPr>
            <p:cNvSpPr>
              <a:spLocks noChangeArrowheads="1"/>
            </p:cNvSpPr>
            <p:nvPr/>
          </p:nvSpPr>
          <p:spPr bwMode="auto">
            <a:xfrm>
              <a:off x="16664055" y="4118810"/>
              <a:ext cx="587754" cy="1439178"/>
            </a:xfrm>
            <a:custGeom>
              <a:avLst/>
              <a:gdLst>
                <a:gd name="T0" fmla="*/ 472 w 473"/>
                <a:gd name="T1" fmla="*/ 624 h 1156"/>
                <a:gd name="T2" fmla="*/ 463 w 473"/>
                <a:gd name="T3" fmla="*/ 612 h 1156"/>
                <a:gd name="T4" fmla="*/ 306 w 473"/>
                <a:gd name="T5" fmla="*/ 732 h 1156"/>
                <a:gd name="T6" fmla="*/ 270 w 473"/>
                <a:gd name="T7" fmla="*/ 548 h 1156"/>
                <a:gd name="T8" fmla="*/ 269 w 473"/>
                <a:gd name="T9" fmla="*/ 543 h 1156"/>
                <a:gd name="T10" fmla="*/ 237 w 473"/>
                <a:gd name="T11" fmla="*/ 382 h 1156"/>
                <a:gd name="T12" fmla="*/ 400 w 473"/>
                <a:gd name="T13" fmla="*/ 213 h 1156"/>
                <a:gd name="T14" fmla="*/ 389 w 473"/>
                <a:gd name="T15" fmla="*/ 202 h 1156"/>
                <a:gd name="T16" fmla="*/ 234 w 473"/>
                <a:gd name="T17" fmla="*/ 364 h 1156"/>
                <a:gd name="T18" fmla="*/ 163 w 473"/>
                <a:gd name="T19" fmla="*/ 0 h 1156"/>
                <a:gd name="T20" fmla="*/ 148 w 473"/>
                <a:gd name="T21" fmla="*/ 3 h 1156"/>
                <a:gd name="T22" fmla="*/ 177 w 473"/>
                <a:gd name="T23" fmla="*/ 151 h 1156"/>
                <a:gd name="T24" fmla="*/ 108 w 473"/>
                <a:gd name="T25" fmla="*/ 101 h 1156"/>
                <a:gd name="T26" fmla="*/ 99 w 473"/>
                <a:gd name="T27" fmla="*/ 114 h 1156"/>
                <a:gd name="T28" fmla="*/ 181 w 473"/>
                <a:gd name="T29" fmla="*/ 173 h 1156"/>
                <a:gd name="T30" fmla="*/ 251 w 473"/>
                <a:gd name="T31" fmla="*/ 532 h 1156"/>
                <a:gd name="T32" fmla="*/ 92 w 473"/>
                <a:gd name="T33" fmla="*/ 434 h 1156"/>
                <a:gd name="T34" fmla="*/ 85 w 473"/>
                <a:gd name="T35" fmla="*/ 447 h 1156"/>
                <a:gd name="T36" fmla="*/ 255 w 473"/>
                <a:gd name="T37" fmla="*/ 553 h 1156"/>
                <a:gd name="T38" fmla="*/ 341 w 473"/>
                <a:gd name="T39" fmla="*/ 996 h 1156"/>
                <a:gd name="T40" fmla="*/ 3 w 473"/>
                <a:gd name="T41" fmla="*/ 940 h 1156"/>
                <a:gd name="T42" fmla="*/ 0 w 473"/>
                <a:gd name="T43" fmla="*/ 955 h 1156"/>
                <a:gd name="T44" fmla="*/ 345 w 473"/>
                <a:gd name="T45" fmla="*/ 1012 h 1156"/>
                <a:gd name="T46" fmla="*/ 373 w 473"/>
                <a:gd name="T47" fmla="*/ 1155 h 1156"/>
                <a:gd name="T48" fmla="*/ 388 w 473"/>
                <a:gd name="T49" fmla="*/ 1152 h 1156"/>
                <a:gd name="T50" fmla="*/ 309 w 473"/>
                <a:gd name="T51" fmla="*/ 748 h 1156"/>
                <a:gd name="T52" fmla="*/ 472 w 473"/>
                <a:gd name="T53" fmla="*/ 624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3" h="1156">
                  <a:moveTo>
                    <a:pt x="472" y="624"/>
                  </a:moveTo>
                  <a:lnTo>
                    <a:pt x="463" y="612"/>
                  </a:lnTo>
                  <a:lnTo>
                    <a:pt x="306" y="732"/>
                  </a:lnTo>
                  <a:lnTo>
                    <a:pt x="270" y="548"/>
                  </a:lnTo>
                  <a:lnTo>
                    <a:pt x="269" y="543"/>
                  </a:lnTo>
                  <a:lnTo>
                    <a:pt x="237" y="382"/>
                  </a:lnTo>
                  <a:lnTo>
                    <a:pt x="400" y="213"/>
                  </a:lnTo>
                  <a:lnTo>
                    <a:pt x="389" y="202"/>
                  </a:lnTo>
                  <a:lnTo>
                    <a:pt x="234" y="364"/>
                  </a:lnTo>
                  <a:lnTo>
                    <a:pt x="163" y="0"/>
                  </a:lnTo>
                  <a:lnTo>
                    <a:pt x="148" y="3"/>
                  </a:lnTo>
                  <a:lnTo>
                    <a:pt x="177" y="151"/>
                  </a:lnTo>
                  <a:lnTo>
                    <a:pt x="108" y="101"/>
                  </a:lnTo>
                  <a:lnTo>
                    <a:pt x="99" y="114"/>
                  </a:lnTo>
                  <a:lnTo>
                    <a:pt x="181" y="173"/>
                  </a:lnTo>
                  <a:lnTo>
                    <a:pt x="251" y="532"/>
                  </a:lnTo>
                  <a:lnTo>
                    <a:pt x="92" y="434"/>
                  </a:lnTo>
                  <a:lnTo>
                    <a:pt x="85" y="447"/>
                  </a:lnTo>
                  <a:lnTo>
                    <a:pt x="255" y="553"/>
                  </a:lnTo>
                  <a:lnTo>
                    <a:pt x="341" y="996"/>
                  </a:lnTo>
                  <a:lnTo>
                    <a:pt x="3" y="940"/>
                  </a:lnTo>
                  <a:lnTo>
                    <a:pt x="0" y="955"/>
                  </a:lnTo>
                  <a:lnTo>
                    <a:pt x="345" y="1012"/>
                  </a:lnTo>
                  <a:lnTo>
                    <a:pt x="373" y="1155"/>
                  </a:lnTo>
                  <a:lnTo>
                    <a:pt x="388" y="1152"/>
                  </a:lnTo>
                  <a:lnTo>
                    <a:pt x="309" y="748"/>
                  </a:lnTo>
                  <a:lnTo>
                    <a:pt x="472" y="624"/>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1" name="Freeform 34">
              <a:extLst>
                <a:ext uri="{FF2B5EF4-FFF2-40B4-BE49-F238E27FC236}">
                  <a16:creationId xmlns:a16="http://schemas.microsoft.com/office/drawing/2014/main" id="{BD2F4A48-9D8A-38E9-EFC8-3C48A257D31E}"/>
                </a:ext>
              </a:extLst>
            </p:cNvPr>
            <p:cNvSpPr>
              <a:spLocks noChangeArrowheads="1"/>
            </p:cNvSpPr>
            <p:nvPr/>
          </p:nvSpPr>
          <p:spPr bwMode="auto">
            <a:xfrm>
              <a:off x="15949959" y="4854879"/>
              <a:ext cx="1032693" cy="1197484"/>
            </a:xfrm>
            <a:custGeom>
              <a:avLst/>
              <a:gdLst>
                <a:gd name="T0" fmla="*/ 341 w 829"/>
                <a:gd name="T1" fmla="*/ 285 h 962"/>
                <a:gd name="T2" fmla="*/ 341 w 829"/>
                <a:gd name="T3" fmla="*/ 285 h 962"/>
                <a:gd name="T4" fmla="*/ 327 w 829"/>
                <a:gd name="T5" fmla="*/ 253 h 962"/>
                <a:gd name="T6" fmla="*/ 327 w 829"/>
                <a:gd name="T7" fmla="*/ 253 h 962"/>
                <a:gd name="T8" fmla="*/ 341 w 829"/>
                <a:gd name="T9" fmla="*/ 221 h 962"/>
                <a:gd name="T10" fmla="*/ 341 w 829"/>
                <a:gd name="T11" fmla="*/ 221 h 962"/>
                <a:gd name="T12" fmla="*/ 355 w 829"/>
                <a:gd name="T13" fmla="*/ 253 h 962"/>
                <a:gd name="T14" fmla="*/ 355 w 829"/>
                <a:gd name="T15" fmla="*/ 253 h 962"/>
                <a:gd name="T16" fmla="*/ 341 w 829"/>
                <a:gd name="T17" fmla="*/ 285 h 962"/>
                <a:gd name="T18" fmla="*/ 283 w 829"/>
                <a:gd name="T19" fmla="*/ 583 h 962"/>
                <a:gd name="T20" fmla="*/ 283 w 829"/>
                <a:gd name="T21" fmla="*/ 583 h 962"/>
                <a:gd name="T22" fmla="*/ 227 w 829"/>
                <a:gd name="T23" fmla="*/ 579 h 962"/>
                <a:gd name="T24" fmla="*/ 227 w 829"/>
                <a:gd name="T25" fmla="*/ 579 h 962"/>
                <a:gd name="T26" fmla="*/ 270 w 829"/>
                <a:gd name="T27" fmla="*/ 543 h 962"/>
                <a:gd name="T28" fmla="*/ 270 w 829"/>
                <a:gd name="T29" fmla="*/ 543 h 962"/>
                <a:gd name="T30" fmla="*/ 327 w 829"/>
                <a:gd name="T31" fmla="*/ 547 h 962"/>
                <a:gd name="T32" fmla="*/ 327 w 829"/>
                <a:gd name="T33" fmla="*/ 547 h 962"/>
                <a:gd name="T34" fmla="*/ 283 w 829"/>
                <a:gd name="T35" fmla="*/ 583 h 962"/>
                <a:gd name="T36" fmla="*/ 727 w 829"/>
                <a:gd name="T37" fmla="*/ 398 h 962"/>
                <a:gd name="T38" fmla="*/ 727 w 829"/>
                <a:gd name="T39" fmla="*/ 398 h 962"/>
                <a:gd name="T40" fmla="*/ 667 w 829"/>
                <a:gd name="T41" fmla="*/ 337 h 962"/>
                <a:gd name="T42" fmla="*/ 667 w 829"/>
                <a:gd name="T43" fmla="*/ 337 h 962"/>
                <a:gd name="T44" fmla="*/ 595 w 829"/>
                <a:gd name="T45" fmla="*/ 486 h 962"/>
                <a:gd name="T46" fmla="*/ 595 w 829"/>
                <a:gd name="T47" fmla="*/ 486 h 962"/>
                <a:gd name="T48" fmla="*/ 524 w 829"/>
                <a:gd name="T49" fmla="*/ 324 h 962"/>
                <a:gd name="T50" fmla="*/ 524 w 829"/>
                <a:gd name="T51" fmla="*/ 324 h 962"/>
                <a:gd name="T52" fmla="*/ 532 w 829"/>
                <a:gd name="T53" fmla="*/ 245 h 962"/>
                <a:gd name="T54" fmla="*/ 532 w 829"/>
                <a:gd name="T55" fmla="*/ 245 h 962"/>
                <a:gd name="T56" fmla="*/ 306 w 829"/>
                <a:gd name="T57" fmla="*/ 125 h 962"/>
                <a:gd name="T58" fmla="*/ 306 w 829"/>
                <a:gd name="T59" fmla="*/ 125 h 962"/>
                <a:gd name="T60" fmla="*/ 270 w 829"/>
                <a:gd name="T61" fmla="*/ 213 h 962"/>
                <a:gd name="T62" fmla="*/ 270 w 829"/>
                <a:gd name="T63" fmla="*/ 213 h 962"/>
                <a:gd name="T64" fmla="*/ 233 w 829"/>
                <a:gd name="T65" fmla="*/ 124 h 962"/>
                <a:gd name="T66" fmla="*/ 233 w 829"/>
                <a:gd name="T67" fmla="*/ 124 h 962"/>
                <a:gd name="T68" fmla="*/ 236 w 829"/>
                <a:gd name="T69" fmla="*/ 92 h 962"/>
                <a:gd name="T70" fmla="*/ 236 w 829"/>
                <a:gd name="T71" fmla="*/ 92 h 962"/>
                <a:gd name="T72" fmla="*/ 5 w 829"/>
                <a:gd name="T73" fmla="*/ 14 h 962"/>
                <a:gd name="T74" fmla="*/ 5 w 829"/>
                <a:gd name="T75" fmla="*/ 14 h 962"/>
                <a:gd name="T76" fmla="*/ 19 w 829"/>
                <a:gd name="T77" fmla="*/ 204 h 962"/>
                <a:gd name="T78" fmla="*/ 19 w 829"/>
                <a:gd name="T79" fmla="*/ 204 h 962"/>
                <a:gd name="T80" fmla="*/ 37 w 829"/>
                <a:gd name="T81" fmla="*/ 203 h 962"/>
                <a:gd name="T82" fmla="*/ 37 w 829"/>
                <a:gd name="T83" fmla="*/ 203 h 962"/>
                <a:gd name="T84" fmla="*/ 130 w 829"/>
                <a:gd name="T85" fmla="*/ 244 h 962"/>
                <a:gd name="T86" fmla="*/ 130 w 829"/>
                <a:gd name="T87" fmla="*/ 244 h 962"/>
                <a:gd name="T88" fmla="*/ 37 w 829"/>
                <a:gd name="T89" fmla="*/ 285 h 962"/>
                <a:gd name="T90" fmla="*/ 37 w 829"/>
                <a:gd name="T91" fmla="*/ 285 h 962"/>
                <a:gd name="T92" fmla="*/ 31 w 829"/>
                <a:gd name="T93" fmla="*/ 284 h 962"/>
                <a:gd name="T94" fmla="*/ 31 w 829"/>
                <a:gd name="T95" fmla="*/ 284 h 962"/>
                <a:gd name="T96" fmla="*/ 58 w 829"/>
                <a:gd name="T97" fmla="*/ 439 h 962"/>
                <a:gd name="T98" fmla="*/ 58 w 829"/>
                <a:gd name="T99" fmla="*/ 439 h 962"/>
                <a:gd name="T100" fmla="*/ 93 w 829"/>
                <a:gd name="T101" fmla="*/ 429 h 962"/>
                <a:gd name="T102" fmla="*/ 93 w 829"/>
                <a:gd name="T103" fmla="*/ 429 h 962"/>
                <a:gd name="T104" fmla="*/ 249 w 829"/>
                <a:gd name="T105" fmla="*/ 469 h 962"/>
                <a:gd name="T106" fmla="*/ 249 w 829"/>
                <a:gd name="T107" fmla="*/ 469 h 962"/>
                <a:gd name="T108" fmla="*/ 124 w 829"/>
                <a:gd name="T109" fmla="*/ 570 h 962"/>
                <a:gd name="T110" fmla="*/ 124 w 829"/>
                <a:gd name="T111" fmla="*/ 570 h 962"/>
                <a:gd name="T112" fmla="*/ 89 w 829"/>
                <a:gd name="T113" fmla="*/ 576 h 962"/>
                <a:gd name="T114" fmla="*/ 89 w 829"/>
                <a:gd name="T115" fmla="*/ 576 h 962"/>
                <a:gd name="T116" fmla="*/ 167 w 829"/>
                <a:gd name="T117" fmla="*/ 786 h 962"/>
                <a:gd name="T118" fmla="*/ 167 w 829"/>
                <a:gd name="T119" fmla="*/ 786 h 962"/>
                <a:gd name="T120" fmla="*/ 628 w 829"/>
                <a:gd name="T121" fmla="*/ 853 h 962"/>
                <a:gd name="T122" fmla="*/ 628 w 829"/>
                <a:gd name="T123" fmla="*/ 853 h 962"/>
                <a:gd name="T124" fmla="*/ 727 w 829"/>
                <a:gd name="T125" fmla="*/ 398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9" h="962">
                  <a:moveTo>
                    <a:pt x="341" y="285"/>
                  </a:moveTo>
                  <a:lnTo>
                    <a:pt x="341" y="285"/>
                  </a:lnTo>
                  <a:cubicBezTo>
                    <a:pt x="334" y="285"/>
                    <a:pt x="327" y="270"/>
                    <a:pt x="327" y="253"/>
                  </a:cubicBezTo>
                  <a:lnTo>
                    <a:pt x="327" y="253"/>
                  </a:lnTo>
                  <a:cubicBezTo>
                    <a:pt x="327" y="235"/>
                    <a:pt x="334" y="221"/>
                    <a:pt x="341" y="221"/>
                  </a:cubicBezTo>
                  <a:lnTo>
                    <a:pt x="341" y="221"/>
                  </a:lnTo>
                  <a:cubicBezTo>
                    <a:pt x="349" y="221"/>
                    <a:pt x="355" y="235"/>
                    <a:pt x="355" y="253"/>
                  </a:cubicBezTo>
                  <a:lnTo>
                    <a:pt x="355" y="253"/>
                  </a:lnTo>
                  <a:cubicBezTo>
                    <a:pt x="355" y="270"/>
                    <a:pt x="349" y="285"/>
                    <a:pt x="341" y="285"/>
                  </a:cubicBezTo>
                  <a:close/>
                  <a:moveTo>
                    <a:pt x="283" y="583"/>
                  </a:moveTo>
                  <a:lnTo>
                    <a:pt x="283" y="583"/>
                  </a:lnTo>
                  <a:cubicBezTo>
                    <a:pt x="256" y="592"/>
                    <a:pt x="231" y="590"/>
                    <a:pt x="227" y="579"/>
                  </a:cubicBezTo>
                  <a:lnTo>
                    <a:pt x="227" y="579"/>
                  </a:lnTo>
                  <a:cubicBezTo>
                    <a:pt x="223" y="568"/>
                    <a:pt x="243" y="552"/>
                    <a:pt x="270" y="543"/>
                  </a:cubicBezTo>
                  <a:lnTo>
                    <a:pt x="270" y="543"/>
                  </a:lnTo>
                  <a:cubicBezTo>
                    <a:pt x="298" y="534"/>
                    <a:pt x="324" y="536"/>
                    <a:pt x="327" y="547"/>
                  </a:cubicBezTo>
                  <a:lnTo>
                    <a:pt x="327" y="547"/>
                  </a:lnTo>
                  <a:cubicBezTo>
                    <a:pt x="330" y="558"/>
                    <a:pt x="311" y="574"/>
                    <a:pt x="283" y="583"/>
                  </a:cubicBezTo>
                  <a:close/>
                  <a:moveTo>
                    <a:pt x="727" y="398"/>
                  </a:moveTo>
                  <a:lnTo>
                    <a:pt x="727" y="398"/>
                  </a:lnTo>
                  <a:cubicBezTo>
                    <a:pt x="715" y="379"/>
                    <a:pt x="693" y="359"/>
                    <a:pt x="667" y="337"/>
                  </a:cubicBezTo>
                  <a:lnTo>
                    <a:pt x="667" y="337"/>
                  </a:lnTo>
                  <a:cubicBezTo>
                    <a:pt x="663" y="421"/>
                    <a:pt x="633" y="486"/>
                    <a:pt x="595" y="486"/>
                  </a:cubicBezTo>
                  <a:lnTo>
                    <a:pt x="595" y="486"/>
                  </a:lnTo>
                  <a:cubicBezTo>
                    <a:pt x="555" y="486"/>
                    <a:pt x="524" y="414"/>
                    <a:pt x="524" y="324"/>
                  </a:cubicBezTo>
                  <a:lnTo>
                    <a:pt x="524" y="324"/>
                  </a:lnTo>
                  <a:cubicBezTo>
                    <a:pt x="524" y="295"/>
                    <a:pt x="526" y="269"/>
                    <a:pt x="532" y="245"/>
                  </a:cubicBezTo>
                  <a:lnTo>
                    <a:pt x="532" y="245"/>
                  </a:lnTo>
                  <a:cubicBezTo>
                    <a:pt x="462" y="203"/>
                    <a:pt x="382" y="162"/>
                    <a:pt x="306" y="125"/>
                  </a:cubicBezTo>
                  <a:lnTo>
                    <a:pt x="306" y="125"/>
                  </a:lnTo>
                  <a:cubicBezTo>
                    <a:pt x="306" y="173"/>
                    <a:pt x="290" y="213"/>
                    <a:pt x="270" y="213"/>
                  </a:cubicBezTo>
                  <a:lnTo>
                    <a:pt x="270" y="213"/>
                  </a:lnTo>
                  <a:cubicBezTo>
                    <a:pt x="250" y="213"/>
                    <a:pt x="233" y="173"/>
                    <a:pt x="233" y="124"/>
                  </a:cubicBezTo>
                  <a:lnTo>
                    <a:pt x="233" y="124"/>
                  </a:lnTo>
                  <a:cubicBezTo>
                    <a:pt x="233" y="113"/>
                    <a:pt x="235" y="102"/>
                    <a:pt x="236" y="92"/>
                  </a:cubicBezTo>
                  <a:lnTo>
                    <a:pt x="236" y="92"/>
                  </a:lnTo>
                  <a:cubicBezTo>
                    <a:pt x="111" y="35"/>
                    <a:pt x="10" y="0"/>
                    <a:pt x="5" y="14"/>
                  </a:cubicBezTo>
                  <a:lnTo>
                    <a:pt x="5" y="14"/>
                  </a:lnTo>
                  <a:cubicBezTo>
                    <a:pt x="0" y="26"/>
                    <a:pt x="6" y="103"/>
                    <a:pt x="19" y="204"/>
                  </a:cubicBezTo>
                  <a:lnTo>
                    <a:pt x="19" y="204"/>
                  </a:lnTo>
                  <a:cubicBezTo>
                    <a:pt x="25" y="203"/>
                    <a:pt x="31" y="203"/>
                    <a:pt x="37" y="203"/>
                  </a:cubicBezTo>
                  <a:lnTo>
                    <a:pt x="37" y="203"/>
                  </a:lnTo>
                  <a:cubicBezTo>
                    <a:pt x="88" y="203"/>
                    <a:pt x="130" y="222"/>
                    <a:pt x="130" y="244"/>
                  </a:cubicBezTo>
                  <a:lnTo>
                    <a:pt x="130" y="244"/>
                  </a:lnTo>
                  <a:cubicBezTo>
                    <a:pt x="130" y="266"/>
                    <a:pt x="88" y="285"/>
                    <a:pt x="37" y="285"/>
                  </a:cubicBezTo>
                  <a:lnTo>
                    <a:pt x="37" y="285"/>
                  </a:lnTo>
                  <a:cubicBezTo>
                    <a:pt x="35" y="285"/>
                    <a:pt x="33" y="285"/>
                    <a:pt x="31" y="284"/>
                  </a:cubicBezTo>
                  <a:lnTo>
                    <a:pt x="31" y="284"/>
                  </a:lnTo>
                  <a:cubicBezTo>
                    <a:pt x="38" y="334"/>
                    <a:pt x="48" y="387"/>
                    <a:pt x="58" y="439"/>
                  </a:cubicBezTo>
                  <a:lnTo>
                    <a:pt x="58" y="439"/>
                  </a:lnTo>
                  <a:cubicBezTo>
                    <a:pt x="69" y="435"/>
                    <a:pt x="81" y="432"/>
                    <a:pt x="93" y="429"/>
                  </a:cubicBezTo>
                  <a:lnTo>
                    <a:pt x="93" y="429"/>
                  </a:lnTo>
                  <a:cubicBezTo>
                    <a:pt x="170" y="412"/>
                    <a:pt x="241" y="430"/>
                    <a:pt x="249" y="469"/>
                  </a:cubicBezTo>
                  <a:lnTo>
                    <a:pt x="249" y="469"/>
                  </a:lnTo>
                  <a:cubicBezTo>
                    <a:pt x="258" y="507"/>
                    <a:pt x="202" y="553"/>
                    <a:pt x="124" y="570"/>
                  </a:cubicBezTo>
                  <a:lnTo>
                    <a:pt x="124" y="570"/>
                  </a:lnTo>
                  <a:cubicBezTo>
                    <a:pt x="112" y="573"/>
                    <a:pt x="100" y="575"/>
                    <a:pt x="89" y="576"/>
                  </a:cubicBezTo>
                  <a:lnTo>
                    <a:pt x="89" y="576"/>
                  </a:lnTo>
                  <a:cubicBezTo>
                    <a:pt x="112" y="667"/>
                    <a:pt x="138" y="744"/>
                    <a:pt x="167" y="786"/>
                  </a:cubicBezTo>
                  <a:lnTo>
                    <a:pt x="167" y="786"/>
                  </a:lnTo>
                  <a:cubicBezTo>
                    <a:pt x="267" y="931"/>
                    <a:pt x="473" y="961"/>
                    <a:pt x="628" y="853"/>
                  </a:cubicBezTo>
                  <a:lnTo>
                    <a:pt x="628" y="853"/>
                  </a:lnTo>
                  <a:cubicBezTo>
                    <a:pt x="783" y="746"/>
                    <a:pt x="828" y="542"/>
                    <a:pt x="727" y="39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2" name="Freeform 35">
              <a:extLst>
                <a:ext uri="{FF2B5EF4-FFF2-40B4-BE49-F238E27FC236}">
                  <a16:creationId xmlns:a16="http://schemas.microsoft.com/office/drawing/2014/main" id="{628030BE-35D4-A590-FE5D-E5114EDA63C1}"/>
                </a:ext>
              </a:extLst>
            </p:cNvPr>
            <p:cNvSpPr>
              <a:spLocks noChangeArrowheads="1"/>
            </p:cNvSpPr>
            <p:nvPr/>
          </p:nvSpPr>
          <p:spPr bwMode="auto">
            <a:xfrm>
              <a:off x="16076297" y="4992200"/>
              <a:ext cx="598744" cy="769026"/>
            </a:xfrm>
            <a:custGeom>
              <a:avLst/>
              <a:gdLst>
                <a:gd name="T0" fmla="*/ 478 w 479"/>
                <a:gd name="T1" fmla="*/ 608 h 619"/>
                <a:gd name="T2" fmla="*/ 258 w 479"/>
                <a:gd name="T3" fmla="*/ 321 h 619"/>
                <a:gd name="T4" fmla="*/ 308 w 479"/>
                <a:gd name="T5" fmla="*/ 188 h 619"/>
                <a:gd name="T6" fmla="*/ 293 w 479"/>
                <a:gd name="T7" fmla="*/ 183 h 619"/>
                <a:gd name="T8" fmla="*/ 247 w 479"/>
                <a:gd name="T9" fmla="*/ 306 h 619"/>
                <a:gd name="T10" fmla="*/ 12 w 479"/>
                <a:gd name="T11" fmla="*/ 0 h 619"/>
                <a:gd name="T12" fmla="*/ 0 w 479"/>
                <a:gd name="T13" fmla="*/ 9 h 619"/>
                <a:gd name="T14" fmla="*/ 131 w 479"/>
                <a:gd name="T15" fmla="*/ 181 h 619"/>
                <a:gd name="T16" fmla="*/ 42 w 479"/>
                <a:gd name="T17" fmla="*/ 196 h 619"/>
                <a:gd name="T18" fmla="*/ 44 w 479"/>
                <a:gd name="T19" fmla="*/ 211 h 619"/>
                <a:gd name="T20" fmla="*/ 141 w 479"/>
                <a:gd name="T21" fmla="*/ 195 h 619"/>
                <a:gd name="T22" fmla="*/ 335 w 479"/>
                <a:gd name="T23" fmla="*/ 446 h 619"/>
                <a:gd name="T24" fmla="*/ 217 w 479"/>
                <a:gd name="T25" fmla="*/ 498 h 619"/>
                <a:gd name="T26" fmla="*/ 223 w 479"/>
                <a:gd name="T27" fmla="*/ 513 h 619"/>
                <a:gd name="T28" fmla="*/ 344 w 479"/>
                <a:gd name="T29" fmla="*/ 459 h 619"/>
                <a:gd name="T30" fmla="*/ 466 w 479"/>
                <a:gd name="T31" fmla="*/ 618 h 619"/>
                <a:gd name="T32" fmla="*/ 478 w 479"/>
                <a:gd name="T33" fmla="*/ 608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9" h="619">
                  <a:moveTo>
                    <a:pt x="478" y="608"/>
                  </a:moveTo>
                  <a:lnTo>
                    <a:pt x="258" y="321"/>
                  </a:lnTo>
                  <a:lnTo>
                    <a:pt x="308" y="188"/>
                  </a:lnTo>
                  <a:lnTo>
                    <a:pt x="293" y="183"/>
                  </a:lnTo>
                  <a:lnTo>
                    <a:pt x="247" y="306"/>
                  </a:lnTo>
                  <a:lnTo>
                    <a:pt x="12" y="0"/>
                  </a:lnTo>
                  <a:lnTo>
                    <a:pt x="0" y="9"/>
                  </a:lnTo>
                  <a:lnTo>
                    <a:pt x="131" y="181"/>
                  </a:lnTo>
                  <a:lnTo>
                    <a:pt x="42" y="196"/>
                  </a:lnTo>
                  <a:lnTo>
                    <a:pt x="44" y="211"/>
                  </a:lnTo>
                  <a:lnTo>
                    <a:pt x="141" y="195"/>
                  </a:lnTo>
                  <a:lnTo>
                    <a:pt x="335" y="446"/>
                  </a:lnTo>
                  <a:lnTo>
                    <a:pt x="217" y="498"/>
                  </a:lnTo>
                  <a:lnTo>
                    <a:pt x="223" y="513"/>
                  </a:lnTo>
                  <a:lnTo>
                    <a:pt x="344" y="459"/>
                  </a:lnTo>
                  <a:lnTo>
                    <a:pt x="466" y="618"/>
                  </a:lnTo>
                  <a:lnTo>
                    <a:pt x="478" y="608"/>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3" name="Freeform 36">
              <a:extLst>
                <a:ext uri="{FF2B5EF4-FFF2-40B4-BE49-F238E27FC236}">
                  <a16:creationId xmlns:a16="http://schemas.microsoft.com/office/drawing/2014/main" id="{28FF3F26-58C2-2AF1-AC80-3AD130DF20F3}"/>
                </a:ext>
              </a:extLst>
            </p:cNvPr>
            <p:cNvSpPr>
              <a:spLocks noChangeArrowheads="1"/>
            </p:cNvSpPr>
            <p:nvPr/>
          </p:nvSpPr>
          <p:spPr bwMode="auto">
            <a:xfrm>
              <a:off x="17251813" y="4629662"/>
              <a:ext cx="1043679" cy="1219456"/>
            </a:xfrm>
            <a:custGeom>
              <a:avLst/>
              <a:gdLst>
                <a:gd name="T0" fmla="*/ 524 w 838"/>
                <a:gd name="T1" fmla="*/ 288 h 980"/>
                <a:gd name="T2" fmla="*/ 493 w 838"/>
                <a:gd name="T3" fmla="*/ 258 h 980"/>
                <a:gd name="T4" fmla="*/ 492 w 838"/>
                <a:gd name="T5" fmla="*/ 214 h 980"/>
                <a:gd name="T6" fmla="*/ 524 w 838"/>
                <a:gd name="T7" fmla="*/ 244 h 980"/>
                <a:gd name="T8" fmla="*/ 304 w 838"/>
                <a:gd name="T9" fmla="*/ 479 h 980"/>
                <a:gd name="T10" fmla="*/ 263 w 838"/>
                <a:gd name="T11" fmla="*/ 439 h 980"/>
                <a:gd name="T12" fmla="*/ 261 w 838"/>
                <a:gd name="T13" fmla="*/ 381 h 980"/>
                <a:gd name="T14" fmla="*/ 302 w 838"/>
                <a:gd name="T15" fmla="*/ 422 h 980"/>
                <a:gd name="T16" fmla="*/ 304 w 838"/>
                <a:gd name="T17" fmla="*/ 479 h 980"/>
                <a:gd name="T18" fmla="*/ 670 w 838"/>
                <a:gd name="T19" fmla="*/ 469 h 980"/>
                <a:gd name="T20" fmla="*/ 713 w 838"/>
                <a:gd name="T21" fmla="*/ 490 h 980"/>
                <a:gd name="T22" fmla="*/ 666 w 838"/>
                <a:gd name="T23" fmla="*/ 501 h 980"/>
                <a:gd name="T24" fmla="*/ 623 w 838"/>
                <a:gd name="T25" fmla="*/ 480 h 980"/>
                <a:gd name="T26" fmla="*/ 576 w 838"/>
                <a:gd name="T27" fmla="*/ 640 h 980"/>
                <a:gd name="T28" fmla="*/ 732 w 838"/>
                <a:gd name="T29" fmla="*/ 559 h 980"/>
                <a:gd name="T30" fmla="*/ 747 w 838"/>
                <a:gd name="T31" fmla="*/ 559 h 980"/>
                <a:gd name="T32" fmla="*/ 777 w 838"/>
                <a:gd name="T33" fmla="*/ 435 h 980"/>
                <a:gd name="T34" fmla="*/ 638 w 838"/>
                <a:gd name="T35" fmla="*/ 416 h 980"/>
                <a:gd name="T36" fmla="*/ 787 w 838"/>
                <a:gd name="T37" fmla="*/ 346 h 980"/>
                <a:gd name="T38" fmla="*/ 797 w 838"/>
                <a:gd name="T39" fmla="*/ 344 h 980"/>
                <a:gd name="T40" fmla="*/ 822 w 838"/>
                <a:gd name="T41" fmla="*/ 194 h 980"/>
                <a:gd name="T42" fmla="*/ 753 w 838"/>
                <a:gd name="T43" fmla="*/ 185 h 980"/>
                <a:gd name="T44" fmla="*/ 828 w 838"/>
                <a:gd name="T45" fmla="*/ 147 h 980"/>
                <a:gd name="T46" fmla="*/ 830 w 838"/>
                <a:gd name="T47" fmla="*/ 18 h 980"/>
                <a:gd name="T48" fmla="*/ 578 w 838"/>
                <a:gd name="T49" fmla="*/ 99 h 980"/>
                <a:gd name="T50" fmla="*/ 589 w 838"/>
                <a:gd name="T51" fmla="*/ 134 h 980"/>
                <a:gd name="T52" fmla="*/ 585 w 838"/>
                <a:gd name="T53" fmla="*/ 242 h 980"/>
                <a:gd name="T54" fmla="*/ 532 w 838"/>
                <a:gd name="T55" fmla="*/ 148 h 980"/>
                <a:gd name="T56" fmla="*/ 528 w 838"/>
                <a:gd name="T57" fmla="*/ 124 h 980"/>
                <a:gd name="T58" fmla="*/ 354 w 838"/>
                <a:gd name="T59" fmla="*/ 217 h 980"/>
                <a:gd name="T60" fmla="*/ 398 w 838"/>
                <a:gd name="T61" fmla="*/ 295 h 980"/>
                <a:gd name="T62" fmla="*/ 413 w 838"/>
                <a:gd name="T63" fmla="*/ 461 h 980"/>
                <a:gd name="T64" fmla="*/ 301 w 838"/>
                <a:gd name="T65" fmla="*/ 337 h 980"/>
                <a:gd name="T66" fmla="*/ 276 w 838"/>
                <a:gd name="T67" fmla="*/ 265 h 980"/>
                <a:gd name="T68" fmla="*/ 106 w 838"/>
                <a:gd name="T69" fmla="*/ 405 h 980"/>
                <a:gd name="T70" fmla="*/ 187 w 838"/>
                <a:gd name="T71" fmla="*/ 873 h 980"/>
                <a:gd name="T72" fmla="*/ 654 w 838"/>
                <a:gd name="T73" fmla="*/ 793 h 980"/>
                <a:gd name="T74" fmla="*/ 696 w 838"/>
                <a:gd name="T75" fmla="*/ 711 h 980"/>
                <a:gd name="T76" fmla="*/ 576 w 838"/>
                <a:gd name="T77" fmla="*/ 64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38" h="980">
                  <a:moveTo>
                    <a:pt x="524" y="288"/>
                  </a:moveTo>
                  <a:lnTo>
                    <a:pt x="524" y="288"/>
                  </a:lnTo>
                  <a:cubicBezTo>
                    <a:pt x="516" y="292"/>
                    <a:pt x="501" y="278"/>
                    <a:pt x="493" y="258"/>
                  </a:cubicBezTo>
                  <a:lnTo>
                    <a:pt x="493" y="258"/>
                  </a:lnTo>
                  <a:cubicBezTo>
                    <a:pt x="484" y="237"/>
                    <a:pt x="484" y="218"/>
                    <a:pt x="492" y="214"/>
                  </a:cubicBezTo>
                  <a:lnTo>
                    <a:pt x="492" y="214"/>
                  </a:lnTo>
                  <a:cubicBezTo>
                    <a:pt x="501" y="210"/>
                    <a:pt x="515" y="224"/>
                    <a:pt x="524" y="244"/>
                  </a:cubicBezTo>
                  <a:lnTo>
                    <a:pt x="524" y="244"/>
                  </a:lnTo>
                  <a:cubicBezTo>
                    <a:pt x="532" y="265"/>
                    <a:pt x="533" y="284"/>
                    <a:pt x="524" y="288"/>
                  </a:cubicBezTo>
                  <a:close/>
                  <a:moveTo>
                    <a:pt x="304" y="479"/>
                  </a:moveTo>
                  <a:lnTo>
                    <a:pt x="304" y="479"/>
                  </a:lnTo>
                  <a:cubicBezTo>
                    <a:pt x="293" y="484"/>
                    <a:pt x="275" y="466"/>
                    <a:pt x="263" y="439"/>
                  </a:cubicBezTo>
                  <a:lnTo>
                    <a:pt x="263" y="439"/>
                  </a:lnTo>
                  <a:cubicBezTo>
                    <a:pt x="251" y="412"/>
                    <a:pt x="250" y="386"/>
                    <a:pt x="261" y="381"/>
                  </a:cubicBezTo>
                  <a:lnTo>
                    <a:pt x="261" y="381"/>
                  </a:lnTo>
                  <a:cubicBezTo>
                    <a:pt x="272" y="376"/>
                    <a:pt x="290" y="395"/>
                    <a:pt x="302" y="422"/>
                  </a:cubicBezTo>
                  <a:lnTo>
                    <a:pt x="302" y="422"/>
                  </a:lnTo>
                  <a:cubicBezTo>
                    <a:pt x="314" y="449"/>
                    <a:pt x="315" y="475"/>
                    <a:pt x="304" y="479"/>
                  </a:cubicBezTo>
                  <a:close/>
                  <a:moveTo>
                    <a:pt x="670" y="469"/>
                  </a:moveTo>
                  <a:lnTo>
                    <a:pt x="670" y="469"/>
                  </a:lnTo>
                  <a:cubicBezTo>
                    <a:pt x="695" y="472"/>
                    <a:pt x="714" y="481"/>
                    <a:pt x="713" y="490"/>
                  </a:cubicBezTo>
                  <a:lnTo>
                    <a:pt x="713" y="490"/>
                  </a:lnTo>
                  <a:cubicBezTo>
                    <a:pt x="712" y="499"/>
                    <a:pt x="691" y="504"/>
                    <a:pt x="666" y="501"/>
                  </a:cubicBezTo>
                  <a:lnTo>
                    <a:pt x="666" y="501"/>
                  </a:lnTo>
                  <a:cubicBezTo>
                    <a:pt x="641" y="498"/>
                    <a:pt x="622" y="489"/>
                    <a:pt x="623" y="480"/>
                  </a:cubicBezTo>
                  <a:lnTo>
                    <a:pt x="623" y="480"/>
                  </a:lnTo>
                  <a:cubicBezTo>
                    <a:pt x="624" y="472"/>
                    <a:pt x="645" y="467"/>
                    <a:pt x="670" y="469"/>
                  </a:cubicBezTo>
                  <a:close/>
                  <a:moveTo>
                    <a:pt x="576" y="640"/>
                  </a:moveTo>
                  <a:lnTo>
                    <a:pt x="576" y="640"/>
                  </a:lnTo>
                  <a:cubicBezTo>
                    <a:pt x="575" y="598"/>
                    <a:pt x="645" y="561"/>
                    <a:pt x="732" y="559"/>
                  </a:cubicBezTo>
                  <a:lnTo>
                    <a:pt x="732" y="559"/>
                  </a:lnTo>
                  <a:cubicBezTo>
                    <a:pt x="737" y="559"/>
                    <a:pt x="742" y="559"/>
                    <a:pt x="747" y="559"/>
                  </a:cubicBezTo>
                  <a:lnTo>
                    <a:pt x="747" y="559"/>
                  </a:lnTo>
                  <a:cubicBezTo>
                    <a:pt x="758" y="519"/>
                    <a:pt x="768" y="477"/>
                    <a:pt x="777" y="435"/>
                  </a:cubicBezTo>
                  <a:lnTo>
                    <a:pt x="777" y="435"/>
                  </a:lnTo>
                  <a:cubicBezTo>
                    <a:pt x="702" y="446"/>
                    <a:pt x="641" y="438"/>
                    <a:pt x="638" y="416"/>
                  </a:cubicBezTo>
                  <a:lnTo>
                    <a:pt x="638" y="416"/>
                  </a:lnTo>
                  <a:cubicBezTo>
                    <a:pt x="633" y="392"/>
                    <a:pt x="701" y="361"/>
                    <a:pt x="787" y="346"/>
                  </a:cubicBezTo>
                  <a:lnTo>
                    <a:pt x="787" y="346"/>
                  </a:lnTo>
                  <a:cubicBezTo>
                    <a:pt x="790" y="345"/>
                    <a:pt x="793" y="345"/>
                    <a:pt x="797" y="344"/>
                  </a:cubicBezTo>
                  <a:lnTo>
                    <a:pt x="797" y="344"/>
                  </a:lnTo>
                  <a:cubicBezTo>
                    <a:pt x="806" y="292"/>
                    <a:pt x="815" y="240"/>
                    <a:pt x="822" y="194"/>
                  </a:cubicBezTo>
                  <a:lnTo>
                    <a:pt x="822" y="194"/>
                  </a:lnTo>
                  <a:cubicBezTo>
                    <a:pt x="781" y="196"/>
                    <a:pt x="754" y="193"/>
                    <a:pt x="753" y="185"/>
                  </a:cubicBezTo>
                  <a:lnTo>
                    <a:pt x="753" y="185"/>
                  </a:lnTo>
                  <a:cubicBezTo>
                    <a:pt x="751" y="174"/>
                    <a:pt x="781" y="160"/>
                    <a:pt x="828" y="147"/>
                  </a:cubicBezTo>
                  <a:lnTo>
                    <a:pt x="828" y="147"/>
                  </a:lnTo>
                  <a:cubicBezTo>
                    <a:pt x="836" y="79"/>
                    <a:pt x="837" y="30"/>
                    <a:pt x="830" y="18"/>
                  </a:cubicBezTo>
                  <a:lnTo>
                    <a:pt x="830" y="18"/>
                  </a:lnTo>
                  <a:cubicBezTo>
                    <a:pt x="818" y="0"/>
                    <a:pt x="709" y="38"/>
                    <a:pt x="578" y="99"/>
                  </a:cubicBezTo>
                  <a:lnTo>
                    <a:pt x="578" y="99"/>
                  </a:lnTo>
                  <a:cubicBezTo>
                    <a:pt x="582" y="110"/>
                    <a:pt x="586" y="122"/>
                    <a:pt x="589" y="134"/>
                  </a:cubicBezTo>
                  <a:lnTo>
                    <a:pt x="589" y="134"/>
                  </a:lnTo>
                  <a:cubicBezTo>
                    <a:pt x="602" y="190"/>
                    <a:pt x="601" y="238"/>
                    <a:pt x="585" y="242"/>
                  </a:cubicBezTo>
                  <a:lnTo>
                    <a:pt x="585" y="242"/>
                  </a:lnTo>
                  <a:cubicBezTo>
                    <a:pt x="570" y="246"/>
                    <a:pt x="546" y="203"/>
                    <a:pt x="532" y="148"/>
                  </a:cubicBezTo>
                  <a:lnTo>
                    <a:pt x="532" y="148"/>
                  </a:lnTo>
                  <a:cubicBezTo>
                    <a:pt x="530" y="140"/>
                    <a:pt x="529" y="132"/>
                    <a:pt x="528" y="124"/>
                  </a:cubicBezTo>
                  <a:lnTo>
                    <a:pt x="528" y="124"/>
                  </a:lnTo>
                  <a:cubicBezTo>
                    <a:pt x="470" y="153"/>
                    <a:pt x="410" y="184"/>
                    <a:pt x="354" y="217"/>
                  </a:cubicBezTo>
                  <a:lnTo>
                    <a:pt x="354" y="217"/>
                  </a:lnTo>
                  <a:cubicBezTo>
                    <a:pt x="370" y="238"/>
                    <a:pt x="385" y="265"/>
                    <a:pt x="398" y="295"/>
                  </a:cubicBezTo>
                  <a:lnTo>
                    <a:pt x="398" y="295"/>
                  </a:lnTo>
                  <a:cubicBezTo>
                    <a:pt x="433" y="375"/>
                    <a:pt x="440" y="449"/>
                    <a:pt x="413" y="461"/>
                  </a:cubicBezTo>
                  <a:lnTo>
                    <a:pt x="413" y="461"/>
                  </a:lnTo>
                  <a:cubicBezTo>
                    <a:pt x="386" y="473"/>
                    <a:pt x="336" y="417"/>
                    <a:pt x="301" y="337"/>
                  </a:cubicBezTo>
                  <a:lnTo>
                    <a:pt x="301" y="337"/>
                  </a:lnTo>
                  <a:cubicBezTo>
                    <a:pt x="290" y="312"/>
                    <a:pt x="282" y="287"/>
                    <a:pt x="276" y="265"/>
                  </a:cubicBezTo>
                  <a:lnTo>
                    <a:pt x="276" y="265"/>
                  </a:lnTo>
                  <a:cubicBezTo>
                    <a:pt x="198" y="315"/>
                    <a:pt x="135" y="364"/>
                    <a:pt x="106" y="405"/>
                  </a:cubicBezTo>
                  <a:lnTo>
                    <a:pt x="106" y="405"/>
                  </a:lnTo>
                  <a:cubicBezTo>
                    <a:pt x="0" y="556"/>
                    <a:pt x="35" y="765"/>
                    <a:pt x="187" y="873"/>
                  </a:cubicBezTo>
                  <a:lnTo>
                    <a:pt x="187" y="873"/>
                  </a:lnTo>
                  <a:cubicBezTo>
                    <a:pt x="338" y="979"/>
                    <a:pt x="547" y="943"/>
                    <a:pt x="654" y="793"/>
                  </a:cubicBezTo>
                  <a:lnTo>
                    <a:pt x="654" y="793"/>
                  </a:lnTo>
                  <a:cubicBezTo>
                    <a:pt x="668" y="772"/>
                    <a:pt x="682" y="744"/>
                    <a:pt x="696" y="711"/>
                  </a:cubicBezTo>
                  <a:lnTo>
                    <a:pt x="696" y="711"/>
                  </a:lnTo>
                  <a:cubicBezTo>
                    <a:pt x="628" y="704"/>
                    <a:pt x="577" y="676"/>
                    <a:pt x="576" y="640"/>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4" name="Freeform 37">
              <a:extLst>
                <a:ext uri="{FF2B5EF4-FFF2-40B4-BE49-F238E27FC236}">
                  <a16:creationId xmlns:a16="http://schemas.microsoft.com/office/drawing/2014/main" id="{3DD797C5-F5BD-7319-67D0-079F1F155BD2}"/>
                </a:ext>
              </a:extLst>
            </p:cNvPr>
            <p:cNvSpPr>
              <a:spLocks noChangeArrowheads="1"/>
            </p:cNvSpPr>
            <p:nvPr/>
          </p:nvSpPr>
          <p:spPr bwMode="auto">
            <a:xfrm>
              <a:off x="17597877" y="4761492"/>
              <a:ext cx="604235" cy="796493"/>
            </a:xfrm>
            <a:custGeom>
              <a:avLst/>
              <a:gdLst>
                <a:gd name="T0" fmla="*/ 483 w 484"/>
                <a:gd name="T1" fmla="*/ 9 h 640"/>
                <a:gd name="T2" fmla="*/ 471 w 484"/>
                <a:gd name="T3" fmla="*/ 0 h 640"/>
                <a:gd name="T4" fmla="*/ 404 w 484"/>
                <a:gd name="T5" fmla="*/ 93 h 640"/>
                <a:gd name="T6" fmla="*/ 387 w 484"/>
                <a:gd name="T7" fmla="*/ 21 h 640"/>
                <a:gd name="T8" fmla="*/ 372 w 484"/>
                <a:gd name="T9" fmla="*/ 25 h 640"/>
                <a:gd name="T10" fmla="*/ 392 w 484"/>
                <a:gd name="T11" fmla="*/ 110 h 640"/>
                <a:gd name="T12" fmla="*/ 243 w 484"/>
                <a:gd name="T13" fmla="*/ 317 h 640"/>
                <a:gd name="T14" fmla="*/ 228 w 484"/>
                <a:gd name="T15" fmla="*/ 227 h 640"/>
                <a:gd name="T16" fmla="*/ 212 w 484"/>
                <a:gd name="T17" fmla="*/ 229 h 640"/>
                <a:gd name="T18" fmla="*/ 231 w 484"/>
                <a:gd name="T19" fmla="*/ 334 h 640"/>
                <a:gd name="T20" fmla="*/ 71 w 484"/>
                <a:gd name="T21" fmla="*/ 556 h 640"/>
                <a:gd name="T22" fmla="*/ 14 w 484"/>
                <a:gd name="T23" fmla="*/ 412 h 640"/>
                <a:gd name="T24" fmla="*/ 0 w 484"/>
                <a:gd name="T25" fmla="*/ 417 h 640"/>
                <a:gd name="T26" fmla="*/ 61 w 484"/>
                <a:gd name="T27" fmla="*/ 570 h 640"/>
                <a:gd name="T28" fmla="*/ 18 w 484"/>
                <a:gd name="T29" fmla="*/ 630 h 640"/>
                <a:gd name="T30" fmla="*/ 30 w 484"/>
                <a:gd name="T31" fmla="*/ 639 h 640"/>
                <a:gd name="T32" fmla="*/ 184 w 484"/>
                <a:gd name="T33" fmla="*/ 425 h 640"/>
                <a:gd name="T34" fmla="*/ 330 w 484"/>
                <a:gd name="T35" fmla="*/ 419 h 640"/>
                <a:gd name="T36" fmla="*/ 329 w 484"/>
                <a:gd name="T37" fmla="*/ 404 h 640"/>
                <a:gd name="T38" fmla="*/ 195 w 484"/>
                <a:gd name="T39" fmla="*/ 409 h 640"/>
                <a:gd name="T40" fmla="*/ 347 w 484"/>
                <a:gd name="T41" fmla="*/ 197 h 640"/>
                <a:gd name="T42" fmla="*/ 460 w 484"/>
                <a:gd name="T43" fmla="*/ 203 h 640"/>
                <a:gd name="T44" fmla="*/ 461 w 484"/>
                <a:gd name="T45" fmla="*/ 188 h 640"/>
                <a:gd name="T46" fmla="*/ 358 w 484"/>
                <a:gd name="T47" fmla="*/ 182 h 640"/>
                <a:gd name="T48" fmla="*/ 483 w 484"/>
                <a:gd name="T49" fmla="*/ 9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4" h="640">
                  <a:moveTo>
                    <a:pt x="483" y="9"/>
                  </a:moveTo>
                  <a:lnTo>
                    <a:pt x="471" y="0"/>
                  </a:lnTo>
                  <a:lnTo>
                    <a:pt x="404" y="93"/>
                  </a:lnTo>
                  <a:lnTo>
                    <a:pt x="387" y="21"/>
                  </a:lnTo>
                  <a:lnTo>
                    <a:pt x="372" y="25"/>
                  </a:lnTo>
                  <a:lnTo>
                    <a:pt x="392" y="110"/>
                  </a:lnTo>
                  <a:lnTo>
                    <a:pt x="243" y="317"/>
                  </a:lnTo>
                  <a:lnTo>
                    <a:pt x="228" y="227"/>
                  </a:lnTo>
                  <a:lnTo>
                    <a:pt x="212" y="229"/>
                  </a:lnTo>
                  <a:lnTo>
                    <a:pt x="231" y="334"/>
                  </a:lnTo>
                  <a:lnTo>
                    <a:pt x="71" y="556"/>
                  </a:lnTo>
                  <a:lnTo>
                    <a:pt x="14" y="412"/>
                  </a:lnTo>
                  <a:lnTo>
                    <a:pt x="0" y="417"/>
                  </a:lnTo>
                  <a:lnTo>
                    <a:pt x="61" y="570"/>
                  </a:lnTo>
                  <a:lnTo>
                    <a:pt x="18" y="630"/>
                  </a:lnTo>
                  <a:lnTo>
                    <a:pt x="30" y="639"/>
                  </a:lnTo>
                  <a:lnTo>
                    <a:pt x="184" y="425"/>
                  </a:lnTo>
                  <a:lnTo>
                    <a:pt x="330" y="419"/>
                  </a:lnTo>
                  <a:lnTo>
                    <a:pt x="329" y="404"/>
                  </a:lnTo>
                  <a:lnTo>
                    <a:pt x="195" y="409"/>
                  </a:lnTo>
                  <a:lnTo>
                    <a:pt x="347" y="197"/>
                  </a:lnTo>
                  <a:lnTo>
                    <a:pt x="460" y="203"/>
                  </a:lnTo>
                  <a:lnTo>
                    <a:pt x="461" y="188"/>
                  </a:lnTo>
                  <a:lnTo>
                    <a:pt x="358" y="182"/>
                  </a:lnTo>
                  <a:lnTo>
                    <a:pt x="483" y="9"/>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5" name="Freeform 38">
              <a:extLst>
                <a:ext uri="{FF2B5EF4-FFF2-40B4-BE49-F238E27FC236}">
                  <a16:creationId xmlns:a16="http://schemas.microsoft.com/office/drawing/2014/main" id="{7BA6AB98-9240-E9A2-63CD-B7EB596621D3}"/>
                </a:ext>
              </a:extLst>
            </p:cNvPr>
            <p:cNvSpPr>
              <a:spLocks noChangeArrowheads="1"/>
            </p:cNvSpPr>
            <p:nvPr/>
          </p:nvSpPr>
          <p:spPr bwMode="auto">
            <a:xfrm>
              <a:off x="20690460" y="8194647"/>
              <a:ext cx="1400729" cy="1406220"/>
            </a:xfrm>
            <a:custGeom>
              <a:avLst/>
              <a:gdLst>
                <a:gd name="T0" fmla="*/ 693 w 1124"/>
                <a:gd name="T1" fmla="*/ 305 h 1127"/>
                <a:gd name="T2" fmla="*/ 659 w 1124"/>
                <a:gd name="T3" fmla="*/ 262 h 1127"/>
                <a:gd name="T4" fmla="*/ 666 w 1124"/>
                <a:gd name="T5" fmla="*/ 208 h 1127"/>
                <a:gd name="T6" fmla="*/ 699 w 1124"/>
                <a:gd name="T7" fmla="*/ 250 h 1127"/>
                <a:gd name="T8" fmla="*/ 389 w 1124"/>
                <a:gd name="T9" fmla="*/ 503 h 1127"/>
                <a:gd name="T10" fmla="*/ 345 w 1124"/>
                <a:gd name="T11" fmla="*/ 447 h 1127"/>
                <a:gd name="T12" fmla="*/ 352 w 1124"/>
                <a:gd name="T13" fmla="*/ 375 h 1127"/>
                <a:gd name="T14" fmla="*/ 396 w 1124"/>
                <a:gd name="T15" fmla="*/ 432 h 1127"/>
                <a:gd name="T16" fmla="*/ 389 w 1124"/>
                <a:gd name="T17" fmla="*/ 503 h 1127"/>
                <a:gd name="T18" fmla="*/ 842 w 1124"/>
                <a:gd name="T19" fmla="*/ 554 h 1127"/>
                <a:gd name="T20" fmla="*/ 891 w 1124"/>
                <a:gd name="T21" fmla="*/ 586 h 1127"/>
                <a:gd name="T22" fmla="*/ 832 w 1124"/>
                <a:gd name="T23" fmla="*/ 592 h 1127"/>
                <a:gd name="T24" fmla="*/ 782 w 1124"/>
                <a:gd name="T25" fmla="*/ 559 h 1127"/>
                <a:gd name="T26" fmla="*/ 697 w 1124"/>
                <a:gd name="T27" fmla="*/ 748 h 1127"/>
                <a:gd name="T28" fmla="*/ 904 w 1124"/>
                <a:gd name="T29" fmla="*/ 675 h 1127"/>
                <a:gd name="T30" fmla="*/ 921 w 1124"/>
                <a:gd name="T31" fmla="*/ 677 h 1127"/>
                <a:gd name="T32" fmla="*/ 980 w 1124"/>
                <a:gd name="T33" fmla="*/ 530 h 1127"/>
                <a:gd name="T34" fmla="*/ 811 w 1124"/>
                <a:gd name="T35" fmla="*/ 482 h 1127"/>
                <a:gd name="T36" fmla="*/ 1007 w 1124"/>
                <a:gd name="T37" fmla="*/ 421 h 1127"/>
                <a:gd name="T38" fmla="*/ 1019 w 1124"/>
                <a:gd name="T39" fmla="*/ 421 h 1127"/>
                <a:gd name="T40" fmla="*/ 1075 w 1124"/>
                <a:gd name="T41" fmla="*/ 240 h 1127"/>
                <a:gd name="T42" fmla="*/ 992 w 1124"/>
                <a:gd name="T43" fmla="*/ 215 h 1127"/>
                <a:gd name="T44" fmla="*/ 1091 w 1124"/>
                <a:gd name="T45" fmla="*/ 183 h 1127"/>
                <a:gd name="T46" fmla="*/ 1116 w 1124"/>
                <a:gd name="T47" fmla="*/ 24 h 1127"/>
                <a:gd name="T48" fmla="*/ 792 w 1124"/>
                <a:gd name="T49" fmla="*/ 82 h 1127"/>
                <a:gd name="T50" fmla="*/ 799 w 1124"/>
                <a:gd name="T51" fmla="*/ 126 h 1127"/>
                <a:gd name="T52" fmla="*/ 776 w 1124"/>
                <a:gd name="T53" fmla="*/ 258 h 1127"/>
                <a:gd name="T54" fmla="*/ 727 w 1124"/>
                <a:gd name="T55" fmla="*/ 134 h 1127"/>
                <a:gd name="T56" fmla="*/ 724 w 1124"/>
                <a:gd name="T57" fmla="*/ 103 h 1127"/>
                <a:gd name="T58" fmla="*/ 495 w 1124"/>
                <a:gd name="T59" fmla="*/ 188 h 1127"/>
                <a:gd name="T60" fmla="*/ 536 w 1124"/>
                <a:gd name="T61" fmla="*/ 291 h 1127"/>
                <a:gd name="T62" fmla="*/ 526 w 1124"/>
                <a:gd name="T63" fmla="*/ 500 h 1127"/>
                <a:gd name="T64" fmla="*/ 409 w 1124"/>
                <a:gd name="T65" fmla="*/ 327 h 1127"/>
                <a:gd name="T66" fmla="*/ 391 w 1124"/>
                <a:gd name="T67" fmla="*/ 234 h 1127"/>
                <a:gd name="T68" fmla="*/ 157 w 1124"/>
                <a:gd name="T69" fmla="*/ 378 h 1127"/>
                <a:gd name="T70" fmla="*/ 177 w 1124"/>
                <a:gd name="T71" fmla="*/ 969 h 1127"/>
                <a:gd name="T72" fmla="*/ 767 w 1124"/>
                <a:gd name="T73" fmla="*/ 949 h 1127"/>
                <a:gd name="T74" fmla="*/ 833 w 1124"/>
                <a:gd name="T75" fmla="*/ 856 h 1127"/>
                <a:gd name="T76" fmla="*/ 697 w 1124"/>
                <a:gd name="T77" fmla="*/ 748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4" h="1127">
                  <a:moveTo>
                    <a:pt x="693" y="305"/>
                  </a:moveTo>
                  <a:lnTo>
                    <a:pt x="693" y="305"/>
                  </a:lnTo>
                  <a:cubicBezTo>
                    <a:pt x="682" y="308"/>
                    <a:pt x="666" y="289"/>
                    <a:pt x="659" y="262"/>
                  </a:cubicBezTo>
                  <a:lnTo>
                    <a:pt x="659" y="262"/>
                  </a:lnTo>
                  <a:cubicBezTo>
                    <a:pt x="651" y="235"/>
                    <a:pt x="654" y="211"/>
                    <a:pt x="666" y="208"/>
                  </a:cubicBezTo>
                  <a:lnTo>
                    <a:pt x="666" y="208"/>
                  </a:lnTo>
                  <a:cubicBezTo>
                    <a:pt x="677" y="204"/>
                    <a:pt x="692" y="224"/>
                    <a:pt x="699" y="250"/>
                  </a:cubicBezTo>
                  <a:lnTo>
                    <a:pt x="699" y="250"/>
                  </a:lnTo>
                  <a:cubicBezTo>
                    <a:pt x="707" y="277"/>
                    <a:pt x="704" y="302"/>
                    <a:pt x="693" y="305"/>
                  </a:cubicBezTo>
                  <a:close/>
                  <a:moveTo>
                    <a:pt x="389" y="503"/>
                  </a:moveTo>
                  <a:lnTo>
                    <a:pt x="389" y="503"/>
                  </a:lnTo>
                  <a:cubicBezTo>
                    <a:pt x="374" y="508"/>
                    <a:pt x="355" y="482"/>
                    <a:pt x="345" y="447"/>
                  </a:cubicBezTo>
                  <a:lnTo>
                    <a:pt x="345" y="447"/>
                  </a:lnTo>
                  <a:cubicBezTo>
                    <a:pt x="335" y="411"/>
                    <a:pt x="339" y="379"/>
                    <a:pt x="352" y="375"/>
                  </a:cubicBezTo>
                  <a:lnTo>
                    <a:pt x="352" y="375"/>
                  </a:lnTo>
                  <a:cubicBezTo>
                    <a:pt x="366" y="371"/>
                    <a:pt x="386" y="397"/>
                    <a:pt x="396" y="432"/>
                  </a:cubicBezTo>
                  <a:lnTo>
                    <a:pt x="396" y="432"/>
                  </a:lnTo>
                  <a:cubicBezTo>
                    <a:pt x="406" y="467"/>
                    <a:pt x="403" y="500"/>
                    <a:pt x="389" y="503"/>
                  </a:cubicBezTo>
                  <a:close/>
                  <a:moveTo>
                    <a:pt x="842" y="554"/>
                  </a:moveTo>
                  <a:lnTo>
                    <a:pt x="842" y="554"/>
                  </a:lnTo>
                  <a:cubicBezTo>
                    <a:pt x="872" y="561"/>
                    <a:pt x="894" y="576"/>
                    <a:pt x="891" y="586"/>
                  </a:cubicBezTo>
                  <a:lnTo>
                    <a:pt x="891" y="586"/>
                  </a:lnTo>
                  <a:cubicBezTo>
                    <a:pt x="889" y="597"/>
                    <a:pt x="862" y="600"/>
                    <a:pt x="832" y="592"/>
                  </a:cubicBezTo>
                  <a:lnTo>
                    <a:pt x="832" y="592"/>
                  </a:lnTo>
                  <a:cubicBezTo>
                    <a:pt x="802" y="584"/>
                    <a:pt x="780" y="570"/>
                    <a:pt x="782" y="559"/>
                  </a:cubicBezTo>
                  <a:lnTo>
                    <a:pt x="782" y="559"/>
                  </a:lnTo>
                  <a:cubicBezTo>
                    <a:pt x="785" y="548"/>
                    <a:pt x="811" y="546"/>
                    <a:pt x="842" y="554"/>
                  </a:cubicBezTo>
                  <a:close/>
                  <a:moveTo>
                    <a:pt x="697" y="748"/>
                  </a:moveTo>
                  <a:lnTo>
                    <a:pt x="697" y="748"/>
                  </a:lnTo>
                  <a:cubicBezTo>
                    <a:pt x="702" y="696"/>
                    <a:pt x="795" y="663"/>
                    <a:pt x="904" y="675"/>
                  </a:cubicBezTo>
                  <a:lnTo>
                    <a:pt x="904" y="675"/>
                  </a:lnTo>
                  <a:cubicBezTo>
                    <a:pt x="910" y="675"/>
                    <a:pt x="915" y="676"/>
                    <a:pt x="921" y="677"/>
                  </a:cubicBezTo>
                  <a:lnTo>
                    <a:pt x="921" y="677"/>
                  </a:lnTo>
                  <a:cubicBezTo>
                    <a:pt x="942" y="629"/>
                    <a:pt x="961" y="580"/>
                    <a:pt x="980" y="530"/>
                  </a:cubicBezTo>
                  <a:lnTo>
                    <a:pt x="980" y="530"/>
                  </a:lnTo>
                  <a:cubicBezTo>
                    <a:pt x="885" y="529"/>
                    <a:pt x="812" y="509"/>
                    <a:pt x="811" y="482"/>
                  </a:cubicBezTo>
                  <a:lnTo>
                    <a:pt x="811" y="482"/>
                  </a:lnTo>
                  <a:cubicBezTo>
                    <a:pt x="810" y="452"/>
                    <a:pt x="897" y="425"/>
                    <a:pt x="1007" y="421"/>
                  </a:cubicBezTo>
                  <a:lnTo>
                    <a:pt x="1007" y="421"/>
                  </a:lnTo>
                  <a:cubicBezTo>
                    <a:pt x="1011" y="421"/>
                    <a:pt x="1015" y="421"/>
                    <a:pt x="1019" y="421"/>
                  </a:cubicBezTo>
                  <a:lnTo>
                    <a:pt x="1019" y="421"/>
                  </a:lnTo>
                  <a:cubicBezTo>
                    <a:pt x="1040" y="357"/>
                    <a:pt x="1060" y="295"/>
                    <a:pt x="1075" y="240"/>
                  </a:cubicBezTo>
                  <a:lnTo>
                    <a:pt x="1075" y="240"/>
                  </a:lnTo>
                  <a:cubicBezTo>
                    <a:pt x="1026" y="236"/>
                    <a:pt x="993" y="227"/>
                    <a:pt x="992" y="215"/>
                  </a:cubicBezTo>
                  <a:lnTo>
                    <a:pt x="992" y="215"/>
                  </a:lnTo>
                  <a:cubicBezTo>
                    <a:pt x="992" y="203"/>
                    <a:pt x="1032" y="191"/>
                    <a:pt x="1091" y="183"/>
                  </a:cubicBezTo>
                  <a:lnTo>
                    <a:pt x="1091" y="183"/>
                  </a:lnTo>
                  <a:cubicBezTo>
                    <a:pt x="1113" y="99"/>
                    <a:pt x="1123" y="39"/>
                    <a:pt x="1116" y="24"/>
                  </a:cubicBezTo>
                  <a:lnTo>
                    <a:pt x="1116" y="24"/>
                  </a:lnTo>
                  <a:cubicBezTo>
                    <a:pt x="1105" y="0"/>
                    <a:pt x="964" y="28"/>
                    <a:pt x="792" y="82"/>
                  </a:cubicBezTo>
                  <a:lnTo>
                    <a:pt x="792" y="82"/>
                  </a:lnTo>
                  <a:cubicBezTo>
                    <a:pt x="795" y="95"/>
                    <a:pt x="797" y="110"/>
                    <a:pt x="799" y="126"/>
                  </a:cubicBezTo>
                  <a:lnTo>
                    <a:pt x="799" y="126"/>
                  </a:lnTo>
                  <a:cubicBezTo>
                    <a:pt x="806" y="197"/>
                    <a:pt x="796" y="256"/>
                    <a:pt x="776" y="258"/>
                  </a:cubicBezTo>
                  <a:lnTo>
                    <a:pt x="776" y="258"/>
                  </a:lnTo>
                  <a:cubicBezTo>
                    <a:pt x="756" y="260"/>
                    <a:pt x="734" y="204"/>
                    <a:pt x="727" y="134"/>
                  </a:cubicBezTo>
                  <a:lnTo>
                    <a:pt x="727" y="134"/>
                  </a:lnTo>
                  <a:cubicBezTo>
                    <a:pt x="726" y="123"/>
                    <a:pt x="725" y="113"/>
                    <a:pt x="724" y="103"/>
                  </a:cubicBezTo>
                  <a:lnTo>
                    <a:pt x="724" y="103"/>
                  </a:lnTo>
                  <a:cubicBezTo>
                    <a:pt x="649" y="128"/>
                    <a:pt x="570" y="157"/>
                    <a:pt x="495" y="188"/>
                  </a:cubicBezTo>
                  <a:lnTo>
                    <a:pt x="495" y="188"/>
                  </a:lnTo>
                  <a:cubicBezTo>
                    <a:pt x="511" y="217"/>
                    <a:pt x="525" y="252"/>
                    <a:pt x="536" y="291"/>
                  </a:cubicBezTo>
                  <a:lnTo>
                    <a:pt x="536" y="291"/>
                  </a:lnTo>
                  <a:cubicBezTo>
                    <a:pt x="566" y="397"/>
                    <a:pt x="562" y="490"/>
                    <a:pt x="526" y="500"/>
                  </a:cubicBezTo>
                  <a:lnTo>
                    <a:pt x="526" y="500"/>
                  </a:lnTo>
                  <a:cubicBezTo>
                    <a:pt x="491" y="509"/>
                    <a:pt x="439" y="433"/>
                    <a:pt x="409" y="327"/>
                  </a:cubicBezTo>
                  <a:lnTo>
                    <a:pt x="409" y="327"/>
                  </a:lnTo>
                  <a:cubicBezTo>
                    <a:pt x="400" y="294"/>
                    <a:pt x="394" y="262"/>
                    <a:pt x="391" y="234"/>
                  </a:cubicBezTo>
                  <a:lnTo>
                    <a:pt x="391" y="234"/>
                  </a:lnTo>
                  <a:cubicBezTo>
                    <a:pt x="287" y="283"/>
                    <a:pt x="200" y="333"/>
                    <a:pt x="157" y="378"/>
                  </a:cubicBezTo>
                  <a:lnTo>
                    <a:pt x="157" y="378"/>
                  </a:lnTo>
                  <a:cubicBezTo>
                    <a:pt x="0" y="546"/>
                    <a:pt x="8" y="811"/>
                    <a:pt x="177" y="969"/>
                  </a:cubicBezTo>
                  <a:lnTo>
                    <a:pt x="177" y="969"/>
                  </a:lnTo>
                  <a:cubicBezTo>
                    <a:pt x="345" y="1126"/>
                    <a:pt x="609" y="1117"/>
                    <a:pt x="767" y="949"/>
                  </a:cubicBezTo>
                  <a:lnTo>
                    <a:pt x="767" y="949"/>
                  </a:lnTo>
                  <a:cubicBezTo>
                    <a:pt x="789" y="927"/>
                    <a:pt x="811" y="895"/>
                    <a:pt x="833" y="856"/>
                  </a:cubicBezTo>
                  <a:lnTo>
                    <a:pt x="833" y="856"/>
                  </a:lnTo>
                  <a:cubicBezTo>
                    <a:pt x="750" y="836"/>
                    <a:pt x="692" y="792"/>
                    <a:pt x="697" y="74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6" name="Freeform 39">
              <a:extLst>
                <a:ext uri="{FF2B5EF4-FFF2-40B4-BE49-F238E27FC236}">
                  <a16:creationId xmlns:a16="http://schemas.microsoft.com/office/drawing/2014/main" id="{B8E5E17E-DAA0-09F5-3C3D-79F4BD47140F}"/>
                </a:ext>
              </a:extLst>
            </p:cNvPr>
            <p:cNvSpPr>
              <a:spLocks noChangeArrowheads="1"/>
            </p:cNvSpPr>
            <p:nvPr/>
          </p:nvSpPr>
          <p:spPr bwMode="auto">
            <a:xfrm>
              <a:off x="21102440" y="8342961"/>
              <a:ext cx="845929" cy="889873"/>
            </a:xfrm>
            <a:custGeom>
              <a:avLst/>
              <a:gdLst>
                <a:gd name="T0" fmla="*/ 680 w 681"/>
                <a:gd name="T1" fmla="*/ 13 h 714"/>
                <a:gd name="T2" fmla="*/ 667 w 681"/>
                <a:gd name="T3" fmla="*/ 0 h 714"/>
                <a:gd name="T4" fmla="*/ 568 w 681"/>
                <a:gd name="T5" fmla="*/ 104 h 714"/>
                <a:gd name="T6" fmla="*/ 559 w 681"/>
                <a:gd name="T7" fmla="*/ 12 h 714"/>
                <a:gd name="T8" fmla="*/ 540 w 681"/>
                <a:gd name="T9" fmla="*/ 14 h 714"/>
                <a:gd name="T10" fmla="*/ 550 w 681"/>
                <a:gd name="T11" fmla="*/ 122 h 714"/>
                <a:gd name="T12" fmla="*/ 331 w 681"/>
                <a:gd name="T13" fmla="*/ 352 h 714"/>
                <a:gd name="T14" fmla="*/ 328 w 681"/>
                <a:gd name="T15" fmla="*/ 239 h 714"/>
                <a:gd name="T16" fmla="*/ 309 w 681"/>
                <a:gd name="T17" fmla="*/ 239 h 714"/>
                <a:gd name="T18" fmla="*/ 313 w 681"/>
                <a:gd name="T19" fmla="*/ 372 h 714"/>
                <a:gd name="T20" fmla="*/ 79 w 681"/>
                <a:gd name="T21" fmla="*/ 618 h 714"/>
                <a:gd name="T22" fmla="*/ 32 w 681"/>
                <a:gd name="T23" fmla="*/ 430 h 714"/>
                <a:gd name="T24" fmla="*/ 14 w 681"/>
                <a:gd name="T25" fmla="*/ 435 h 714"/>
                <a:gd name="T26" fmla="*/ 63 w 681"/>
                <a:gd name="T27" fmla="*/ 634 h 714"/>
                <a:gd name="T28" fmla="*/ 0 w 681"/>
                <a:gd name="T29" fmla="*/ 700 h 714"/>
                <a:gd name="T30" fmla="*/ 14 w 681"/>
                <a:gd name="T31" fmla="*/ 713 h 714"/>
                <a:gd name="T32" fmla="*/ 240 w 681"/>
                <a:gd name="T33" fmla="*/ 476 h 714"/>
                <a:gd name="T34" fmla="*/ 421 w 681"/>
                <a:gd name="T35" fmla="*/ 493 h 714"/>
                <a:gd name="T36" fmla="*/ 423 w 681"/>
                <a:gd name="T37" fmla="*/ 474 h 714"/>
                <a:gd name="T38" fmla="*/ 257 w 681"/>
                <a:gd name="T39" fmla="*/ 458 h 714"/>
                <a:gd name="T40" fmla="*/ 481 w 681"/>
                <a:gd name="T41" fmla="*/ 223 h 714"/>
                <a:gd name="T42" fmla="*/ 619 w 681"/>
                <a:gd name="T43" fmla="*/ 249 h 714"/>
                <a:gd name="T44" fmla="*/ 622 w 681"/>
                <a:gd name="T45" fmla="*/ 231 h 714"/>
                <a:gd name="T46" fmla="*/ 496 w 681"/>
                <a:gd name="T47" fmla="*/ 206 h 714"/>
                <a:gd name="T48" fmla="*/ 680 w 681"/>
                <a:gd name="T49" fmla="*/ 13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1" h="714">
                  <a:moveTo>
                    <a:pt x="680" y="13"/>
                  </a:moveTo>
                  <a:lnTo>
                    <a:pt x="667" y="0"/>
                  </a:lnTo>
                  <a:lnTo>
                    <a:pt x="568" y="104"/>
                  </a:lnTo>
                  <a:lnTo>
                    <a:pt x="559" y="12"/>
                  </a:lnTo>
                  <a:lnTo>
                    <a:pt x="540" y="14"/>
                  </a:lnTo>
                  <a:lnTo>
                    <a:pt x="550" y="122"/>
                  </a:lnTo>
                  <a:lnTo>
                    <a:pt x="331" y="352"/>
                  </a:lnTo>
                  <a:lnTo>
                    <a:pt x="328" y="239"/>
                  </a:lnTo>
                  <a:lnTo>
                    <a:pt x="309" y="239"/>
                  </a:lnTo>
                  <a:lnTo>
                    <a:pt x="313" y="372"/>
                  </a:lnTo>
                  <a:lnTo>
                    <a:pt x="79" y="618"/>
                  </a:lnTo>
                  <a:lnTo>
                    <a:pt x="32" y="430"/>
                  </a:lnTo>
                  <a:lnTo>
                    <a:pt x="14" y="435"/>
                  </a:lnTo>
                  <a:lnTo>
                    <a:pt x="63" y="634"/>
                  </a:lnTo>
                  <a:lnTo>
                    <a:pt x="0" y="700"/>
                  </a:lnTo>
                  <a:lnTo>
                    <a:pt x="14" y="713"/>
                  </a:lnTo>
                  <a:lnTo>
                    <a:pt x="240" y="476"/>
                  </a:lnTo>
                  <a:lnTo>
                    <a:pt x="421" y="493"/>
                  </a:lnTo>
                  <a:lnTo>
                    <a:pt x="423" y="474"/>
                  </a:lnTo>
                  <a:lnTo>
                    <a:pt x="257" y="458"/>
                  </a:lnTo>
                  <a:lnTo>
                    <a:pt x="481" y="223"/>
                  </a:lnTo>
                  <a:lnTo>
                    <a:pt x="619" y="249"/>
                  </a:lnTo>
                  <a:lnTo>
                    <a:pt x="622" y="231"/>
                  </a:lnTo>
                  <a:lnTo>
                    <a:pt x="496" y="206"/>
                  </a:lnTo>
                  <a:lnTo>
                    <a:pt x="680" y="13"/>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7" name="Freeform 40">
              <a:extLst>
                <a:ext uri="{FF2B5EF4-FFF2-40B4-BE49-F238E27FC236}">
                  <a16:creationId xmlns:a16="http://schemas.microsoft.com/office/drawing/2014/main" id="{3527513A-2589-AAF7-3303-2307B3E8276A}"/>
                </a:ext>
              </a:extLst>
            </p:cNvPr>
            <p:cNvSpPr>
              <a:spLocks noChangeArrowheads="1"/>
            </p:cNvSpPr>
            <p:nvPr/>
          </p:nvSpPr>
          <p:spPr bwMode="auto">
            <a:xfrm>
              <a:off x="12912303" y="9507483"/>
              <a:ext cx="2817935" cy="1933552"/>
            </a:xfrm>
            <a:custGeom>
              <a:avLst/>
              <a:gdLst>
                <a:gd name="T0" fmla="*/ 1359 w 2264"/>
                <a:gd name="T1" fmla="*/ 506 h 1551"/>
                <a:gd name="T2" fmla="*/ 1298 w 2264"/>
                <a:gd name="T3" fmla="*/ 567 h 1551"/>
                <a:gd name="T4" fmla="*/ 1311 w 2264"/>
                <a:gd name="T5" fmla="*/ 481 h 1551"/>
                <a:gd name="T6" fmla="*/ 1373 w 2264"/>
                <a:gd name="T7" fmla="*/ 420 h 1551"/>
                <a:gd name="T8" fmla="*/ 1262 w 2264"/>
                <a:gd name="T9" fmla="*/ 1029 h 1551"/>
                <a:gd name="T10" fmla="*/ 1180 w 2264"/>
                <a:gd name="T11" fmla="*/ 1058 h 1551"/>
                <a:gd name="T12" fmla="*/ 1229 w 2264"/>
                <a:gd name="T13" fmla="*/ 986 h 1551"/>
                <a:gd name="T14" fmla="*/ 1312 w 2264"/>
                <a:gd name="T15" fmla="*/ 958 h 1551"/>
                <a:gd name="T16" fmla="*/ 1262 w 2264"/>
                <a:gd name="T17" fmla="*/ 1029 h 1551"/>
                <a:gd name="T18" fmla="*/ 671 w 2264"/>
                <a:gd name="T19" fmla="*/ 214 h 1551"/>
                <a:gd name="T20" fmla="*/ 622 w 2264"/>
                <a:gd name="T21" fmla="*/ 141 h 1551"/>
                <a:gd name="T22" fmla="*/ 625 w 2264"/>
                <a:gd name="T23" fmla="*/ 54 h 1551"/>
                <a:gd name="T24" fmla="*/ 674 w 2264"/>
                <a:gd name="T25" fmla="*/ 127 h 1551"/>
                <a:gd name="T26" fmla="*/ 2022 w 2264"/>
                <a:gd name="T27" fmla="*/ 338 h 1551"/>
                <a:gd name="T28" fmla="*/ 1926 w 2264"/>
                <a:gd name="T29" fmla="*/ 474 h 1551"/>
                <a:gd name="T30" fmla="*/ 1622 w 2264"/>
                <a:gd name="T31" fmla="*/ 121 h 1551"/>
                <a:gd name="T32" fmla="*/ 1620 w 2264"/>
                <a:gd name="T33" fmla="*/ 113 h 1551"/>
                <a:gd name="T34" fmla="*/ 1337 w 2264"/>
                <a:gd name="T35" fmla="*/ 49 h 1551"/>
                <a:gd name="T36" fmla="*/ 1303 w 2264"/>
                <a:gd name="T37" fmla="*/ 378 h 1551"/>
                <a:gd name="T38" fmla="*/ 1090 w 2264"/>
                <a:gd name="T39" fmla="*/ 82 h 1551"/>
                <a:gd name="T40" fmla="*/ 1075 w 2264"/>
                <a:gd name="T41" fmla="*/ 18 h 1551"/>
                <a:gd name="T42" fmla="*/ 868 w 2264"/>
                <a:gd name="T43" fmla="*/ 6 h 1551"/>
                <a:gd name="T44" fmla="*/ 872 w 2264"/>
                <a:gd name="T45" fmla="*/ 262 h 1551"/>
                <a:gd name="T46" fmla="*/ 740 w 2264"/>
                <a:gd name="T47" fmla="*/ 39 h 1551"/>
                <a:gd name="T48" fmla="*/ 730 w 2264"/>
                <a:gd name="T49" fmla="*/ 2 h 1551"/>
                <a:gd name="T50" fmla="*/ 421 w 2264"/>
                <a:gd name="T51" fmla="*/ 6 h 1551"/>
                <a:gd name="T52" fmla="*/ 410 w 2264"/>
                <a:gd name="T53" fmla="*/ 121 h 1551"/>
                <a:gd name="T54" fmla="*/ 332 w 2264"/>
                <a:gd name="T55" fmla="*/ 10 h 1551"/>
                <a:gd name="T56" fmla="*/ 8 w 2264"/>
                <a:gd name="T57" fmla="*/ 64 h 1551"/>
                <a:gd name="T58" fmla="*/ 226 w 2264"/>
                <a:gd name="T59" fmla="*/ 527 h 1551"/>
                <a:gd name="T60" fmla="*/ 254 w 2264"/>
                <a:gd name="T61" fmla="*/ 515 h 1551"/>
                <a:gd name="T62" fmla="*/ 515 w 2264"/>
                <a:gd name="T63" fmla="*/ 492 h 1551"/>
                <a:gd name="T64" fmla="*/ 314 w 2264"/>
                <a:gd name="T65" fmla="*/ 661 h 1551"/>
                <a:gd name="T66" fmla="*/ 310 w 2264"/>
                <a:gd name="T67" fmla="*/ 663 h 1551"/>
                <a:gd name="T68" fmla="*/ 490 w 2264"/>
                <a:gd name="T69" fmla="*/ 919 h 1551"/>
                <a:gd name="T70" fmla="*/ 580 w 2264"/>
                <a:gd name="T71" fmla="*/ 875 h 1551"/>
                <a:gd name="T72" fmla="*/ 896 w 2264"/>
                <a:gd name="T73" fmla="*/ 863 h 1551"/>
                <a:gd name="T74" fmla="*/ 666 w 2264"/>
                <a:gd name="T75" fmla="*/ 1081 h 1551"/>
                <a:gd name="T76" fmla="*/ 637 w 2264"/>
                <a:gd name="T77" fmla="*/ 1092 h 1551"/>
                <a:gd name="T78" fmla="*/ 1040 w 2264"/>
                <a:gd name="T79" fmla="*/ 1401 h 1551"/>
                <a:gd name="T80" fmla="*/ 1138 w 2264"/>
                <a:gd name="T81" fmla="*/ 1243 h 1551"/>
                <a:gd name="T82" fmla="*/ 1432 w 2264"/>
                <a:gd name="T83" fmla="*/ 1103 h 1551"/>
                <a:gd name="T84" fmla="*/ 1339 w 2264"/>
                <a:gd name="T85" fmla="*/ 1415 h 1551"/>
                <a:gd name="T86" fmla="*/ 1286 w 2264"/>
                <a:gd name="T87" fmla="*/ 1470 h 1551"/>
                <a:gd name="T88" fmla="*/ 2167 w 2264"/>
                <a:gd name="T89" fmla="*/ 1061 h 1551"/>
                <a:gd name="T90" fmla="*/ 2022 w 2264"/>
                <a:gd name="T91" fmla="*/ 338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64" h="1551">
                  <a:moveTo>
                    <a:pt x="1359" y="506"/>
                  </a:moveTo>
                  <a:lnTo>
                    <a:pt x="1359" y="506"/>
                  </a:lnTo>
                  <a:cubicBezTo>
                    <a:pt x="1338" y="547"/>
                    <a:pt x="1311" y="574"/>
                    <a:pt x="1298" y="567"/>
                  </a:cubicBezTo>
                  <a:lnTo>
                    <a:pt x="1298" y="567"/>
                  </a:lnTo>
                  <a:cubicBezTo>
                    <a:pt x="1284" y="560"/>
                    <a:pt x="1290" y="522"/>
                    <a:pt x="1311" y="481"/>
                  </a:cubicBezTo>
                  <a:lnTo>
                    <a:pt x="1311" y="481"/>
                  </a:lnTo>
                  <a:cubicBezTo>
                    <a:pt x="1332" y="440"/>
                    <a:pt x="1359" y="413"/>
                    <a:pt x="1373" y="420"/>
                  </a:cubicBezTo>
                  <a:lnTo>
                    <a:pt x="1373" y="420"/>
                  </a:lnTo>
                  <a:cubicBezTo>
                    <a:pt x="1386" y="426"/>
                    <a:pt x="1380" y="465"/>
                    <a:pt x="1359" y="506"/>
                  </a:cubicBezTo>
                  <a:close/>
                  <a:moveTo>
                    <a:pt x="1262" y="1029"/>
                  </a:moveTo>
                  <a:lnTo>
                    <a:pt x="1262" y="1029"/>
                  </a:lnTo>
                  <a:cubicBezTo>
                    <a:pt x="1225" y="1057"/>
                    <a:pt x="1189" y="1070"/>
                    <a:pt x="1180" y="1058"/>
                  </a:cubicBezTo>
                  <a:lnTo>
                    <a:pt x="1180" y="1058"/>
                  </a:lnTo>
                  <a:cubicBezTo>
                    <a:pt x="1170" y="1046"/>
                    <a:pt x="1193" y="1013"/>
                    <a:pt x="1229" y="986"/>
                  </a:cubicBezTo>
                  <a:lnTo>
                    <a:pt x="1229" y="986"/>
                  </a:lnTo>
                  <a:cubicBezTo>
                    <a:pt x="1265" y="958"/>
                    <a:pt x="1303" y="946"/>
                    <a:pt x="1312" y="958"/>
                  </a:cubicBezTo>
                  <a:lnTo>
                    <a:pt x="1312" y="958"/>
                  </a:lnTo>
                  <a:cubicBezTo>
                    <a:pt x="1320" y="970"/>
                    <a:pt x="1298" y="1002"/>
                    <a:pt x="1262" y="1029"/>
                  </a:cubicBezTo>
                  <a:close/>
                  <a:moveTo>
                    <a:pt x="671" y="214"/>
                  </a:moveTo>
                  <a:lnTo>
                    <a:pt x="671" y="214"/>
                  </a:lnTo>
                  <a:cubicBezTo>
                    <a:pt x="656" y="218"/>
                    <a:pt x="634" y="185"/>
                    <a:pt x="622" y="141"/>
                  </a:cubicBezTo>
                  <a:lnTo>
                    <a:pt x="622" y="141"/>
                  </a:lnTo>
                  <a:cubicBezTo>
                    <a:pt x="609" y="98"/>
                    <a:pt x="611" y="59"/>
                    <a:pt x="625" y="54"/>
                  </a:cubicBezTo>
                  <a:lnTo>
                    <a:pt x="625" y="54"/>
                  </a:lnTo>
                  <a:cubicBezTo>
                    <a:pt x="640" y="50"/>
                    <a:pt x="661" y="83"/>
                    <a:pt x="674" y="127"/>
                  </a:cubicBezTo>
                  <a:lnTo>
                    <a:pt x="674" y="127"/>
                  </a:lnTo>
                  <a:cubicBezTo>
                    <a:pt x="687" y="171"/>
                    <a:pt x="685" y="210"/>
                    <a:pt x="671" y="214"/>
                  </a:cubicBezTo>
                  <a:close/>
                  <a:moveTo>
                    <a:pt x="2022" y="338"/>
                  </a:moveTo>
                  <a:lnTo>
                    <a:pt x="2022" y="338"/>
                  </a:lnTo>
                  <a:cubicBezTo>
                    <a:pt x="2006" y="410"/>
                    <a:pt x="1973" y="461"/>
                    <a:pt x="1926" y="474"/>
                  </a:cubicBezTo>
                  <a:lnTo>
                    <a:pt x="1926" y="474"/>
                  </a:lnTo>
                  <a:cubicBezTo>
                    <a:pt x="1822" y="503"/>
                    <a:pt x="1685" y="345"/>
                    <a:pt x="1622" y="121"/>
                  </a:cubicBezTo>
                  <a:lnTo>
                    <a:pt x="1622" y="121"/>
                  </a:lnTo>
                  <a:cubicBezTo>
                    <a:pt x="1621" y="118"/>
                    <a:pt x="1620" y="116"/>
                    <a:pt x="1620" y="113"/>
                  </a:cubicBezTo>
                  <a:lnTo>
                    <a:pt x="1620" y="113"/>
                  </a:lnTo>
                  <a:cubicBezTo>
                    <a:pt x="1535" y="87"/>
                    <a:pt x="1439" y="66"/>
                    <a:pt x="1337" y="49"/>
                  </a:cubicBezTo>
                  <a:lnTo>
                    <a:pt x="1337" y="49"/>
                  </a:lnTo>
                  <a:cubicBezTo>
                    <a:pt x="1378" y="217"/>
                    <a:pt x="1364" y="360"/>
                    <a:pt x="1303" y="378"/>
                  </a:cubicBezTo>
                  <a:lnTo>
                    <a:pt x="1303" y="378"/>
                  </a:lnTo>
                  <a:cubicBezTo>
                    <a:pt x="1237" y="396"/>
                    <a:pt x="1142" y="264"/>
                    <a:pt x="1090" y="82"/>
                  </a:cubicBezTo>
                  <a:lnTo>
                    <a:pt x="1090" y="82"/>
                  </a:lnTo>
                  <a:cubicBezTo>
                    <a:pt x="1084" y="60"/>
                    <a:pt x="1079" y="39"/>
                    <a:pt x="1075" y="18"/>
                  </a:cubicBezTo>
                  <a:lnTo>
                    <a:pt x="1075" y="18"/>
                  </a:lnTo>
                  <a:cubicBezTo>
                    <a:pt x="1006" y="12"/>
                    <a:pt x="937" y="9"/>
                    <a:pt x="868" y="6"/>
                  </a:cubicBezTo>
                  <a:lnTo>
                    <a:pt x="868" y="6"/>
                  </a:lnTo>
                  <a:cubicBezTo>
                    <a:pt x="905" y="138"/>
                    <a:pt x="907" y="253"/>
                    <a:pt x="872" y="262"/>
                  </a:cubicBezTo>
                  <a:lnTo>
                    <a:pt x="872" y="262"/>
                  </a:lnTo>
                  <a:cubicBezTo>
                    <a:pt x="837" y="272"/>
                    <a:pt x="777" y="173"/>
                    <a:pt x="740" y="39"/>
                  </a:cubicBezTo>
                  <a:lnTo>
                    <a:pt x="740" y="39"/>
                  </a:lnTo>
                  <a:cubicBezTo>
                    <a:pt x="736" y="27"/>
                    <a:pt x="733" y="14"/>
                    <a:pt x="730" y="2"/>
                  </a:cubicBezTo>
                  <a:lnTo>
                    <a:pt x="730" y="2"/>
                  </a:lnTo>
                  <a:cubicBezTo>
                    <a:pt x="621" y="0"/>
                    <a:pt x="515" y="2"/>
                    <a:pt x="421" y="6"/>
                  </a:cubicBezTo>
                  <a:lnTo>
                    <a:pt x="421" y="6"/>
                  </a:lnTo>
                  <a:cubicBezTo>
                    <a:pt x="430" y="71"/>
                    <a:pt x="427" y="116"/>
                    <a:pt x="410" y="121"/>
                  </a:cubicBezTo>
                  <a:lnTo>
                    <a:pt x="410" y="121"/>
                  </a:lnTo>
                  <a:cubicBezTo>
                    <a:pt x="391" y="126"/>
                    <a:pt x="361" y="81"/>
                    <a:pt x="332" y="10"/>
                  </a:cubicBezTo>
                  <a:lnTo>
                    <a:pt x="332" y="10"/>
                  </a:lnTo>
                  <a:cubicBezTo>
                    <a:pt x="144" y="22"/>
                    <a:pt x="15" y="43"/>
                    <a:pt x="8" y="64"/>
                  </a:cubicBezTo>
                  <a:lnTo>
                    <a:pt x="8" y="64"/>
                  </a:lnTo>
                  <a:cubicBezTo>
                    <a:pt x="0" y="91"/>
                    <a:pt x="85" y="289"/>
                    <a:pt x="226" y="527"/>
                  </a:cubicBezTo>
                  <a:lnTo>
                    <a:pt x="226" y="527"/>
                  </a:lnTo>
                  <a:cubicBezTo>
                    <a:pt x="235" y="523"/>
                    <a:pt x="244" y="519"/>
                    <a:pt x="254" y="515"/>
                  </a:cubicBezTo>
                  <a:lnTo>
                    <a:pt x="254" y="515"/>
                  </a:lnTo>
                  <a:cubicBezTo>
                    <a:pt x="381" y="462"/>
                    <a:pt x="498" y="451"/>
                    <a:pt x="515" y="492"/>
                  </a:cubicBezTo>
                  <a:lnTo>
                    <a:pt x="515" y="492"/>
                  </a:lnTo>
                  <a:cubicBezTo>
                    <a:pt x="532" y="532"/>
                    <a:pt x="442" y="608"/>
                    <a:pt x="314" y="661"/>
                  </a:cubicBezTo>
                  <a:lnTo>
                    <a:pt x="314" y="661"/>
                  </a:lnTo>
                  <a:cubicBezTo>
                    <a:pt x="313" y="662"/>
                    <a:pt x="311" y="662"/>
                    <a:pt x="310" y="663"/>
                  </a:cubicBezTo>
                  <a:lnTo>
                    <a:pt x="310" y="663"/>
                  </a:lnTo>
                  <a:cubicBezTo>
                    <a:pt x="365" y="748"/>
                    <a:pt x="425" y="835"/>
                    <a:pt x="490" y="919"/>
                  </a:cubicBezTo>
                  <a:lnTo>
                    <a:pt x="490" y="919"/>
                  </a:lnTo>
                  <a:cubicBezTo>
                    <a:pt x="517" y="903"/>
                    <a:pt x="547" y="888"/>
                    <a:pt x="580" y="875"/>
                  </a:cubicBezTo>
                  <a:lnTo>
                    <a:pt x="580" y="875"/>
                  </a:lnTo>
                  <a:cubicBezTo>
                    <a:pt x="731" y="811"/>
                    <a:pt x="873" y="806"/>
                    <a:pt x="896" y="863"/>
                  </a:cubicBezTo>
                  <a:lnTo>
                    <a:pt x="896" y="863"/>
                  </a:lnTo>
                  <a:cubicBezTo>
                    <a:pt x="920" y="920"/>
                    <a:pt x="817" y="1017"/>
                    <a:pt x="666" y="1081"/>
                  </a:cubicBezTo>
                  <a:lnTo>
                    <a:pt x="666" y="1081"/>
                  </a:lnTo>
                  <a:cubicBezTo>
                    <a:pt x="656" y="1085"/>
                    <a:pt x="646" y="1089"/>
                    <a:pt x="637" y="1092"/>
                  </a:cubicBezTo>
                  <a:lnTo>
                    <a:pt x="637" y="1092"/>
                  </a:lnTo>
                  <a:cubicBezTo>
                    <a:pt x="764" y="1229"/>
                    <a:pt x="901" y="1342"/>
                    <a:pt x="1040" y="1401"/>
                  </a:cubicBezTo>
                  <a:lnTo>
                    <a:pt x="1040" y="1401"/>
                  </a:lnTo>
                  <a:cubicBezTo>
                    <a:pt x="1060" y="1351"/>
                    <a:pt x="1093" y="1296"/>
                    <a:pt x="1138" y="1243"/>
                  </a:cubicBezTo>
                  <a:lnTo>
                    <a:pt x="1138" y="1243"/>
                  </a:lnTo>
                  <a:cubicBezTo>
                    <a:pt x="1244" y="1119"/>
                    <a:pt x="1376" y="1056"/>
                    <a:pt x="1432" y="1103"/>
                  </a:cubicBezTo>
                  <a:lnTo>
                    <a:pt x="1432" y="1103"/>
                  </a:lnTo>
                  <a:cubicBezTo>
                    <a:pt x="1487" y="1150"/>
                    <a:pt x="1446" y="1290"/>
                    <a:pt x="1339" y="1415"/>
                  </a:cubicBezTo>
                  <a:lnTo>
                    <a:pt x="1339" y="1415"/>
                  </a:lnTo>
                  <a:cubicBezTo>
                    <a:pt x="1322" y="1435"/>
                    <a:pt x="1304" y="1454"/>
                    <a:pt x="1286" y="1470"/>
                  </a:cubicBezTo>
                  <a:lnTo>
                    <a:pt x="1286" y="1470"/>
                  </a:lnTo>
                  <a:cubicBezTo>
                    <a:pt x="1734" y="1550"/>
                    <a:pt x="2063" y="1353"/>
                    <a:pt x="2167" y="1061"/>
                  </a:cubicBezTo>
                  <a:lnTo>
                    <a:pt x="2167" y="1061"/>
                  </a:lnTo>
                  <a:cubicBezTo>
                    <a:pt x="2260" y="798"/>
                    <a:pt x="2263" y="552"/>
                    <a:pt x="2022" y="33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8" name="Freeform 41">
              <a:extLst>
                <a:ext uri="{FF2B5EF4-FFF2-40B4-BE49-F238E27FC236}">
                  <a16:creationId xmlns:a16="http://schemas.microsoft.com/office/drawing/2014/main" id="{BC3E8B35-A08C-61F6-A058-79C6F5D46636}"/>
                </a:ext>
              </a:extLst>
            </p:cNvPr>
            <p:cNvSpPr>
              <a:spLocks noChangeArrowheads="1"/>
            </p:cNvSpPr>
            <p:nvPr/>
          </p:nvSpPr>
          <p:spPr bwMode="auto">
            <a:xfrm>
              <a:off x="13148509" y="9666787"/>
              <a:ext cx="2224682" cy="1175512"/>
            </a:xfrm>
            <a:custGeom>
              <a:avLst/>
              <a:gdLst>
                <a:gd name="T0" fmla="*/ 1786 w 1787"/>
                <a:gd name="T1" fmla="*/ 929 h 943"/>
                <a:gd name="T2" fmla="*/ 1406 w 1787"/>
                <a:gd name="T3" fmla="*/ 731 h 943"/>
                <a:gd name="T4" fmla="*/ 1369 w 1787"/>
                <a:gd name="T5" fmla="*/ 232 h 943"/>
                <a:gd name="T6" fmla="*/ 1355 w 1787"/>
                <a:gd name="T7" fmla="*/ 233 h 943"/>
                <a:gd name="T8" fmla="*/ 1390 w 1787"/>
                <a:gd name="T9" fmla="*/ 722 h 943"/>
                <a:gd name="T10" fmla="*/ 900 w 1787"/>
                <a:gd name="T11" fmla="*/ 466 h 943"/>
                <a:gd name="T12" fmla="*/ 836 w 1787"/>
                <a:gd name="T13" fmla="*/ 151 h 943"/>
                <a:gd name="T14" fmla="*/ 821 w 1787"/>
                <a:gd name="T15" fmla="*/ 154 h 943"/>
                <a:gd name="T16" fmla="*/ 882 w 1787"/>
                <a:gd name="T17" fmla="*/ 457 h 943"/>
                <a:gd name="T18" fmla="*/ 430 w 1787"/>
                <a:gd name="T19" fmla="*/ 221 h 943"/>
                <a:gd name="T20" fmla="*/ 356 w 1787"/>
                <a:gd name="T21" fmla="*/ 20 h 943"/>
                <a:gd name="T22" fmla="*/ 342 w 1787"/>
                <a:gd name="T23" fmla="*/ 25 h 943"/>
                <a:gd name="T24" fmla="*/ 410 w 1787"/>
                <a:gd name="T25" fmla="*/ 211 h 943"/>
                <a:gd name="T26" fmla="*/ 7 w 1787"/>
                <a:gd name="T27" fmla="*/ 0 h 943"/>
                <a:gd name="T28" fmla="*/ 0 w 1787"/>
                <a:gd name="T29" fmla="*/ 14 h 943"/>
                <a:gd name="T30" fmla="*/ 208 w 1787"/>
                <a:gd name="T31" fmla="*/ 123 h 943"/>
                <a:gd name="T32" fmla="*/ 84 w 1787"/>
                <a:gd name="T33" fmla="*/ 174 h 943"/>
                <a:gd name="T34" fmla="*/ 90 w 1787"/>
                <a:gd name="T35" fmla="*/ 188 h 943"/>
                <a:gd name="T36" fmla="*/ 225 w 1787"/>
                <a:gd name="T37" fmla="*/ 132 h 943"/>
                <a:gd name="T38" fmla="*/ 653 w 1787"/>
                <a:gd name="T39" fmla="*/ 354 h 943"/>
                <a:gd name="T40" fmla="*/ 382 w 1787"/>
                <a:gd name="T41" fmla="*/ 552 h 943"/>
                <a:gd name="T42" fmla="*/ 391 w 1787"/>
                <a:gd name="T43" fmla="*/ 564 h 943"/>
                <a:gd name="T44" fmla="*/ 668 w 1787"/>
                <a:gd name="T45" fmla="*/ 362 h 943"/>
                <a:gd name="T46" fmla="*/ 1133 w 1787"/>
                <a:gd name="T47" fmla="*/ 605 h 943"/>
                <a:gd name="T48" fmla="*/ 815 w 1787"/>
                <a:gd name="T49" fmla="*/ 894 h 943"/>
                <a:gd name="T50" fmla="*/ 826 w 1787"/>
                <a:gd name="T51" fmla="*/ 905 h 943"/>
                <a:gd name="T52" fmla="*/ 1147 w 1787"/>
                <a:gd name="T53" fmla="*/ 612 h 943"/>
                <a:gd name="T54" fmla="*/ 1779 w 1787"/>
                <a:gd name="T55" fmla="*/ 942 h 943"/>
                <a:gd name="T56" fmla="*/ 1786 w 1787"/>
                <a:gd name="T57" fmla="*/ 929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7" h="943">
                  <a:moveTo>
                    <a:pt x="1786" y="929"/>
                  </a:moveTo>
                  <a:lnTo>
                    <a:pt x="1406" y="731"/>
                  </a:lnTo>
                  <a:lnTo>
                    <a:pt x="1369" y="232"/>
                  </a:lnTo>
                  <a:lnTo>
                    <a:pt x="1355" y="233"/>
                  </a:lnTo>
                  <a:lnTo>
                    <a:pt x="1390" y="722"/>
                  </a:lnTo>
                  <a:lnTo>
                    <a:pt x="900" y="466"/>
                  </a:lnTo>
                  <a:lnTo>
                    <a:pt x="836" y="151"/>
                  </a:lnTo>
                  <a:lnTo>
                    <a:pt x="821" y="154"/>
                  </a:lnTo>
                  <a:lnTo>
                    <a:pt x="882" y="457"/>
                  </a:lnTo>
                  <a:lnTo>
                    <a:pt x="430" y="221"/>
                  </a:lnTo>
                  <a:lnTo>
                    <a:pt x="356" y="20"/>
                  </a:lnTo>
                  <a:lnTo>
                    <a:pt x="342" y="25"/>
                  </a:lnTo>
                  <a:lnTo>
                    <a:pt x="410" y="211"/>
                  </a:lnTo>
                  <a:lnTo>
                    <a:pt x="7" y="0"/>
                  </a:lnTo>
                  <a:lnTo>
                    <a:pt x="0" y="14"/>
                  </a:lnTo>
                  <a:lnTo>
                    <a:pt x="208" y="123"/>
                  </a:lnTo>
                  <a:lnTo>
                    <a:pt x="84" y="174"/>
                  </a:lnTo>
                  <a:lnTo>
                    <a:pt x="90" y="188"/>
                  </a:lnTo>
                  <a:lnTo>
                    <a:pt x="225" y="132"/>
                  </a:lnTo>
                  <a:lnTo>
                    <a:pt x="653" y="354"/>
                  </a:lnTo>
                  <a:lnTo>
                    <a:pt x="382" y="552"/>
                  </a:lnTo>
                  <a:lnTo>
                    <a:pt x="391" y="564"/>
                  </a:lnTo>
                  <a:lnTo>
                    <a:pt x="668" y="362"/>
                  </a:lnTo>
                  <a:lnTo>
                    <a:pt x="1133" y="605"/>
                  </a:lnTo>
                  <a:lnTo>
                    <a:pt x="815" y="894"/>
                  </a:lnTo>
                  <a:lnTo>
                    <a:pt x="826" y="905"/>
                  </a:lnTo>
                  <a:lnTo>
                    <a:pt x="1147" y="612"/>
                  </a:lnTo>
                  <a:lnTo>
                    <a:pt x="1779" y="942"/>
                  </a:lnTo>
                  <a:lnTo>
                    <a:pt x="1786" y="929"/>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9" name="Freeform 42">
              <a:extLst>
                <a:ext uri="{FF2B5EF4-FFF2-40B4-BE49-F238E27FC236}">
                  <a16:creationId xmlns:a16="http://schemas.microsoft.com/office/drawing/2014/main" id="{4780A502-61B6-1E9B-CCA6-13E3A184468F}"/>
                </a:ext>
              </a:extLst>
            </p:cNvPr>
            <p:cNvSpPr>
              <a:spLocks noChangeArrowheads="1"/>
            </p:cNvSpPr>
            <p:nvPr/>
          </p:nvSpPr>
          <p:spPr bwMode="auto">
            <a:xfrm>
              <a:off x="19850022" y="5096573"/>
              <a:ext cx="807476" cy="1675377"/>
            </a:xfrm>
            <a:custGeom>
              <a:avLst/>
              <a:gdLst>
                <a:gd name="T0" fmla="*/ 511 w 647"/>
                <a:gd name="T1" fmla="*/ 731 h 1347"/>
                <a:gd name="T2" fmla="*/ 567 w 647"/>
                <a:gd name="T3" fmla="*/ 732 h 1347"/>
                <a:gd name="T4" fmla="*/ 522 w 647"/>
                <a:gd name="T5" fmla="*/ 767 h 1347"/>
                <a:gd name="T6" fmla="*/ 466 w 647"/>
                <a:gd name="T7" fmla="*/ 765 h 1347"/>
                <a:gd name="T8" fmla="*/ 601 w 647"/>
                <a:gd name="T9" fmla="*/ 965 h 1347"/>
                <a:gd name="T10" fmla="*/ 402 w 647"/>
                <a:gd name="T11" fmla="*/ 998 h 1347"/>
                <a:gd name="T12" fmla="*/ 564 w 647"/>
                <a:gd name="T13" fmla="*/ 877 h 1347"/>
                <a:gd name="T14" fmla="*/ 638 w 647"/>
                <a:gd name="T15" fmla="*/ 850 h 1347"/>
                <a:gd name="T16" fmla="*/ 600 w 647"/>
                <a:gd name="T17" fmla="*/ 635 h 1347"/>
                <a:gd name="T18" fmla="*/ 479 w 647"/>
                <a:gd name="T19" fmla="*/ 663 h 1347"/>
                <a:gd name="T20" fmla="*/ 554 w 647"/>
                <a:gd name="T21" fmla="*/ 550 h 1347"/>
                <a:gd name="T22" fmla="*/ 577 w 647"/>
                <a:gd name="T23" fmla="*/ 535 h 1347"/>
                <a:gd name="T24" fmla="*/ 521 w 647"/>
                <a:gd name="T25" fmla="*/ 319 h 1347"/>
                <a:gd name="T26" fmla="*/ 431 w 647"/>
                <a:gd name="T27" fmla="*/ 345 h 1347"/>
                <a:gd name="T28" fmla="*/ 486 w 647"/>
                <a:gd name="T29" fmla="*/ 265 h 1347"/>
                <a:gd name="T30" fmla="*/ 501 w 647"/>
                <a:gd name="T31" fmla="*/ 254 h 1347"/>
                <a:gd name="T32" fmla="*/ 402 w 647"/>
                <a:gd name="T33" fmla="*/ 3 h 1347"/>
                <a:gd name="T34" fmla="*/ 222 w 647"/>
                <a:gd name="T35" fmla="*/ 336 h 1347"/>
                <a:gd name="T36" fmla="*/ 256 w 647"/>
                <a:gd name="T37" fmla="*/ 357 h 1347"/>
                <a:gd name="T38" fmla="*/ 312 w 647"/>
                <a:gd name="T39" fmla="*/ 438 h 1347"/>
                <a:gd name="T40" fmla="*/ 219 w 647"/>
                <a:gd name="T41" fmla="*/ 410 h 1347"/>
                <a:gd name="T42" fmla="*/ 197 w 647"/>
                <a:gd name="T43" fmla="*/ 392 h 1347"/>
                <a:gd name="T44" fmla="*/ 106 w 647"/>
                <a:gd name="T45" fmla="*/ 621 h 1347"/>
                <a:gd name="T46" fmla="*/ 150 w 647"/>
                <a:gd name="T47" fmla="*/ 650 h 1347"/>
                <a:gd name="T48" fmla="*/ 252 w 647"/>
                <a:gd name="T49" fmla="*/ 785 h 1347"/>
                <a:gd name="T50" fmla="*/ 92 w 647"/>
                <a:gd name="T51" fmla="*/ 731 h 1347"/>
                <a:gd name="T52" fmla="*/ 73 w 647"/>
                <a:gd name="T53" fmla="*/ 716 h 1347"/>
                <a:gd name="T54" fmla="*/ 20 w 647"/>
                <a:gd name="T55" fmla="*/ 921 h 1347"/>
                <a:gd name="T56" fmla="*/ 295 w 647"/>
                <a:gd name="T57" fmla="*/ 1329 h 1347"/>
                <a:gd name="T58" fmla="*/ 644 w 647"/>
                <a:gd name="T59" fmla="*/ 983 h 1347"/>
                <a:gd name="T60" fmla="*/ 646 w 647"/>
                <a:gd name="T61" fmla="*/ 945 h 1347"/>
                <a:gd name="T62" fmla="*/ 601 w 647"/>
                <a:gd name="T63" fmla="*/ 965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7" h="1347">
                  <a:moveTo>
                    <a:pt x="511" y="731"/>
                  </a:moveTo>
                  <a:lnTo>
                    <a:pt x="511" y="731"/>
                  </a:lnTo>
                  <a:cubicBezTo>
                    <a:pt x="539" y="722"/>
                    <a:pt x="564" y="723"/>
                    <a:pt x="567" y="732"/>
                  </a:cubicBezTo>
                  <a:lnTo>
                    <a:pt x="567" y="732"/>
                  </a:lnTo>
                  <a:cubicBezTo>
                    <a:pt x="571" y="742"/>
                    <a:pt x="550" y="757"/>
                    <a:pt x="522" y="767"/>
                  </a:cubicBezTo>
                  <a:lnTo>
                    <a:pt x="522" y="767"/>
                  </a:lnTo>
                  <a:cubicBezTo>
                    <a:pt x="495" y="775"/>
                    <a:pt x="469" y="775"/>
                    <a:pt x="466" y="765"/>
                  </a:cubicBezTo>
                  <a:lnTo>
                    <a:pt x="466" y="765"/>
                  </a:lnTo>
                  <a:cubicBezTo>
                    <a:pt x="463" y="755"/>
                    <a:pt x="483" y="740"/>
                    <a:pt x="511" y="731"/>
                  </a:cubicBezTo>
                  <a:close/>
                  <a:moveTo>
                    <a:pt x="601" y="965"/>
                  </a:moveTo>
                  <a:lnTo>
                    <a:pt x="601" y="965"/>
                  </a:lnTo>
                  <a:cubicBezTo>
                    <a:pt x="502" y="1008"/>
                    <a:pt x="413" y="1022"/>
                    <a:pt x="402" y="998"/>
                  </a:cubicBezTo>
                  <a:lnTo>
                    <a:pt x="402" y="998"/>
                  </a:lnTo>
                  <a:cubicBezTo>
                    <a:pt x="392" y="973"/>
                    <a:pt x="464" y="920"/>
                    <a:pt x="564" y="877"/>
                  </a:cubicBezTo>
                  <a:lnTo>
                    <a:pt x="564" y="877"/>
                  </a:lnTo>
                  <a:cubicBezTo>
                    <a:pt x="589" y="866"/>
                    <a:pt x="615" y="857"/>
                    <a:pt x="638" y="850"/>
                  </a:cubicBezTo>
                  <a:lnTo>
                    <a:pt x="638" y="850"/>
                  </a:lnTo>
                  <a:cubicBezTo>
                    <a:pt x="630" y="787"/>
                    <a:pt x="617" y="713"/>
                    <a:pt x="600" y="635"/>
                  </a:cubicBezTo>
                  <a:lnTo>
                    <a:pt x="600" y="635"/>
                  </a:lnTo>
                  <a:cubicBezTo>
                    <a:pt x="547" y="670"/>
                    <a:pt x="494" y="683"/>
                    <a:pt x="479" y="663"/>
                  </a:cubicBezTo>
                  <a:lnTo>
                    <a:pt x="479" y="663"/>
                  </a:lnTo>
                  <a:cubicBezTo>
                    <a:pt x="463" y="642"/>
                    <a:pt x="497" y="591"/>
                    <a:pt x="554" y="550"/>
                  </a:cubicBezTo>
                  <a:lnTo>
                    <a:pt x="554" y="550"/>
                  </a:lnTo>
                  <a:cubicBezTo>
                    <a:pt x="562" y="544"/>
                    <a:pt x="569" y="539"/>
                    <a:pt x="577" y="535"/>
                  </a:cubicBezTo>
                  <a:lnTo>
                    <a:pt x="577" y="535"/>
                  </a:lnTo>
                  <a:cubicBezTo>
                    <a:pt x="559" y="462"/>
                    <a:pt x="540" y="387"/>
                    <a:pt x="521" y="319"/>
                  </a:cubicBezTo>
                  <a:lnTo>
                    <a:pt x="521" y="319"/>
                  </a:lnTo>
                  <a:cubicBezTo>
                    <a:pt x="480" y="348"/>
                    <a:pt x="441" y="359"/>
                    <a:pt x="431" y="345"/>
                  </a:cubicBezTo>
                  <a:lnTo>
                    <a:pt x="431" y="345"/>
                  </a:lnTo>
                  <a:cubicBezTo>
                    <a:pt x="420" y="331"/>
                    <a:pt x="445" y="295"/>
                    <a:pt x="486" y="265"/>
                  </a:cubicBezTo>
                  <a:lnTo>
                    <a:pt x="486" y="265"/>
                  </a:lnTo>
                  <a:cubicBezTo>
                    <a:pt x="491" y="261"/>
                    <a:pt x="496" y="258"/>
                    <a:pt x="501" y="254"/>
                  </a:cubicBezTo>
                  <a:lnTo>
                    <a:pt x="501" y="254"/>
                  </a:lnTo>
                  <a:cubicBezTo>
                    <a:pt x="458" y="111"/>
                    <a:pt x="417" y="5"/>
                    <a:pt x="402" y="3"/>
                  </a:cubicBezTo>
                  <a:lnTo>
                    <a:pt x="402" y="3"/>
                  </a:lnTo>
                  <a:cubicBezTo>
                    <a:pt x="381" y="0"/>
                    <a:pt x="302" y="152"/>
                    <a:pt x="222" y="336"/>
                  </a:cubicBezTo>
                  <a:lnTo>
                    <a:pt x="222" y="336"/>
                  </a:lnTo>
                  <a:cubicBezTo>
                    <a:pt x="233" y="341"/>
                    <a:pt x="245" y="348"/>
                    <a:pt x="256" y="357"/>
                  </a:cubicBezTo>
                  <a:lnTo>
                    <a:pt x="256" y="357"/>
                  </a:lnTo>
                  <a:cubicBezTo>
                    <a:pt x="298" y="387"/>
                    <a:pt x="323" y="423"/>
                    <a:pt x="312" y="438"/>
                  </a:cubicBezTo>
                  <a:lnTo>
                    <a:pt x="312" y="438"/>
                  </a:lnTo>
                  <a:cubicBezTo>
                    <a:pt x="302" y="452"/>
                    <a:pt x="260" y="439"/>
                    <a:pt x="219" y="410"/>
                  </a:cubicBezTo>
                  <a:lnTo>
                    <a:pt x="219" y="410"/>
                  </a:lnTo>
                  <a:cubicBezTo>
                    <a:pt x="211" y="403"/>
                    <a:pt x="204" y="398"/>
                    <a:pt x="197" y="392"/>
                  </a:cubicBezTo>
                  <a:lnTo>
                    <a:pt x="197" y="392"/>
                  </a:lnTo>
                  <a:cubicBezTo>
                    <a:pt x="165" y="468"/>
                    <a:pt x="134" y="547"/>
                    <a:pt x="106" y="621"/>
                  </a:cubicBezTo>
                  <a:lnTo>
                    <a:pt x="106" y="621"/>
                  </a:lnTo>
                  <a:cubicBezTo>
                    <a:pt x="121" y="630"/>
                    <a:pt x="135" y="640"/>
                    <a:pt x="150" y="650"/>
                  </a:cubicBezTo>
                  <a:lnTo>
                    <a:pt x="150" y="650"/>
                  </a:lnTo>
                  <a:cubicBezTo>
                    <a:pt x="222" y="703"/>
                    <a:pt x="268" y="763"/>
                    <a:pt x="252" y="785"/>
                  </a:cubicBezTo>
                  <a:lnTo>
                    <a:pt x="252" y="785"/>
                  </a:lnTo>
                  <a:cubicBezTo>
                    <a:pt x="236" y="808"/>
                    <a:pt x="164" y="783"/>
                    <a:pt x="92" y="731"/>
                  </a:cubicBezTo>
                  <a:lnTo>
                    <a:pt x="92" y="731"/>
                  </a:lnTo>
                  <a:cubicBezTo>
                    <a:pt x="85" y="726"/>
                    <a:pt x="79" y="721"/>
                    <a:pt x="73" y="716"/>
                  </a:cubicBezTo>
                  <a:lnTo>
                    <a:pt x="73" y="716"/>
                  </a:lnTo>
                  <a:cubicBezTo>
                    <a:pt x="44" y="801"/>
                    <a:pt x="25" y="874"/>
                    <a:pt x="20" y="921"/>
                  </a:cubicBezTo>
                  <a:lnTo>
                    <a:pt x="20" y="921"/>
                  </a:lnTo>
                  <a:cubicBezTo>
                    <a:pt x="0" y="1130"/>
                    <a:pt x="123" y="1313"/>
                    <a:pt x="295" y="1329"/>
                  </a:cubicBezTo>
                  <a:lnTo>
                    <a:pt x="295" y="1329"/>
                  </a:lnTo>
                  <a:cubicBezTo>
                    <a:pt x="468" y="1346"/>
                    <a:pt x="624" y="1191"/>
                    <a:pt x="644" y="983"/>
                  </a:cubicBezTo>
                  <a:lnTo>
                    <a:pt x="644" y="983"/>
                  </a:lnTo>
                  <a:cubicBezTo>
                    <a:pt x="646" y="972"/>
                    <a:pt x="646" y="959"/>
                    <a:pt x="646" y="945"/>
                  </a:cubicBezTo>
                  <a:lnTo>
                    <a:pt x="646" y="945"/>
                  </a:lnTo>
                  <a:cubicBezTo>
                    <a:pt x="632" y="952"/>
                    <a:pt x="617" y="959"/>
                    <a:pt x="601" y="965"/>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0" name="Freeform 43">
              <a:extLst>
                <a:ext uri="{FF2B5EF4-FFF2-40B4-BE49-F238E27FC236}">
                  <a16:creationId xmlns:a16="http://schemas.microsoft.com/office/drawing/2014/main" id="{EB58493A-A875-646F-81C8-787FF184711F}"/>
                </a:ext>
              </a:extLst>
            </p:cNvPr>
            <p:cNvSpPr>
              <a:spLocks noChangeArrowheads="1"/>
            </p:cNvSpPr>
            <p:nvPr/>
          </p:nvSpPr>
          <p:spPr bwMode="auto">
            <a:xfrm>
              <a:off x="20091720" y="5327277"/>
              <a:ext cx="357046" cy="1312836"/>
            </a:xfrm>
            <a:custGeom>
              <a:avLst/>
              <a:gdLst>
                <a:gd name="T0" fmla="*/ 240 w 285"/>
                <a:gd name="T1" fmla="*/ 907 h 1055"/>
                <a:gd name="T2" fmla="*/ 122 w 285"/>
                <a:gd name="T3" fmla="*/ 955 h 1055"/>
                <a:gd name="T4" fmla="*/ 143 w 285"/>
                <a:gd name="T5" fmla="*/ 712 h 1055"/>
                <a:gd name="T6" fmla="*/ 284 w 285"/>
                <a:gd name="T7" fmla="*/ 653 h 1055"/>
                <a:gd name="T8" fmla="*/ 279 w 285"/>
                <a:gd name="T9" fmla="*/ 640 h 1055"/>
                <a:gd name="T10" fmla="*/ 144 w 285"/>
                <a:gd name="T11" fmla="*/ 695 h 1055"/>
                <a:gd name="T12" fmla="*/ 175 w 285"/>
                <a:gd name="T13" fmla="*/ 343 h 1055"/>
                <a:gd name="T14" fmla="*/ 241 w 285"/>
                <a:gd name="T15" fmla="*/ 281 h 1055"/>
                <a:gd name="T16" fmla="*/ 231 w 285"/>
                <a:gd name="T17" fmla="*/ 270 h 1055"/>
                <a:gd name="T18" fmla="*/ 178 w 285"/>
                <a:gd name="T19" fmla="*/ 320 h 1055"/>
                <a:gd name="T20" fmla="*/ 205 w 285"/>
                <a:gd name="T21" fmla="*/ 1 h 1055"/>
                <a:gd name="T22" fmla="*/ 190 w 285"/>
                <a:gd name="T23" fmla="*/ 0 h 1055"/>
                <a:gd name="T24" fmla="*/ 147 w 285"/>
                <a:gd name="T25" fmla="*/ 493 h 1055"/>
                <a:gd name="T26" fmla="*/ 48 w 285"/>
                <a:gd name="T27" fmla="*/ 371 h 1055"/>
                <a:gd name="T28" fmla="*/ 36 w 285"/>
                <a:gd name="T29" fmla="*/ 380 h 1055"/>
                <a:gd name="T30" fmla="*/ 145 w 285"/>
                <a:gd name="T31" fmla="*/ 515 h 1055"/>
                <a:gd name="T32" fmla="*/ 115 w 285"/>
                <a:gd name="T33" fmla="*/ 860 h 1055"/>
                <a:gd name="T34" fmla="*/ 11 w 285"/>
                <a:gd name="T35" fmla="*/ 732 h 1055"/>
                <a:gd name="T36" fmla="*/ 0 w 285"/>
                <a:gd name="T37" fmla="*/ 742 h 1055"/>
                <a:gd name="T38" fmla="*/ 113 w 285"/>
                <a:gd name="T39" fmla="*/ 882 h 1055"/>
                <a:gd name="T40" fmla="*/ 98 w 285"/>
                <a:gd name="T41" fmla="*/ 1053 h 1055"/>
                <a:gd name="T42" fmla="*/ 113 w 285"/>
                <a:gd name="T43" fmla="*/ 1054 h 1055"/>
                <a:gd name="T44" fmla="*/ 120 w 285"/>
                <a:gd name="T45" fmla="*/ 972 h 1055"/>
                <a:gd name="T46" fmla="*/ 246 w 285"/>
                <a:gd name="T47" fmla="*/ 921 h 1055"/>
                <a:gd name="T48" fmla="*/ 240 w 285"/>
                <a:gd name="T49" fmla="*/ 9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5" h="1055">
                  <a:moveTo>
                    <a:pt x="240" y="907"/>
                  </a:moveTo>
                  <a:lnTo>
                    <a:pt x="122" y="955"/>
                  </a:lnTo>
                  <a:lnTo>
                    <a:pt x="143" y="712"/>
                  </a:lnTo>
                  <a:lnTo>
                    <a:pt x="284" y="653"/>
                  </a:lnTo>
                  <a:lnTo>
                    <a:pt x="279" y="640"/>
                  </a:lnTo>
                  <a:lnTo>
                    <a:pt x="144" y="695"/>
                  </a:lnTo>
                  <a:lnTo>
                    <a:pt x="175" y="343"/>
                  </a:lnTo>
                  <a:lnTo>
                    <a:pt x="241" y="281"/>
                  </a:lnTo>
                  <a:lnTo>
                    <a:pt x="231" y="270"/>
                  </a:lnTo>
                  <a:lnTo>
                    <a:pt x="178" y="320"/>
                  </a:lnTo>
                  <a:lnTo>
                    <a:pt x="205" y="1"/>
                  </a:lnTo>
                  <a:lnTo>
                    <a:pt x="190" y="0"/>
                  </a:lnTo>
                  <a:lnTo>
                    <a:pt x="147" y="493"/>
                  </a:lnTo>
                  <a:lnTo>
                    <a:pt x="48" y="371"/>
                  </a:lnTo>
                  <a:lnTo>
                    <a:pt x="36" y="380"/>
                  </a:lnTo>
                  <a:lnTo>
                    <a:pt x="145" y="515"/>
                  </a:lnTo>
                  <a:lnTo>
                    <a:pt x="115" y="860"/>
                  </a:lnTo>
                  <a:lnTo>
                    <a:pt x="11" y="732"/>
                  </a:lnTo>
                  <a:lnTo>
                    <a:pt x="0" y="742"/>
                  </a:lnTo>
                  <a:lnTo>
                    <a:pt x="113" y="882"/>
                  </a:lnTo>
                  <a:lnTo>
                    <a:pt x="98" y="1053"/>
                  </a:lnTo>
                  <a:lnTo>
                    <a:pt x="113" y="1054"/>
                  </a:lnTo>
                  <a:lnTo>
                    <a:pt x="120" y="972"/>
                  </a:lnTo>
                  <a:lnTo>
                    <a:pt x="246" y="921"/>
                  </a:lnTo>
                  <a:lnTo>
                    <a:pt x="240" y="907"/>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1" name="Freeform 44">
              <a:extLst>
                <a:ext uri="{FF2B5EF4-FFF2-40B4-BE49-F238E27FC236}">
                  <a16:creationId xmlns:a16="http://schemas.microsoft.com/office/drawing/2014/main" id="{31600CE5-64DB-DF08-C60C-057A4701B9AD}"/>
                </a:ext>
              </a:extLst>
            </p:cNvPr>
            <p:cNvSpPr>
              <a:spLocks noChangeArrowheads="1"/>
            </p:cNvSpPr>
            <p:nvPr/>
          </p:nvSpPr>
          <p:spPr bwMode="auto">
            <a:xfrm>
              <a:off x="20240027" y="6200673"/>
              <a:ext cx="1450164" cy="1043679"/>
            </a:xfrm>
            <a:custGeom>
              <a:avLst/>
              <a:gdLst>
                <a:gd name="T0" fmla="*/ 859 w 1162"/>
                <a:gd name="T1" fmla="*/ 358 h 840"/>
                <a:gd name="T2" fmla="*/ 813 w 1162"/>
                <a:gd name="T3" fmla="*/ 362 h 840"/>
                <a:gd name="T4" fmla="*/ 780 w 1162"/>
                <a:gd name="T5" fmla="*/ 330 h 840"/>
                <a:gd name="T6" fmla="*/ 826 w 1162"/>
                <a:gd name="T7" fmla="*/ 326 h 840"/>
                <a:gd name="T8" fmla="*/ 508 w 1162"/>
                <a:gd name="T9" fmla="*/ 319 h 840"/>
                <a:gd name="T10" fmla="*/ 486 w 1162"/>
                <a:gd name="T11" fmla="*/ 267 h 840"/>
                <a:gd name="T12" fmla="*/ 508 w 1162"/>
                <a:gd name="T13" fmla="*/ 214 h 840"/>
                <a:gd name="T14" fmla="*/ 532 w 1162"/>
                <a:gd name="T15" fmla="*/ 267 h 840"/>
                <a:gd name="T16" fmla="*/ 508 w 1162"/>
                <a:gd name="T17" fmla="*/ 319 h 840"/>
                <a:gd name="T18" fmla="*/ 1158 w 1162"/>
                <a:gd name="T19" fmla="*/ 36 h 840"/>
                <a:gd name="T20" fmla="*/ 774 w 1162"/>
                <a:gd name="T21" fmla="*/ 49 h 840"/>
                <a:gd name="T22" fmla="*/ 768 w 1162"/>
                <a:gd name="T23" fmla="*/ 89 h 840"/>
                <a:gd name="T24" fmla="*/ 694 w 1162"/>
                <a:gd name="T25" fmla="*/ 222 h 840"/>
                <a:gd name="T26" fmla="*/ 679 w 1162"/>
                <a:gd name="T27" fmla="*/ 71 h 840"/>
                <a:gd name="T28" fmla="*/ 681 w 1162"/>
                <a:gd name="T29" fmla="*/ 64 h 840"/>
                <a:gd name="T30" fmla="*/ 476 w 1162"/>
                <a:gd name="T31" fmla="*/ 102 h 840"/>
                <a:gd name="T32" fmla="*/ 464 w 1162"/>
                <a:gd name="T33" fmla="*/ 187 h 840"/>
                <a:gd name="T34" fmla="*/ 369 w 1162"/>
                <a:gd name="T35" fmla="*/ 376 h 840"/>
                <a:gd name="T36" fmla="*/ 355 w 1162"/>
                <a:gd name="T37" fmla="*/ 165 h 840"/>
                <a:gd name="T38" fmla="*/ 363 w 1162"/>
                <a:gd name="T39" fmla="*/ 129 h 840"/>
                <a:gd name="T40" fmla="*/ 204 w 1162"/>
                <a:gd name="T41" fmla="*/ 182 h 840"/>
                <a:gd name="T42" fmla="*/ 192 w 1162"/>
                <a:gd name="T43" fmla="*/ 189 h 840"/>
                <a:gd name="T44" fmla="*/ 212 w 1162"/>
                <a:gd name="T45" fmla="*/ 249 h 840"/>
                <a:gd name="T46" fmla="*/ 201 w 1162"/>
                <a:gd name="T47" fmla="*/ 464 h 840"/>
                <a:gd name="T48" fmla="*/ 82 w 1162"/>
                <a:gd name="T49" fmla="*/ 285 h 840"/>
                <a:gd name="T50" fmla="*/ 81 w 1162"/>
                <a:gd name="T51" fmla="*/ 283 h 840"/>
                <a:gd name="T52" fmla="*/ 29 w 1162"/>
                <a:gd name="T53" fmla="*/ 382 h 840"/>
                <a:gd name="T54" fmla="*/ 48 w 1162"/>
                <a:gd name="T55" fmla="*/ 647 h 840"/>
                <a:gd name="T56" fmla="*/ 248 w 1162"/>
                <a:gd name="T57" fmla="*/ 821 h 840"/>
                <a:gd name="T58" fmla="*/ 359 w 1162"/>
                <a:gd name="T59" fmla="*/ 839 h 840"/>
                <a:gd name="T60" fmla="*/ 513 w 1162"/>
                <a:gd name="T61" fmla="*/ 802 h 840"/>
                <a:gd name="T62" fmla="*/ 519 w 1162"/>
                <a:gd name="T63" fmla="*/ 799 h 840"/>
                <a:gd name="T64" fmla="*/ 371 w 1162"/>
                <a:gd name="T65" fmla="*/ 656 h 840"/>
                <a:gd name="T66" fmla="*/ 584 w 1162"/>
                <a:gd name="T67" fmla="*/ 680 h 840"/>
                <a:gd name="T68" fmla="*/ 636 w 1162"/>
                <a:gd name="T69" fmla="*/ 708 h 840"/>
                <a:gd name="T70" fmla="*/ 754 w 1162"/>
                <a:gd name="T71" fmla="*/ 591 h 840"/>
                <a:gd name="T72" fmla="*/ 726 w 1162"/>
                <a:gd name="T73" fmla="*/ 582 h 840"/>
                <a:gd name="T74" fmla="*/ 604 w 1162"/>
                <a:gd name="T75" fmla="*/ 491 h 840"/>
                <a:gd name="T76" fmla="*/ 757 w 1162"/>
                <a:gd name="T77" fmla="*/ 497 h 840"/>
                <a:gd name="T78" fmla="*/ 815 w 1162"/>
                <a:gd name="T79" fmla="*/ 523 h 840"/>
                <a:gd name="T80" fmla="*/ 880 w 1162"/>
                <a:gd name="T81" fmla="*/ 449 h 840"/>
                <a:gd name="T82" fmla="*/ 968 w 1162"/>
                <a:gd name="T83" fmla="*/ 342 h 840"/>
                <a:gd name="T84" fmla="*/ 851 w 1162"/>
                <a:gd name="T85" fmla="*/ 306 h 840"/>
                <a:gd name="T86" fmla="*/ 993 w 1162"/>
                <a:gd name="T87" fmla="*/ 251 h 840"/>
                <a:gd name="T88" fmla="*/ 1038 w 1162"/>
                <a:gd name="T89" fmla="*/ 250 h 840"/>
                <a:gd name="T90" fmla="*/ 1157 w 1162"/>
                <a:gd name="T91" fmla="*/ 6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2" h="840">
                  <a:moveTo>
                    <a:pt x="859" y="358"/>
                  </a:moveTo>
                  <a:lnTo>
                    <a:pt x="859" y="358"/>
                  </a:lnTo>
                  <a:cubicBezTo>
                    <a:pt x="856" y="368"/>
                    <a:pt x="836" y="370"/>
                    <a:pt x="813" y="362"/>
                  </a:cubicBezTo>
                  <a:lnTo>
                    <a:pt x="813" y="362"/>
                  </a:lnTo>
                  <a:cubicBezTo>
                    <a:pt x="791" y="354"/>
                    <a:pt x="777" y="340"/>
                    <a:pt x="780" y="330"/>
                  </a:cubicBezTo>
                  <a:lnTo>
                    <a:pt x="780" y="330"/>
                  </a:lnTo>
                  <a:cubicBezTo>
                    <a:pt x="784" y="320"/>
                    <a:pt x="804" y="318"/>
                    <a:pt x="826" y="326"/>
                  </a:cubicBezTo>
                  <a:lnTo>
                    <a:pt x="826" y="326"/>
                  </a:lnTo>
                  <a:cubicBezTo>
                    <a:pt x="848" y="334"/>
                    <a:pt x="863" y="348"/>
                    <a:pt x="859" y="358"/>
                  </a:cubicBezTo>
                  <a:close/>
                  <a:moveTo>
                    <a:pt x="508" y="319"/>
                  </a:moveTo>
                  <a:lnTo>
                    <a:pt x="508" y="319"/>
                  </a:lnTo>
                  <a:cubicBezTo>
                    <a:pt x="496" y="319"/>
                    <a:pt x="486" y="296"/>
                    <a:pt x="486" y="267"/>
                  </a:cubicBezTo>
                  <a:lnTo>
                    <a:pt x="486" y="267"/>
                  </a:lnTo>
                  <a:cubicBezTo>
                    <a:pt x="486" y="238"/>
                    <a:pt x="496" y="214"/>
                    <a:pt x="508" y="214"/>
                  </a:cubicBezTo>
                  <a:lnTo>
                    <a:pt x="508" y="214"/>
                  </a:lnTo>
                  <a:cubicBezTo>
                    <a:pt x="521" y="214"/>
                    <a:pt x="532" y="238"/>
                    <a:pt x="532" y="267"/>
                  </a:cubicBezTo>
                  <a:lnTo>
                    <a:pt x="532" y="267"/>
                  </a:lnTo>
                  <a:cubicBezTo>
                    <a:pt x="532" y="296"/>
                    <a:pt x="521" y="319"/>
                    <a:pt x="508" y="319"/>
                  </a:cubicBezTo>
                  <a:close/>
                  <a:moveTo>
                    <a:pt x="1158" y="36"/>
                  </a:moveTo>
                  <a:lnTo>
                    <a:pt x="1158" y="36"/>
                  </a:lnTo>
                  <a:cubicBezTo>
                    <a:pt x="1138" y="0"/>
                    <a:pt x="887" y="32"/>
                    <a:pt x="774" y="49"/>
                  </a:cubicBezTo>
                  <a:lnTo>
                    <a:pt x="774" y="49"/>
                  </a:lnTo>
                  <a:cubicBezTo>
                    <a:pt x="773" y="62"/>
                    <a:pt x="771" y="76"/>
                    <a:pt x="768" y="89"/>
                  </a:cubicBezTo>
                  <a:lnTo>
                    <a:pt x="768" y="89"/>
                  </a:lnTo>
                  <a:cubicBezTo>
                    <a:pt x="752" y="168"/>
                    <a:pt x="719" y="227"/>
                    <a:pt x="694" y="222"/>
                  </a:cubicBezTo>
                  <a:lnTo>
                    <a:pt x="694" y="222"/>
                  </a:lnTo>
                  <a:cubicBezTo>
                    <a:pt x="670" y="217"/>
                    <a:pt x="663" y="150"/>
                    <a:pt x="679" y="71"/>
                  </a:cubicBezTo>
                  <a:lnTo>
                    <a:pt x="679" y="71"/>
                  </a:lnTo>
                  <a:cubicBezTo>
                    <a:pt x="680" y="69"/>
                    <a:pt x="680" y="66"/>
                    <a:pt x="681" y="64"/>
                  </a:cubicBezTo>
                  <a:lnTo>
                    <a:pt x="681" y="64"/>
                  </a:lnTo>
                  <a:cubicBezTo>
                    <a:pt x="613" y="75"/>
                    <a:pt x="543" y="88"/>
                    <a:pt x="476" y="102"/>
                  </a:cubicBezTo>
                  <a:lnTo>
                    <a:pt x="476" y="102"/>
                  </a:lnTo>
                  <a:cubicBezTo>
                    <a:pt x="475" y="129"/>
                    <a:pt x="470" y="157"/>
                    <a:pt x="464" y="187"/>
                  </a:cubicBezTo>
                  <a:lnTo>
                    <a:pt x="464" y="187"/>
                  </a:lnTo>
                  <a:cubicBezTo>
                    <a:pt x="442" y="298"/>
                    <a:pt x="400" y="382"/>
                    <a:pt x="369" y="376"/>
                  </a:cubicBezTo>
                  <a:lnTo>
                    <a:pt x="369" y="376"/>
                  </a:lnTo>
                  <a:cubicBezTo>
                    <a:pt x="339" y="370"/>
                    <a:pt x="333" y="276"/>
                    <a:pt x="355" y="165"/>
                  </a:cubicBezTo>
                  <a:lnTo>
                    <a:pt x="355" y="165"/>
                  </a:lnTo>
                  <a:cubicBezTo>
                    <a:pt x="358" y="153"/>
                    <a:pt x="361" y="141"/>
                    <a:pt x="363" y="129"/>
                  </a:cubicBezTo>
                  <a:lnTo>
                    <a:pt x="363" y="129"/>
                  </a:lnTo>
                  <a:cubicBezTo>
                    <a:pt x="296" y="147"/>
                    <a:pt x="239" y="165"/>
                    <a:pt x="204" y="182"/>
                  </a:cubicBezTo>
                  <a:lnTo>
                    <a:pt x="204" y="182"/>
                  </a:lnTo>
                  <a:cubicBezTo>
                    <a:pt x="199" y="184"/>
                    <a:pt x="196" y="187"/>
                    <a:pt x="192" y="189"/>
                  </a:cubicBezTo>
                  <a:lnTo>
                    <a:pt x="192" y="189"/>
                  </a:lnTo>
                  <a:cubicBezTo>
                    <a:pt x="199" y="208"/>
                    <a:pt x="206" y="228"/>
                    <a:pt x="212" y="249"/>
                  </a:cubicBezTo>
                  <a:lnTo>
                    <a:pt x="212" y="249"/>
                  </a:lnTo>
                  <a:cubicBezTo>
                    <a:pt x="242" y="358"/>
                    <a:pt x="237" y="454"/>
                    <a:pt x="201" y="464"/>
                  </a:cubicBezTo>
                  <a:lnTo>
                    <a:pt x="201" y="464"/>
                  </a:lnTo>
                  <a:cubicBezTo>
                    <a:pt x="165" y="474"/>
                    <a:pt x="112" y="393"/>
                    <a:pt x="82" y="285"/>
                  </a:cubicBezTo>
                  <a:lnTo>
                    <a:pt x="82" y="285"/>
                  </a:lnTo>
                  <a:cubicBezTo>
                    <a:pt x="82" y="285"/>
                    <a:pt x="81" y="284"/>
                    <a:pt x="81" y="283"/>
                  </a:cubicBezTo>
                  <a:lnTo>
                    <a:pt x="81" y="283"/>
                  </a:lnTo>
                  <a:cubicBezTo>
                    <a:pt x="60" y="313"/>
                    <a:pt x="42" y="346"/>
                    <a:pt x="29" y="382"/>
                  </a:cubicBezTo>
                  <a:lnTo>
                    <a:pt x="29" y="382"/>
                  </a:lnTo>
                  <a:cubicBezTo>
                    <a:pt x="0" y="471"/>
                    <a:pt x="7" y="564"/>
                    <a:pt x="48" y="647"/>
                  </a:cubicBezTo>
                  <a:lnTo>
                    <a:pt x="48" y="647"/>
                  </a:lnTo>
                  <a:cubicBezTo>
                    <a:pt x="89" y="730"/>
                    <a:pt x="160" y="791"/>
                    <a:pt x="248" y="821"/>
                  </a:cubicBezTo>
                  <a:lnTo>
                    <a:pt x="248" y="821"/>
                  </a:lnTo>
                  <a:cubicBezTo>
                    <a:pt x="285" y="833"/>
                    <a:pt x="322" y="839"/>
                    <a:pt x="359" y="839"/>
                  </a:cubicBezTo>
                  <a:lnTo>
                    <a:pt x="359" y="839"/>
                  </a:lnTo>
                  <a:cubicBezTo>
                    <a:pt x="412" y="839"/>
                    <a:pt x="464" y="827"/>
                    <a:pt x="513" y="802"/>
                  </a:cubicBezTo>
                  <a:lnTo>
                    <a:pt x="513" y="802"/>
                  </a:lnTo>
                  <a:cubicBezTo>
                    <a:pt x="515" y="801"/>
                    <a:pt x="517" y="800"/>
                    <a:pt x="519" y="799"/>
                  </a:cubicBezTo>
                  <a:lnTo>
                    <a:pt x="519" y="799"/>
                  </a:lnTo>
                  <a:cubicBezTo>
                    <a:pt x="422" y="752"/>
                    <a:pt x="355" y="689"/>
                    <a:pt x="371" y="656"/>
                  </a:cubicBezTo>
                  <a:lnTo>
                    <a:pt x="371" y="656"/>
                  </a:lnTo>
                  <a:cubicBezTo>
                    <a:pt x="386" y="623"/>
                    <a:pt x="482" y="634"/>
                    <a:pt x="584" y="680"/>
                  </a:cubicBezTo>
                  <a:lnTo>
                    <a:pt x="584" y="680"/>
                  </a:lnTo>
                  <a:cubicBezTo>
                    <a:pt x="602" y="689"/>
                    <a:pt x="620" y="698"/>
                    <a:pt x="636" y="708"/>
                  </a:cubicBezTo>
                  <a:lnTo>
                    <a:pt x="636" y="708"/>
                  </a:lnTo>
                  <a:cubicBezTo>
                    <a:pt x="671" y="675"/>
                    <a:pt x="711" y="637"/>
                    <a:pt x="754" y="591"/>
                  </a:cubicBezTo>
                  <a:lnTo>
                    <a:pt x="754" y="591"/>
                  </a:lnTo>
                  <a:cubicBezTo>
                    <a:pt x="744" y="589"/>
                    <a:pt x="735" y="586"/>
                    <a:pt x="726" y="582"/>
                  </a:cubicBezTo>
                  <a:lnTo>
                    <a:pt x="726" y="582"/>
                  </a:lnTo>
                  <a:cubicBezTo>
                    <a:pt x="651" y="555"/>
                    <a:pt x="596" y="515"/>
                    <a:pt x="604" y="491"/>
                  </a:cubicBezTo>
                  <a:lnTo>
                    <a:pt x="604" y="491"/>
                  </a:lnTo>
                  <a:cubicBezTo>
                    <a:pt x="613" y="468"/>
                    <a:pt x="681" y="471"/>
                    <a:pt x="757" y="497"/>
                  </a:cubicBezTo>
                  <a:lnTo>
                    <a:pt x="757" y="497"/>
                  </a:lnTo>
                  <a:cubicBezTo>
                    <a:pt x="778" y="505"/>
                    <a:pt x="798" y="513"/>
                    <a:pt x="815" y="523"/>
                  </a:cubicBezTo>
                  <a:lnTo>
                    <a:pt x="815" y="523"/>
                  </a:lnTo>
                  <a:cubicBezTo>
                    <a:pt x="837" y="499"/>
                    <a:pt x="858" y="474"/>
                    <a:pt x="880" y="449"/>
                  </a:cubicBezTo>
                  <a:lnTo>
                    <a:pt x="880" y="449"/>
                  </a:lnTo>
                  <a:cubicBezTo>
                    <a:pt x="911" y="412"/>
                    <a:pt x="940" y="376"/>
                    <a:pt x="968" y="342"/>
                  </a:cubicBezTo>
                  <a:lnTo>
                    <a:pt x="968" y="342"/>
                  </a:lnTo>
                  <a:cubicBezTo>
                    <a:pt x="902" y="342"/>
                    <a:pt x="853" y="328"/>
                    <a:pt x="851" y="306"/>
                  </a:cubicBezTo>
                  <a:lnTo>
                    <a:pt x="851" y="306"/>
                  </a:lnTo>
                  <a:cubicBezTo>
                    <a:pt x="849" y="281"/>
                    <a:pt x="912" y="256"/>
                    <a:pt x="993" y="251"/>
                  </a:cubicBezTo>
                  <a:lnTo>
                    <a:pt x="993" y="251"/>
                  </a:lnTo>
                  <a:cubicBezTo>
                    <a:pt x="1009" y="250"/>
                    <a:pt x="1024" y="250"/>
                    <a:pt x="1038" y="250"/>
                  </a:cubicBezTo>
                  <a:lnTo>
                    <a:pt x="1038" y="250"/>
                  </a:lnTo>
                  <a:cubicBezTo>
                    <a:pt x="1103" y="164"/>
                    <a:pt x="1147" y="94"/>
                    <a:pt x="1157" y="60"/>
                  </a:cubicBezTo>
                  <a:lnTo>
                    <a:pt x="1157" y="60"/>
                  </a:lnTo>
                  <a:cubicBezTo>
                    <a:pt x="1161" y="49"/>
                    <a:pt x="1161" y="42"/>
                    <a:pt x="1158" y="36"/>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2" name="Freeform 45">
              <a:extLst>
                <a:ext uri="{FF2B5EF4-FFF2-40B4-BE49-F238E27FC236}">
                  <a16:creationId xmlns:a16="http://schemas.microsoft.com/office/drawing/2014/main" id="{C214A25C-2E47-FE66-E301-4B7349DC8B55}"/>
                </a:ext>
              </a:extLst>
            </p:cNvPr>
            <p:cNvSpPr>
              <a:spLocks noChangeArrowheads="1"/>
            </p:cNvSpPr>
            <p:nvPr/>
          </p:nvSpPr>
          <p:spPr bwMode="auto">
            <a:xfrm>
              <a:off x="20437777" y="6392928"/>
              <a:ext cx="972271" cy="593249"/>
            </a:xfrm>
            <a:custGeom>
              <a:avLst/>
              <a:gdLst>
                <a:gd name="T0" fmla="*/ 781 w 782"/>
                <a:gd name="T1" fmla="*/ 13 h 475"/>
                <a:gd name="T2" fmla="*/ 773 w 782"/>
                <a:gd name="T3" fmla="*/ 0 h 475"/>
                <a:gd name="T4" fmla="*/ 650 w 782"/>
                <a:gd name="T5" fmla="*/ 73 h 475"/>
                <a:gd name="T6" fmla="*/ 667 w 782"/>
                <a:gd name="T7" fmla="*/ 9 h 475"/>
                <a:gd name="T8" fmla="*/ 652 w 782"/>
                <a:gd name="T9" fmla="*/ 6 h 475"/>
                <a:gd name="T10" fmla="*/ 632 w 782"/>
                <a:gd name="T11" fmla="*/ 84 h 475"/>
                <a:gd name="T12" fmla="*/ 407 w 782"/>
                <a:gd name="T13" fmla="*/ 218 h 475"/>
                <a:gd name="T14" fmla="*/ 414 w 782"/>
                <a:gd name="T15" fmla="*/ 58 h 475"/>
                <a:gd name="T16" fmla="*/ 399 w 782"/>
                <a:gd name="T17" fmla="*/ 57 h 475"/>
                <a:gd name="T18" fmla="*/ 391 w 782"/>
                <a:gd name="T19" fmla="*/ 227 h 475"/>
                <a:gd name="T20" fmla="*/ 147 w 782"/>
                <a:gd name="T21" fmla="*/ 373 h 475"/>
                <a:gd name="T22" fmla="*/ 125 w 782"/>
                <a:gd name="T23" fmla="*/ 173 h 475"/>
                <a:gd name="T24" fmla="*/ 110 w 782"/>
                <a:gd name="T25" fmla="*/ 175 h 475"/>
                <a:gd name="T26" fmla="*/ 133 w 782"/>
                <a:gd name="T27" fmla="*/ 381 h 475"/>
                <a:gd name="T28" fmla="*/ 0 w 782"/>
                <a:gd name="T29" fmla="*/ 461 h 475"/>
                <a:gd name="T30" fmla="*/ 7 w 782"/>
                <a:gd name="T31" fmla="*/ 474 h 475"/>
                <a:gd name="T32" fmla="*/ 228 w 782"/>
                <a:gd name="T33" fmla="*/ 343 h 475"/>
                <a:gd name="T34" fmla="*/ 400 w 782"/>
                <a:gd name="T35" fmla="*/ 415 h 475"/>
                <a:gd name="T36" fmla="*/ 406 w 782"/>
                <a:gd name="T37" fmla="*/ 401 h 475"/>
                <a:gd name="T38" fmla="*/ 244 w 782"/>
                <a:gd name="T39" fmla="*/ 333 h 475"/>
                <a:gd name="T40" fmla="*/ 404 w 782"/>
                <a:gd name="T41" fmla="*/ 237 h 475"/>
                <a:gd name="T42" fmla="*/ 406 w 782"/>
                <a:gd name="T43" fmla="*/ 238 h 475"/>
                <a:gd name="T44" fmla="*/ 406 w 782"/>
                <a:gd name="T45" fmla="*/ 236 h 475"/>
                <a:gd name="T46" fmla="*/ 467 w 782"/>
                <a:gd name="T47" fmla="*/ 200 h 475"/>
                <a:gd name="T48" fmla="*/ 631 w 782"/>
                <a:gd name="T49" fmla="*/ 277 h 475"/>
                <a:gd name="T50" fmla="*/ 638 w 782"/>
                <a:gd name="T51" fmla="*/ 263 h 475"/>
                <a:gd name="T52" fmla="*/ 483 w 782"/>
                <a:gd name="T53" fmla="*/ 190 h 475"/>
                <a:gd name="T54" fmla="*/ 781 w 782"/>
                <a:gd name="T55" fmla="*/ 1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2" h="475">
                  <a:moveTo>
                    <a:pt x="781" y="13"/>
                  </a:moveTo>
                  <a:lnTo>
                    <a:pt x="773" y="0"/>
                  </a:lnTo>
                  <a:lnTo>
                    <a:pt x="650" y="73"/>
                  </a:lnTo>
                  <a:lnTo>
                    <a:pt x="667" y="9"/>
                  </a:lnTo>
                  <a:lnTo>
                    <a:pt x="652" y="6"/>
                  </a:lnTo>
                  <a:lnTo>
                    <a:pt x="632" y="84"/>
                  </a:lnTo>
                  <a:lnTo>
                    <a:pt x="407" y="218"/>
                  </a:lnTo>
                  <a:lnTo>
                    <a:pt x="414" y="58"/>
                  </a:lnTo>
                  <a:lnTo>
                    <a:pt x="399" y="57"/>
                  </a:lnTo>
                  <a:lnTo>
                    <a:pt x="391" y="227"/>
                  </a:lnTo>
                  <a:lnTo>
                    <a:pt x="147" y="373"/>
                  </a:lnTo>
                  <a:lnTo>
                    <a:pt x="125" y="173"/>
                  </a:lnTo>
                  <a:lnTo>
                    <a:pt x="110" y="175"/>
                  </a:lnTo>
                  <a:lnTo>
                    <a:pt x="133" y="381"/>
                  </a:lnTo>
                  <a:lnTo>
                    <a:pt x="0" y="461"/>
                  </a:lnTo>
                  <a:lnTo>
                    <a:pt x="7" y="474"/>
                  </a:lnTo>
                  <a:lnTo>
                    <a:pt x="228" y="343"/>
                  </a:lnTo>
                  <a:lnTo>
                    <a:pt x="400" y="415"/>
                  </a:lnTo>
                  <a:lnTo>
                    <a:pt x="406" y="401"/>
                  </a:lnTo>
                  <a:lnTo>
                    <a:pt x="244" y="333"/>
                  </a:lnTo>
                  <a:lnTo>
                    <a:pt x="404" y="237"/>
                  </a:lnTo>
                  <a:lnTo>
                    <a:pt x="406" y="238"/>
                  </a:lnTo>
                  <a:lnTo>
                    <a:pt x="406" y="236"/>
                  </a:lnTo>
                  <a:lnTo>
                    <a:pt x="467" y="200"/>
                  </a:lnTo>
                  <a:lnTo>
                    <a:pt x="631" y="277"/>
                  </a:lnTo>
                  <a:lnTo>
                    <a:pt x="638" y="263"/>
                  </a:lnTo>
                  <a:lnTo>
                    <a:pt x="483" y="190"/>
                  </a:lnTo>
                  <a:lnTo>
                    <a:pt x="781" y="13"/>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3" name="Freeform 46">
              <a:extLst>
                <a:ext uri="{FF2B5EF4-FFF2-40B4-BE49-F238E27FC236}">
                  <a16:creationId xmlns:a16="http://schemas.microsoft.com/office/drawing/2014/main" id="{D98180A3-FEE9-031B-7837-B96422E16665}"/>
                </a:ext>
              </a:extLst>
            </p:cNvPr>
            <p:cNvSpPr>
              <a:spLocks noChangeArrowheads="1"/>
            </p:cNvSpPr>
            <p:nvPr/>
          </p:nvSpPr>
          <p:spPr bwMode="auto">
            <a:xfrm>
              <a:off x="20465243" y="9007621"/>
              <a:ext cx="2257640" cy="1235934"/>
            </a:xfrm>
            <a:custGeom>
              <a:avLst/>
              <a:gdLst>
                <a:gd name="T0" fmla="*/ 1170 w 1814"/>
                <a:gd name="T1" fmla="*/ 842 h 990"/>
                <a:gd name="T2" fmla="*/ 1119 w 1814"/>
                <a:gd name="T3" fmla="*/ 800 h 990"/>
                <a:gd name="T4" fmla="*/ 1115 w 1814"/>
                <a:gd name="T5" fmla="*/ 735 h 990"/>
                <a:gd name="T6" fmla="*/ 1167 w 1814"/>
                <a:gd name="T7" fmla="*/ 776 h 990"/>
                <a:gd name="T8" fmla="*/ 841 w 1814"/>
                <a:gd name="T9" fmla="*/ 457 h 990"/>
                <a:gd name="T10" fmla="*/ 869 w 1814"/>
                <a:gd name="T11" fmla="*/ 379 h 990"/>
                <a:gd name="T12" fmla="*/ 945 w 1814"/>
                <a:gd name="T13" fmla="*/ 347 h 990"/>
                <a:gd name="T14" fmla="*/ 917 w 1814"/>
                <a:gd name="T15" fmla="*/ 424 h 990"/>
                <a:gd name="T16" fmla="*/ 841 w 1814"/>
                <a:gd name="T17" fmla="*/ 457 h 990"/>
                <a:gd name="T18" fmla="*/ 1798 w 1814"/>
                <a:gd name="T19" fmla="*/ 799 h 990"/>
                <a:gd name="T20" fmla="*/ 1385 w 1814"/>
                <a:gd name="T21" fmla="*/ 435 h 990"/>
                <a:gd name="T22" fmla="*/ 1339 w 1814"/>
                <a:gd name="T23" fmla="*/ 471 h 990"/>
                <a:gd name="T24" fmla="*/ 1131 w 1814"/>
                <a:gd name="T25" fmla="*/ 538 h 990"/>
                <a:gd name="T26" fmla="*/ 1264 w 1814"/>
                <a:gd name="T27" fmla="*/ 365 h 990"/>
                <a:gd name="T28" fmla="*/ 1273 w 1814"/>
                <a:gd name="T29" fmla="*/ 359 h 990"/>
                <a:gd name="T30" fmla="*/ 1021 w 1814"/>
                <a:gd name="T31" fmla="*/ 199 h 990"/>
                <a:gd name="T32" fmla="*/ 925 w 1814"/>
                <a:gd name="T33" fmla="*/ 275 h 990"/>
                <a:gd name="T34" fmla="*/ 640 w 1814"/>
                <a:gd name="T35" fmla="*/ 379 h 990"/>
                <a:gd name="T36" fmla="*/ 833 w 1814"/>
                <a:gd name="T37" fmla="*/ 145 h 990"/>
                <a:gd name="T38" fmla="*/ 877 w 1814"/>
                <a:gd name="T39" fmla="*/ 116 h 990"/>
                <a:gd name="T40" fmla="*/ 658 w 1814"/>
                <a:gd name="T41" fmla="*/ 15 h 990"/>
                <a:gd name="T42" fmla="*/ 639 w 1814"/>
                <a:gd name="T43" fmla="*/ 9 h 990"/>
                <a:gd name="T44" fmla="*/ 600 w 1814"/>
                <a:gd name="T45" fmla="*/ 92 h 990"/>
                <a:gd name="T46" fmla="*/ 378 w 1814"/>
                <a:gd name="T47" fmla="*/ 305 h 990"/>
                <a:gd name="T48" fmla="*/ 431 w 1814"/>
                <a:gd name="T49" fmla="*/ 0 h 990"/>
                <a:gd name="T50" fmla="*/ 279 w 1814"/>
                <a:gd name="T51" fmla="*/ 52 h 990"/>
                <a:gd name="T52" fmla="*/ 38 w 1814"/>
                <a:gd name="T53" fmla="*/ 347 h 990"/>
                <a:gd name="T54" fmla="*/ 76 w 1814"/>
                <a:gd name="T55" fmla="*/ 726 h 990"/>
                <a:gd name="T56" fmla="*/ 174 w 1814"/>
                <a:gd name="T57" fmla="*/ 854 h 990"/>
                <a:gd name="T58" fmla="*/ 371 w 1814"/>
                <a:gd name="T59" fmla="*/ 967 h 990"/>
                <a:gd name="T60" fmla="*/ 381 w 1814"/>
                <a:gd name="T61" fmla="*/ 969 h 990"/>
                <a:gd name="T62" fmla="*/ 366 w 1814"/>
                <a:gd name="T63" fmla="*/ 674 h 990"/>
                <a:gd name="T64" fmla="*/ 565 w 1814"/>
                <a:gd name="T65" fmla="*/ 910 h 990"/>
                <a:gd name="T66" fmla="*/ 592 w 1814"/>
                <a:gd name="T67" fmla="*/ 988 h 990"/>
                <a:gd name="T68" fmla="*/ 830 w 1814"/>
                <a:gd name="T69" fmla="*/ 981 h 990"/>
                <a:gd name="T70" fmla="*/ 811 w 1814"/>
                <a:gd name="T71" fmla="*/ 945 h 990"/>
                <a:gd name="T72" fmla="*/ 773 w 1814"/>
                <a:gd name="T73" fmla="*/ 730 h 990"/>
                <a:gd name="T74" fmla="*/ 926 w 1814"/>
                <a:gd name="T75" fmla="*/ 886 h 990"/>
                <a:gd name="T76" fmla="*/ 962 w 1814"/>
                <a:gd name="T77" fmla="*/ 971 h 990"/>
                <a:gd name="T78" fmla="*/ 1103 w 1814"/>
                <a:gd name="T79" fmla="*/ 956 h 990"/>
                <a:gd name="T80" fmla="*/ 1299 w 1814"/>
                <a:gd name="T81" fmla="*/ 931 h 990"/>
                <a:gd name="T82" fmla="*/ 1212 w 1814"/>
                <a:gd name="T83" fmla="*/ 779 h 990"/>
                <a:gd name="T84" fmla="*/ 1415 w 1814"/>
                <a:gd name="T85" fmla="*/ 861 h 990"/>
                <a:gd name="T86" fmla="*/ 1464 w 1814"/>
                <a:gd name="T87" fmla="*/ 905 h 990"/>
                <a:gd name="T88" fmla="*/ 1774 w 1814"/>
                <a:gd name="T89" fmla="*/ 823 h 990"/>
                <a:gd name="T90" fmla="*/ 1798 w 1814"/>
                <a:gd name="T91" fmla="*/ 799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4" h="990">
                  <a:moveTo>
                    <a:pt x="1170" y="842"/>
                  </a:moveTo>
                  <a:lnTo>
                    <a:pt x="1170" y="842"/>
                  </a:lnTo>
                  <a:cubicBezTo>
                    <a:pt x="1158" y="849"/>
                    <a:pt x="1134" y="830"/>
                    <a:pt x="1119" y="800"/>
                  </a:cubicBezTo>
                  <a:lnTo>
                    <a:pt x="1119" y="800"/>
                  </a:lnTo>
                  <a:cubicBezTo>
                    <a:pt x="1104" y="771"/>
                    <a:pt x="1102" y="741"/>
                    <a:pt x="1115" y="735"/>
                  </a:cubicBezTo>
                  <a:lnTo>
                    <a:pt x="1115" y="735"/>
                  </a:lnTo>
                  <a:cubicBezTo>
                    <a:pt x="1128" y="728"/>
                    <a:pt x="1151" y="746"/>
                    <a:pt x="1167" y="776"/>
                  </a:cubicBezTo>
                  <a:lnTo>
                    <a:pt x="1167" y="776"/>
                  </a:lnTo>
                  <a:cubicBezTo>
                    <a:pt x="1182" y="805"/>
                    <a:pt x="1184" y="834"/>
                    <a:pt x="1170" y="842"/>
                  </a:cubicBezTo>
                  <a:close/>
                  <a:moveTo>
                    <a:pt x="841" y="457"/>
                  </a:moveTo>
                  <a:lnTo>
                    <a:pt x="841" y="457"/>
                  </a:lnTo>
                  <a:cubicBezTo>
                    <a:pt x="828" y="444"/>
                    <a:pt x="841" y="409"/>
                    <a:pt x="869" y="379"/>
                  </a:cubicBezTo>
                  <a:lnTo>
                    <a:pt x="869" y="379"/>
                  </a:lnTo>
                  <a:cubicBezTo>
                    <a:pt x="897" y="349"/>
                    <a:pt x="932" y="334"/>
                    <a:pt x="945" y="347"/>
                  </a:cubicBezTo>
                  <a:lnTo>
                    <a:pt x="945" y="347"/>
                  </a:lnTo>
                  <a:cubicBezTo>
                    <a:pt x="958" y="359"/>
                    <a:pt x="946" y="394"/>
                    <a:pt x="917" y="424"/>
                  </a:cubicBezTo>
                  <a:lnTo>
                    <a:pt x="917" y="424"/>
                  </a:lnTo>
                  <a:cubicBezTo>
                    <a:pt x="888" y="455"/>
                    <a:pt x="854" y="469"/>
                    <a:pt x="841" y="457"/>
                  </a:cubicBezTo>
                  <a:close/>
                  <a:moveTo>
                    <a:pt x="1798" y="799"/>
                  </a:moveTo>
                  <a:lnTo>
                    <a:pt x="1798" y="799"/>
                  </a:lnTo>
                  <a:cubicBezTo>
                    <a:pt x="1813" y="741"/>
                    <a:pt x="1519" y="529"/>
                    <a:pt x="1385" y="435"/>
                  </a:cubicBezTo>
                  <a:lnTo>
                    <a:pt x="1385" y="435"/>
                  </a:lnTo>
                  <a:cubicBezTo>
                    <a:pt x="1371" y="447"/>
                    <a:pt x="1356" y="459"/>
                    <a:pt x="1339" y="471"/>
                  </a:cubicBezTo>
                  <a:lnTo>
                    <a:pt x="1339" y="471"/>
                  </a:lnTo>
                  <a:cubicBezTo>
                    <a:pt x="1245" y="537"/>
                    <a:pt x="1152" y="567"/>
                    <a:pt x="1131" y="538"/>
                  </a:cubicBezTo>
                  <a:lnTo>
                    <a:pt x="1131" y="538"/>
                  </a:lnTo>
                  <a:cubicBezTo>
                    <a:pt x="1110" y="509"/>
                    <a:pt x="1170" y="431"/>
                    <a:pt x="1264" y="365"/>
                  </a:cubicBezTo>
                  <a:lnTo>
                    <a:pt x="1264" y="365"/>
                  </a:lnTo>
                  <a:cubicBezTo>
                    <a:pt x="1267" y="362"/>
                    <a:pt x="1270" y="361"/>
                    <a:pt x="1273" y="359"/>
                  </a:cubicBezTo>
                  <a:lnTo>
                    <a:pt x="1273" y="359"/>
                  </a:lnTo>
                  <a:cubicBezTo>
                    <a:pt x="1191" y="304"/>
                    <a:pt x="1104" y="249"/>
                    <a:pt x="1021" y="199"/>
                  </a:cubicBezTo>
                  <a:lnTo>
                    <a:pt x="1021" y="199"/>
                  </a:lnTo>
                  <a:cubicBezTo>
                    <a:pt x="994" y="224"/>
                    <a:pt x="961" y="251"/>
                    <a:pt x="925" y="275"/>
                  </a:cubicBezTo>
                  <a:lnTo>
                    <a:pt x="925" y="275"/>
                  </a:lnTo>
                  <a:cubicBezTo>
                    <a:pt x="793" y="369"/>
                    <a:pt x="665" y="416"/>
                    <a:pt x="640" y="379"/>
                  </a:cubicBezTo>
                  <a:lnTo>
                    <a:pt x="640" y="379"/>
                  </a:lnTo>
                  <a:cubicBezTo>
                    <a:pt x="614" y="343"/>
                    <a:pt x="701" y="239"/>
                    <a:pt x="833" y="145"/>
                  </a:cubicBezTo>
                  <a:lnTo>
                    <a:pt x="833" y="145"/>
                  </a:lnTo>
                  <a:cubicBezTo>
                    <a:pt x="848" y="135"/>
                    <a:pt x="863" y="125"/>
                    <a:pt x="877" y="116"/>
                  </a:cubicBezTo>
                  <a:lnTo>
                    <a:pt x="877" y="116"/>
                  </a:lnTo>
                  <a:cubicBezTo>
                    <a:pt x="788" y="67"/>
                    <a:pt x="711" y="30"/>
                    <a:pt x="658" y="15"/>
                  </a:cubicBezTo>
                  <a:lnTo>
                    <a:pt x="658" y="15"/>
                  </a:lnTo>
                  <a:cubicBezTo>
                    <a:pt x="652" y="13"/>
                    <a:pt x="646" y="11"/>
                    <a:pt x="639" y="9"/>
                  </a:cubicBezTo>
                  <a:lnTo>
                    <a:pt x="639" y="9"/>
                  </a:lnTo>
                  <a:cubicBezTo>
                    <a:pt x="628" y="36"/>
                    <a:pt x="615" y="64"/>
                    <a:pt x="600" y="92"/>
                  </a:cubicBezTo>
                  <a:lnTo>
                    <a:pt x="600" y="92"/>
                  </a:lnTo>
                  <a:cubicBezTo>
                    <a:pt x="524" y="235"/>
                    <a:pt x="425" y="331"/>
                    <a:pt x="378" y="305"/>
                  </a:cubicBezTo>
                  <a:lnTo>
                    <a:pt x="378" y="305"/>
                  </a:lnTo>
                  <a:cubicBezTo>
                    <a:pt x="331" y="280"/>
                    <a:pt x="354" y="145"/>
                    <a:pt x="430" y="2"/>
                  </a:cubicBezTo>
                  <a:lnTo>
                    <a:pt x="431" y="0"/>
                  </a:lnTo>
                  <a:lnTo>
                    <a:pt x="431" y="0"/>
                  </a:lnTo>
                  <a:cubicBezTo>
                    <a:pt x="378" y="9"/>
                    <a:pt x="328" y="27"/>
                    <a:pt x="279" y="52"/>
                  </a:cubicBezTo>
                  <a:lnTo>
                    <a:pt x="279" y="52"/>
                  </a:lnTo>
                  <a:cubicBezTo>
                    <a:pt x="162" y="115"/>
                    <a:pt x="77" y="220"/>
                    <a:pt x="38" y="347"/>
                  </a:cubicBezTo>
                  <a:lnTo>
                    <a:pt x="38" y="347"/>
                  </a:lnTo>
                  <a:cubicBezTo>
                    <a:pt x="0" y="474"/>
                    <a:pt x="13" y="609"/>
                    <a:pt x="76" y="726"/>
                  </a:cubicBezTo>
                  <a:lnTo>
                    <a:pt x="76" y="726"/>
                  </a:lnTo>
                  <a:cubicBezTo>
                    <a:pt x="103" y="774"/>
                    <a:pt x="136" y="817"/>
                    <a:pt x="174" y="854"/>
                  </a:cubicBezTo>
                  <a:lnTo>
                    <a:pt x="174" y="854"/>
                  </a:lnTo>
                  <a:cubicBezTo>
                    <a:pt x="229" y="906"/>
                    <a:pt x="296" y="944"/>
                    <a:pt x="371" y="967"/>
                  </a:cubicBezTo>
                  <a:lnTo>
                    <a:pt x="371" y="967"/>
                  </a:lnTo>
                  <a:cubicBezTo>
                    <a:pt x="374" y="968"/>
                    <a:pt x="378" y="969"/>
                    <a:pt x="381" y="969"/>
                  </a:cubicBezTo>
                  <a:lnTo>
                    <a:pt x="381" y="969"/>
                  </a:lnTo>
                  <a:cubicBezTo>
                    <a:pt x="325" y="824"/>
                    <a:pt x="318" y="693"/>
                    <a:pt x="366" y="674"/>
                  </a:cubicBezTo>
                  <a:lnTo>
                    <a:pt x="366" y="674"/>
                  </a:lnTo>
                  <a:cubicBezTo>
                    <a:pt x="416" y="653"/>
                    <a:pt x="504" y="759"/>
                    <a:pt x="565" y="910"/>
                  </a:cubicBezTo>
                  <a:lnTo>
                    <a:pt x="565" y="910"/>
                  </a:lnTo>
                  <a:cubicBezTo>
                    <a:pt x="575" y="936"/>
                    <a:pt x="585" y="963"/>
                    <a:pt x="592" y="988"/>
                  </a:cubicBezTo>
                  <a:lnTo>
                    <a:pt x="592" y="988"/>
                  </a:lnTo>
                  <a:cubicBezTo>
                    <a:pt x="661" y="989"/>
                    <a:pt x="741" y="987"/>
                    <a:pt x="830" y="981"/>
                  </a:cubicBezTo>
                  <a:lnTo>
                    <a:pt x="830" y="981"/>
                  </a:lnTo>
                  <a:cubicBezTo>
                    <a:pt x="824" y="970"/>
                    <a:pt x="817" y="957"/>
                    <a:pt x="811" y="945"/>
                  </a:cubicBezTo>
                  <a:lnTo>
                    <a:pt x="811" y="945"/>
                  </a:lnTo>
                  <a:cubicBezTo>
                    <a:pt x="758" y="843"/>
                    <a:pt x="741" y="747"/>
                    <a:pt x="773" y="730"/>
                  </a:cubicBezTo>
                  <a:lnTo>
                    <a:pt x="773" y="730"/>
                  </a:lnTo>
                  <a:cubicBezTo>
                    <a:pt x="805" y="714"/>
                    <a:pt x="874" y="784"/>
                    <a:pt x="926" y="886"/>
                  </a:cubicBezTo>
                  <a:lnTo>
                    <a:pt x="926" y="886"/>
                  </a:lnTo>
                  <a:cubicBezTo>
                    <a:pt x="942" y="915"/>
                    <a:pt x="954" y="944"/>
                    <a:pt x="962" y="971"/>
                  </a:cubicBezTo>
                  <a:lnTo>
                    <a:pt x="962" y="971"/>
                  </a:lnTo>
                  <a:cubicBezTo>
                    <a:pt x="1008" y="967"/>
                    <a:pt x="1055" y="962"/>
                    <a:pt x="1103" y="956"/>
                  </a:cubicBezTo>
                  <a:lnTo>
                    <a:pt x="1103" y="956"/>
                  </a:lnTo>
                  <a:cubicBezTo>
                    <a:pt x="1171" y="949"/>
                    <a:pt x="1236" y="940"/>
                    <a:pt x="1299" y="931"/>
                  </a:cubicBezTo>
                  <a:lnTo>
                    <a:pt x="1299" y="931"/>
                  </a:lnTo>
                  <a:cubicBezTo>
                    <a:pt x="1231" y="867"/>
                    <a:pt x="1193" y="803"/>
                    <a:pt x="1212" y="779"/>
                  </a:cubicBezTo>
                  <a:lnTo>
                    <a:pt x="1212" y="779"/>
                  </a:lnTo>
                  <a:cubicBezTo>
                    <a:pt x="1235" y="751"/>
                    <a:pt x="1326" y="787"/>
                    <a:pt x="1415" y="861"/>
                  </a:cubicBezTo>
                  <a:lnTo>
                    <a:pt x="1415" y="861"/>
                  </a:lnTo>
                  <a:cubicBezTo>
                    <a:pt x="1433" y="875"/>
                    <a:pt x="1449" y="890"/>
                    <a:pt x="1464" y="905"/>
                  </a:cubicBezTo>
                  <a:lnTo>
                    <a:pt x="1464" y="905"/>
                  </a:lnTo>
                  <a:cubicBezTo>
                    <a:pt x="1615" y="877"/>
                    <a:pt x="1730" y="848"/>
                    <a:pt x="1774" y="823"/>
                  </a:cubicBezTo>
                  <a:lnTo>
                    <a:pt x="1774" y="823"/>
                  </a:lnTo>
                  <a:cubicBezTo>
                    <a:pt x="1789" y="815"/>
                    <a:pt x="1797" y="807"/>
                    <a:pt x="1798" y="799"/>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4" name="Freeform 47">
              <a:extLst>
                <a:ext uri="{FF2B5EF4-FFF2-40B4-BE49-F238E27FC236}">
                  <a16:creationId xmlns:a16="http://schemas.microsoft.com/office/drawing/2014/main" id="{03C747AF-F407-11B1-E15F-A010D4813E55}"/>
                </a:ext>
              </a:extLst>
            </p:cNvPr>
            <p:cNvSpPr>
              <a:spLocks noChangeArrowheads="1"/>
            </p:cNvSpPr>
            <p:nvPr/>
          </p:nvSpPr>
          <p:spPr bwMode="auto">
            <a:xfrm>
              <a:off x="20695951" y="9293260"/>
              <a:ext cx="1576503" cy="774518"/>
            </a:xfrm>
            <a:custGeom>
              <a:avLst/>
              <a:gdLst>
                <a:gd name="T0" fmla="*/ 1259 w 1265"/>
                <a:gd name="T1" fmla="*/ 490 h 620"/>
                <a:gd name="T2" fmla="*/ 1264 w 1265"/>
                <a:gd name="T3" fmla="*/ 468 h 620"/>
                <a:gd name="T4" fmla="*/ 1065 w 1265"/>
                <a:gd name="T5" fmla="*/ 424 h 620"/>
                <a:gd name="T6" fmla="*/ 1144 w 1265"/>
                <a:gd name="T7" fmla="*/ 375 h 620"/>
                <a:gd name="T8" fmla="*/ 1133 w 1265"/>
                <a:gd name="T9" fmla="*/ 356 h 620"/>
                <a:gd name="T10" fmla="*/ 1034 w 1265"/>
                <a:gd name="T11" fmla="*/ 417 h 620"/>
                <a:gd name="T12" fmla="*/ 668 w 1265"/>
                <a:gd name="T13" fmla="*/ 337 h 620"/>
                <a:gd name="T14" fmla="*/ 833 w 1265"/>
                <a:gd name="T15" fmla="*/ 177 h 620"/>
                <a:gd name="T16" fmla="*/ 817 w 1265"/>
                <a:gd name="T17" fmla="*/ 161 h 620"/>
                <a:gd name="T18" fmla="*/ 642 w 1265"/>
                <a:gd name="T19" fmla="*/ 331 h 620"/>
                <a:gd name="T20" fmla="*/ 245 w 1265"/>
                <a:gd name="T21" fmla="*/ 243 h 620"/>
                <a:gd name="T22" fmla="*/ 417 w 1265"/>
                <a:gd name="T23" fmla="*/ 13 h 620"/>
                <a:gd name="T24" fmla="*/ 399 w 1265"/>
                <a:gd name="T25" fmla="*/ 0 h 620"/>
                <a:gd name="T26" fmla="*/ 221 w 1265"/>
                <a:gd name="T27" fmla="*/ 238 h 620"/>
                <a:gd name="T28" fmla="*/ 5 w 1265"/>
                <a:gd name="T29" fmla="*/ 190 h 620"/>
                <a:gd name="T30" fmla="*/ 0 w 1265"/>
                <a:gd name="T31" fmla="*/ 212 h 620"/>
                <a:gd name="T32" fmla="*/ 358 w 1265"/>
                <a:gd name="T33" fmla="*/ 291 h 620"/>
                <a:gd name="T34" fmla="*/ 467 w 1265"/>
                <a:gd name="T35" fmla="*/ 535 h 620"/>
                <a:gd name="T36" fmla="*/ 487 w 1265"/>
                <a:gd name="T37" fmla="*/ 526 h 620"/>
                <a:gd name="T38" fmla="*/ 385 w 1265"/>
                <a:gd name="T39" fmla="*/ 297 h 620"/>
                <a:gd name="T40" fmla="*/ 647 w 1265"/>
                <a:gd name="T41" fmla="*/ 354 h 620"/>
                <a:gd name="T42" fmla="*/ 648 w 1265"/>
                <a:gd name="T43" fmla="*/ 356 h 620"/>
                <a:gd name="T44" fmla="*/ 649 w 1265"/>
                <a:gd name="T45" fmla="*/ 355 h 620"/>
                <a:gd name="T46" fmla="*/ 748 w 1265"/>
                <a:gd name="T47" fmla="*/ 377 h 620"/>
                <a:gd name="T48" fmla="*/ 845 w 1265"/>
                <a:gd name="T49" fmla="*/ 619 h 620"/>
                <a:gd name="T50" fmla="*/ 865 w 1265"/>
                <a:gd name="T51" fmla="*/ 611 h 620"/>
                <a:gd name="T52" fmla="*/ 774 w 1265"/>
                <a:gd name="T53" fmla="*/ 383 h 620"/>
                <a:gd name="T54" fmla="*/ 1259 w 1265"/>
                <a:gd name="T55" fmla="*/ 49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5" h="620">
                  <a:moveTo>
                    <a:pt x="1259" y="490"/>
                  </a:moveTo>
                  <a:lnTo>
                    <a:pt x="1264" y="468"/>
                  </a:lnTo>
                  <a:lnTo>
                    <a:pt x="1065" y="424"/>
                  </a:lnTo>
                  <a:lnTo>
                    <a:pt x="1144" y="375"/>
                  </a:lnTo>
                  <a:lnTo>
                    <a:pt x="1133" y="356"/>
                  </a:lnTo>
                  <a:lnTo>
                    <a:pt x="1034" y="417"/>
                  </a:lnTo>
                  <a:lnTo>
                    <a:pt x="668" y="337"/>
                  </a:lnTo>
                  <a:lnTo>
                    <a:pt x="833" y="177"/>
                  </a:lnTo>
                  <a:lnTo>
                    <a:pt x="817" y="161"/>
                  </a:lnTo>
                  <a:lnTo>
                    <a:pt x="642" y="331"/>
                  </a:lnTo>
                  <a:lnTo>
                    <a:pt x="245" y="243"/>
                  </a:lnTo>
                  <a:lnTo>
                    <a:pt x="417" y="13"/>
                  </a:lnTo>
                  <a:lnTo>
                    <a:pt x="399" y="0"/>
                  </a:lnTo>
                  <a:lnTo>
                    <a:pt x="221" y="238"/>
                  </a:lnTo>
                  <a:lnTo>
                    <a:pt x="5" y="190"/>
                  </a:lnTo>
                  <a:lnTo>
                    <a:pt x="0" y="212"/>
                  </a:lnTo>
                  <a:lnTo>
                    <a:pt x="358" y="291"/>
                  </a:lnTo>
                  <a:lnTo>
                    <a:pt x="467" y="535"/>
                  </a:lnTo>
                  <a:lnTo>
                    <a:pt x="487" y="526"/>
                  </a:lnTo>
                  <a:lnTo>
                    <a:pt x="385" y="297"/>
                  </a:lnTo>
                  <a:lnTo>
                    <a:pt x="647" y="354"/>
                  </a:lnTo>
                  <a:lnTo>
                    <a:pt x="648" y="356"/>
                  </a:lnTo>
                  <a:lnTo>
                    <a:pt x="649" y="355"/>
                  </a:lnTo>
                  <a:lnTo>
                    <a:pt x="748" y="377"/>
                  </a:lnTo>
                  <a:lnTo>
                    <a:pt x="845" y="619"/>
                  </a:lnTo>
                  <a:lnTo>
                    <a:pt x="865" y="611"/>
                  </a:lnTo>
                  <a:lnTo>
                    <a:pt x="774" y="383"/>
                  </a:lnTo>
                  <a:lnTo>
                    <a:pt x="1259" y="490"/>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5" name="Freeform 48">
              <a:extLst>
                <a:ext uri="{FF2B5EF4-FFF2-40B4-BE49-F238E27FC236}">
                  <a16:creationId xmlns:a16="http://schemas.microsoft.com/office/drawing/2014/main" id="{718C7AF2-9B27-CCAD-046F-71E254A15E48}"/>
                </a:ext>
              </a:extLst>
            </p:cNvPr>
            <p:cNvSpPr>
              <a:spLocks noChangeArrowheads="1"/>
            </p:cNvSpPr>
            <p:nvPr/>
          </p:nvSpPr>
          <p:spPr bwMode="auto">
            <a:xfrm>
              <a:off x="14384439" y="5387699"/>
              <a:ext cx="6569684" cy="6569683"/>
            </a:xfrm>
            <a:custGeom>
              <a:avLst/>
              <a:gdLst>
                <a:gd name="T0" fmla="*/ 5273 w 5274"/>
                <a:gd name="T1" fmla="*/ 2635 h 5272"/>
                <a:gd name="T2" fmla="*/ 5273 w 5274"/>
                <a:gd name="T3" fmla="*/ 2635 h 5272"/>
                <a:gd name="T4" fmla="*/ 2637 w 5274"/>
                <a:gd name="T5" fmla="*/ 5271 h 5272"/>
                <a:gd name="T6" fmla="*/ 2637 w 5274"/>
                <a:gd name="T7" fmla="*/ 5271 h 5272"/>
                <a:gd name="T8" fmla="*/ 0 w 5274"/>
                <a:gd name="T9" fmla="*/ 2635 h 5272"/>
                <a:gd name="T10" fmla="*/ 0 w 5274"/>
                <a:gd name="T11" fmla="*/ 2635 h 5272"/>
                <a:gd name="T12" fmla="*/ 2637 w 5274"/>
                <a:gd name="T13" fmla="*/ 0 h 5272"/>
                <a:gd name="T14" fmla="*/ 2637 w 5274"/>
                <a:gd name="T15" fmla="*/ 0 h 5272"/>
                <a:gd name="T16" fmla="*/ 5273 w 5274"/>
                <a:gd name="T17" fmla="*/ 2635 h 5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4" h="5272">
                  <a:moveTo>
                    <a:pt x="5273" y="2635"/>
                  </a:moveTo>
                  <a:lnTo>
                    <a:pt x="5273" y="2635"/>
                  </a:lnTo>
                  <a:cubicBezTo>
                    <a:pt x="5273" y="4090"/>
                    <a:pt x="4092" y="5271"/>
                    <a:pt x="2637" y="5271"/>
                  </a:cubicBezTo>
                  <a:lnTo>
                    <a:pt x="2637" y="5271"/>
                  </a:lnTo>
                  <a:cubicBezTo>
                    <a:pt x="1181" y="5271"/>
                    <a:pt x="0" y="4090"/>
                    <a:pt x="0" y="2635"/>
                  </a:cubicBezTo>
                  <a:lnTo>
                    <a:pt x="0" y="2635"/>
                  </a:lnTo>
                  <a:cubicBezTo>
                    <a:pt x="0" y="1180"/>
                    <a:pt x="1181" y="0"/>
                    <a:pt x="2637" y="0"/>
                  </a:cubicBezTo>
                  <a:lnTo>
                    <a:pt x="2637" y="0"/>
                  </a:lnTo>
                  <a:cubicBezTo>
                    <a:pt x="4092" y="0"/>
                    <a:pt x="5273" y="1180"/>
                    <a:pt x="5273" y="2635"/>
                  </a:cubicBezTo>
                </a:path>
              </a:pathLst>
            </a:custGeom>
            <a:solidFill>
              <a:srgbClr val="1A9E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6" name="Freeform 49">
              <a:extLst>
                <a:ext uri="{FF2B5EF4-FFF2-40B4-BE49-F238E27FC236}">
                  <a16:creationId xmlns:a16="http://schemas.microsoft.com/office/drawing/2014/main" id="{73DD57B4-8782-10EB-1D44-F46A2CF0479C}"/>
                </a:ext>
              </a:extLst>
            </p:cNvPr>
            <p:cNvSpPr>
              <a:spLocks noChangeArrowheads="1"/>
            </p:cNvSpPr>
            <p:nvPr/>
          </p:nvSpPr>
          <p:spPr bwMode="auto">
            <a:xfrm>
              <a:off x="14384443" y="5980951"/>
              <a:ext cx="6014888" cy="5970943"/>
            </a:xfrm>
            <a:custGeom>
              <a:avLst/>
              <a:gdLst>
                <a:gd name="T0" fmla="*/ 679 w 4828"/>
                <a:gd name="T1" fmla="*/ 1465 h 4795"/>
                <a:gd name="T2" fmla="*/ 679 w 4828"/>
                <a:gd name="T3" fmla="*/ 1465 h 4795"/>
                <a:gd name="T4" fmla="*/ 1124 w 4828"/>
                <a:gd name="T5" fmla="*/ 0 h 4795"/>
                <a:gd name="T6" fmla="*/ 1124 w 4828"/>
                <a:gd name="T7" fmla="*/ 0 h 4795"/>
                <a:gd name="T8" fmla="*/ 0 w 4828"/>
                <a:gd name="T9" fmla="*/ 2158 h 4795"/>
                <a:gd name="T10" fmla="*/ 0 w 4828"/>
                <a:gd name="T11" fmla="*/ 2158 h 4795"/>
                <a:gd name="T12" fmla="*/ 2637 w 4828"/>
                <a:gd name="T13" fmla="*/ 4794 h 4795"/>
                <a:gd name="T14" fmla="*/ 2637 w 4828"/>
                <a:gd name="T15" fmla="*/ 4794 h 4795"/>
                <a:gd name="T16" fmla="*/ 4827 w 4828"/>
                <a:gd name="T17" fmla="*/ 3625 h 4795"/>
                <a:gd name="T18" fmla="*/ 4827 w 4828"/>
                <a:gd name="T19" fmla="*/ 3625 h 4795"/>
                <a:gd name="T20" fmla="*/ 3315 w 4828"/>
                <a:gd name="T21" fmla="*/ 4101 h 4795"/>
                <a:gd name="T22" fmla="*/ 3315 w 4828"/>
                <a:gd name="T23" fmla="*/ 4101 h 4795"/>
                <a:gd name="T24" fmla="*/ 679 w 4828"/>
                <a:gd name="T25" fmla="*/ 1465 h 4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8" h="4795">
                  <a:moveTo>
                    <a:pt x="679" y="1465"/>
                  </a:moveTo>
                  <a:lnTo>
                    <a:pt x="679" y="1465"/>
                  </a:lnTo>
                  <a:cubicBezTo>
                    <a:pt x="679" y="922"/>
                    <a:pt x="843" y="419"/>
                    <a:pt x="1124" y="0"/>
                  </a:cubicBezTo>
                  <a:lnTo>
                    <a:pt x="1124" y="0"/>
                  </a:lnTo>
                  <a:cubicBezTo>
                    <a:pt x="445" y="477"/>
                    <a:pt x="0" y="1264"/>
                    <a:pt x="0" y="2158"/>
                  </a:cubicBezTo>
                  <a:lnTo>
                    <a:pt x="0" y="2158"/>
                  </a:lnTo>
                  <a:cubicBezTo>
                    <a:pt x="0" y="3613"/>
                    <a:pt x="1181" y="4794"/>
                    <a:pt x="2637" y="4794"/>
                  </a:cubicBezTo>
                  <a:lnTo>
                    <a:pt x="2637" y="4794"/>
                  </a:lnTo>
                  <a:cubicBezTo>
                    <a:pt x="3550" y="4794"/>
                    <a:pt x="4354" y="4330"/>
                    <a:pt x="4827" y="3625"/>
                  </a:cubicBezTo>
                  <a:lnTo>
                    <a:pt x="4827" y="3625"/>
                  </a:lnTo>
                  <a:cubicBezTo>
                    <a:pt x="4399" y="3925"/>
                    <a:pt x="3878" y="4101"/>
                    <a:pt x="3315" y="4101"/>
                  </a:cubicBezTo>
                  <a:lnTo>
                    <a:pt x="3315" y="4101"/>
                  </a:lnTo>
                  <a:cubicBezTo>
                    <a:pt x="1859" y="4101"/>
                    <a:pt x="679" y="2921"/>
                    <a:pt x="679" y="1465"/>
                  </a:cubicBezTo>
                </a:path>
              </a:pathLst>
            </a:custGeom>
            <a:solidFill>
              <a:srgbClr val="2C83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7" name="Freeform 50">
              <a:extLst>
                <a:ext uri="{FF2B5EF4-FFF2-40B4-BE49-F238E27FC236}">
                  <a16:creationId xmlns:a16="http://schemas.microsoft.com/office/drawing/2014/main" id="{4F17D847-C53F-AB09-EE77-4CFFFA311039}"/>
                </a:ext>
              </a:extLst>
            </p:cNvPr>
            <p:cNvSpPr>
              <a:spLocks noChangeArrowheads="1"/>
            </p:cNvSpPr>
            <p:nvPr/>
          </p:nvSpPr>
          <p:spPr bwMode="auto">
            <a:xfrm>
              <a:off x="15823621" y="5387702"/>
              <a:ext cx="5130506" cy="6382920"/>
            </a:xfrm>
            <a:custGeom>
              <a:avLst/>
              <a:gdLst>
                <a:gd name="T0" fmla="*/ 4118 w 4119"/>
                <a:gd name="T1" fmla="*/ 2635 h 5124"/>
                <a:gd name="T2" fmla="*/ 4118 w 4119"/>
                <a:gd name="T3" fmla="*/ 2635 h 5124"/>
                <a:gd name="T4" fmla="*/ 1482 w 4119"/>
                <a:gd name="T5" fmla="*/ 0 h 5124"/>
                <a:gd name="T6" fmla="*/ 1482 w 4119"/>
                <a:gd name="T7" fmla="*/ 0 h 5124"/>
                <a:gd name="T8" fmla="*/ 0 w 4119"/>
                <a:gd name="T9" fmla="*/ 455 h 5124"/>
                <a:gd name="T10" fmla="*/ 0 w 4119"/>
                <a:gd name="T11" fmla="*/ 455 h 5124"/>
                <a:gd name="T12" fmla="*/ 871 w 4119"/>
                <a:gd name="T13" fmla="*/ 308 h 5124"/>
                <a:gd name="T14" fmla="*/ 871 w 4119"/>
                <a:gd name="T15" fmla="*/ 308 h 5124"/>
                <a:gd name="T16" fmla="*/ 3507 w 4119"/>
                <a:gd name="T17" fmla="*/ 2942 h 5124"/>
                <a:gd name="T18" fmla="*/ 3507 w 4119"/>
                <a:gd name="T19" fmla="*/ 2942 h 5124"/>
                <a:gd name="T20" fmla="*/ 2353 w 4119"/>
                <a:gd name="T21" fmla="*/ 5123 h 5124"/>
                <a:gd name="T22" fmla="*/ 2353 w 4119"/>
                <a:gd name="T23" fmla="*/ 5123 h 5124"/>
                <a:gd name="T24" fmla="*/ 4118 w 4119"/>
                <a:gd name="T25" fmla="*/ 2635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9" h="5124">
                  <a:moveTo>
                    <a:pt x="4118" y="2635"/>
                  </a:moveTo>
                  <a:lnTo>
                    <a:pt x="4118" y="2635"/>
                  </a:lnTo>
                  <a:cubicBezTo>
                    <a:pt x="4118" y="1180"/>
                    <a:pt x="2937" y="0"/>
                    <a:pt x="1482" y="0"/>
                  </a:cubicBezTo>
                  <a:lnTo>
                    <a:pt x="1482" y="0"/>
                  </a:lnTo>
                  <a:cubicBezTo>
                    <a:pt x="932" y="0"/>
                    <a:pt x="422" y="168"/>
                    <a:pt x="0" y="455"/>
                  </a:cubicBezTo>
                  <a:lnTo>
                    <a:pt x="0" y="455"/>
                  </a:lnTo>
                  <a:cubicBezTo>
                    <a:pt x="273" y="360"/>
                    <a:pt x="566" y="308"/>
                    <a:pt x="871" y="308"/>
                  </a:cubicBezTo>
                  <a:lnTo>
                    <a:pt x="871" y="308"/>
                  </a:lnTo>
                  <a:cubicBezTo>
                    <a:pt x="2327" y="308"/>
                    <a:pt x="3507" y="1487"/>
                    <a:pt x="3507" y="2942"/>
                  </a:cubicBezTo>
                  <a:lnTo>
                    <a:pt x="3507" y="2942"/>
                  </a:lnTo>
                  <a:cubicBezTo>
                    <a:pt x="3507" y="3849"/>
                    <a:pt x="3050" y="4649"/>
                    <a:pt x="2353" y="5123"/>
                  </a:cubicBezTo>
                  <a:lnTo>
                    <a:pt x="2353" y="5123"/>
                  </a:lnTo>
                  <a:cubicBezTo>
                    <a:pt x="3381" y="4764"/>
                    <a:pt x="4118" y="3785"/>
                    <a:pt x="4118" y="2635"/>
                  </a:cubicBezTo>
                </a:path>
              </a:pathLst>
            </a:custGeom>
            <a:solidFill>
              <a:srgbClr val="41AB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8" name="Freeform 52">
              <a:extLst>
                <a:ext uri="{FF2B5EF4-FFF2-40B4-BE49-F238E27FC236}">
                  <a16:creationId xmlns:a16="http://schemas.microsoft.com/office/drawing/2014/main" id="{6DF4FA0F-6268-CDF6-1647-982ECB183EE5}"/>
                </a:ext>
              </a:extLst>
            </p:cNvPr>
            <p:cNvSpPr>
              <a:spLocks noChangeArrowheads="1"/>
            </p:cNvSpPr>
            <p:nvPr/>
          </p:nvSpPr>
          <p:spPr bwMode="auto">
            <a:xfrm>
              <a:off x="15179416" y="5610292"/>
              <a:ext cx="5767973" cy="4821636"/>
            </a:xfrm>
            <a:custGeom>
              <a:avLst/>
              <a:gdLst>
                <a:gd name="connsiteX0" fmla="*/ 2873277 w 5767973"/>
                <a:gd name="connsiteY0" fmla="*/ 3501922 h 4821636"/>
                <a:gd name="connsiteX1" fmla="*/ 2943005 w 5767973"/>
                <a:gd name="connsiteY1" fmla="*/ 3842157 h 4821636"/>
                <a:gd name="connsiteX2" fmla="*/ 2766193 w 5767973"/>
                <a:gd name="connsiteY2" fmla="*/ 4169929 h 4821636"/>
                <a:gd name="connsiteX3" fmla="*/ 2327897 w 5767973"/>
                <a:gd name="connsiteY3" fmla="*/ 4405477 h 4821636"/>
                <a:gd name="connsiteX4" fmla="*/ 2147349 w 5767973"/>
                <a:gd name="connsiteY4" fmla="*/ 4735742 h 4821636"/>
                <a:gd name="connsiteX5" fmla="*/ 1869677 w 5767973"/>
                <a:gd name="connsiteY5" fmla="*/ 4592419 h 4821636"/>
                <a:gd name="connsiteX6" fmla="*/ 2027813 w 5767973"/>
                <a:gd name="connsiteY6" fmla="*/ 4287080 h 4821636"/>
                <a:gd name="connsiteX7" fmla="*/ 2128671 w 5767973"/>
                <a:gd name="connsiteY7" fmla="*/ 4105123 h 4821636"/>
                <a:gd name="connsiteX8" fmla="*/ 2396381 w 5767973"/>
                <a:gd name="connsiteY8" fmla="*/ 4041562 h 4821636"/>
                <a:gd name="connsiteX9" fmla="*/ 2558251 w 5767973"/>
                <a:gd name="connsiteY9" fmla="*/ 3888269 h 4821636"/>
                <a:gd name="connsiteX10" fmla="*/ 2758723 w 5767973"/>
                <a:gd name="connsiteY10" fmla="*/ 3693849 h 4821636"/>
                <a:gd name="connsiteX11" fmla="*/ 2873277 w 5767973"/>
                <a:gd name="connsiteY11" fmla="*/ 3501922 h 4821636"/>
                <a:gd name="connsiteX12" fmla="*/ 1566420 w 5767973"/>
                <a:gd name="connsiteY12" fmla="*/ 703411 h 4821636"/>
                <a:gd name="connsiteX13" fmla="*/ 1606310 w 5767973"/>
                <a:gd name="connsiteY13" fmla="*/ 703863 h 4821636"/>
                <a:gd name="connsiteX14" fmla="*/ 1655257 w 5767973"/>
                <a:gd name="connsiteY14" fmla="*/ 718568 h 4821636"/>
                <a:gd name="connsiteX15" fmla="*/ 1686390 w 5767973"/>
                <a:gd name="connsiteY15" fmla="*/ 795789 h 4821636"/>
                <a:gd name="connsiteX16" fmla="*/ 1847037 w 5767973"/>
                <a:gd name="connsiteY16" fmla="*/ 992577 h 4821636"/>
                <a:gd name="connsiteX17" fmla="*/ 1686390 w 5767973"/>
                <a:gd name="connsiteY17" fmla="*/ 1206803 h 4821636"/>
                <a:gd name="connsiteX18" fmla="*/ 1535706 w 5767973"/>
                <a:gd name="connsiteY18" fmla="*/ 1480812 h 4821636"/>
                <a:gd name="connsiteX19" fmla="*/ 1815903 w 5767973"/>
                <a:gd name="connsiteY19" fmla="*/ 1398609 h 4821636"/>
                <a:gd name="connsiteX20" fmla="*/ 2132217 w 5767973"/>
                <a:gd name="connsiteY20" fmla="*/ 1175665 h 4821636"/>
                <a:gd name="connsiteX21" fmla="*/ 2189501 w 5767973"/>
                <a:gd name="connsiteY21" fmla="*/ 1438465 h 4821636"/>
                <a:gd name="connsiteX22" fmla="*/ 2505813 w 5767973"/>
                <a:gd name="connsiteY22" fmla="*/ 1464621 h 4821636"/>
                <a:gd name="connsiteX23" fmla="*/ 2651517 w 5767973"/>
                <a:gd name="connsiteY23" fmla="*/ 1692546 h 4821636"/>
                <a:gd name="connsiteX24" fmla="*/ 2761105 w 5767973"/>
                <a:gd name="connsiteY24" fmla="*/ 1853215 h 4821636"/>
                <a:gd name="connsiteX25" fmla="*/ 2790993 w 5767973"/>
                <a:gd name="connsiteY25" fmla="*/ 2279175 h 4821636"/>
                <a:gd name="connsiteX26" fmla="*/ 2956621 w 5767973"/>
                <a:gd name="connsiteY26" fmla="*/ 2678980 h 4821636"/>
                <a:gd name="connsiteX27" fmla="*/ 2848277 w 5767973"/>
                <a:gd name="connsiteY27" fmla="*/ 2906906 h 4821636"/>
                <a:gd name="connsiteX28" fmla="*/ 2589251 w 5767973"/>
                <a:gd name="connsiteY28" fmla="*/ 3063838 h 4821636"/>
                <a:gd name="connsiteX29" fmla="*/ 2484643 w 5767973"/>
                <a:gd name="connsiteY29" fmla="*/ 3229489 h 4821636"/>
                <a:gd name="connsiteX30" fmla="*/ 2540683 w 5767973"/>
                <a:gd name="connsiteY30" fmla="*/ 3567019 h 4821636"/>
                <a:gd name="connsiteX31" fmla="*/ 2241805 w 5767973"/>
                <a:gd name="connsiteY31" fmla="*/ 3601893 h 4821636"/>
                <a:gd name="connsiteX32" fmla="*/ 1986513 w 5767973"/>
                <a:gd name="connsiteY32" fmla="*/ 3882129 h 4821636"/>
                <a:gd name="connsiteX33" fmla="*/ 1868207 w 5767973"/>
                <a:gd name="connsiteY33" fmla="*/ 3991733 h 4821636"/>
                <a:gd name="connsiteX34" fmla="*/ 1743675 w 5767973"/>
                <a:gd name="connsiteY34" fmla="*/ 4219659 h 4821636"/>
                <a:gd name="connsiteX35" fmla="*/ 1655257 w 5767973"/>
                <a:gd name="connsiteY35" fmla="*/ 4552207 h 4821636"/>
                <a:gd name="connsiteX36" fmla="*/ 1522007 w 5767973"/>
                <a:gd name="connsiteY36" fmla="*/ 4552207 h 4821636"/>
                <a:gd name="connsiteX37" fmla="*/ 1276679 w 5767973"/>
                <a:gd name="connsiteY37" fmla="*/ 3826082 h 4821636"/>
                <a:gd name="connsiteX38" fmla="*/ 1078672 w 5767973"/>
                <a:gd name="connsiteY38" fmla="*/ 3644239 h 4821636"/>
                <a:gd name="connsiteX39" fmla="*/ 866967 w 5767973"/>
                <a:gd name="connsiteY39" fmla="*/ 3436241 h 4821636"/>
                <a:gd name="connsiteX40" fmla="*/ 809682 w 5767973"/>
                <a:gd name="connsiteY40" fmla="*/ 3026473 h 4821636"/>
                <a:gd name="connsiteX41" fmla="*/ 706320 w 5767973"/>
                <a:gd name="connsiteY41" fmla="*/ 2362624 h 4821636"/>
                <a:gd name="connsiteX42" fmla="*/ 342685 w 5767973"/>
                <a:gd name="connsiteY42" fmla="*/ 2190745 h 4821636"/>
                <a:gd name="connsiteX43" fmla="*/ 46298 w 5767973"/>
                <a:gd name="connsiteY43" fmla="*/ 1790941 h 4821636"/>
                <a:gd name="connsiteX44" fmla="*/ 144679 w 5767973"/>
                <a:gd name="connsiteY44" fmla="*/ 1630272 h 4821636"/>
                <a:gd name="connsiteX45" fmla="*/ 518276 w 5767973"/>
                <a:gd name="connsiteY45" fmla="*/ 1113390 h 4821636"/>
                <a:gd name="connsiteX46" fmla="*/ 1032595 w 5767973"/>
                <a:gd name="connsiteY46" fmla="*/ 806998 h 4821636"/>
                <a:gd name="connsiteX47" fmla="*/ 1333963 w 5767973"/>
                <a:gd name="connsiteY47" fmla="*/ 826926 h 4821636"/>
                <a:gd name="connsiteX48" fmla="*/ 1566420 w 5767973"/>
                <a:gd name="connsiteY48" fmla="*/ 703411 h 4821636"/>
                <a:gd name="connsiteX49" fmla="*/ 3683295 w 5767973"/>
                <a:gd name="connsiteY49" fmla="*/ 0 h 4821636"/>
                <a:gd name="connsiteX50" fmla="*/ 5767973 w 5767973"/>
                <a:gd name="connsiteY50" fmla="*/ 3092365 h 4821636"/>
                <a:gd name="connsiteX51" fmla="*/ 5753029 w 5767973"/>
                <a:gd name="connsiteY51" fmla="*/ 3413682 h 4821636"/>
                <a:gd name="connsiteX52" fmla="*/ 5414301 w 5767973"/>
                <a:gd name="connsiteY52" fmla="*/ 3360129 h 4821636"/>
                <a:gd name="connsiteX53" fmla="*/ 4688275 w 5767973"/>
                <a:gd name="connsiteY53" fmla="*/ 3786061 h 4821636"/>
                <a:gd name="connsiteX54" fmla="*/ 4465361 w 5767973"/>
                <a:gd name="connsiteY54" fmla="*/ 3251778 h 4821636"/>
                <a:gd name="connsiteX55" fmla="*/ 4122897 w 5767973"/>
                <a:gd name="connsiteY55" fmla="*/ 3220643 h 4821636"/>
                <a:gd name="connsiteX56" fmla="*/ 3665861 w 5767973"/>
                <a:gd name="connsiteY56" fmla="*/ 2835810 h 4821636"/>
                <a:gd name="connsiteX57" fmla="*/ 3064369 w 5767973"/>
                <a:gd name="connsiteY57" fmla="*/ 2529438 h 4821636"/>
                <a:gd name="connsiteX58" fmla="*/ 2903721 w 5767973"/>
                <a:gd name="connsiteY58" fmla="*/ 2172004 h 4821636"/>
                <a:gd name="connsiteX59" fmla="*/ 2913683 w 5767973"/>
                <a:gd name="connsiteY59" fmla="*/ 1798379 h 4821636"/>
                <a:gd name="connsiteX60" fmla="*/ 2805341 w 5767973"/>
                <a:gd name="connsiteY60" fmla="*/ 1482044 h 4821636"/>
                <a:gd name="connsiteX61" fmla="*/ 2584917 w 5767973"/>
                <a:gd name="connsiteY61" fmla="*/ 1270323 h 4821636"/>
                <a:gd name="connsiteX62" fmla="*/ 2384419 w 5767973"/>
                <a:gd name="connsiteY62" fmla="*/ 953988 h 4821636"/>
                <a:gd name="connsiteX63" fmla="*/ 2166487 w 5767973"/>
                <a:gd name="connsiteY63" fmla="*/ 474503 h 4821636"/>
                <a:gd name="connsiteX64" fmla="*/ 1771719 w 5767973"/>
                <a:gd name="connsiteY64" fmla="*/ 472012 h 4821636"/>
                <a:gd name="connsiteX65" fmla="*/ 1315929 w 5767973"/>
                <a:gd name="connsiteY65" fmla="*/ 472012 h 4821636"/>
                <a:gd name="connsiteX66" fmla="*/ 1560013 w 5767973"/>
                <a:gd name="connsiteY66" fmla="*/ 226665 h 4821636"/>
                <a:gd name="connsiteX67" fmla="*/ 1845193 w 5767973"/>
                <a:gd name="connsiteY67" fmla="*/ 56043 h 4821636"/>
                <a:gd name="connsiteX68" fmla="*/ 2389401 w 5767973"/>
                <a:gd name="connsiteY68" fmla="*/ 148204 h 4821636"/>
                <a:gd name="connsiteX69" fmla="*/ 2638467 w 5767973"/>
                <a:gd name="connsiteY69" fmla="*/ 104615 h 4821636"/>
                <a:gd name="connsiteX70" fmla="*/ 2882551 w 5767973"/>
                <a:gd name="connsiteY70" fmla="*/ 41098 h 4821636"/>
                <a:gd name="connsiteX71" fmla="*/ 3354529 w 5767973"/>
                <a:gd name="connsiteY71" fmla="*/ 103369 h 4821636"/>
                <a:gd name="connsiteX72" fmla="*/ 3683295 w 5767973"/>
                <a:gd name="connsiteY72" fmla="*/ 0 h 482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767973" h="4821636">
                  <a:moveTo>
                    <a:pt x="2873277" y="3501922"/>
                  </a:moveTo>
                  <a:cubicBezTo>
                    <a:pt x="3002773" y="3490705"/>
                    <a:pt x="2864561" y="3766134"/>
                    <a:pt x="2943005" y="3842157"/>
                  </a:cubicBezTo>
                  <a:cubicBezTo>
                    <a:pt x="3021451" y="3918180"/>
                    <a:pt x="2593115" y="4000435"/>
                    <a:pt x="2766193" y="4169929"/>
                  </a:cubicBezTo>
                  <a:cubicBezTo>
                    <a:pt x="2915613" y="4314498"/>
                    <a:pt x="2545799" y="4313252"/>
                    <a:pt x="2327897" y="4405477"/>
                  </a:cubicBezTo>
                  <a:cubicBezTo>
                    <a:pt x="2109993" y="4498948"/>
                    <a:pt x="2388909" y="4584942"/>
                    <a:pt x="2147349" y="4735742"/>
                  </a:cubicBezTo>
                  <a:cubicBezTo>
                    <a:pt x="1809909" y="4945118"/>
                    <a:pt x="1687884" y="4722033"/>
                    <a:pt x="1869677" y="4592419"/>
                  </a:cubicBezTo>
                  <a:cubicBezTo>
                    <a:pt x="1948123" y="4536337"/>
                    <a:pt x="2117465" y="4441619"/>
                    <a:pt x="2027813" y="4287080"/>
                  </a:cubicBezTo>
                  <a:cubicBezTo>
                    <a:pt x="1936917" y="4130048"/>
                    <a:pt x="2051471" y="4113847"/>
                    <a:pt x="2128671" y="4105123"/>
                  </a:cubicBezTo>
                  <a:cubicBezTo>
                    <a:pt x="2274355" y="4086428"/>
                    <a:pt x="2433735" y="4122571"/>
                    <a:pt x="2396381" y="4041562"/>
                  </a:cubicBezTo>
                  <a:cubicBezTo>
                    <a:pt x="2354045" y="3954322"/>
                    <a:pt x="2390155" y="3901979"/>
                    <a:pt x="2558251" y="3888269"/>
                  </a:cubicBezTo>
                  <a:cubicBezTo>
                    <a:pt x="2796077" y="3872068"/>
                    <a:pt x="2746271" y="3794798"/>
                    <a:pt x="2758723" y="3693849"/>
                  </a:cubicBezTo>
                  <a:cubicBezTo>
                    <a:pt x="2773663" y="3582930"/>
                    <a:pt x="2824715" y="3506907"/>
                    <a:pt x="2873277" y="3501922"/>
                  </a:cubicBezTo>
                  <a:close/>
                  <a:moveTo>
                    <a:pt x="1566420" y="703411"/>
                  </a:moveTo>
                  <a:cubicBezTo>
                    <a:pt x="1579302" y="701906"/>
                    <a:pt x="1592579" y="701928"/>
                    <a:pt x="1606310" y="703863"/>
                  </a:cubicBezTo>
                  <a:cubicBezTo>
                    <a:pt x="1622003" y="706074"/>
                    <a:pt x="1638290" y="710784"/>
                    <a:pt x="1655257" y="718568"/>
                  </a:cubicBezTo>
                  <a:cubicBezTo>
                    <a:pt x="1655257" y="718568"/>
                    <a:pt x="1702579" y="713586"/>
                    <a:pt x="1686390" y="795789"/>
                  </a:cubicBezTo>
                  <a:cubicBezTo>
                    <a:pt x="1671446" y="879237"/>
                    <a:pt x="1878171" y="905393"/>
                    <a:pt x="1847037" y="992577"/>
                  </a:cubicBezTo>
                  <a:cubicBezTo>
                    <a:pt x="1815903" y="1082253"/>
                    <a:pt x="1779789" y="1144528"/>
                    <a:pt x="1686390" y="1206803"/>
                  </a:cubicBezTo>
                  <a:cubicBezTo>
                    <a:pt x="1592991" y="1269078"/>
                    <a:pt x="1484648" y="1346298"/>
                    <a:pt x="1535706" y="1480812"/>
                  </a:cubicBezTo>
                  <a:cubicBezTo>
                    <a:pt x="1588010" y="1615326"/>
                    <a:pt x="1763601" y="1604116"/>
                    <a:pt x="1815903" y="1398609"/>
                  </a:cubicBezTo>
                  <a:cubicBezTo>
                    <a:pt x="1868207" y="1190611"/>
                    <a:pt x="2043799" y="1097199"/>
                    <a:pt x="2132217" y="1175665"/>
                  </a:cubicBezTo>
                  <a:cubicBezTo>
                    <a:pt x="2220635" y="1252886"/>
                    <a:pt x="2117273" y="1393627"/>
                    <a:pt x="2189501" y="1438465"/>
                  </a:cubicBezTo>
                  <a:cubicBezTo>
                    <a:pt x="2261731" y="1484548"/>
                    <a:pt x="2433585" y="1341316"/>
                    <a:pt x="2505813" y="1464621"/>
                  </a:cubicBezTo>
                  <a:cubicBezTo>
                    <a:pt x="2579287" y="1589170"/>
                    <a:pt x="2553135" y="1610344"/>
                    <a:pt x="2651517" y="1692546"/>
                  </a:cubicBezTo>
                  <a:cubicBezTo>
                    <a:pt x="2749897" y="1775995"/>
                    <a:pt x="2738689" y="1761049"/>
                    <a:pt x="2761105" y="1853215"/>
                  </a:cubicBezTo>
                  <a:cubicBezTo>
                    <a:pt x="2781031" y="1947873"/>
                    <a:pt x="2807183" y="2045022"/>
                    <a:pt x="2790993" y="2279175"/>
                  </a:cubicBezTo>
                  <a:cubicBezTo>
                    <a:pt x="2776049" y="2512083"/>
                    <a:pt x="2993981" y="2569376"/>
                    <a:pt x="2956621" y="2678980"/>
                  </a:cubicBezTo>
                  <a:cubicBezTo>
                    <a:pt x="2921751" y="2788583"/>
                    <a:pt x="2812163" y="2803529"/>
                    <a:pt x="2848277" y="2906906"/>
                  </a:cubicBezTo>
                  <a:cubicBezTo>
                    <a:pt x="2884393" y="3011527"/>
                    <a:pt x="2781031" y="3057611"/>
                    <a:pt x="2589251" y="3063838"/>
                  </a:cubicBezTo>
                  <a:cubicBezTo>
                    <a:pt x="2397471" y="3067575"/>
                    <a:pt x="2423623" y="3129849"/>
                    <a:pt x="2484643" y="3229489"/>
                  </a:cubicBezTo>
                  <a:cubicBezTo>
                    <a:pt x="2546909" y="3327883"/>
                    <a:pt x="2670197" y="3519690"/>
                    <a:pt x="2540683" y="3567019"/>
                  </a:cubicBezTo>
                  <a:cubicBezTo>
                    <a:pt x="2412415" y="3613102"/>
                    <a:pt x="2238069" y="3467379"/>
                    <a:pt x="2241805" y="3601893"/>
                  </a:cubicBezTo>
                  <a:cubicBezTo>
                    <a:pt x="2246787" y="3737651"/>
                    <a:pt x="2106065" y="3862201"/>
                    <a:pt x="1986513" y="3882129"/>
                  </a:cubicBezTo>
                  <a:cubicBezTo>
                    <a:pt x="1868207" y="3903303"/>
                    <a:pt x="1842055" y="3893339"/>
                    <a:pt x="1868207" y="3991733"/>
                  </a:cubicBezTo>
                  <a:cubicBezTo>
                    <a:pt x="1894359" y="4090127"/>
                    <a:pt x="1842055" y="4152402"/>
                    <a:pt x="1743675" y="4219659"/>
                  </a:cubicBezTo>
                  <a:cubicBezTo>
                    <a:pt x="1645295" y="4288161"/>
                    <a:pt x="1634087" y="4483704"/>
                    <a:pt x="1655257" y="4552207"/>
                  </a:cubicBezTo>
                  <a:cubicBezTo>
                    <a:pt x="1676428" y="4619463"/>
                    <a:pt x="1570575" y="4697929"/>
                    <a:pt x="1522007" y="4552207"/>
                  </a:cubicBezTo>
                  <a:cubicBezTo>
                    <a:pt x="1473440" y="4406483"/>
                    <a:pt x="1373814" y="3862201"/>
                    <a:pt x="1276679" y="3826082"/>
                  </a:cubicBezTo>
                  <a:cubicBezTo>
                    <a:pt x="1178298" y="3788717"/>
                    <a:pt x="1130976" y="3799927"/>
                    <a:pt x="1078672" y="3644239"/>
                  </a:cubicBezTo>
                  <a:cubicBezTo>
                    <a:pt x="1027614" y="3488552"/>
                    <a:pt x="970329" y="3618084"/>
                    <a:pt x="866967" y="3436241"/>
                  </a:cubicBezTo>
                  <a:cubicBezTo>
                    <a:pt x="762360" y="3255645"/>
                    <a:pt x="939196" y="3136077"/>
                    <a:pt x="809682" y="3026473"/>
                  </a:cubicBezTo>
                  <a:cubicBezTo>
                    <a:pt x="678923" y="2918115"/>
                    <a:pt x="845796" y="2569376"/>
                    <a:pt x="706320" y="2362624"/>
                  </a:cubicBezTo>
                  <a:cubicBezTo>
                    <a:pt x="565598" y="2154626"/>
                    <a:pt x="482162" y="2367606"/>
                    <a:pt x="342685" y="2190745"/>
                  </a:cubicBezTo>
                  <a:cubicBezTo>
                    <a:pt x="201964" y="2013884"/>
                    <a:pt x="-119330" y="2107297"/>
                    <a:pt x="46298" y="1790941"/>
                  </a:cubicBezTo>
                  <a:cubicBezTo>
                    <a:pt x="46298" y="1790941"/>
                    <a:pt x="123508" y="1733648"/>
                    <a:pt x="144679" y="1630272"/>
                  </a:cubicBezTo>
                  <a:cubicBezTo>
                    <a:pt x="165849" y="1526895"/>
                    <a:pt x="280419" y="1170683"/>
                    <a:pt x="518276" y="1113390"/>
                  </a:cubicBezTo>
                  <a:cubicBezTo>
                    <a:pt x="757378" y="1056098"/>
                    <a:pt x="932969" y="890447"/>
                    <a:pt x="1032595" y="806998"/>
                  </a:cubicBezTo>
                  <a:cubicBezTo>
                    <a:pt x="1130976" y="723550"/>
                    <a:pt x="1241809" y="864291"/>
                    <a:pt x="1333963" y="826926"/>
                  </a:cubicBezTo>
                  <a:cubicBezTo>
                    <a:pt x="1405472" y="799273"/>
                    <a:pt x="1476251" y="713942"/>
                    <a:pt x="1566420" y="703411"/>
                  </a:cubicBezTo>
                  <a:close/>
                  <a:moveTo>
                    <a:pt x="3683295" y="0"/>
                  </a:moveTo>
                  <a:cubicBezTo>
                    <a:pt x="4903717" y="479484"/>
                    <a:pt x="5767973" y="1702482"/>
                    <a:pt x="5767973" y="3092365"/>
                  </a:cubicBezTo>
                  <a:cubicBezTo>
                    <a:pt x="5767973" y="3200716"/>
                    <a:pt x="5761747" y="3307822"/>
                    <a:pt x="5753029" y="3413682"/>
                  </a:cubicBezTo>
                  <a:cubicBezTo>
                    <a:pt x="5679555" y="3417419"/>
                    <a:pt x="5532607" y="3412437"/>
                    <a:pt x="5414301" y="3360129"/>
                  </a:cubicBezTo>
                  <a:cubicBezTo>
                    <a:pt x="4917415" y="3142182"/>
                    <a:pt x="4853903" y="3692655"/>
                    <a:pt x="4688275" y="3786061"/>
                  </a:cubicBezTo>
                  <a:cubicBezTo>
                    <a:pt x="4522647" y="3879467"/>
                    <a:pt x="4527627" y="3407455"/>
                    <a:pt x="4465361" y="3251778"/>
                  </a:cubicBezTo>
                  <a:cubicBezTo>
                    <a:pt x="4403095" y="3096101"/>
                    <a:pt x="4289771" y="3251778"/>
                    <a:pt x="4122897" y="3220643"/>
                  </a:cubicBezTo>
                  <a:cubicBezTo>
                    <a:pt x="3957267" y="3189507"/>
                    <a:pt x="4149049" y="2820865"/>
                    <a:pt x="3665861" y="2835810"/>
                  </a:cubicBezTo>
                  <a:cubicBezTo>
                    <a:pt x="3183919" y="2852000"/>
                    <a:pt x="3059387" y="2691342"/>
                    <a:pt x="3064369" y="2529438"/>
                  </a:cubicBezTo>
                  <a:cubicBezTo>
                    <a:pt x="3069349" y="2368779"/>
                    <a:pt x="3054405" y="2322699"/>
                    <a:pt x="2903721" y="2172004"/>
                  </a:cubicBezTo>
                  <a:cubicBezTo>
                    <a:pt x="2753037" y="2021308"/>
                    <a:pt x="2898739" y="1949074"/>
                    <a:pt x="2913683" y="1798379"/>
                  </a:cubicBezTo>
                  <a:cubicBezTo>
                    <a:pt x="2929873" y="1647684"/>
                    <a:pt x="2764245" y="1632739"/>
                    <a:pt x="2805341" y="1482044"/>
                  </a:cubicBezTo>
                  <a:cubicBezTo>
                    <a:pt x="2846437" y="1333839"/>
                    <a:pt x="2764245" y="1389883"/>
                    <a:pt x="2584917" y="1270323"/>
                  </a:cubicBezTo>
                  <a:cubicBezTo>
                    <a:pt x="2406835" y="1150763"/>
                    <a:pt x="2690771" y="1198089"/>
                    <a:pt x="2384419" y="953988"/>
                  </a:cubicBezTo>
                  <a:cubicBezTo>
                    <a:pt x="2078069" y="709886"/>
                    <a:pt x="2374457" y="539264"/>
                    <a:pt x="2166487" y="474503"/>
                  </a:cubicBezTo>
                  <a:cubicBezTo>
                    <a:pt x="1959763" y="409741"/>
                    <a:pt x="1902479" y="559191"/>
                    <a:pt x="1771719" y="472012"/>
                  </a:cubicBezTo>
                  <a:cubicBezTo>
                    <a:pt x="1643450" y="383588"/>
                    <a:pt x="1487784" y="491939"/>
                    <a:pt x="1315929" y="472012"/>
                  </a:cubicBezTo>
                  <a:cubicBezTo>
                    <a:pt x="1144074" y="450840"/>
                    <a:pt x="1201359" y="232892"/>
                    <a:pt x="1560013" y="226665"/>
                  </a:cubicBezTo>
                  <a:cubicBezTo>
                    <a:pt x="1917423" y="222929"/>
                    <a:pt x="1710697" y="123296"/>
                    <a:pt x="1845193" y="56043"/>
                  </a:cubicBezTo>
                  <a:cubicBezTo>
                    <a:pt x="1979689" y="-11209"/>
                    <a:pt x="2269849" y="154431"/>
                    <a:pt x="2389401" y="148204"/>
                  </a:cubicBezTo>
                  <a:cubicBezTo>
                    <a:pt x="2508953" y="141977"/>
                    <a:pt x="2572465" y="14945"/>
                    <a:pt x="2638467" y="104615"/>
                  </a:cubicBezTo>
                  <a:cubicBezTo>
                    <a:pt x="2706959" y="194284"/>
                    <a:pt x="2774207" y="134505"/>
                    <a:pt x="2882551" y="41098"/>
                  </a:cubicBezTo>
                  <a:cubicBezTo>
                    <a:pt x="2992139" y="-52308"/>
                    <a:pt x="2997121" y="82197"/>
                    <a:pt x="3354529" y="103369"/>
                  </a:cubicBezTo>
                  <a:cubicBezTo>
                    <a:pt x="3481553" y="110842"/>
                    <a:pt x="3623521" y="37362"/>
                    <a:pt x="3683295" y="0"/>
                  </a:cubicBezTo>
                  <a:close/>
                </a:path>
              </a:pathLst>
            </a:custGeom>
            <a:solidFill>
              <a:srgbClr val="2C83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59" name="Freeform 53">
              <a:extLst>
                <a:ext uri="{FF2B5EF4-FFF2-40B4-BE49-F238E27FC236}">
                  <a16:creationId xmlns:a16="http://schemas.microsoft.com/office/drawing/2014/main" id="{462BD273-EC53-0158-7847-11E2A93AD355}"/>
                </a:ext>
              </a:extLst>
            </p:cNvPr>
            <p:cNvSpPr>
              <a:spLocks noChangeArrowheads="1"/>
            </p:cNvSpPr>
            <p:nvPr/>
          </p:nvSpPr>
          <p:spPr bwMode="auto">
            <a:xfrm>
              <a:off x="15124484" y="5574771"/>
              <a:ext cx="5822903" cy="4818380"/>
            </a:xfrm>
            <a:custGeom>
              <a:avLst/>
              <a:gdLst>
                <a:gd name="connsiteX0" fmla="*/ 2868887 w 5822903"/>
                <a:gd name="connsiteY0" fmla="*/ 3498988 h 4818380"/>
                <a:gd name="connsiteX1" fmla="*/ 2938681 w 5822903"/>
                <a:gd name="connsiteY1" fmla="*/ 3838931 h 4818380"/>
                <a:gd name="connsiteX2" fmla="*/ 2761703 w 5822903"/>
                <a:gd name="connsiteY2" fmla="*/ 4166423 h 4818380"/>
                <a:gd name="connsiteX3" fmla="*/ 2322999 w 5822903"/>
                <a:gd name="connsiteY3" fmla="*/ 4401768 h 4818380"/>
                <a:gd name="connsiteX4" fmla="*/ 2141035 w 5822903"/>
                <a:gd name="connsiteY4" fmla="*/ 4731750 h 4818380"/>
                <a:gd name="connsiteX5" fmla="*/ 1864353 w 5822903"/>
                <a:gd name="connsiteY5" fmla="*/ 4589795 h 4818380"/>
                <a:gd name="connsiteX6" fmla="*/ 2022635 w 5822903"/>
                <a:gd name="connsiteY6" fmla="*/ 4283473 h 4818380"/>
                <a:gd name="connsiteX7" fmla="*/ 2123587 w 5822903"/>
                <a:gd name="connsiteY7" fmla="*/ 4101671 h 4818380"/>
                <a:gd name="connsiteX8" fmla="*/ 2390299 w 5822903"/>
                <a:gd name="connsiteY8" fmla="*/ 4039411 h 4818380"/>
                <a:gd name="connsiteX9" fmla="*/ 2554815 w 5822903"/>
                <a:gd name="connsiteY9" fmla="*/ 3886249 h 4818380"/>
                <a:gd name="connsiteX10" fmla="*/ 2754225 w 5822903"/>
                <a:gd name="connsiteY10" fmla="*/ 3691996 h 4818380"/>
                <a:gd name="connsiteX11" fmla="*/ 2868887 w 5822903"/>
                <a:gd name="connsiteY11" fmla="*/ 3498988 h 4818380"/>
                <a:gd name="connsiteX12" fmla="*/ 1566934 w 5822903"/>
                <a:gd name="connsiteY12" fmla="*/ 700657 h 4818380"/>
                <a:gd name="connsiteX13" fmla="*/ 1606668 w 5822903"/>
                <a:gd name="connsiteY13" fmla="*/ 700990 h 4818380"/>
                <a:gd name="connsiteX14" fmla="*/ 1655258 w 5822903"/>
                <a:gd name="connsiteY14" fmla="*/ 715641 h 4818380"/>
                <a:gd name="connsiteX15" fmla="*/ 1686391 w 5822903"/>
                <a:gd name="connsiteY15" fmla="*/ 792862 h 4818380"/>
                <a:gd name="connsiteX16" fmla="*/ 1847039 w 5822903"/>
                <a:gd name="connsiteY16" fmla="*/ 990896 h 4818380"/>
                <a:gd name="connsiteX17" fmla="*/ 1686391 w 5822903"/>
                <a:gd name="connsiteY17" fmla="*/ 1203876 h 4818380"/>
                <a:gd name="connsiteX18" fmla="*/ 1535707 w 5822903"/>
                <a:gd name="connsiteY18" fmla="*/ 1477885 h 4818380"/>
                <a:gd name="connsiteX19" fmla="*/ 1815905 w 5822903"/>
                <a:gd name="connsiteY19" fmla="*/ 1395682 h 4818380"/>
                <a:gd name="connsiteX20" fmla="*/ 2132217 w 5822903"/>
                <a:gd name="connsiteY20" fmla="*/ 1172738 h 4818380"/>
                <a:gd name="connsiteX21" fmla="*/ 2189503 w 5822903"/>
                <a:gd name="connsiteY21" fmla="*/ 1436784 h 4818380"/>
                <a:gd name="connsiteX22" fmla="*/ 2505815 w 5822903"/>
                <a:gd name="connsiteY22" fmla="*/ 1461694 h 4818380"/>
                <a:gd name="connsiteX23" fmla="*/ 2651517 w 5822903"/>
                <a:gd name="connsiteY23" fmla="*/ 1690865 h 4818380"/>
                <a:gd name="connsiteX24" fmla="*/ 2759861 w 5822903"/>
                <a:gd name="connsiteY24" fmla="*/ 1850288 h 4818380"/>
                <a:gd name="connsiteX25" fmla="*/ 2790993 w 5822903"/>
                <a:gd name="connsiteY25" fmla="*/ 2276248 h 4818380"/>
                <a:gd name="connsiteX26" fmla="*/ 2957867 w 5822903"/>
                <a:gd name="connsiteY26" fmla="*/ 2676053 h 4818380"/>
                <a:gd name="connsiteX27" fmla="*/ 2848279 w 5822903"/>
                <a:gd name="connsiteY27" fmla="*/ 2903979 h 4818380"/>
                <a:gd name="connsiteX28" fmla="*/ 2589251 w 5822903"/>
                <a:gd name="connsiteY28" fmla="*/ 3060911 h 4818380"/>
                <a:gd name="connsiteX29" fmla="*/ 2485889 w 5822903"/>
                <a:gd name="connsiteY29" fmla="*/ 3226562 h 4818380"/>
                <a:gd name="connsiteX30" fmla="*/ 2541929 w 5822903"/>
                <a:gd name="connsiteY30" fmla="*/ 3564091 h 4818380"/>
                <a:gd name="connsiteX31" fmla="*/ 2241805 w 5822903"/>
                <a:gd name="connsiteY31" fmla="*/ 3600211 h 4818380"/>
                <a:gd name="connsiteX32" fmla="*/ 1987759 w 5822903"/>
                <a:gd name="connsiteY32" fmla="*/ 3880448 h 4818380"/>
                <a:gd name="connsiteX33" fmla="*/ 1866963 w 5822903"/>
                <a:gd name="connsiteY33" fmla="*/ 3988806 h 4818380"/>
                <a:gd name="connsiteX34" fmla="*/ 1743676 w 5822903"/>
                <a:gd name="connsiteY34" fmla="*/ 4217977 h 4818380"/>
                <a:gd name="connsiteX35" fmla="*/ 1655258 w 5822903"/>
                <a:gd name="connsiteY35" fmla="*/ 4549279 h 4818380"/>
                <a:gd name="connsiteX36" fmla="*/ 1523254 w 5822903"/>
                <a:gd name="connsiteY36" fmla="*/ 4549279 h 4818380"/>
                <a:gd name="connsiteX37" fmla="*/ 1276679 w 5822903"/>
                <a:gd name="connsiteY37" fmla="*/ 3823155 h 4818380"/>
                <a:gd name="connsiteX38" fmla="*/ 1079918 w 5822903"/>
                <a:gd name="connsiteY38" fmla="*/ 3641312 h 4818380"/>
                <a:gd name="connsiteX39" fmla="*/ 865723 w 5822903"/>
                <a:gd name="connsiteY39" fmla="*/ 3433315 h 4818380"/>
                <a:gd name="connsiteX40" fmla="*/ 808438 w 5822903"/>
                <a:gd name="connsiteY40" fmla="*/ 3023546 h 4818380"/>
                <a:gd name="connsiteX41" fmla="*/ 705076 w 5822903"/>
                <a:gd name="connsiteY41" fmla="*/ 2359697 h 4818380"/>
                <a:gd name="connsiteX42" fmla="*/ 342686 w 5822903"/>
                <a:gd name="connsiteY42" fmla="*/ 2187818 h 4818380"/>
                <a:gd name="connsiteX43" fmla="*/ 46299 w 5822903"/>
                <a:gd name="connsiteY43" fmla="*/ 1789259 h 4818380"/>
                <a:gd name="connsiteX44" fmla="*/ 144680 w 5822903"/>
                <a:gd name="connsiteY44" fmla="*/ 1627345 h 4818380"/>
                <a:gd name="connsiteX45" fmla="*/ 519522 w 5822903"/>
                <a:gd name="connsiteY45" fmla="*/ 1110463 h 4818380"/>
                <a:gd name="connsiteX46" fmla="*/ 1032596 w 5822903"/>
                <a:gd name="connsiteY46" fmla="*/ 804071 h 4818380"/>
                <a:gd name="connsiteX47" fmla="*/ 1333964 w 5822903"/>
                <a:gd name="connsiteY47" fmla="*/ 825245 h 4818380"/>
                <a:gd name="connsiteX48" fmla="*/ 1566934 w 5822903"/>
                <a:gd name="connsiteY48" fmla="*/ 700657 h 4818380"/>
                <a:gd name="connsiteX49" fmla="*/ 3062075 w 5822903"/>
                <a:gd name="connsiteY49" fmla="*/ 3 h 4818380"/>
                <a:gd name="connsiteX50" fmla="*/ 3464323 w 5822903"/>
                <a:gd name="connsiteY50" fmla="*/ 94897 h 4818380"/>
                <a:gd name="connsiteX51" fmla="*/ 3738287 w 5822903"/>
                <a:gd name="connsiteY51" fmla="*/ 38871 h 4818380"/>
                <a:gd name="connsiteX52" fmla="*/ 5822903 w 5822903"/>
                <a:gd name="connsiteY52" fmla="*/ 3094153 h 4818380"/>
                <a:gd name="connsiteX53" fmla="*/ 5807959 w 5822903"/>
                <a:gd name="connsiteY53" fmla="*/ 3414123 h 4818380"/>
                <a:gd name="connsiteX54" fmla="*/ 5524033 w 5822903"/>
                <a:gd name="connsiteY54" fmla="*/ 3351872 h 4818380"/>
                <a:gd name="connsiteX55" fmla="*/ 4798029 w 5822903"/>
                <a:gd name="connsiteY55" fmla="*/ 3776425 h 4818380"/>
                <a:gd name="connsiteX56" fmla="*/ 4575123 w 5822903"/>
                <a:gd name="connsiteY56" fmla="*/ 3242311 h 4818380"/>
                <a:gd name="connsiteX57" fmla="*/ 4232667 w 5822903"/>
                <a:gd name="connsiteY57" fmla="*/ 3211185 h 4818380"/>
                <a:gd name="connsiteX58" fmla="*/ 3775645 w 5822903"/>
                <a:gd name="connsiteY58" fmla="*/ 2827719 h 4818380"/>
                <a:gd name="connsiteX59" fmla="*/ 3174171 w 5822903"/>
                <a:gd name="connsiteY59" fmla="*/ 2521443 h 4818380"/>
                <a:gd name="connsiteX60" fmla="*/ 3013527 w 5822903"/>
                <a:gd name="connsiteY60" fmla="*/ 2164122 h 4818380"/>
                <a:gd name="connsiteX61" fmla="*/ 3023491 w 5822903"/>
                <a:gd name="connsiteY61" fmla="*/ 1789371 h 4818380"/>
                <a:gd name="connsiteX62" fmla="*/ 2913905 w 5822903"/>
                <a:gd name="connsiteY62" fmla="*/ 1473136 h 4818380"/>
                <a:gd name="connsiteX63" fmla="*/ 2694733 w 5822903"/>
                <a:gd name="connsiteY63" fmla="*/ 1262727 h 4818380"/>
                <a:gd name="connsiteX64" fmla="*/ 2494243 w 5822903"/>
                <a:gd name="connsiteY64" fmla="*/ 945247 h 4818380"/>
                <a:gd name="connsiteX65" fmla="*/ 2276317 w 5822903"/>
                <a:gd name="connsiteY65" fmla="*/ 465914 h 4818380"/>
                <a:gd name="connsiteX66" fmla="*/ 1881559 w 5822903"/>
                <a:gd name="connsiteY66" fmla="*/ 463424 h 4818380"/>
                <a:gd name="connsiteX67" fmla="*/ 1425783 w 5822903"/>
                <a:gd name="connsiteY67" fmla="*/ 463424 h 4818380"/>
                <a:gd name="connsiteX68" fmla="*/ 1668615 w 5822903"/>
                <a:gd name="connsiteY68" fmla="*/ 219399 h 4818380"/>
                <a:gd name="connsiteX69" fmla="*/ 1955031 w 5822903"/>
                <a:gd name="connsiteY69" fmla="*/ 48832 h 4818380"/>
                <a:gd name="connsiteX70" fmla="*/ 2499223 w 5822903"/>
                <a:gd name="connsiteY70" fmla="*/ 140963 h 4818380"/>
                <a:gd name="connsiteX71" fmla="*/ 2748281 w 5822903"/>
                <a:gd name="connsiteY71" fmla="*/ 96142 h 4818380"/>
                <a:gd name="connsiteX72" fmla="*/ 2992359 w 5822903"/>
                <a:gd name="connsiteY72" fmla="*/ 32646 h 4818380"/>
                <a:gd name="connsiteX73" fmla="*/ 3062075 w 5822903"/>
                <a:gd name="connsiteY73" fmla="*/ 3 h 481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22903" h="4818380">
                  <a:moveTo>
                    <a:pt x="2868887" y="3498988"/>
                  </a:moveTo>
                  <a:cubicBezTo>
                    <a:pt x="2998505" y="3487781"/>
                    <a:pt x="2861409" y="3764218"/>
                    <a:pt x="2938681" y="3838931"/>
                  </a:cubicBezTo>
                  <a:cubicBezTo>
                    <a:pt x="3015953" y="3914889"/>
                    <a:pt x="2588465" y="3998319"/>
                    <a:pt x="2761703" y="4166423"/>
                  </a:cubicBezTo>
                  <a:cubicBezTo>
                    <a:pt x="2912509" y="4310867"/>
                    <a:pt x="2542351" y="4308377"/>
                    <a:pt x="2322999" y="4401768"/>
                  </a:cubicBezTo>
                  <a:cubicBezTo>
                    <a:pt x="2106139" y="4495159"/>
                    <a:pt x="2384069" y="4581079"/>
                    <a:pt x="2141035" y="4731750"/>
                  </a:cubicBezTo>
                  <a:cubicBezTo>
                    <a:pt x="1804529" y="4942191"/>
                    <a:pt x="1682390" y="4719297"/>
                    <a:pt x="1864353" y="4589795"/>
                  </a:cubicBezTo>
                  <a:cubicBezTo>
                    <a:pt x="1942871" y="4532515"/>
                    <a:pt x="2113617" y="4437879"/>
                    <a:pt x="2022635" y="4283473"/>
                  </a:cubicBezTo>
                  <a:cubicBezTo>
                    <a:pt x="1930407" y="4127821"/>
                    <a:pt x="2047561" y="4111633"/>
                    <a:pt x="2123587" y="4101671"/>
                  </a:cubicBezTo>
                  <a:cubicBezTo>
                    <a:pt x="2269407" y="4082993"/>
                    <a:pt x="2428935" y="4119104"/>
                    <a:pt x="2390299" y="4039411"/>
                  </a:cubicBezTo>
                  <a:cubicBezTo>
                    <a:pt x="2349171" y="3951001"/>
                    <a:pt x="2385315" y="3898702"/>
                    <a:pt x="2554815" y="3886249"/>
                  </a:cubicBezTo>
                  <a:cubicBezTo>
                    <a:pt x="2791615" y="3868816"/>
                    <a:pt x="2741763" y="3791613"/>
                    <a:pt x="2754225" y="3691996"/>
                  </a:cubicBezTo>
                  <a:cubicBezTo>
                    <a:pt x="2769181" y="3579927"/>
                    <a:pt x="2820281" y="3503969"/>
                    <a:pt x="2868887" y="3498988"/>
                  </a:cubicBezTo>
                  <a:close/>
                  <a:moveTo>
                    <a:pt x="1566934" y="700657"/>
                  </a:moveTo>
                  <a:cubicBezTo>
                    <a:pt x="1579784" y="699104"/>
                    <a:pt x="1593011" y="699085"/>
                    <a:pt x="1606668" y="700990"/>
                  </a:cubicBezTo>
                  <a:cubicBezTo>
                    <a:pt x="1622276" y="703167"/>
                    <a:pt x="1638446" y="707857"/>
                    <a:pt x="1655258" y="715641"/>
                  </a:cubicBezTo>
                  <a:cubicBezTo>
                    <a:pt x="1655258" y="715641"/>
                    <a:pt x="1701335" y="710659"/>
                    <a:pt x="1686391" y="792862"/>
                  </a:cubicBezTo>
                  <a:cubicBezTo>
                    <a:pt x="1670202" y="876310"/>
                    <a:pt x="1878171" y="902466"/>
                    <a:pt x="1847039" y="990896"/>
                  </a:cubicBezTo>
                  <a:cubicBezTo>
                    <a:pt x="1815905" y="1079326"/>
                    <a:pt x="1779791" y="1141601"/>
                    <a:pt x="1686391" y="1203876"/>
                  </a:cubicBezTo>
                  <a:cubicBezTo>
                    <a:pt x="1592992" y="1266151"/>
                    <a:pt x="1483403" y="1344617"/>
                    <a:pt x="1535707" y="1477885"/>
                  </a:cubicBezTo>
                  <a:cubicBezTo>
                    <a:pt x="1586765" y="1612399"/>
                    <a:pt x="1764847" y="1601189"/>
                    <a:pt x="1815905" y="1395682"/>
                  </a:cubicBezTo>
                  <a:cubicBezTo>
                    <a:pt x="1866963" y="1187684"/>
                    <a:pt x="2043799" y="1094272"/>
                    <a:pt x="2132217" y="1172738"/>
                  </a:cubicBezTo>
                  <a:cubicBezTo>
                    <a:pt x="2221881" y="1249959"/>
                    <a:pt x="2117273" y="1390700"/>
                    <a:pt x="2189503" y="1436784"/>
                  </a:cubicBezTo>
                  <a:cubicBezTo>
                    <a:pt x="2261731" y="1482867"/>
                    <a:pt x="2433585" y="1338389"/>
                    <a:pt x="2505815" y="1461694"/>
                  </a:cubicBezTo>
                  <a:cubicBezTo>
                    <a:pt x="2579289" y="1586243"/>
                    <a:pt x="2553137" y="1607417"/>
                    <a:pt x="2651517" y="1690865"/>
                  </a:cubicBezTo>
                  <a:cubicBezTo>
                    <a:pt x="2749899" y="1773068"/>
                    <a:pt x="2739935" y="1758122"/>
                    <a:pt x="2759861" y="1850288"/>
                  </a:cubicBezTo>
                  <a:cubicBezTo>
                    <a:pt x="2781031" y="1944946"/>
                    <a:pt x="2807183" y="2043340"/>
                    <a:pt x="2790993" y="2276248"/>
                  </a:cubicBezTo>
                  <a:cubicBezTo>
                    <a:pt x="2776051" y="2510402"/>
                    <a:pt x="2993981" y="2566449"/>
                    <a:pt x="2957867" y="2676053"/>
                  </a:cubicBezTo>
                  <a:cubicBezTo>
                    <a:pt x="2920507" y="2785656"/>
                    <a:pt x="2812165" y="2800602"/>
                    <a:pt x="2848279" y="2903979"/>
                  </a:cubicBezTo>
                  <a:cubicBezTo>
                    <a:pt x="2885639" y="3008600"/>
                    <a:pt x="2781031" y="3054683"/>
                    <a:pt x="2589251" y="3060911"/>
                  </a:cubicBezTo>
                  <a:cubicBezTo>
                    <a:pt x="2397471" y="3065893"/>
                    <a:pt x="2422377" y="3126922"/>
                    <a:pt x="2485889" y="3226562"/>
                  </a:cubicBezTo>
                  <a:cubicBezTo>
                    <a:pt x="2548155" y="3324956"/>
                    <a:pt x="2670197" y="3516763"/>
                    <a:pt x="2541929" y="3564091"/>
                  </a:cubicBezTo>
                  <a:cubicBezTo>
                    <a:pt x="2413661" y="3610175"/>
                    <a:pt x="2236825" y="3465697"/>
                    <a:pt x="2241805" y="3600211"/>
                  </a:cubicBezTo>
                  <a:cubicBezTo>
                    <a:pt x="2246787" y="3734725"/>
                    <a:pt x="2107311" y="3859274"/>
                    <a:pt x="1987759" y="3880448"/>
                  </a:cubicBezTo>
                  <a:cubicBezTo>
                    <a:pt x="1866963" y="3900376"/>
                    <a:pt x="1842057" y="3890412"/>
                    <a:pt x="1866963" y="3988806"/>
                  </a:cubicBezTo>
                  <a:cubicBezTo>
                    <a:pt x="1893115" y="4088446"/>
                    <a:pt x="1842057" y="4149475"/>
                    <a:pt x="1743676" y="4217977"/>
                  </a:cubicBezTo>
                  <a:cubicBezTo>
                    <a:pt x="1644050" y="4285234"/>
                    <a:pt x="1635333" y="4483268"/>
                    <a:pt x="1655258" y="4549279"/>
                  </a:cubicBezTo>
                  <a:cubicBezTo>
                    <a:pt x="1675183" y="4617782"/>
                    <a:pt x="1571821" y="4695003"/>
                    <a:pt x="1523254" y="4549279"/>
                  </a:cubicBezTo>
                  <a:cubicBezTo>
                    <a:pt x="1473441" y="4404802"/>
                    <a:pt x="1375060" y="3859274"/>
                    <a:pt x="1276679" y="3823155"/>
                  </a:cubicBezTo>
                  <a:cubicBezTo>
                    <a:pt x="1178299" y="3787035"/>
                    <a:pt x="1130977" y="3796999"/>
                    <a:pt x="1079918" y="3641312"/>
                  </a:cubicBezTo>
                  <a:cubicBezTo>
                    <a:pt x="1027615" y="3485625"/>
                    <a:pt x="970330" y="3616403"/>
                    <a:pt x="865723" y="3433315"/>
                  </a:cubicBezTo>
                  <a:cubicBezTo>
                    <a:pt x="762361" y="3252717"/>
                    <a:pt x="939197" y="3133150"/>
                    <a:pt x="808438" y="3023546"/>
                  </a:cubicBezTo>
                  <a:cubicBezTo>
                    <a:pt x="678924" y="2915188"/>
                    <a:pt x="845797" y="2566449"/>
                    <a:pt x="705076" y="2359697"/>
                  </a:cubicBezTo>
                  <a:cubicBezTo>
                    <a:pt x="565599" y="2151699"/>
                    <a:pt x="482163" y="2364679"/>
                    <a:pt x="342686" y="2187818"/>
                  </a:cubicBezTo>
                  <a:cubicBezTo>
                    <a:pt x="201965" y="2012203"/>
                    <a:pt x="-119329" y="2105615"/>
                    <a:pt x="46299" y="1789259"/>
                  </a:cubicBezTo>
                  <a:cubicBezTo>
                    <a:pt x="46299" y="1789259"/>
                    <a:pt x="124755" y="1731966"/>
                    <a:pt x="144680" y="1627345"/>
                  </a:cubicBezTo>
                  <a:cubicBezTo>
                    <a:pt x="165850" y="1523968"/>
                    <a:pt x="279175" y="1167756"/>
                    <a:pt x="519522" y="1110463"/>
                  </a:cubicBezTo>
                  <a:cubicBezTo>
                    <a:pt x="757379" y="1053171"/>
                    <a:pt x="934215" y="887520"/>
                    <a:pt x="1032596" y="804071"/>
                  </a:cubicBezTo>
                  <a:cubicBezTo>
                    <a:pt x="1130977" y="720623"/>
                    <a:pt x="1240565" y="861364"/>
                    <a:pt x="1333964" y="825245"/>
                  </a:cubicBezTo>
                  <a:cubicBezTo>
                    <a:pt x="1405473" y="797591"/>
                    <a:pt x="1476982" y="711530"/>
                    <a:pt x="1566934" y="700657"/>
                  </a:cubicBezTo>
                  <a:close/>
                  <a:moveTo>
                    <a:pt x="3062075" y="3"/>
                  </a:moveTo>
                  <a:cubicBezTo>
                    <a:pt x="3126459" y="-580"/>
                    <a:pt x="3196275" y="79023"/>
                    <a:pt x="3464323" y="94897"/>
                  </a:cubicBezTo>
                  <a:cubicBezTo>
                    <a:pt x="3591343" y="102367"/>
                    <a:pt x="3678513" y="76222"/>
                    <a:pt x="3738287" y="38871"/>
                  </a:cubicBezTo>
                  <a:cubicBezTo>
                    <a:pt x="4958671" y="518204"/>
                    <a:pt x="5822903" y="1704710"/>
                    <a:pt x="5822903" y="3094153"/>
                  </a:cubicBezTo>
                  <a:cubicBezTo>
                    <a:pt x="5822903" y="3202470"/>
                    <a:pt x="5816677" y="3309541"/>
                    <a:pt x="5807959" y="3414123"/>
                  </a:cubicBezTo>
                  <a:cubicBezTo>
                    <a:pt x="5734487" y="3419103"/>
                    <a:pt x="5642335" y="3402918"/>
                    <a:pt x="5524033" y="3351872"/>
                  </a:cubicBezTo>
                  <a:cubicBezTo>
                    <a:pt x="5025917" y="3133993"/>
                    <a:pt x="4964897" y="3683048"/>
                    <a:pt x="4798029" y="3776425"/>
                  </a:cubicBezTo>
                  <a:cubicBezTo>
                    <a:pt x="4632405" y="3871046"/>
                    <a:pt x="4637387" y="3397938"/>
                    <a:pt x="4575123" y="3242311"/>
                  </a:cubicBezTo>
                  <a:cubicBezTo>
                    <a:pt x="4512857" y="3087928"/>
                    <a:pt x="4398291" y="3242311"/>
                    <a:pt x="4232667" y="3211185"/>
                  </a:cubicBezTo>
                  <a:cubicBezTo>
                    <a:pt x="4065799" y="3180059"/>
                    <a:pt x="4258819" y="2812778"/>
                    <a:pt x="3775645" y="2827719"/>
                  </a:cubicBezTo>
                  <a:cubicBezTo>
                    <a:pt x="3293719" y="2843904"/>
                    <a:pt x="3167943" y="2682051"/>
                    <a:pt x="3174171" y="2521443"/>
                  </a:cubicBezTo>
                  <a:cubicBezTo>
                    <a:pt x="3179151" y="2360836"/>
                    <a:pt x="3164209" y="2314770"/>
                    <a:pt x="3013527" y="2164122"/>
                  </a:cubicBezTo>
                  <a:cubicBezTo>
                    <a:pt x="2862847" y="2013475"/>
                    <a:pt x="3007301" y="1940019"/>
                    <a:pt x="3023491" y="1789371"/>
                  </a:cubicBezTo>
                  <a:cubicBezTo>
                    <a:pt x="3038433" y="1639969"/>
                    <a:pt x="2872811" y="1623783"/>
                    <a:pt x="2913905" y="1473136"/>
                  </a:cubicBezTo>
                  <a:cubicBezTo>
                    <a:pt x="2956245" y="1323733"/>
                    <a:pt x="2872811" y="1381004"/>
                    <a:pt x="2694733" y="1262727"/>
                  </a:cubicBezTo>
                  <a:cubicBezTo>
                    <a:pt x="2515411" y="1143205"/>
                    <a:pt x="2800583" y="1189271"/>
                    <a:pt x="2494243" y="945247"/>
                  </a:cubicBezTo>
                  <a:cubicBezTo>
                    <a:pt x="2187901" y="702468"/>
                    <a:pt x="2484279" y="530655"/>
                    <a:pt x="2276317" y="465914"/>
                  </a:cubicBezTo>
                  <a:cubicBezTo>
                    <a:pt x="2068353" y="401173"/>
                    <a:pt x="2012315" y="551820"/>
                    <a:pt x="1881559" y="463424"/>
                  </a:cubicBezTo>
                  <a:cubicBezTo>
                    <a:pt x="1752049" y="375027"/>
                    <a:pt x="1596388" y="484589"/>
                    <a:pt x="1425783" y="463424"/>
                  </a:cubicBezTo>
                  <a:cubicBezTo>
                    <a:pt x="1253933" y="442258"/>
                    <a:pt x="1311216" y="224380"/>
                    <a:pt x="1668615" y="219399"/>
                  </a:cubicBezTo>
                  <a:cubicBezTo>
                    <a:pt x="2027259" y="214419"/>
                    <a:pt x="1819295" y="116063"/>
                    <a:pt x="1955031" y="48832"/>
                  </a:cubicBezTo>
                  <a:cubicBezTo>
                    <a:pt x="2089523" y="-18400"/>
                    <a:pt x="2379675" y="147188"/>
                    <a:pt x="2499223" y="140963"/>
                  </a:cubicBezTo>
                  <a:cubicBezTo>
                    <a:pt x="2618771" y="134738"/>
                    <a:pt x="2681035" y="6501"/>
                    <a:pt x="2748281" y="96142"/>
                  </a:cubicBezTo>
                  <a:cubicBezTo>
                    <a:pt x="2815527" y="185784"/>
                    <a:pt x="2884017" y="126023"/>
                    <a:pt x="2992359" y="32646"/>
                  </a:cubicBezTo>
                  <a:cubicBezTo>
                    <a:pt x="3019755" y="9302"/>
                    <a:pt x="3040613" y="198"/>
                    <a:pt x="3062075" y="3"/>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0" name="Freeform 59">
              <a:extLst>
                <a:ext uri="{FF2B5EF4-FFF2-40B4-BE49-F238E27FC236}">
                  <a16:creationId xmlns:a16="http://schemas.microsoft.com/office/drawing/2014/main" id="{E35FB5AD-4EB7-9457-78ED-CDCF3D49DBEC}"/>
                </a:ext>
              </a:extLst>
            </p:cNvPr>
            <p:cNvSpPr>
              <a:spLocks noChangeArrowheads="1"/>
            </p:cNvSpPr>
            <p:nvPr/>
          </p:nvSpPr>
          <p:spPr bwMode="auto">
            <a:xfrm>
              <a:off x="16977161" y="5514044"/>
              <a:ext cx="3971474" cy="3482591"/>
            </a:xfrm>
            <a:custGeom>
              <a:avLst/>
              <a:gdLst>
                <a:gd name="T0" fmla="*/ 1514 w 3189"/>
                <a:gd name="T1" fmla="*/ 80 h 2796"/>
                <a:gd name="T2" fmla="*/ 1514 w 3189"/>
                <a:gd name="T3" fmla="*/ 80 h 2796"/>
                <a:gd name="T4" fmla="*/ 1294 w 3189"/>
                <a:gd name="T5" fmla="*/ 125 h 2796"/>
                <a:gd name="T6" fmla="*/ 1294 w 3189"/>
                <a:gd name="T7" fmla="*/ 125 h 2796"/>
                <a:gd name="T8" fmla="*/ 915 w 3189"/>
                <a:gd name="T9" fmla="*/ 75 h 2796"/>
                <a:gd name="T10" fmla="*/ 915 w 3189"/>
                <a:gd name="T11" fmla="*/ 75 h 2796"/>
                <a:gd name="T12" fmla="*/ 719 w 3189"/>
                <a:gd name="T13" fmla="*/ 126 h 2796"/>
                <a:gd name="T14" fmla="*/ 719 w 3189"/>
                <a:gd name="T15" fmla="*/ 126 h 2796"/>
                <a:gd name="T16" fmla="*/ 519 w 3189"/>
                <a:gd name="T17" fmla="*/ 162 h 2796"/>
                <a:gd name="T18" fmla="*/ 519 w 3189"/>
                <a:gd name="T19" fmla="*/ 162 h 2796"/>
                <a:gd name="T20" fmla="*/ 82 w 3189"/>
                <a:gd name="T21" fmla="*/ 88 h 2796"/>
                <a:gd name="T22" fmla="*/ 82 w 3189"/>
                <a:gd name="T23" fmla="*/ 88 h 2796"/>
                <a:gd name="T24" fmla="*/ 0 w 3189"/>
                <a:gd name="T25" fmla="*/ 207 h 2796"/>
                <a:gd name="T26" fmla="*/ 0 w 3189"/>
                <a:gd name="T27" fmla="*/ 207 h 2796"/>
                <a:gd name="T28" fmla="*/ 2577 w 3189"/>
                <a:gd name="T29" fmla="*/ 2794 h 2796"/>
                <a:gd name="T30" fmla="*/ 2577 w 3189"/>
                <a:gd name="T31" fmla="*/ 2794 h 2796"/>
                <a:gd name="T32" fmla="*/ 2948 w 3189"/>
                <a:gd name="T33" fmla="*/ 2741 h 2796"/>
                <a:gd name="T34" fmla="*/ 2948 w 3189"/>
                <a:gd name="T35" fmla="*/ 2741 h 2796"/>
                <a:gd name="T36" fmla="*/ 3176 w 3189"/>
                <a:gd name="T37" fmla="*/ 2791 h 2796"/>
                <a:gd name="T38" fmla="*/ 3176 w 3189"/>
                <a:gd name="T39" fmla="*/ 2791 h 2796"/>
                <a:gd name="T40" fmla="*/ 3188 w 3189"/>
                <a:gd name="T41" fmla="*/ 2534 h 2796"/>
                <a:gd name="T42" fmla="*/ 3188 w 3189"/>
                <a:gd name="T43" fmla="*/ 2534 h 2796"/>
                <a:gd name="T44" fmla="*/ 1514 w 3189"/>
                <a:gd name="T45" fmla="*/ 80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89" h="2796">
                  <a:moveTo>
                    <a:pt x="1514" y="80"/>
                  </a:moveTo>
                  <a:lnTo>
                    <a:pt x="1514" y="80"/>
                  </a:lnTo>
                  <a:cubicBezTo>
                    <a:pt x="1466" y="110"/>
                    <a:pt x="1396" y="131"/>
                    <a:pt x="1294" y="125"/>
                  </a:cubicBezTo>
                  <a:lnTo>
                    <a:pt x="1294" y="125"/>
                  </a:lnTo>
                  <a:cubicBezTo>
                    <a:pt x="1007" y="108"/>
                    <a:pt x="1003" y="0"/>
                    <a:pt x="915" y="75"/>
                  </a:cubicBezTo>
                  <a:lnTo>
                    <a:pt x="915" y="75"/>
                  </a:lnTo>
                  <a:cubicBezTo>
                    <a:pt x="828" y="150"/>
                    <a:pt x="773" y="198"/>
                    <a:pt x="719" y="126"/>
                  </a:cubicBezTo>
                  <a:lnTo>
                    <a:pt x="719" y="126"/>
                  </a:lnTo>
                  <a:cubicBezTo>
                    <a:pt x="665" y="54"/>
                    <a:pt x="615" y="157"/>
                    <a:pt x="519" y="162"/>
                  </a:cubicBezTo>
                  <a:lnTo>
                    <a:pt x="519" y="162"/>
                  </a:lnTo>
                  <a:cubicBezTo>
                    <a:pt x="423" y="167"/>
                    <a:pt x="190" y="34"/>
                    <a:pt x="82" y="88"/>
                  </a:cubicBezTo>
                  <a:lnTo>
                    <a:pt x="82" y="88"/>
                  </a:lnTo>
                  <a:cubicBezTo>
                    <a:pt x="3" y="127"/>
                    <a:pt x="70" y="180"/>
                    <a:pt x="0" y="207"/>
                  </a:cubicBezTo>
                  <a:lnTo>
                    <a:pt x="0" y="207"/>
                  </a:lnTo>
                  <a:cubicBezTo>
                    <a:pt x="1413" y="239"/>
                    <a:pt x="2552" y="1380"/>
                    <a:pt x="2577" y="2794"/>
                  </a:cubicBezTo>
                  <a:lnTo>
                    <a:pt x="2577" y="2794"/>
                  </a:lnTo>
                  <a:cubicBezTo>
                    <a:pt x="2655" y="2710"/>
                    <a:pt x="2764" y="2661"/>
                    <a:pt x="2948" y="2741"/>
                  </a:cubicBezTo>
                  <a:lnTo>
                    <a:pt x="2948" y="2741"/>
                  </a:lnTo>
                  <a:cubicBezTo>
                    <a:pt x="3043" y="2782"/>
                    <a:pt x="3117" y="2795"/>
                    <a:pt x="3176" y="2791"/>
                  </a:cubicBezTo>
                  <a:lnTo>
                    <a:pt x="3176" y="2791"/>
                  </a:lnTo>
                  <a:cubicBezTo>
                    <a:pt x="3183" y="2707"/>
                    <a:pt x="3188" y="2621"/>
                    <a:pt x="3188" y="2534"/>
                  </a:cubicBezTo>
                  <a:lnTo>
                    <a:pt x="3188" y="2534"/>
                  </a:lnTo>
                  <a:cubicBezTo>
                    <a:pt x="3188" y="1418"/>
                    <a:pt x="2494" y="465"/>
                    <a:pt x="1514" y="80"/>
                  </a:cubicBez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1" name="Freeform 60">
              <a:extLst>
                <a:ext uri="{FF2B5EF4-FFF2-40B4-BE49-F238E27FC236}">
                  <a16:creationId xmlns:a16="http://schemas.microsoft.com/office/drawing/2014/main" id="{4B061693-C651-A24F-C254-53AB5F65686F}"/>
                </a:ext>
              </a:extLst>
            </p:cNvPr>
            <p:cNvSpPr>
              <a:spLocks noChangeArrowheads="1"/>
            </p:cNvSpPr>
            <p:nvPr/>
          </p:nvSpPr>
          <p:spPr bwMode="auto">
            <a:xfrm>
              <a:off x="15147978" y="5991934"/>
              <a:ext cx="510852" cy="554799"/>
            </a:xfrm>
            <a:custGeom>
              <a:avLst/>
              <a:gdLst>
                <a:gd name="T0" fmla="*/ 65 w 409"/>
                <a:gd name="T1" fmla="*/ 240 h 445"/>
                <a:gd name="T2" fmla="*/ 65 w 409"/>
                <a:gd name="T3" fmla="*/ 240 h 445"/>
                <a:gd name="T4" fmla="*/ 79 w 409"/>
                <a:gd name="T5" fmla="*/ 219 h 445"/>
                <a:gd name="T6" fmla="*/ 79 w 409"/>
                <a:gd name="T7" fmla="*/ 219 h 445"/>
                <a:gd name="T8" fmla="*/ 217 w 409"/>
                <a:gd name="T9" fmla="*/ 37 h 445"/>
                <a:gd name="T10" fmla="*/ 217 w 409"/>
                <a:gd name="T11" fmla="*/ 37 h 445"/>
                <a:gd name="T12" fmla="*/ 255 w 409"/>
                <a:gd name="T13" fmla="*/ 31 h 445"/>
                <a:gd name="T14" fmla="*/ 255 w 409"/>
                <a:gd name="T15" fmla="*/ 31 h 445"/>
                <a:gd name="T16" fmla="*/ 302 w 409"/>
                <a:gd name="T17" fmla="*/ 124 h 445"/>
                <a:gd name="T18" fmla="*/ 65 w 409"/>
                <a:gd name="T19" fmla="*/ 240 h 445"/>
                <a:gd name="T20" fmla="*/ 408 w 409"/>
                <a:gd name="T21" fmla="*/ 286 h 445"/>
                <a:gd name="T22" fmla="*/ 325 w 409"/>
                <a:gd name="T23" fmla="*/ 117 h 445"/>
                <a:gd name="T24" fmla="*/ 325 w 409"/>
                <a:gd name="T25" fmla="*/ 117 h 445"/>
                <a:gd name="T26" fmla="*/ 264 w 409"/>
                <a:gd name="T27" fmla="*/ 10 h 445"/>
                <a:gd name="T28" fmla="*/ 264 w 409"/>
                <a:gd name="T29" fmla="*/ 10 h 445"/>
                <a:gd name="T30" fmla="*/ 201 w 409"/>
                <a:gd name="T31" fmla="*/ 20 h 445"/>
                <a:gd name="T32" fmla="*/ 201 w 409"/>
                <a:gd name="T33" fmla="*/ 20 h 445"/>
                <a:gd name="T34" fmla="*/ 59 w 409"/>
                <a:gd name="T35" fmla="*/ 207 h 445"/>
                <a:gd name="T36" fmla="*/ 59 w 409"/>
                <a:gd name="T37" fmla="*/ 207 h 445"/>
                <a:gd name="T38" fmla="*/ 28 w 409"/>
                <a:gd name="T39" fmla="*/ 256 h 445"/>
                <a:gd name="T40" fmla="*/ 0 w 409"/>
                <a:gd name="T41" fmla="*/ 272 h 445"/>
                <a:gd name="T42" fmla="*/ 85 w 409"/>
                <a:gd name="T43" fmla="*/ 444 h 445"/>
                <a:gd name="T44" fmla="*/ 238 w 409"/>
                <a:gd name="T45" fmla="*/ 369 h 445"/>
                <a:gd name="T46" fmla="*/ 408 w 409"/>
                <a:gd name="T47" fmla="*/ 286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9" h="445">
                  <a:moveTo>
                    <a:pt x="65" y="240"/>
                  </a:moveTo>
                  <a:lnTo>
                    <a:pt x="65" y="240"/>
                  </a:lnTo>
                  <a:cubicBezTo>
                    <a:pt x="69" y="233"/>
                    <a:pt x="74" y="226"/>
                    <a:pt x="79" y="219"/>
                  </a:cubicBezTo>
                  <a:lnTo>
                    <a:pt x="79" y="219"/>
                  </a:lnTo>
                  <a:cubicBezTo>
                    <a:pt x="136" y="129"/>
                    <a:pt x="165" y="84"/>
                    <a:pt x="217" y="37"/>
                  </a:cubicBezTo>
                  <a:lnTo>
                    <a:pt x="217" y="37"/>
                  </a:lnTo>
                  <a:cubicBezTo>
                    <a:pt x="228" y="27"/>
                    <a:pt x="241" y="26"/>
                    <a:pt x="255" y="31"/>
                  </a:cubicBezTo>
                  <a:lnTo>
                    <a:pt x="255" y="31"/>
                  </a:lnTo>
                  <a:cubicBezTo>
                    <a:pt x="277" y="41"/>
                    <a:pt x="299" y="73"/>
                    <a:pt x="302" y="124"/>
                  </a:cubicBezTo>
                  <a:lnTo>
                    <a:pt x="65" y="240"/>
                  </a:lnTo>
                  <a:close/>
                  <a:moveTo>
                    <a:pt x="408" y="286"/>
                  </a:moveTo>
                  <a:lnTo>
                    <a:pt x="325" y="117"/>
                  </a:lnTo>
                  <a:lnTo>
                    <a:pt x="325" y="117"/>
                  </a:lnTo>
                  <a:cubicBezTo>
                    <a:pt x="320" y="66"/>
                    <a:pt x="298" y="26"/>
                    <a:pt x="264" y="10"/>
                  </a:cubicBezTo>
                  <a:lnTo>
                    <a:pt x="264" y="10"/>
                  </a:lnTo>
                  <a:cubicBezTo>
                    <a:pt x="242" y="0"/>
                    <a:pt x="219" y="4"/>
                    <a:pt x="201" y="20"/>
                  </a:cubicBezTo>
                  <a:lnTo>
                    <a:pt x="201" y="20"/>
                  </a:lnTo>
                  <a:cubicBezTo>
                    <a:pt x="147" y="68"/>
                    <a:pt x="118" y="115"/>
                    <a:pt x="59" y="207"/>
                  </a:cubicBezTo>
                  <a:lnTo>
                    <a:pt x="59" y="207"/>
                  </a:lnTo>
                  <a:cubicBezTo>
                    <a:pt x="49" y="222"/>
                    <a:pt x="39" y="239"/>
                    <a:pt x="28" y="256"/>
                  </a:cubicBezTo>
                  <a:lnTo>
                    <a:pt x="0" y="272"/>
                  </a:lnTo>
                  <a:lnTo>
                    <a:pt x="85" y="444"/>
                  </a:lnTo>
                  <a:lnTo>
                    <a:pt x="238" y="369"/>
                  </a:lnTo>
                  <a:lnTo>
                    <a:pt x="408" y="286"/>
                  </a:lnTo>
                  <a:close/>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2" name="Freeform 61">
              <a:extLst>
                <a:ext uri="{FF2B5EF4-FFF2-40B4-BE49-F238E27FC236}">
                  <a16:creationId xmlns:a16="http://schemas.microsoft.com/office/drawing/2014/main" id="{85434DE2-1D6E-4697-B548-BD4B23E60086}"/>
                </a:ext>
              </a:extLst>
            </p:cNvPr>
            <p:cNvSpPr>
              <a:spLocks noChangeArrowheads="1"/>
            </p:cNvSpPr>
            <p:nvPr/>
          </p:nvSpPr>
          <p:spPr bwMode="auto">
            <a:xfrm>
              <a:off x="15252340" y="6447862"/>
              <a:ext cx="444939" cy="93380"/>
            </a:xfrm>
            <a:custGeom>
              <a:avLst/>
              <a:gdLst>
                <a:gd name="T0" fmla="*/ 355 w 356"/>
                <a:gd name="T1" fmla="*/ 10 h 76"/>
                <a:gd name="T2" fmla="*/ 153 w 356"/>
                <a:gd name="T3" fmla="*/ 0 h 76"/>
                <a:gd name="T4" fmla="*/ 0 w 356"/>
                <a:gd name="T5" fmla="*/ 75 h 76"/>
                <a:gd name="T6" fmla="*/ 355 w 356"/>
                <a:gd name="T7" fmla="*/ 48 h 76"/>
                <a:gd name="T8" fmla="*/ 355 w 356"/>
                <a:gd name="T9" fmla="*/ 10 h 76"/>
              </a:gdLst>
              <a:ahLst/>
              <a:cxnLst>
                <a:cxn ang="0">
                  <a:pos x="T0" y="T1"/>
                </a:cxn>
                <a:cxn ang="0">
                  <a:pos x="T2" y="T3"/>
                </a:cxn>
                <a:cxn ang="0">
                  <a:pos x="T4" y="T5"/>
                </a:cxn>
                <a:cxn ang="0">
                  <a:pos x="T6" y="T7"/>
                </a:cxn>
                <a:cxn ang="0">
                  <a:pos x="T8" y="T9"/>
                </a:cxn>
              </a:cxnLst>
              <a:rect l="0" t="0" r="r" b="b"/>
              <a:pathLst>
                <a:path w="356" h="76">
                  <a:moveTo>
                    <a:pt x="355" y="10"/>
                  </a:moveTo>
                  <a:lnTo>
                    <a:pt x="153" y="0"/>
                  </a:lnTo>
                  <a:lnTo>
                    <a:pt x="0" y="75"/>
                  </a:lnTo>
                  <a:lnTo>
                    <a:pt x="355" y="48"/>
                  </a:lnTo>
                  <a:lnTo>
                    <a:pt x="355" y="10"/>
                  </a:ln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3" name="Freeform 57">
              <a:extLst>
                <a:ext uri="{FF2B5EF4-FFF2-40B4-BE49-F238E27FC236}">
                  <a16:creationId xmlns:a16="http://schemas.microsoft.com/office/drawing/2014/main" id="{37A1C560-50A4-0F90-74DD-4690DF81DEE1}"/>
                </a:ext>
              </a:extLst>
            </p:cNvPr>
            <p:cNvSpPr>
              <a:spLocks noChangeArrowheads="1"/>
            </p:cNvSpPr>
            <p:nvPr/>
          </p:nvSpPr>
          <p:spPr bwMode="auto">
            <a:xfrm>
              <a:off x="15350829" y="6008417"/>
              <a:ext cx="82865" cy="126738"/>
            </a:xfrm>
            <a:custGeom>
              <a:avLst/>
              <a:gdLst>
                <a:gd name="connsiteX0" fmla="*/ 2313 w 82865"/>
                <a:gd name="connsiteY0" fmla="*/ 87335 h 126738"/>
                <a:gd name="connsiteX1" fmla="*/ 31975 w 82865"/>
                <a:gd name="connsiteY1" fmla="*/ 104639 h 126738"/>
                <a:gd name="connsiteX2" fmla="*/ 35683 w 82865"/>
                <a:gd name="connsiteY2" fmla="*/ 124414 h 126738"/>
                <a:gd name="connsiteX3" fmla="*/ 12201 w 82865"/>
                <a:gd name="connsiteY3" fmla="*/ 116999 h 126738"/>
                <a:gd name="connsiteX4" fmla="*/ 2313 w 82865"/>
                <a:gd name="connsiteY4" fmla="*/ 87335 h 126738"/>
                <a:gd name="connsiteX5" fmla="*/ 28351 w 82865"/>
                <a:gd name="connsiteY5" fmla="*/ 34954 h 126738"/>
                <a:gd name="connsiteX6" fmla="*/ 72696 w 82865"/>
                <a:gd name="connsiteY6" fmla="*/ 47438 h 126738"/>
                <a:gd name="connsiteX7" fmla="*/ 79887 w 82865"/>
                <a:gd name="connsiteY7" fmla="*/ 71158 h 126738"/>
                <a:gd name="connsiteX8" fmla="*/ 65355 w 82865"/>
                <a:gd name="connsiteY8" fmla="*/ 74747 h 126738"/>
                <a:gd name="connsiteX9" fmla="*/ 63374 w 82865"/>
                <a:gd name="connsiteY9" fmla="*/ 73645 h 126738"/>
                <a:gd name="connsiteX10" fmla="*/ 65758 w 82865"/>
                <a:gd name="connsiteY10" fmla="*/ 77082 h 126738"/>
                <a:gd name="connsiteX11" fmla="*/ 62133 w 82865"/>
                <a:gd name="connsiteY11" fmla="*/ 89322 h 126738"/>
                <a:gd name="connsiteX12" fmla="*/ 52354 w 82865"/>
                <a:gd name="connsiteY12" fmla="*/ 90308 h 126738"/>
                <a:gd name="connsiteX13" fmla="*/ 55322 w 82865"/>
                <a:gd name="connsiteY13" fmla="*/ 94100 h 126738"/>
                <a:gd name="connsiteX14" fmla="*/ 52270 w 82865"/>
                <a:gd name="connsiteY14" fmla="*/ 106197 h 126738"/>
                <a:gd name="connsiteX15" fmla="*/ 25416 w 82865"/>
                <a:gd name="connsiteY15" fmla="*/ 97042 h 126738"/>
                <a:gd name="connsiteX16" fmla="*/ 11988 w 82865"/>
                <a:gd name="connsiteY16" fmla="*/ 66961 h 126738"/>
                <a:gd name="connsiteX17" fmla="*/ 19579 w 82865"/>
                <a:gd name="connsiteY17" fmla="*/ 65939 h 126738"/>
                <a:gd name="connsiteX18" fmla="*/ 25003 w 82865"/>
                <a:gd name="connsiteY18" fmla="*/ 68788 h 126738"/>
                <a:gd name="connsiteX19" fmla="*/ 21648 w 82865"/>
                <a:gd name="connsiteY19" fmla="*/ 64842 h 126738"/>
                <a:gd name="connsiteX20" fmla="*/ 19836 w 82865"/>
                <a:gd name="connsiteY20" fmla="*/ 49915 h 126738"/>
                <a:gd name="connsiteX21" fmla="*/ 36114 w 82865"/>
                <a:gd name="connsiteY21" fmla="*/ 52875 h 126738"/>
                <a:gd name="connsiteX22" fmla="*/ 34194 w 82865"/>
                <a:gd name="connsiteY22" fmla="*/ 51027 h 126738"/>
                <a:gd name="connsiteX23" fmla="*/ 28351 w 82865"/>
                <a:gd name="connsiteY23" fmla="*/ 34954 h 126738"/>
                <a:gd name="connsiteX24" fmla="*/ 43114 w 82865"/>
                <a:gd name="connsiteY24" fmla="*/ 0 h 126738"/>
                <a:gd name="connsiteX25" fmla="*/ 73631 w 82865"/>
                <a:gd name="connsiteY25" fmla="*/ 9612 h 126738"/>
                <a:gd name="connsiteX26" fmla="*/ 62645 w 82865"/>
                <a:gd name="connsiteY26" fmla="*/ 21971 h 126738"/>
                <a:gd name="connsiteX27" fmla="*/ 44335 w 82865"/>
                <a:gd name="connsiteY27" fmla="*/ 19225 h 126738"/>
                <a:gd name="connsiteX28" fmla="*/ 29686 w 82865"/>
                <a:gd name="connsiteY28" fmla="*/ 26091 h 126738"/>
                <a:gd name="connsiteX29" fmla="*/ 390 w 82865"/>
                <a:gd name="connsiteY29" fmla="*/ 5493 h 1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65" h="126738">
                  <a:moveTo>
                    <a:pt x="2313" y="87335"/>
                  </a:moveTo>
                  <a:cubicBezTo>
                    <a:pt x="8493" y="82391"/>
                    <a:pt x="20852" y="91043"/>
                    <a:pt x="31975" y="104639"/>
                  </a:cubicBezTo>
                  <a:cubicBezTo>
                    <a:pt x="36919" y="110819"/>
                    <a:pt x="43098" y="116999"/>
                    <a:pt x="35683" y="124414"/>
                  </a:cubicBezTo>
                  <a:cubicBezTo>
                    <a:pt x="28267" y="130594"/>
                    <a:pt x="17144" y="123178"/>
                    <a:pt x="12201" y="116999"/>
                  </a:cubicBezTo>
                  <a:cubicBezTo>
                    <a:pt x="7257" y="110819"/>
                    <a:pt x="-5102" y="93515"/>
                    <a:pt x="2313" y="87335"/>
                  </a:cubicBezTo>
                  <a:close/>
                  <a:moveTo>
                    <a:pt x="28351" y="34954"/>
                  </a:moveTo>
                  <a:cubicBezTo>
                    <a:pt x="35542" y="27464"/>
                    <a:pt x="61909" y="41196"/>
                    <a:pt x="72696" y="47438"/>
                  </a:cubicBezTo>
                  <a:cubicBezTo>
                    <a:pt x="79887" y="52432"/>
                    <a:pt x="87078" y="61171"/>
                    <a:pt x="79887" y="71158"/>
                  </a:cubicBezTo>
                  <a:cubicBezTo>
                    <a:pt x="76890" y="76152"/>
                    <a:pt x="71197" y="76464"/>
                    <a:pt x="65355" y="74747"/>
                  </a:cubicBezTo>
                  <a:lnTo>
                    <a:pt x="63374" y="73645"/>
                  </a:lnTo>
                  <a:lnTo>
                    <a:pt x="65758" y="77082"/>
                  </a:lnTo>
                  <a:cubicBezTo>
                    <a:pt x="66967" y="80963"/>
                    <a:pt x="66362" y="85143"/>
                    <a:pt x="62133" y="89322"/>
                  </a:cubicBezTo>
                  <a:lnTo>
                    <a:pt x="52354" y="90308"/>
                  </a:lnTo>
                  <a:lnTo>
                    <a:pt x="55322" y="94100"/>
                  </a:lnTo>
                  <a:cubicBezTo>
                    <a:pt x="56542" y="98023"/>
                    <a:pt x="55932" y="102274"/>
                    <a:pt x="52270" y="106197"/>
                  </a:cubicBezTo>
                  <a:cubicBezTo>
                    <a:pt x="43726" y="114044"/>
                    <a:pt x="31519" y="103582"/>
                    <a:pt x="25416" y="97042"/>
                  </a:cubicBezTo>
                  <a:cubicBezTo>
                    <a:pt x="20533" y="90503"/>
                    <a:pt x="5885" y="72192"/>
                    <a:pt x="11988" y="66961"/>
                  </a:cubicBezTo>
                  <a:cubicBezTo>
                    <a:pt x="13819" y="65326"/>
                    <a:pt x="16489" y="65163"/>
                    <a:pt x="19579" y="65939"/>
                  </a:cubicBezTo>
                  <a:lnTo>
                    <a:pt x="25003" y="68788"/>
                  </a:lnTo>
                  <a:lnTo>
                    <a:pt x="21648" y="64842"/>
                  </a:lnTo>
                  <a:cubicBezTo>
                    <a:pt x="17721" y="58872"/>
                    <a:pt x="15606" y="52901"/>
                    <a:pt x="19836" y="49915"/>
                  </a:cubicBezTo>
                  <a:lnTo>
                    <a:pt x="36114" y="52875"/>
                  </a:lnTo>
                  <a:lnTo>
                    <a:pt x="34194" y="51027"/>
                  </a:lnTo>
                  <a:cubicBezTo>
                    <a:pt x="28951" y="45254"/>
                    <a:pt x="25355" y="39324"/>
                    <a:pt x="28351" y="34954"/>
                  </a:cubicBezTo>
                  <a:close/>
                  <a:moveTo>
                    <a:pt x="43114" y="0"/>
                  </a:moveTo>
                  <a:cubicBezTo>
                    <a:pt x="43114" y="0"/>
                    <a:pt x="73631" y="6866"/>
                    <a:pt x="73631" y="9612"/>
                  </a:cubicBezTo>
                  <a:cubicBezTo>
                    <a:pt x="76072" y="13732"/>
                    <a:pt x="68748" y="20598"/>
                    <a:pt x="62645" y="21971"/>
                  </a:cubicBezTo>
                  <a:cubicBezTo>
                    <a:pt x="58983" y="21971"/>
                    <a:pt x="44335" y="19225"/>
                    <a:pt x="44335" y="19225"/>
                  </a:cubicBezTo>
                  <a:lnTo>
                    <a:pt x="29686" y="26091"/>
                  </a:lnTo>
                  <a:lnTo>
                    <a:pt x="390" y="5493"/>
                  </a:ln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4" name="Freeform 58">
              <a:extLst>
                <a:ext uri="{FF2B5EF4-FFF2-40B4-BE49-F238E27FC236}">
                  <a16:creationId xmlns:a16="http://schemas.microsoft.com/office/drawing/2014/main" id="{0A5246FB-10EE-29CF-0EA3-195366C1AB1C}"/>
                </a:ext>
              </a:extLst>
            </p:cNvPr>
            <p:cNvSpPr>
              <a:spLocks noChangeArrowheads="1"/>
            </p:cNvSpPr>
            <p:nvPr/>
          </p:nvSpPr>
          <p:spPr bwMode="auto">
            <a:xfrm>
              <a:off x="15719251" y="6524043"/>
              <a:ext cx="152552" cy="438937"/>
            </a:xfrm>
            <a:custGeom>
              <a:avLst/>
              <a:gdLst>
                <a:gd name="connsiteX0" fmla="*/ 43326 w 152552"/>
                <a:gd name="connsiteY0" fmla="*/ 280862 h 438937"/>
                <a:gd name="connsiteX1" fmla="*/ 86651 w 152552"/>
                <a:gd name="connsiteY1" fmla="*/ 396048 h 438937"/>
                <a:gd name="connsiteX2" fmla="*/ 43326 w 152552"/>
                <a:gd name="connsiteY2" fmla="*/ 438937 h 438937"/>
                <a:gd name="connsiteX3" fmla="*/ 0 w 152552"/>
                <a:gd name="connsiteY3" fmla="*/ 396048 h 438937"/>
                <a:gd name="connsiteX4" fmla="*/ 43326 w 152552"/>
                <a:gd name="connsiteY4" fmla="*/ 280862 h 438937"/>
                <a:gd name="connsiteX5" fmla="*/ 24348 w 152552"/>
                <a:gd name="connsiteY5" fmla="*/ 242 h 438937"/>
                <a:gd name="connsiteX6" fmla="*/ 152552 w 152552"/>
                <a:gd name="connsiteY6" fmla="*/ 134483 h 438937"/>
                <a:gd name="connsiteX7" fmla="*/ 99762 w 152552"/>
                <a:gd name="connsiteY7" fmla="*/ 197213 h 438937"/>
                <a:gd name="connsiteX8" fmla="*/ 52000 w 152552"/>
                <a:gd name="connsiteY8" fmla="*/ 121937 h 438937"/>
                <a:gd name="connsiteX9" fmla="*/ 24348 w 152552"/>
                <a:gd name="connsiteY9" fmla="*/ 242 h 43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52" h="438937">
                  <a:moveTo>
                    <a:pt x="43326" y="280862"/>
                  </a:moveTo>
                  <a:cubicBezTo>
                    <a:pt x="56942" y="280862"/>
                    <a:pt x="86651" y="371541"/>
                    <a:pt x="86651" y="396048"/>
                  </a:cubicBezTo>
                  <a:cubicBezTo>
                    <a:pt x="86651" y="420556"/>
                    <a:pt x="68083" y="438937"/>
                    <a:pt x="43326" y="438937"/>
                  </a:cubicBezTo>
                  <a:cubicBezTo>
                    <a:pt x="18568" y="438937"/>
                    <a:pt x="0" y="420556"/>
                    <a:pt x="0" y="396048"/>
                  </a:cubicBezTo>
                  <a:cubicBezTo>
                    <a:pt x="0" y="371541"/>
                    <a:pt x="28471" y="280862"/>
                    <a:pt x="43326" y="280862"/>
                  </a:cubicBezTo>
                  <a:close/>
                  <a:moveTo>
                    <a:pt x="24348" y="242"/>
                  </a:moveTo>
                  <a:cubicBezTo>
                    <a:pt x="82166" y="-4777"/>
                    <a:pt x="150038" y="69244"/>
                    <a:pt x="152552" y="134483"/>
                  </a:cubicBezTo>
                  <a:cubicBezTo>
                    <a:pt x="152552" y="164593"/>
                    <a:pt x="128671" y="197213"/>
                    <a:pt x="99762" y="197213"/>
                  </a:cubicBezTo>
                  <a:cubicBezTo>
                    <a:pt x="70854" y="197213"/>
                    <a:pt x="29376" y="167102"/>
                    <a:pt x="52000" y="121937"/>
                  </a:cubicBezTo>
                  <a:cubicBezTo>
                    <a:pt x="95992" y="35370"/>
                    <a:pt x="5495" y="1496"/>
                    <a:pt x="24348" y="242"/>
                  </a:cubicBezTo>
                  <a:close/>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5" name="Freeform 67">
              <a:extLst>
                <a:ext uri="{FF2B5EF4-FFF2-40B4-BE49-F238E27FC236}">
                  <a16:creationId xmlns:a16="http://schemas.microsoft.com/office/drawing/2014/main" id="{3E45DA6C-4CDD-B34F-CFF7-42419F41281D}"/>
                </a:ext>
              </a:extLst>
            </p:cNvPr>
            <p:cNvSpPr>
              <a:spLocks noChangeArrowheads="1"/>
            </p:cNvSpPr>
            <p:nvPr/>
          </p:nvSpPr>
          <p:spPr bwMode="auto">
            <a:xfrm>
              <a:off x="15790663" y="7211394"/>
              <a:ext cx="368036" cy="560291"/>
            </a:xfrm>
            <a:custGeom>
              <a:avLst/>
              <a:gdLst>
                <a:gd name="T0" fmla="*/ 16 w 296"/>
                <a:gd name="T1" fmla="*/ 0 h 450"/>
                <a:gd name="T2" fmla="*/ 16 w 296"/>
                <a:gd name="T3" fmla="*/ 0 h 450"/>
                <a:gd name="T4" fmla="*/ 131 w 296"/>
                <a:gd name="T5" fmla="*/ 192 h 450"/>
                <a:gd name="T6" fmla="*/ 131 w 296"/>
                <a:gd name="T7" fmla="*/ 192 h 450"/>
                <a:gd name="T8" fmla="*/ 234 w 296"/>
                <a:gd name="T9" fmla="*/ 436 h 450"/>
                <a:gd name="T10" fmla="*/ 234 w 296"/>
                <a:gd name="T11" fmla="*/ 436 h 450"/>
                <a:gd name="T12" fmla="*/ 101 w 296"/>
                <a:gd name="T13" fmla="*/ 256 h 450"/>
                <a:gd name="T14" fmla="*/ 101 w 296"/>
                <a:gd name="T15" fmla="*/ 256 h 450"/>
                <a:gd name="T16" fmla="*/ 16 w 296"/>
                <a:gd name="T17"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450">
                  <a:moveTo>
                    <a:pt x="16" y="0"/>
                  </a:moveTo>
                  <a:lnTo>
                    <a:pt x="16" y="0"/>
                  </a:lnTo>
                  <a:cubicBezTo>
                    <a:pt x="16" y="0"/>
                    <a:pt x="28" y="119"/>
                    <a:pt x="131" y="192"/>
                  </a:cubicBezTo>
                  <a:lnTo>
                    <a:pt x="131" y="192"/>
                  </a:lnTo>
                  <a:cubicBezTo>
                    <a:pt x="234" y="265"/>
                    <a:pt x="295" y="423"/>
                    <a:pt x="234" y="436"/>
                  </a:cubicBezTo>
                  <a:lnTo>
                    <a:pt x="234" y="436"/>
                  </a:lnTo>
                  <a:cubicBezTo>
                    <a:pt x="175" y="449"/>
                    <a:pt x="197" y="363"/>
                    <a:pt x="101" y="256"/>
                  </a:cubicBezTo>
                  <a:lnTo>
                    <a:pt x="101" y="256"/>
                  </a:lnTo>
                  <a:cubicBezTo>
                    <a:pt x="59" y="211"/>
                    <a:pt x="0" y="137"/>
                    <a:pt x="16"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6" name="Freeform 68">
              <a:extLst>
                <a:ext uri="{FF2B5EF4-FFF2-40B4-BE49-F238E27FC236}">
                  <a16:creationId xmlns:a16="http://schemas.microsoft.com/office/drawing/2014/main" id="{5B520597-12F2-1CC9-10D1-0C9DC91654C9}"/>
                </a:ext>
              </a:extLst>
            </p:cNvPr>
            <p:cNvSpPr>
              <a:spLocks noChangeArrowheads="1"/>
            </p:cNvSpPr>
            <p:nvPr/>
          </p:nvSpPr>
          <p:spPr bwMode="auto">
            <a:xfrm>
              <a:off x="15982917" y="6898288"/>
              <a:ext cx="302116" cy="790999"/>
            </a:xfrm>
            <a:custGeom>
              <a:avLst/>
              <a:gdLst>
                <a:gd name="T0" fmla="*/ 101 w 242"/>
                <a:gd name="T1" fmla="*/ 634 h 635"/>
                <a:gd name="T2" fmla="*/ 101 w 242"/>
                <a:gd name="T3" fmla="*/ 634 h 635"/>
                <a:gd name="T4" fmla="*/ 139 w 242"/>
                <a:gd name="T5" fmla="*/ 212 h 635"/>
                <a:gd name="T6" fmla="*/ 139 w 242"/>
                <a:gd name="T7" fmla="*/ 212 h 635"/>
                <a:gd name="T8" fmla="*/ 195 w 242"/>
                <a:gd name="T9" fmla="*/ 55 h 635"/>
                <a:gd name="T10" fmla="*/ 195 w 242"/>
                <a:gd name="T11" fmla="*/ 55 h 635"/>
                <a:gd name="T12" fmla="*/ 181 w 242"/>
                <a:gd name="T13" fmla="*/ 5 h 635"/>
                <a:gd name="T14" fmla="*/ 187 w 242"/>
                <a:gd name="T15" fmla="*/ 0 h 635"/>
                <a:gd name="T16" fmla="*/ 187 w 242"/>
                <a:gd name="T17" fmla="*/ 0 h 635"/>
                <a:gd name="T18" fmla="*/ 145 w 242"/>
                <a:gd name="T19" fmla="*/ 216 h 635"/>
                <a:gd name="T20" fmla="*/ 145 w 242"/>
                <a:gd name="T21" fmla="*/ 216 h 635"/>
                <a:gd name="T22" fmla="*/ 108 w 242"/>
                <a:gd name="T23" fmla="*/ 630 h 635"/>
                <a:gd name="T24" fmla="*/ 101 w 242"/>
                <a:gd name="T25" fmla="*/ 63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635">
                  <a:moveTo>
                    <a:pt x="101" y="634"/>
                  </a:moveTo>
                  <a:lnTo>
                    <a:pt x="101" y="634"/>
                  </a:lnTo>
                  <a:cubicBezTo>
                    <a:pt x="100" y="631"/>
                    <a:pt x="0" y="427"/>
                    <a:pt x="139" y="212"/>
                  </a:cubicBezTo>
                  <a:lnTo>
                    <a:pt x="139" y="212"/>
                  </a:lnTo>
                  <a:cubicBezTo>
                    <a:pt x="187" y="138"/>
                    <a:pt x="196" y="86"/>
                    <a:pt x="195" y="55"/>
                  </a:cubicBezTo>
                  <a:lnTo>
                    <a:pt x="195" y="55"/>
                  </a:lnTo>
                  <a:cubicBezTo>
                    <a:pt x="194" y="21"/>
                    <a:pt x="181" y="5"/>
                    <a:pt x="181" y="5"/>
                  </a:cubicBezTo>
                  <a:lnTo>
                    <a:pt x="187" y="0"/>
                  </a:lnTo>
                  <a:lnTo>
                    <a:pt x="187" y="0"/>
                  </a:lnTo>
                  <a:cubicBezTo>
                    <a:pt x="189" y="3"/>
                    <a:pt x="241" y="71"/>
                    <a:pt x="145" y="216"/>
                  </a:cubicBezTo>
                  <a:lnTo>
                    <a:pt x="145" y="216"/>
                  </a:lnTo>
                  <a:cubicBezTo>
                    <a:pt x="8" y="427"/>
                    <a:pt x="107" y="628"/>
                    <a:pt x="108" y="630"/>
                  </a:cubicBezTo>
                  <a:lnTo>
                    <a:pt x="101" y="634"/>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7" name="Freeform 69">
              <a:extLst>
                <a:ext uri="{FF2B5EF4-FFF2-40B4-BE49-F238E27FC236}">
                  <a16:creationId xmlns:a16="http://schemas.microsoft.com/office/drawing/2014/main" id="{EC9FECBF-B7B5-3F41-3FB2-B6548D387A34}"/>
                </a:ext>
              </a:extLst>
            </p:cNvPr>
            <p:cNvSpPr>
              <a:spLocks noChangeArrowheads="1"/>
            </p:cNvSpPr>
            <p:nvPr/>
          </p:nvSpPr>
          <p:spPr bwMode="auto">
            <a:xfrm>
              <a:off x="16081796" y="6799417"/>
              <a:ext cx="252680" cy="186764"/>
            </a:xfrm>
            <a:custGeom>
              <a:avLst/>
              <a:gdLst>
                <a:gd name="T0" fmla="*/ 193 w 201"/>
                <a:gd name="T1" fmla="*/ 39 h 152"/>
                <a:gd name="T2" fmla="*/ 155 w 201"/>
                <a:gd name="T3" fmla="*/ 42 h 152"/>
                <a:gd name="T4" fmla="*/ 149 w 201"/>
                <a:gd name="T5" fmla="*/ 38 h 152"/>
                <a:gd name="T6" fmla="*/ 159 w 201"/>
                <a:gd name="T7" fmla="*/ 8 h 152"/>
                <a:gd name="T8" fmla="*/ 116 w 201"/>
                <a:gd name="T9" fmla="*/ 25 h 152"/>
                <a:gd name="T10" fmla="*/ 107 w 201"/>
                <a:gd name="T11" fmla="*/ 42 h 152"/>
                <a:gd name="T12" fmla="*/ 90 w 201"/>
                <a:gd name="T13" fmla="*/ 6 h 152"/>
                <a:gd name="T14" fmla="*/ 78 w 201"/>
                <a:gd name="T15" fmla="*/ 5 h 152"/>
                <a:gd name="T16" fmla="*/ 75 w 201"/>
                <a:gd name="T17" fmla="*/ 54 h 152"/>
                <a:gd name="T18" fmla="*/ 58 w 201"/>
                <a:gd name="T19" fmla="*/ 45 h 152"/>
                <a:gd name="T20" fmla="*/ 14 w 201"/>
                <a:gd name="T21" fmla="*/ 57 h 152"/>
                <a:gd name="T22" fmla="*/ 38 w 201"/>
                <a:gd name="T23" fmla="*/ 75 h 152"/>
                <a:gd name="T24" fmla="*/ 36 w 201"/>
                <a:gd name="T25" fmla="*/ 82 h 152"/>
                <a:gd name="T26" fmla="*/ 2 w 201"/>
                <a:gd name="T27" fmla="*/ 109 h 152"/>
                <a:gd name="T28" fmla="*/ 18 w 201"/>
                <a:gd name="T29" fmla="*/ 116 h 152"/>
                <a:gd name="T30" fmla="*/ 44 w 201"/>
                <a:gd name="T31" fmla="*/ 111 h 152"/>
                <a:gd name="T32" fmla="*/ 50 w 201"/>
                <a:gd name="T33" fmla="*/ 116 h 152"/>
                <a:gd name="T34" fmla="*/ 41 w 201"/>
                <a:gd name="T35" fmla="*/ 145 h 152"/>
                <a:gd name="T36" fmla="*/ 50 w 201"/>
                <a:gd name="T37" fmla="*/ 151 h 152"/>
                <a:gd name="T38" fmla="*/ 83 w 201"/>
                <a:gd name="T39" fmla="*/ 127 h 152"/>
                <a:gd name="T40" fmla="*/ 94 w 201"/>
                <a:gd name="T41" fmla="*/ 127 h 152"/>
                <a:gd name="T42" fmla="*/ 109 w 201"/>
                <a:gd name="T43" fmla="*/ 147 h 152"/>
                <a:gd name="T44" fmla="*/ 121 w 201"/>
                <a:gd name="T45" fmla="*/ 148 h 152"/>
                <a:gd name="T46" fmla="*/ 132 w 201"/>
                <a:gd name="T47" fmla="*/ 114 h 152"/>
                <a:gd name="T48" fmla="*/ 104 w 201"/>
                <a:gd name="T49" fmla="*/ 92 h 152"/>
                <a:gd name="T50" fmla="*/ 93 w 201"/>
                <a:gd name="T51" fmla="*/ 104 h 152"/>
                <a:gd name="T52" fmla="*/ 87 w 201"/>
                <a:gd name="T53" fmla="*/ 93 h 152"/>
                <a:gd name="T54" fmla="*/ 73 w 201"/>
                <a:gd name="T55" fmla="*/ 95 h 152"/>
                <a:gd name="T56" fmla="*/ 74 w 201"/>
                <a:gd name="T57" fmla="*/ 79 h 152"/>
                <a:gd name="T58" fmla="*/ 68 w 201"/>
                <a:gd name="T59" fmla="*/ 77 h 152"/>
                <a:gd name="T60" fmla="*/ 82 w 201"/>
                <a:gd name="T61" fmla="*/ 62 h 152"/>
                <a:gd name="T62" fmla="*/ 78 w 201"/>
                <a:gd name="T63" fmla="*/ 57 h 152"/>
                <a:gd name="T64" fmla="*/ 90 w 201"/>
                <a:gd name="T65" fmla="*/ 62 h 152"/>
                <a:gd name="T66" fmla="*/ 95 w 201"/>
                <a:gd name="T67" fmla="*/ 61 h 152"/>
                <a:gd name="T68" fmla="*/ 107 w 201"/>
                <a:gd name="T69" fmla="*/ 55 h 152"/>
                <a:gd name="T70" fmla="*/ 112 w 201"/>
                <a:gd name="T71" fmla="*/ 60 h 152"/>
                <a:gd name="T72" fmla="*/ 126 w 201"/>
                <a:gd name="T73" fmla="*/ 58 h 152"/>
                <a:gd name="T74" fmla="*/ 121 w 201"/>
                <a:gd name="T75" fmla="*/ 69 h 152"/>
                <a:gd name="T76" fmla="*/ 128 w 201"/>
                <a:gd name="T77" fmla="*/ 75 h 152"/>
                <a:gd name="T78" fmla="*/ 118 w 201"/>
                <a:gd name="T79" fmla="*/ 83 h 152"/>
                <a:gd name="T80" fmla="*/ 165 w 201"/>
                <a:gd name="T81" fmla="*/ 113 h 152"/>
                <a:gd name="T82" fmla="*/ 184 w 201"/>
                <a:gd name="T83" fmla="*/ 104 h 152"/>
                <a:gd name="T84" fmla="*/ 149 w 201"/>
                <a:gd name="T85" fmla="*/ 75 h 152"/>
                <a:gd name="T86" fmla="*/ 163 w 201"/>
                <a:gd name="T87" fmla="*/ 7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 h="152">
                  <a:moveTo>
                    <a:pt x="197" y="44"/>
                  </a:moveTo>
                  <a:lnTo>
                    <a:pt x="197" y="44"/>
                  </a:lnTo>
                  <a:cubicBezTo>
                    <a:pt x="196" y="42"/>
                    <a:pt x="195" y="40"/>
                    <a:pt x="193" y="39"/>
                  </a:cubicBezTo>
                  <a:lnTo>
                    <a:pt x="193" y="39"/>
                  </a:lnTo>
                  <a:cubicBezTo>
                    <a:pt x="185" y="36"/>
                    <a:pt x="171" y="36"/>
                    <a:pt x="155" y="42"/>
                  </a:cubicBezTo>
                  <a:lnTo>
                    <a:pt x="155" y="42"/>
                  </a:lnTo>
                  <a:cubicBezTo>
                    <a:pt x="149" y="44"/>
                    <a:pt x="144" y="46"/>
                    <a:pt x="138" y="49"/>
                  </a:cubicBezTo>
                  <a:lnTo>
                    <a:pt x="138" y="49"/>
                  </a:lnTo>
                  <a:cubicBezTo>
                    <a:pt x="142" y="46"/>
                    <a:pt x="146" y="42"/>
                    <a:pt x="149" y="38"/>
                  </a:cubicBezTo>
                  <a:lnTo>
                    <a:pt x="149" y="38"/>
                  </a:lnTo>
                  <a:cubicBezTo>
                    <a:pt x="157" y="26"/>
                    <a:pt x="161" y="15"/>
                    <a:pt x="159" y="8"/>
                  </a:cubicBezTo>
                  <a:lnTo>
                    <a:pt x="159" y="8"/>
                  </a:lnTo>
                  <a:cubicBezTo>
                    <a:pt x="157" y="5"/>
                    <a:pt x="156" y="4"/>
                    <a:pt x="153" y="2"/>
                  </a:cubicBezTo>
                  <a:lnTo>
                    <a:pt x="153" y="2"/>
                  </a:lnTo>
                  <a:cubicBezTo>
                    <a:pt x="144" y="0"/>
                    <a:pt x="127" y="10"/>
                    <a:pt x="116" y="25"/>
                  </a:cubicBezTo>
                  <a:lnTo>
                    <a:pt x="116" y="25"/>
                  </a:lnTo>
                  <a:cubicBezTo>
                    <a:pt x="111" y="31"/>
                    <a:pt x="109" y="37"/>
                    <a:pt x="107" y="42"/>
                  </a:cubicBezTo>
                  <a:lnTo>
                    <a:pt x="107" y="42"/>
                  </a:lnTo>
                  <a:cubicBezTo>
                    <a:pt x="108" y="37"/>
                    <a:pt x="107" y="32"/>
                    <a:pt x="105" y="27"/>
                  </a:cubicBezTo>
                  <a:lnTo>
                    <a:pt x="105" y="27"/>
                  </a:lnTo>
                  <a:cubicBezTo>
                    <a:pt x="103" y="17"/>
                    <a:pt x="97" y="10"/>
                    <a:pt x="90" y="6"/>
                  </a:cubicBezTo>
                  <a:lnTo>
                    <a:pt x="90" y="6"/>
                  </a:lnTo>
                  <a:cubicBezTo>
                    <a:pt x="86" y="4"/>
                    <a:pt x="81" y="4"/>
                    <a:pt x="78" y="5"/>
                  </a:cubicBezTo>
                  <a:lnTo>
                    <a:pt x="78" y="5"/>
                  </a:lnTo>
                  <a:cubicBezTo>
                    <a:pt x="68" y="8"/>
                    <a:pt x="63" y="23"/>
                    <a:pt x="68" y="39"/>
                  </a:cubicBezTo>
                  <a:lnTo>
                    <a:pt x="68" y="39"/>
                  </a:lnTo>
                  <a:cubicBezTo>
                    <a:pt x="69" y="45"/>
                    <a:pt x="72" y="50"/>
                    <a:pt x="75" y="54"/>
                  </a:cubicBezTo>
                  <a:lnTo>
                    <a:pt x="75" y="54"/>
                  </a:lnTo>
                  <a:cubicBezTo>
                    <a:pt x="71" y="51"/>
                    <a:pt x="65" y="47"/>
                    <a:pt x="58" y="45"/>
                  </a:cubicBezTo>
                  <a:lnTo>
                    <a:pt x="58" y="45"/>
                  </a:lnTo>
                  <a:cubicBezTo>
                    <a:pt x="40" y="39"/>
                    <a:pt x="22" y="41"/>
                    <a:pt x="15" y="49"/>
                  </a:cubicBezTo>
                  <a:lnTo>
                    <a:pt x="15" y="49"/>
                  </a:lnTo>
                  <a:cubicBezTo>
                    <a:pt x="13" y="51"/>
                    <a:pt x="13" y="54"/>
                    <a:pt x="14" y="57"/>
                  </a:cubicBezTo>
                  <a:lnTo>
                    <a:pt x="14" y="57"/>
                  </a:lnTo>
                  <a:cubicBezTo>
                    <a:pt x="16" y="64"/>
                    <a:pt x="25" y="71"/>
                    <a:pt x="38" y="75"/>
                  </a:cubicBezTo>
                  <a:lnTo>
                    <a:pt x="38" y="75"/>
                  </a:lnTo>
                  <a:cubicBezTo>
                    <a:pt x="43" y="76"/>
                    <a:pt x="48" y="77"/>
                    <a:pt x="53" y="78"/>
                  </a:cubicBezTo>
                  <a:lnTo>
                    <a:pt x="53" y="78"/>
                  </a:lnTo>
                  <a:cubicBezTo>
                    <a:pt x="47" y="79"/>
                    <a:pt x="41" y="80"/>
                    <a:pt x="36" y="82"/>
                  </a:cubicBezTo>
                  <a:lnTo>
                    <a:pt x="36" y="82"/>
                  </a:lnTo>
                  <a:cubicBezTo>
                    <a:pt x="17" y="88"/>
                    <a:pt x="0" y="100"/>
                    <a:pt x="2" y="109"/>
                  </a:cubicBezTo>
                  <a:lnTo>
                    <a:pt x="2" y="109"/>
                  </a:lnTo>
                  <a:cubicBezTo>
                    <a:pt x="2" y="111"/>
                    <a:pt x="4" y="113"/>
                    <a:pt x="6" y="114"/>
                  </a:cubicBezTo>
                  <a:lnTo>
                    <a:pt x="6" y="114"/>
                  </a:lnTo>
                  <a:cubicBezTo>
                    <a:pt x="9" y="115"/>
                    <a:pt x="13" y="116"/>
                    <a:pt x="18" y="116"/>
                  </a:cubicBezTo>
                  <a:lnTo>
                    <a:pt x="18" y="116"/>
                  </a:lnTo>
                  <a:cubicBezTo>
                    <a:pt x="25" y="116"/>
                    <a:pt x="34" y="114"/>
                    <a:pt x="44" y="111"/>
                  </a:cubicBezTo>
                  <a:lnTo>
                    <a:pt x="44" y="111"/>
                  </a:lnTo>
                  <a:cubicBezTo>
                    <a:pt x="50" y="109"/>
                    <a:pt x="55" y="107"/>
                    <a:pt x="60" y="104"/>
                  </a:cubicBezTo>
                  <a:lnTo>
                    <a:pt x="60" y="104"/>
                  </a:lnTo>
                  <a:cubicBezTo>
                    <a:pt x="57" y="107"/>
                    <a:pt x="53" y="112"/>
                    <a:pt x="50" y="116"/>
                  </a:cubicBezTo>
                  <a:lnTo>
                    <a:pt x="50" y="116"/>
                  </a:lnTo>
                  <a:cubicBezTo>
                    <a:pt x="42" y="127"/>
                    <a:pt x="38" y="138"/>
                    <a:pt x="41" y="145"/>
                  </a:cubicBezTo>
                  <a:lnTo>
                    <a:pt x="41" y="145"/>
                  </a:lnTo>
                  <a:cubicBezTo>
                    <a:pt x="42" y="148"/>
                    <a:pt x="44" y="149"/>
                    <a:pt x="46" y="151"/>
                  </a:cubicBezTo>
                  <a:lnTo>
                    <a:pt x="46" y="151"/>
                  </a:lnTo>
                  <a:cubicBezTo>
                    <a:pt x="47" y="151"/>
                    <a:pt x="48" y="151"/>
                    <a:pt x="50" y="151"/>
                  </a:cubicBezTo>
                  <a:lnTo>
                    <a:pt x="50" y="151"/>
                  </a:lnTo>
                  <a:cubicBezTo>
                    <a:pt x="59" y="151"/>
                    <a:pt x="73" y="142"/>
                    <a:pt x="83" y="127"/>
                  </a:cubicBezTo>
                  <a:lnTo>
                    <a:pt x="83" y="127"/>
                  </a:lnTo>
                  <a:cubicBezTo>
                    <a:pt x="88" y="122"/>
                    <a:pt x="91" y="116"/>
                    <a:pt x="92" y="111"/>
                  </a:cubicBezTo>
                  <a:lnTo>
                    <a:pt x="92" y="111"/>
                  </a:lnTo>
                  <a:cubicBezTo>
                    <a:pt x="91" y="116"/>
                    <a:pt x="92" y="121"/>
                    <a:pt x="94" y="127"/>
                  </a:cubicBezTo>
                  <a:lnTo>
                    <a:pt x="94" y="127"/>
                  </a:lnTo>
                  <a:cubicBezTo>
                    <a:pt x="96" y="136"/>
                    <a:pt x="102" y="143"/>
                    <a:pt x="109" y="147"/>
                  </a:cubicBezTo>
                  <a:lnTo>
                    <a:pt x="109" y="147"/>
                  </a:lnTo>
                  <a:cubicBezTo>
                    <a:pt x="111" y="148"/>
                    <a:pt x="114" y="149"/>
                    <a:pt x="117" y="149"/>
                  </a:cubicBezTo>
                  <a:lnTo>
                    <a:pt x="117" y="149"/>
                  </a:lnTo>
                  <a:cubicBezTo>
                    <a:pt x="118" y="149"/>
                    <a:pt x="120" y="149"/>
                    <a:pt x="121" y="148"/>
                  </a:cubicBezTo>
                  <a:lnTo>
                    <a:pt x="121" y="148"/>
                  </a:lnTo>
                  <a:cubicBezTo>
                    <a:pt x="132" y="145"/>
                    <a:pt x="137" y="130"/>
                    <a:pt x="132" y="114"/>
                  </a:cubicBezTo>
                  <a:lnTo>
                    <a:pt x="132" y="114"/>
                  </a:lnTo>
                  <a:cubicBezTo>
                    <a:pt x="129" y="105"/>
                    <a:pt x="124" y="97"/>
                    <a:pt x="116" y="93"/>
                  </a:cubicBezTo>
                  <a:lnTo>
                    <a:pt x="116" y="93"/>
                  </a:lnTo>
                  <a:cubicBezTo>
                    <a:pt x="113" y="91"/>
                    <a:pt x="109" y="91"/>
                    <a:pt x="104" y="92"/>
                  </a:cubicBezTo>
                  <a:lnTo>
                    <a:pt x="104" y="92"/>
                  </a:lnTo>
                  <a:cubicBezTo>
                    <a:pt x="99" y="94"/>
                    <a:pt x="96" y="99"/>
                    <a:pt x="93" y="104"/>
                  </a:cubicBezTo>
                  <a:lnTo>
                    <a:pt x="93" y="104"/>
                  </a:lnTo>
                  <a:cubicBezTo>
                    <a:pt x="94" y="102"/>
                    <a:pt x="93" y="100"/>
                    <a:pt x="93" y="99"/>
                  </a:cubicBezTo>
                  <a:lnTo>
                    <a:pt x="93" y="99"/>
                  </a:lnTo>
                  <a:cubicBezTo>
                    <a:pt x="92" y="96"/>
                    <a:pt x="90" y="94"/>
                    <a:pt x="87" y="93"/>
                  </a:cubicBezTo>
                  <a:lnTo>
                    <a:pt x="87" y="93"/>
                  </a:lnTo>
                  <a:cubicBezTo>
                    <a:pt x="83" y="91"/>
                    <a:pt x="78" y="93"/>
                    <a:pt x="73" y="95"/>
                  </a:cubicBezTo>
                  <a:lnTo>
                    <a:pt x="73" y="95"/>
                  </a:lnTo>
                  <a:cubicBezTo>
                    <a:pt x="77" y="91"/>
                    <a:pt x="78" y="88"/>
                    <a:pt x="78" y="84"/>
                  </a:cubicBezTo>
                  <a:lnTo>
                    <a:pt x="78" y="84"/>
                  </a:lnTo>
                  <a:cubicBezTo>
                    <a:pt x="77" y="82"/>
                    <a:pt x="75" y="80"/>
                    <a:pt x="74" y="79"/>
                  </a:cubicBezTo>
                  <a:lnTo>
                    <a:pt x="74" y="79"/>
                  </a:lnTo>
                  <a:cubicBezTo>
                    <a:pt x="72" y="79"/>
                    <a:pt x="70" y="78"/>
                    <a:pt x="68" y="77"/>
                  </a:cubicBezTo>
                  <a:lnTo>
                    <a:pt x="68" y="77"/>
                  </a:lnTo>
                  <a:cubicBezTo>
                    <a:pt x="74" y="77"/>
                    <a:pt x="78" y="74"/>
                    <a:pt x="80" y="71"/>
                  </a:cubicBezTo>
                  <a:lnTo>
                    <a:pt x="80" y="71"/>
                  </a:lnTo>
                  <a:cubicBezTo>
                    <a:pt x="82" y="68"/>
                    <a:pt x="83" y="65"/>
                    <a:pt x="82" y="62"/>
                  </a:cubicBezTo>
                  <a:lnTo>
                    <a:pt x="82" y="62"/>
                  </a:lnTo>
                  <a:cubicBezTo>
                    <a:pt x="81" y="60"/>
                    <a:pt x="80" y="58"/>
                    <a:pt x="78" y="57"/>
                  </a:cubicBezTo>
                  <a:lnTo>
                    <a:pt x="78" y="57"/>
                  </a:lnTo>
                  <a:cubicBezTo>
                    <a:pt x="80" y="58"/>
                    <a:pt x="81" y="59"/>
                    <a:pt x="83" y="60"/>
                  </a:cubicBezTo>
                  <a:lnTo>
                    <a:pt x="83" y="60"/>
                  </a:lnTo>
                  <a:cubicBezTo>
                    <a:pt x="85" y="61"/>
                    <a:pt x="88" y="62"/>
                    <a:pt x="90" y="62"/>
                  </a:cubicBezTo>
                  <a:lnTo>
                    <a:pt x="90" y="62"/>
                  </a:lnTo>
                  <a:cubicBezTo>
                    <a:pt x="92" y="62"/>
                    <a:pt x="93" y="62"/>
                    <a:pt x="95" y="61"/>
                  </a:cubicBezTo>
                  <a:lnTo>
                    <a:pt x="95" y="61"/>
                  </a:lnTo>
                  <a:cubicBezTo>
                    <a:pt x="100" y="59"/>
                    <a:pt x="104" y="55"/>
                    <a:pt x="106" y="49"/>
                  </a:cubicBezTo>
                  <a:lnTo>
                    <a:pt x="106" y="49"/>
                  </a:lnTo>
                  <a:cubicBezTo>
                    <a:pt x="105" y="51"/>
                    <a:pt x="106" y="53"/>
                    <a:pt x="107" y="55"/>
                  </a:cubicBezTo>
                  <a:lnTo>
                    <a:pt x="107" y="55"/>
                  </a:lnTo>
                  <a:cubicBezTo>
                    <a:pt x="107" y="57"/>
                    <a:pt x="109" y="60"/>
                    <a:pt x="112" y="60"/>
                  </a:cubicBezTo>
                  <a:lnTo>
                    <a:pt x="112" y="60"/>
                  </a:lnTo>
                  <a:cubicBezTo>
                    <a:pt x="113" y="61"/>
                    <a:pt x="115" y="61"/>
                    <a:pt x="116" y="61"/>
                  </a:cubicBezTo>
                  <a:lnTo>
                    <a:pt x="116" y="61"/>
                  </a:lnTo>
                  <a:cubicBezTo>
                    <a:pt x="119" y="61"/>
                    <a:pt x="122" y="60"/>
                    <a:pt x="126" y="58"/>
                  </a:cubicBezTo>
                  <a:lnTo>
                    <a:pt x="126" y="58"/>
                  </a:lnTo>
                  <a:cubicBezTo>
                    <a:pt x="122" y="62"/>
                    <a:pt x="121" y="66"/>
                    <a:pt x="121" y="69"/>
                  </a:cubicBezTo>
                  <a:lnTo>
                    <a:pt x="121" y="69"/>
                  </a:lnTo>
                  <a:cubicBezTo>
                    <a:pt x="122" y="71"/>
                    <a:pt x="124" y="73"/>
                    <a:pt x="126" y="74"/>
                  </a:cubicBezTo>
                  <a:lnTo>
                    <a:pt x="126" y="74"/>
                  </a:lnTo>
                  <a:cubicBezTo>
                    <a:pt x="127" y="74"/>
                    <a:pt x="127" y="74"/>
                    <a:pt x="128" y="75"/>
                  </a:cubicBezTo>
                  <a:lnTo>
                    <a:pt x="128" y="75"/>
                  </a:lnTo>
                  <a:cubicBezTo>
                    <a:pt x="123" y="76"/>
                    <a:pt x="120" y="79"/>
                    <a:pt x="118" y="83"/>
                  </a:cubicBezTo>
                  <a:lnTo>
                    <a:pt x="118" y="83"/>
                  </a:lnTo>
                  <a:cubicBezTo>
                    <a:pt x="115" y="92"/>
                    <a:pt x="127" y="104"/>
                    <a:pt x="146" y="110"/>
                  </a:cubicBezTo>
                  <a:lnTo>
                    <a:pt x="146" y="110"/>
                  </a:lnTo>
                  <a:cubicBezTo>
                    <a:pt x="152" y="112"/>
                    <a:pt x="159" y="113"/>
                    <a:pt x="165" y="113"/>
                  </a:cubicBezTo>
                  <a:lnTo>
                    <a:pt x="165" y="113"/>
                  </a:lnTo>
                  <a:cubicBezTo>
                    <a:pt x="174" y="113"/>
                    <a:pt x="182" y="110"/>
                    <a:pt x="184" y="104"/>
                  </a:cubicBezTo>
                  <a:lnTo>
                    <a:pt x="184" y="104"/>
                  </a:lnTo>
                  <a:cubicBezTo>
                    <a:pt x="187" y="95"/>
                    <a:pt x="175" y="83"/>
                    <a:pt x="157" y="77"/>
                  </a:cubicBezTo>
                  <a:lnTo>
                    <a:pt x="157" y="77"/>
                  </a:lnTo>
                  <a:cubicBezTo>
                    <a:pt x="154" y="76"/>
                    <a:pt x="151" y="75"/>
                    <a:pt x="149" y="75"/>
                  </a:cubicBezTo>
                  <a:lnTo>
                    <a:pt x="149" y="75"/>
                  </a:lnTo>
                  <a:cubicBezTo>
                    <a:pt x="154" y="74"/>
                    <a:pt x="159" y="73"/>
                    <a:pt x="163" y="71"/>
                  </a:cubicBezTo>
                  <a:lnTo>
                    <a:pt x="163" y="71"/>
                  </a:lnTo>
                  <a:cubicBezTo>
                    <a:pt x="182" y="65"/>
                    <a:pt x="200" y="54"/>
                    <a:pt x="197" y="44"/>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8" name="Freeform 70">
              <a:extLst>
                <a:ext uri="{FF2B5EF4-FFF2-40B4-BE49-F238E27FC236}">
                  <a16:creationId xmlns:a16="http://schemas.microsoft.com/office/drawing/2014/main" id="{FC960C0D-0EEF-B037-1C4D-CB3315861585}"/>
                </a:ext>
              </a:extLst>
            </p:cNvPr>
            <p:cNvSpPr>
              <a:spLocks noChangeArrowheads="1"/>
            </p:cNvSpPr>
            <p:nvPr/>
          </p:nvSpPr>
          <p:spPr bwMode="auto">
            <a:xfrm>
              <a:off x="16158695" y="6859835"/>
              <a:ext cx="87889" cy="71411"/>
            </a:xfrm>
            <a:custGeom>
              <a:avLst/>
              <a:gdLst>
                <a:gd name="T0" fmla="*/ 62 w 72"/>
                <a:gd name="T1" fmla="*/ 36 h 57"/>
                <a:gd name="T2" fmla="*/ 62 w 72"/>
                <a:gd name="T3" fmla="*/ 36 h 57"/>
                <a:gd name="T4" fmla="*/ 19 w 72"/>
                <a:gd name="T5" fmla="*/ 51 h 57"/>
                <a:gd name="T6" fmla="*/ 19 w 72"/>
                <a:gd name="T7" fmla="*/ 51 h 57"/>
                <a:gd name="T8" fmla="*/ 9 w 72"/>
                <a:gd name="T9" fmla="*/ 19 h 57"/>
                <a:gd name="T10" fmla="*/ 9 w 72"/>
                <a:gd name="T11" fmla="*/ 19 h 57"/>
                <a:gd name="T12" fmla="*/ 52 w 72"/>
                <a:gd name="T13" fmla="*/ 5 h 57"/>
                <a:gd name="T14" fmla="*/ 52 w 72"/>
                <a:gd name="T15" fmla="*/ 5 h 57"/>
                <a:gd name="T16" fmla="*/ 62 w 72"/>
                <a:gd name="T17"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7">
                  <a:moveTo>
                    <a:pt x="62" y="36"/>
                  </a:moveTo>
                  <a:lnTo>
                    <a:pt x="62" y="36"/>
                  </a:lnTo>
                  <a:cubicBezTo>
                    <a:pt x="53" y="49"/>
                    <a:pt x="33" y="56"/>
                    <a:pt x="19" y="51"/>
                  </a:cubicBezTo>
                  <a:lnTo>
                    <a:pt x="19" y="51"/>
                  </a:lnTo>
                  <a:cubicBezTo>
                    <a:pt x="4" y="46"/>
                    <a:pt x="0" y="31"/>
                    <a:pt x="9" y="19"/>
                  </a:cubicBezTo>
                  <a:lnTo>
                    <a:pt x="9" y="19"/>
                  </a:lnTo>
                  <a:cubicBezTo>
                    <a:pt x="18" y="6"/>
                    <a:pt x="38" y="0"/>
                    <a:pt x="52" y="5"/>
                  </a:cubicBezTo>
                  <a:lnTo>
                    <a:pt x="52" y="5"/>
                  </a:lnTo>
                  <a:cubicBezTo>
                    <a:pt x="67" y="9"/>
                    <a:pt x="71" y="24"/>
                    <a:pt x="62" y="36"/>
                  </a:cubicBez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9" name="Freeform 71">
              <a:extLst>
                <a:ext uri="{FF2B5EF4-FFF2-40B4-BE49-F238E27FC236}">
                  <a16:creationId xmlns:a16="http://schemas.microsoft.com/office/drawing/2014/main" id="{F873B27B-094D-6E79-530A-5008C6022A30}"/>
                </a:ext>
              </a:extLst>
            </p:cNvPr>
            <p:cNvSpPr>
              <a:spLocks noChangeArrowheads="1"/>
            </p:cNvSpPr>
            <p:nvPr/>
          </p:nvSpPr>
          <p:spPr bwMode="auto">
            <a:xfrm>
              <a:off x="16004893" y="7085055"/>
              <a:ext cx="428458" cy="670152"/>
            </a:xfrm>
            <a:custGeom>
              <a:avLst/>
              <a:gdLst>
                <a:gd name="T0" fmla="*/ 92 w 345"/>
                <a:gd name="T1" fmla="*/ 535 h 536"/>
                <a:gd name="T2" fmla="*/ 92 w 345"/>
                <a:gd name="T3" fmla="*/ 535 h 536"/>
                <a:gd name="T4" fmla="*/ 146 w 345"/>
                <a:gd name="T5" fmla="*/ 293 h 536"/>
                <a:gd name="T6" fmla="*/ 146 w 345"/>
                <a:gd name="T7" fmla="*/ 293 h 536"/>
                <a:gd name="T8" fmla="*/ 344 w 345"/>
                <a:gd name="T9" fmla="*/ 0 h 536"/>
                <a:gd name="T10" fmla="*/ 344 w 345"/>
                <a:gd name="T11" fmla="*/ 0 h 536"/>
                <a:gd name="T12" fmla="*/ 197 w 345"/>
                <a:gd name="T13" fmla="*/ 403 h 536"/>
                <a:gd name="T14" fmla="*/ 197 w 345"/>
                <a:gd name="T15" fmla="*/ 403 h 536"/>
                <a:gd name="T16" fmla="*/ 92 w 345"/>
                <a:gd name="T17" fmla="*/ 5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36">
                  <a:moveTo>
                    <a:pt x="92" y="535"/>
                  </a:moveTo>
                  <a:lnTo>
                    <a:pt x="92" y="535"/>
                  </a:lnTo>
                  <a:cubicBezTo>
                    <a:pt x="92" y="535"/>
                    <a:pt x="0" y="450"/>
                    <a:pt x="146" y="293"/>
                  </a:cubicBezTo>
                  <a:lnTo>
                    <a:pt x="146" y="293"/>
                  </a:lnTo>
                  <a:cubicBezTo>
                    <a:pt x="266" y="165"/>
                    <a:pt x="344" y="0"/>
                    <a:pt x="344" y="0"/>
                  </a:cubicBezTo>
                  <a:lnTo>
                    <a:pt x="344" y="0"/>
                  </a:lnTo>
                  <a:cubicBezTo>
                    <a:pt x="344" y="0"/>
                    <a:pt x="334" y="296"/>
                    <a:pt x="197" y="403"/>
                  </a:cubicBezTo>
                  <a:lnTo>
                    <a:pt x="197" y="403"/>
                  </a:lnTo>
                  <a:cubicBezTo>
                    <a:pt x="117" y="464"/>
                    <a:pt x="92" y="535"/>
                    <a:pt x="92" y="535"/>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0" name="Freeform 72">
              <a:extLst>
                <a:ext uri="{FF2B5EF4-FFF2-40B4-BE49-F238E27FC236}">
                  <a16:creationId xmlns:a16="http://schemas.microsoft.com/office/drawing/2014/main" id="{B1BF2CA6-1B89-3897-6467-C1E75939CC51}"/>
                </a:ext>
              </a:extLst>
            </p:cNvPr>
            <p:cNvSpPr>
              <a:spLocks noChangeArrowheads="1"/>
            </p:cNvSpPr>
            <p:nvPr/>
          </p:nvSpPr>
          <p:spPr bwMode="auto">
            <a:xfrm>
              <a:off x="15922492" y="7694778"/>
              <a:ext cx="373527" cy="159300"/>
            </a:xfrm>
            <a:custGeom>
              <a:avLst/>
              <a:gdLst>
                <a:gd name="T0" fmla="*/ 0 w 301"/>
                <a:gd name="T1" fmla="*/ 128 h 129"/>
                <a:gd name="T2" fmla="*/ 300 w 301"/>
                <a:gd name="T3" fmla="*/ 128 h 129"/>
                <a:gd name="T4" fmla="*/ 300 w 301"/>
                <a:gd name="T5" fmla="*/ 128 h 129"/>
                <a:gd name="T6" fmla="*/ 262 w 301"/>
                <a:gd name="T7" fmla="*/ 80 h 129"/>
                <a:gd name="T8" fmla="*/ 262 w 301"/>
                <a:gd name="T9" fmla="*/ 80 h 129"/>
                <a:gd name="T10" fmla="*/ 198 w 301"/>
                <a:gd name="T11" fmla="*/ 48 h 129"/>
                <a:gd name="T12" fmla="*/ 198 w 301"/>
                <a:gd name="T13" fmla="*/ 48 h 129"/>
                <a:gd name="T14" fmla="*/ 166 w 301"/>
                <a:gd name="T15" fmla="*/ 0 h 129"/>
                <a:gd name="T16" fmla="*/ 166 w 301"/>
                <a:gd name="T17" fmla="*/ 0 h 129"/>
                <a:gd name="T18" fmla="*/ 130 w 301"/>
                <a:gd name="T19" fmla="*/ 34 h 129"/>
                <a:gd name="T20" fmla="*/ 130 w 301"/>
                <a:gd name="T21" fmla="*/ 34 h 129"/>
                <a:gd name="T22" fmla="*/ 80 w 301"/>
                <a:gd name="T23" fmla="*/ 60 h 129"/>
                <a:gd name="T24" fmla="*/ 80 w 301"/>
                <a:gd name="T25" fmla="*/ 60 h 129"/>
                <a:gd name="T26" fmla="*/ 41 w 301"/>
                <a:gd name="T27" fmla="*/ 91 h 129"/>
                <a:gd name="T28" fmla="*/ 41 w 301"/>
                <a:gd name="T29" fmla="*/ 91 h 129"/>
                <a:gd name="T30" fmla="*/ 0 w 301"/>
                <a:gd name="T31" fmla="*/ 1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1" h="129">
                  <a:moveTo>
                    <a:pt x="0" y="128"/>
                  </a:moveTo>
                  <a:lnTo>
                    <a:pt x="300" y="128"/>
                  </a:lnTo>
                  <a:lnTo>
                    <a:pt x="300" y="128"/>
                  </a:lnTo>
                  <a:cubicBezTo>
                    <a:pt x="300" y="128"/>
                    <a:pt x="295" y="90"/>
                    <a:pt x="262" y="80"/>
                  </a:cubicBezTo>
                  <a:lnTo>
                    <a:pt x="262" y="80"/>
                  </a:lnTo>
                  <a:cubicBezTo>
                    <a:pt x="228" y="69"/>
                    <a:pt x="253" y="46"/>
                    <a:pt x="198" y="48"/>
                  </a:cubicBezTo>
                  <a:lnTo>
                    <a:pt x="198" y="48"/>
                  </a:lnTo>
                  <a:cubicBezTo>
                    <a:pt x="198" y="48"/>
                    <a:pt x="183" y="0"/>
                    <a:pt x="166" y="0"/>
                  </a:cubicBezTo>
                  <a:lnTo>
                    <a:pt x="166" y="0"/>
                  </a:lnTo>
                  <a:cubicBezTo>
                    <a:pt x="138" y="0"/>
                    <a:pt x="130" y="34"/>
                    <a:pt x="130" y="34"/>
                  </a:cubicBezTo>
                  <a:lnTo>
                    <a:pt x="130" y="34"/>
                  </a:lnTo>
                  <a:cubicBezTo>
                    <a:pt x="130" y="34"/>
                    <a:pt x="84" y="29"/>
                    <a:pt x="80" y="60"/>
                  </a:cubicBezTo>
                  <a:lnTo>
                    <a:pt x="80" y="60"/>
                  </a:lnTo>
                  <a:cubicBezTo>
                    <a:pt x="80" y="60"/>
                    <a:pt x="43" y="66"/>
                    <a:pt x="41" y="91"/>
                  </a:cubicBezTo>
                  <a:lnTo>
                    <a:pt x="41" y="91"/>
                  </a:lnTo>
                  <a:cubicBezTo>
                    <a:pt x="41" y="91"/>
                    <a:pt x="1" y="85"/>
                    <a:pt x="0" y="128"/>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1" name="Freeform 73">
              <a:extLst>
                <a:ext uri="{FF2B5EF4-FFF2-40B4-BE49-F238E27FC236}">
                  <a16:creationId xmlns:a16="http://schemas.microsoft.com/office/drawing/2014/main" id="{79D97479-E106-8801-5B57-CC8D364CE717}"/>
                </a:ext>
              </a:extLst>
            </p:cNvPr>
            <p:cNvSpPr>
              <a:spLocks noChangeArrowheads="1"/>
            </p:cNvSpPr>
            <p:nvPr/>
          </p:nvSpPr>
          <p:spPr bwMode="auto">
            <a:xfrm>
              <a:off x="19882984" y="7502527"/>
              <a:ext cx="186764" cy="626207"/>
            </a:xfrm>
            <a:custGeom>
              <a:avLst/>
              <a:gdLst>
                <a:gd name="T0" fmla="*/ 86 w 150"/>
                <a:gd name="T1" fmla="*/ 501 h 502"/>
                <a:gd name="T2" fmla="*/ 86 w 150"/>
                <a:gd name="T3" fmla="*/ 501 h 502"/>
                <a:gd name="T4" fmla="*/ 86 w 150"/>
                <a:gd name="T5" fmla="*/ 501 h 502"/>
                <a:gd name="T6" fmla="*/ 86 w 150"/>
                <a:gd name="T7" fmla="*/ 501 h 502"/>
                <a:gd name="T8" fmla="*/ 82 w 150"/>
                <a:gd name="T9" fmla="*/ 497 h 502"/>
                <a:gd name="T10" fmla="*/ 82 w 150"/>
                <a:gd name="T11" fmla="*/ 497 h 502"/>
                <a:gd name="T12" fmla="*/ 38 w 150"/>
                <a:gd name="T13" fmla="*/ 377 h 502"/>
                <a:gd name="T14" fmla="*/ 38 w 150"/>
                <a:gd name="T15" fmla="*/ 377 h 502"/>
                <a:gd name="T16" fmla="*/ 2 w 150"/>
                <a:gd name="T17" fmla="*/ 293 h 502"/>
                <a:gd name="T18" fmla="*/ 2 w 150"/>
                <a:gd name="T19" fmla="*/ 293 h 502"/>
                <a:gd name="T20" fmla="*/ 73 w 150"/>
                <a:gd name="T21" fmla="*/ 177 h 502"/>
                <a:gd name="T22" fmla="*/ 73 w 150"/>
                <a:gd name="T23" fmla="*/ 177 h 502"/>
                <a:gd name="T24" fmla="*/ 134 w 150"/>
                <a:gd name="T25" fmla="*/ 65 h 502"/>
                <a:gd name="T26" fmla="*/ 134 w 150"/>
                <a:gd name="T27" fmla="*/ 65 h 502"/>
                <a:gd name="T28" fmla="*/ 107 w 150"/>
                <a:gd name="T29" fmla="*/ 24 h 502"/>
                <a:gd name="T30" fmla="*/ 107 w 150"/>
                <a:gd name="T31" fmla="*/ 24 h 502"/>
                <a:gd name="T32" fmla="*/ 18 w 150"/>
                <a:gd name="T33" fmla="*/ 41 h 502"/>
                <a:gd name="T34" fmla="*/ 18 w 150"/>
                <a:gd name="T35" fmla="*/ 41 h 502"/>
                <a:gd name="T36" fmla="*/ 13 w 150"/>
                <a:gd name="T37" fmla="*/ 40 h 502"/>
                <a:gd name="T38" fmla="*/ 13 w 150"/>
                <a:gd name="T39" fmla="*/ 40 h 502"/>
                <a:gd name="T40" fmla="*/ 14 w 150"/>
                <a:gd name="T41" fmla="*/ 34 h 502"/>
                <a:gd name="T42" fmla="*/ 14 w 150"/>
                <a:gd name="T43" fmla="*/ 34 h 502"/>
                <a:gd name="T44" fmla="*/ 110 w 150"/>
                <a:gd name="T45" fmla="*/ 17 h 502"/>
                <a:gd name="T46" fmla="*/ 110 w 150"/>
                <a:gd name="T47" fmla="*/ 17 h 502"/>
                <a:gd name="T48" fmla="*/ 142 w 150"/>
                <a:gd name="T49" fmla="*/ 64 h 502"/>
                <a:gd name="T50" fmla="*/ 142 w 150"/>
                <a:gd name="T51" fmla="*/ 64 h 502"/>
                <a:gd name="T52" fmla="*/ 79 w 150"/>
                <a:gd name="T53" fmla="*/ 182 h 502"/>
                <a:gd name="T54" fmla="*/ 79 w 150"/>
                <a:gd name="T55" fmla="*/ 182 h 502"/>
                <a:gd name="T56" fmla="*/ 9 w 150"/>
                <a:gd name="T57" fmla="*/ 293 h 502"/>
                <a:gd name="T58" fmla="*/ 9 w 150"/>
                <a:gd name="T59" fmla="*/ 293 h 502"/>
                <a:gd name="T60" fmla="*/ 44 w 150"/>
                <a:gd name="T61" fmla="*/ 372 h 502"/>
                <a:gd name="T62" fmla="*/ 44 w 150"/>
                <a:gd name="T63" fmla="*/ 372 h 502"/>
                <a:gd name="T64" fmla="*/ 90 w 150"/>
                <a:gd name="T65" fmla="*/ 498 h 502"/>
                <a:gd name="T66" fmla="*/ 90 w 150"/>
                <a:gd name="T67" fmla="*/ 498 h 502"/>
                <a:gd name="T68" fmla="*/ 86 w 150"/>
                <a:gd name="T69" fmla="*/ 50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502">
                  <a:moveTo>
                    <a:pt x="86" y="501"/>
                  </a:moveTo>
                  <a:lnTo>
                    <a:pt x="86" y="501"/>
                  </a:lnTo>
                  <a:lnTo>
                    <a:pt x="86" y="501"/>
                  </a:lnTo>
                  <a:lnTo>
                    <a:pt x="86" y="501"/>
                  </a:lnTo>
                  <a:cubicBezTo>
                    <a:pt x="84" y="501"/>
                    <a:pt x="82" y="500"/>
                    <a:pt x="82" y="497"/>
                  </a:cubicBezTo>
                  <a:lnTo>
                    <a:pt x="82" y="497"/>
                  </a:lnTo>
                  <a:cubicBezTo>
                    <a:pt x="85" y="429"/>
                    <a:pt x="61" y="403"/>
                    <a:pt x="38" y="377"/>
                  </a:cubicBezTo>
                  <a:lnTo>
                    <a:pt x="38" y="377"/>
                  </a:lnTo>
                  <a:cubicBezTo>
                    <a:pt x="18" y="356"/>
                    <a:pt x="0" y="336"/>
                    <a:pt x="2" y="293"/>
                  </a:cubicBezTo>
                  <a:lnTo>
                    <a:pt x="2" y="293"/>
                  </a:lnTo>
                  <a:cubicBezTo>
                    <a:pt x="5" y="249"/>
                    <a:pt x="39" y="212"/>
                    <a:pt x="73" y="177"/>
                  </a:cubicBezTo>
                  <a:lnTo>
                    <a:pt x="73" y="177"/>
                  </a:lnTo>
                  <a:cubicBezTo>
                    <a:pt x="108" y="140"/>
                    <a:pt x="141" y="104"/>
                    <a:pt x="134" y="65"/>
                  </a:cubicBezTo>
                  <a:lnTo>
                    <a:pt x="134" y="65"/>
                  </a:lnTo>
                  <a:cubicBezTo>
                    <a:pt x="130" y="45"/>
                    <a:pt x="121" y="30"/>
                    <a:pt x="107" y="24"/>
                  </a:cubicBezTo>
                  <a:lnTo>
                    <a:pt x="107" y="24"/>
                  </a:lnTo>
                  <a:cubicBezTo>
                    <a:pt x="72" y="8"/>
                    <a:pt x="19" y="41"/>
                    <a:pt x="18" y="41"/>
                  </a:cubicBezTo>
                  <a:lnTo>
                    <a:pt x="18" y="41"/>
                  </a:lnTo>
                  <a:cubicBezTo>
                    <a:pt x="16" y="42"/>
                    <a:pt x="14" y="41"/>
                    <a:pt x="13" y="40"/>
                  </a:cubicBezTo>
                  <a:lnTo>
                    <a:pt x="13" y="40"/>
                  </a:lnTo>
                  <a:cubicBezTo>
                    <a:pt x="12" y="38"/>
                    <a:pt x="13" y="35"/>
                    <a:pt x="14" y="34"/>
                  </a:cubicBezTo>
                  <a:lnTo>
                    <a:pt x="14" y="34"/>
                  </a:lnTo>
                  <a:cubicBezTo>
                    <a:pt x="17" y="33"/>
                    <a:pt x="72" y="0"/>
                    <a:pt x="110" y="17"/>
                  </a:cubicBezTo>
                  <a:lnTo>
                    <a:pt x="110" y="17"/>
                  </a:lnTo>
                  <a:cubicBezTo>
                    <a:pt x="126" y="25"/>
                    <a:pt x="137" y="40"/>
                    <a:pt x="142" y="64"/>
                  </a:cubicBezTo>
                  <a:lnTo>
                    <a:pt x="142" y="64"/>
                  </a:lnTo>
                  <a:cubicBezTo>
                    <a:pt x="149" y="107"/>
                    <a:pt x="115" y="144"/>
                    <a:pt x="79" y="182"/>
                  </a:cubicBezTo>
                  <a:lnTo>
                    <a:pt x="79" y="182"/>
                  </a:lnTo>
                  <a:cubicBezTo>
                    <a:pt x="45" y="216"/>
                    <a:pt x="12" y="252"/>
                    <a:pt x="9" y="293"/>
                  </a:cubicBezTo>
                  <a:lnTo>
                    <a:pt x="9" y="293"/>
                  </a:lnTo>
                  <a:cubicBezTo>
                    <a:pt x="8" y="333"/>
                    <a:pt x="24" y="351"/>
                    <a:pt x="44" y="372"/>
                  </a:cubicBezTo>
                  <a:lnTo>
                    <a:pt x="44" y="372"/>
                  </a:lnTo>
                  <a:cubicBezTo>
                    <a:pt x="67" y="397"/>
                    <a:pt x="93" y="426"/>
                    <a:pt x="90" y="498"/>
                  </a:cubicBezTo>
                  <a:lnTo>
                    <a:pt x="90" y="498"/>
                  </a:lnTo>
                  <a:cubicBezTo>
                    <a:pt x="90" y="500"/>
                    <a:pt x="88" y="501"/>
                    <a:pt x="86" y="501"/>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2" name="Freeform 74">
              <a:extLst>
                <a:ext uri="{FF2B5EF4-FFF2-40B4-BE49-F238E27FC236}">
                  <a16:creationId xmlns:a16="http://schemas.microsoft.com/office/drawing/2014/main" id="{7EFB60F2-2519-C1F8-DB5A-F1E411136B93}"/>
                </a:ext>
              </a:extLst>
            </p:cNvPr>
            <p:cNvSpPr>
              <a:spLocks noChangeArrowheads="1"/>
            </p:cNvSpPr>
            <p:nvPr/>
          </p:nvSpPr>
          <p:spPr bwMode="auto">
            <a:xfrm>
              <a:off x="19915942" y="7497032"/>
              <a:ext cx="532824" cy="648179"/>
            </a:xfrm>
            <a:custGeom>
              <a:avLst/>
              <a:gdLst>
                <a:gd name="T0" fmla="*/ 85 w 428"/>
                <a:gd name="T1" fmla="*/ 521 h 522"/>
                <a:gd name="T2" fmla="*/ 85 w 428"/>
                <a:gd name="T3" fmla="*/ 521 h 522"/>
                <a:gd name="T4" fmla="*/ 142 w 428"/>
                <a:gd name="T5" fmla="*/ 225 h 522"/>
                <a:gd name="T6" fmla="*/ 142 w 428"/>
                <a:gd name="T7" fmla="*/ 225 h 522"/>
                <a:gd name="T8" fmla="*/ 353 w 428"/>
                <a:gd name="T9" fmla="*/ 0 h 522"/>
                <a:gd name="T10" fmla="*/ 353 w 428"/>
                <a:gd name="T11" fmla="*/ 0 h 522"/>
                <a:gd name="T12" fmla="*/ 279 w 428"/>
                <a:gd name="T13" fmla="*/ 382 h 522"/>
                <a:gd name="T14" fmla="*/ 279 w 428"/>
                <a:gd name="T15" fmla="*/ 382 h 522"/>
                <a:gd name="T16" fmla="*/ 85 w 428"/>
                <a:gd name="T17" fmla="*/ 52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22">
                  <a:moveTo>
                    <a:pt x="85" y="521"/>
                  </a:moveTo>
                  <a:lnTo>
                    <a:pt x="85" y="521"/>
                  </a:lnTo>
                  <a:cubicBezTo>
                    <a:pt x="85" y="521"/>
                    <a:pt x="0" y="322"/>
                    <a:pt x="142" y="225"/>
                  </a:cubicBezTo>
                  <a:lnTo>
                    <a:pt x="142" y="225"/>
                  </a:lnTo>
                  <a:cubicBezTo>
                    <a:pt x="282" y="130"/>
                    <a:pt x="353" y="0"/>
                    <a:pt x="353" y="0"/>
                  </a:cubicBezTo>
                  <a:lnTo>
                    <a:pt x="353" y="0"/>
                  </a:lnTo>
                  <a:cubicBezTo>
                    <a:pt x="353" y="0"/>
                    <a:pt x="427" y="307"/>
                    <a:pt x="279" y="382"/>
                  </a:cubicBezTo>
                  <a:lnTo>
                    <a:pt x="279" y="382"/>
                  </a:lnTo>
                  <a:cubicBezTo>
                    <a:pt x="100" y="472"/>
                    <a:pt x="85" y="521"/>
                    <a:pt x="85" y="521"/>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3" name="Freeform 75">
              <a:extLst>
                <a:ext uri="{FF2B5EF4-FFF2-40B4-BE49-F238E27FC236}">
                  <a16:creationId xmlns:a16="http://schemas.microsoft.com/office/drawing/2014/main" id="{03CE9430-8012-2941-C07D-48CA371D3003}"/>
                </a:ext>
              </a:extLst>
            </p:cNvPr>
            <p:cNvSpPr>
              <a:spLocks noChangeArrowheads="1"/>
            </p:cNvSpPr>
            <p:nvPr/>
          </p:nvSpPr>
          <p:spPr bwMode="auto">
            <a:xfrm>
              <a:off x="20020308" y="7645343"/>
              <a:ext cx="324091" cy="439444"/>
            </a:xfrm>
            <a:custGeom>
              <a:avLst/>
              <a:gdLst>
                <a:gd name="T0" fmla="*/ 9 w 258"/>
                <a:gd name="T1" fmla="*/ 351 h 352"/>
                <a:gd name="T2" fmla="*/ 9 w 258"/>
                <a:gd name="T3" fmla="*/ 351 h 352"/>
                <a:gd name="T4" fmla="*/ 6 w 258"/>
                <a:gd name="T5" fmla="*/ 347 h 352"/>
                <a:gd name="T6" fmla="*/ 6 w 258"/>
                <a:gd name="T7" fmla="*/ 347 h 352"/>
                <a:gd name="T8" fmla="*/ 141 w 258"/>
                <a:gd name="T9" fmla="*/ 147 h 352"/>
                <a:gd name="T10" fmla="*/ 141 w 258"/>
                <a:gd name="T11" fmla="*/ 147 h 352"/>
                <a:gd name="T12" fmla="*/ 231 w 258"/>
                <a:gd name="T13" fmla="*/ 55 h 352"/>
                <a:gd name="T14" fmla="*/ 231 w 258"/>
                <a:gd name="T15" fmla="*/ 55 h 352"/>
                <a:gd name="T16" fmla="*/ 240 w 258"/>
                <a:gd name="T17" fmla="*/ 5 h 352"/>
                <a:gd name="T18" fmla="*/ 240 w 258"/>
                <a:gd name="T19" fmla="*/ 5 h 352"/>
                <a:gd name="T20" fmla="*/ 243 w 258"/>
                <a:gd name="T21" fmla="*/ 0 h 352"/>
                <a:gd name="T22" fmla="*/ 243 w 258"/>
                <a:gd name="T23" fmla="*/ 0 h 352"/>
                <a:gd name="T24" fmla="*/ 248 w 258"/>
                <a:gd name="T25" fmla="*/ 3 h 352"/>
                <a:gd name="T26" fmla="*/ 248 w 258"/>
                <a:gd name="T27" fmla="*/ 3 h 352"/>
                <a:gd name="T28" fmla="*/ 144 w 258"/>
                <a:gd name="T29" fmla="*/ 154 h 352"/>
                <a:gd name="T30" fmla="*/ 144 w 258"/>
                <a:gd name="T31" fmla="*/ 154 h 352"/>
                <a:gd name="T32" fmla="*/ 27 w 258"/>
                <a:gd name="T33" fmla="*/ 278 h 352"/>
                <a:gd name="T34" fmla="*/ 27 w 258"/>
                <a:gd name="T35" fmla="*/ 278 h 352"/>
                <a:gd name="T36" fmla="*/ 13 w 258"/>
                <a:gd name="T37" fmla="*/ 347 h 352"/>
                <a:gd name="T38" fmla="*/ 13 w 258"/>
                <a:gd name="T39" fmla="*/ 347 h 352"/>
                <a:gd name="T40" fmla="*/ 10 w 258"/>
                <a:gd name="T41" fmla="*/ 351 h 352"/>
                <a:gd name="T42" fmla="*/ 10 w 258"/>
                <a:gd name="T43" fmla="*/ 351 h 352"/>
                <a:gd name="T44" fmla="*/ 9 w 258"/>
                <a:gd name="T45"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8" h="352">
                  <a:moveTo>
                    <a:pt x="9" y="351"/>
                  </a:moveTo>
                  <a:lnTo>
                    <a:pt x="9" y="351"/>
                  </a:lnTo>
                  <a:cubicBezTo>
                    <a:pt x="7" y="351"/>
                    <a:pt x="6" y="350"/>
                    <a:pt x="6" y="347"/>
                  </a:cubicBezTo>
                  <a:lnTo>
                    <a:pt x="6" y="347"/>
                  </a:lnTo>
                  <a:cubicBezTo>
                    <a:pt x="6" y="346"/>
                    <a:pt x="0" y="221"/>
                    <a:pt x="141" y="147"/>
                  </a:cubicBezTo>
                  <a:lnTo>
                    <a:pt x="141" y="147"/>
                  </a:lnTo>
                  <a:cubicBezTo>
                    <a:pt x="197" y="118"/>
                    <a:pt x="221" y="81"/>
                    <a:pt x="231" y="55"/>
                  </a:cubicBezTo>
                  <a:lnTo>
                    <a:pt x="231" y="55"/>
                  </a:lnTo>
                  <a:cubicBezTo>
                    <a:pt x="242" y="26"/>
                    <a:pt x="240" y="5"/>
                    <a:pt x="240" y="5"/>
                  </a:cubicBezTo>
                  <a:lnTo>
                    <a:pt x="240" y="5"/>
                  </a:lnTo>
                  <a:cubicBezTo>
                    <a:pt x="240" y="2"/>
                    <a:pt x="242" y="0"/>
                    <a:pt x="243" y="0"/>
                  </a:cubicBezTo>
                  <a:lnTo>
                    <a:pt x="243" y="0"/>
                  </a:lnTo>
                  <a:cubicBezTo>
                    <a:pt x="246" y="0"/>
                    <a:pt x="248" y="2"/>
                    <a:pt x="248" y="3"/>
                  </a:cubicBezTo>
                  <a:lnTo>
                    <a:pt x="248" y="3"/>
                  </a:lnTo>
                  <a:cubicBezTo>
                    <a:pt x="248" y="5"/>
                    <a:pt x="257" y="95"/>
                    <a:pt x="144" y="154"/>
                  </a:cubicBezTo>
                  <a:lnTo>
                    <a:pt x="144" y="154"/>
                  </a:lnTo>
                  <a:cubicBezTo>
                    <a:pt x="73" y="191"/>
                    <a:pt x="42" y="242"/>
                    <a:pt x="27" y="278"/>
                  </a:cubicBezTo>
                  <a:lnTo>
                    <a:pt x="27" y="278"/>
                  </a:lnTo>
                  <a:cubicBezTo>
                    <a:pt x="12" y="317"/>
                    <a:pt x="13" y="347"/>
                    <a:pt x="13" y="347"/>
                  </a:cubicBezTo>
                  <a:lnTo>
                    <a:pt x="13" y="347"/>
                  </a:lnTo>
                  <a:cubicBezTo>
                    <a:pt x="13" y="349"/>
                    <a:pt x="12" y="351"/>
                    <a:pt x="10" y="351"/>
                  </a:cubicBezTo>
                  <a:lnTo>
                    <a:pt x="10" y="351"/>
                  </a:lnTo>
                  <a:lnTo>
                    <a:pt x="9" y="351"/>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4" name="Freeform 76">
              <a:extLst>
                <a:ext uri="{FF2B5EF4-FFF2-40B4-BE49-F238E27FC236}">
                  <a16:creationId xmlns:a16="http://schemas.microsoft.com/office/drawing/2014/main" id="{5D32209A-4447-1836-01EF-1A089B202A3B}"/>
                </a:ext>
              </a:extLst>
            </p:cNvPr>
            <p:cNvSpPr>
              <a:spLocks noChangeArrowheads="1"/>
            </p:cNvSpPr>
            <p:nvPr/>
          </p:nvSpPr>
          <p:spPr bwMode="auto">
            <a:xfrm>
              <a:off x="19586359" y="7755203"/>
              <a:ext cx="400991" cy="390005"/>
            </a:xfrm>
            <a:custGeom>
              <a:avLst/>
              <a:gdLst>
                <a:gd name="T0" fmla="*/ 319 w 320"/>
                <a:gd name="T1" fmla="*/ 293 h 313"/>
                <a:gd name="T2" fmla="*/ 319 w 320"/>
                <a:gd name="T3" fmla="*/ 293 h 313"/>
                <a:gd name="T4" fmla="*/ 174 w 320"/>
                <a:gd name="T5" fmla="*/ 114 h 313"/>
                <a:gd name="T6" fmla="*/ 174 w 320"/>
                <a:gd name="T7" fmla="*/ 114 h 313"/>
                <a:gd name="T8" fmla="*/ 53 w 320"/>
                <a:gd name="T9" fmla="*/ 0 h 313"/>
                <a:gd name="T10" fmla="*/ 53 w 320"/>
                <a:gd name="T11" fmla="*/ 0 h 313"/>
                <a:gd name="T12" fmla="*/ 112 w 320"/>
                <a:gd name="T13" fmla="*/ 228 h 313"/>
                <a:gd name="T14" fmla="*/ 112 w 320"/>
                <a:gd name="T15" fmla="*/ 228 h 313"/>
                <a:gd name="T16" fmla="*/ 319 w 320"/>
                <a:gd name="T17" fmla="*/ 29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13">
                  <a:moveTo>
                    <a:pt x="319" y="293"/>
                  </a:moveTo>
                  <a:lnTo>
                    <a:pt x="319" y="293"/>
                  </a:lnTo>
                  <a:cubicBezTo>
                    <a:pt x="319" y="293"/>
                    <a:pt x="310" y="162"/>
                    <a:pt x="174" y="114"/>
                  </a:cubicBezTo>
                  <a:lnTo>
                    <a:pt x="174" y="114"/>
                  </a:lnTo>
                  <a:cubicBezTo>
                    <a:pt x="77" y="80"/>
                    <a:pt x="53" y="0"/>
                    <a:pt x="53" y="0"/>
                  </a:cubicBezTo>
                  <a:lnTo>
                    <a:pt x="53" y="0"/>
                  </a:lnTo>
                  <a:cubicBezTo>
                    <a:pt x="53" y="0"/>
                    <a:pt x="0" y="125"/>
                    <a:pt x="112" y="228"/>
                  </a:cubicBezTo>
                  <a:lnTo>
                    <a:pt x="112" y="228"/>
                  </a:lnTo>
                  <a:cubicBezTo>
                    <a:pt x="204" y="312"/>
                    <a:pt x="319" y="293"/>
                    <a:pt x="319" y="293"/>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5" name="Freeform 77">
              <a:extLst>
                <a:ext uri="{FF2B5EF4-FFF2-40B4-BE49-F238E27FC236}">
                  <a16:creationId xmlns:a16="http://schemas.microsoft.com/office/drawing/2014/main" id="{9660BD76-D1B9-9F10-5AA4-475D49077C1F}"/>
                </a:ext>
              </a:extLst>
            </p:cNvPr>
            <p:cNvSpPr>
              <a:spLocks noChangeArrowheads="1"/>
            </p:cNvSpPr>
            <p:nvPr/>
          </p:nvSpPr>
          <p:spPr bwMode="auto">
            <a:xfrm>
              <a:off x="19690726" y="7903517"/>
              <a:ext cx="280147" cy="208736"/>
            </a:xfrm>
            <a:custGeom>
              <a:avLst/>
              <a:gdLst>
                <a:gd name="T0" fmla="*/ 218 w 223"/>
                <a:gd name="T1" fmla="*/ 166 h 167"/>
                <a:gd name="T2" fmla="*/ 218 w 223"/>
                <a:gd name="T3" fmla="*/ 166 h 167"/>
                <a:gd name="T4" fmla="*/ 214 w 223"/>
                <a:gd name="T5" fmla="*/ 163 h 167"/>
                <a:gd name="T6" fmla="*/ 214 w 223"/>
                <a:gd name="T7" fmla="*/ 163 h 167"/>
                <a:gd name="T8" fmla="*/ 113 w 223"/>
                <a:gd name="T9" fmla="*/ 83 h 167"/>
                <a:gd name="T10" fmla="*/ 113 w 223"/>
                <a:gd name="T11" fmla="*/ 83 h 167"/>
                <a:gd name="T12" fmla="*/ 1 w 223"/>
                <a:gd name="T13" fmla="*/ 5 h 167"/>
                <a:gd name="T14" fmla="*/ 1 w 223"/>
                <a:gd name="T15" fmla="*/ 5 h 167"/>
                <a:gd name="T16" fmla="*/ 3 w 223"/>
                <a:gd name="T17" fmla="*/ 0 h 167"/>
                <a:gd name="T18" fmla="*/ 3 w 223"/>
                <a:gd name="T19" fmla="*/ 0 h 167"/>
                <a:gd name="T20" fmla="*/ 8 w 223"/>
                <a:gd name="T21" fmla="*/ 3 h 167"/>
                <a:gd name="T22" fmla="*/ 8 w 223"/>
                <a:gd name="T23" fmla="*/ 3 h 167"/>
                <a:gd name="T24" fmla="*/ 116 w 223"/>
                <a:gd name="T25" fmla="*/ 75 h 167"/>
                <a:gd name="T26" fmla="*/ 116 w 223"/>
                <a:gd name="T27" fmla="*/ 75 h 167"/>
                <a:gd name="T28" fmla="*/ 222 w 223"/>
                <a:gd name="T29" fmla="*/ 161 h 167"/>
                <a:gd name="T30" fmla="*/ 222 w 223"/>
                <a:gd name="T31" fmla="*/ 161 h 167"/>
                <a:gd name="T32" fmla="*/ 219 w 223"/>
                <a:gd name="T33" fmla="*/ 166 h 167"/>
                <a:gd name="T34" fmla="*/ 219 w 223"/>
                <a:gd name="T35" fmla="*/ 166 h 167"/>
                <a:gd name="T36" fmla="*/ 218 w 223"/>
                <a:gd name="T37" fmla="*/ 1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 h="167">
                  <a:moveTo>
                    <a:pt x="218" y="166"/>
                  </a:moveTo>
                  <a:lnTo>
                    <a:pt x="218" y="166"/>
                  </a:lnTo>
                  <a:cubicBezTo>
                    <a:pt x="217" y="166"/>
                    <a:pt x="215" y="165"/>
                    <a:pt x="214" y="163"/>
                  </a:cubicBezTo>
                  <a:lnTo>
                    <a:pt x="214" y="163"/>
                  </a:lnTo>
                  <a:cubicBezTo>
                    <a:pt x="214" y="163"/>
                    <a:pt x="192" y="104"/>
                    <a:pt x="113" y="83"/>
                  </a:cubicBezTo>
                  <a:lnTo>
                    <a:pt x="113" y="83"/>
                  </a:lnTo>
                  <a:cubicBezTo>
                    <a:pt x="14" y="55"/>
                    <a:pt x="1" y="7"/>
                    <a:pt x="1" y="5"/>
                  </a:cubicBezTo>
                  <a:lnTo>
                    <a:pt x="1" y="5"/>
                  </a:lnTo>
                  <a:cubicBezTo>
                    <a:pt x="0" y="3"/>
                    <a:pt x="2" y="1"/>
                    <a:pt x="3" y="0"/>
                  </a:cubicBezTo>
                  <a:lnTo>
                    <a:pt x="3" y="0"/>
                  </a:lnTo>
                  <a:cubicBezTo>
                    <a:pt x="5" y="0"/>
                    <a:pt x="8" y="1"/>
                    <a:pt x="8" y="3"/>
                  </a:cubicBezTo>
                  <a:lnTo>
                    <a:pt x="8" y="3"/>
                  </a:lnTo>
                  <a:cubicBezTo>
                    <a:pt x="8" y="4"/>
                    <a:pt x="21" y="49"/>
                    <a:pt x="116" y="75"/>
                  </a:cubicBezTo>
                  <a:lnTo>
                    <a:pt x="116" y="75"/>
                  </a:lnTo>
                  <a:cubicBezTo>
                    <a:pt x="198" y="97"/>
                    <a:pt x="221" y="159"/>
                    <a:pt x="222" y="161"/>
                  </a:cubicBezTo>
                  <a:lnTo>
                    <a:pt x="222" y="161"/>
                  </a:lnTo>
                  <a:cubicBezTo>
                    <a:pt x="222" y="163"/>
                    <a:pt x="222" y="165"/>
                    <a:pt x="219" y="166"/>
                  </a:cubicBezTo>
                  <a:lnTo>
                    <a:pt x="219" y="166"/>
                  </a:lnTo>
                  <a:cubicBezTo>
                    <a:pt x="219" y="166"/>
                    <a:pt x="219" y="166"/>
                    <a:pt x="218" y="166"/>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6" name="Freeform 78">
              <a:extLst>
                <a:ext uri="{FF2B5EF4-FFF2-40B4-BE49-F238E27FC236}">
                  <a16:creationId xmlns:a16="http://schemas.microsoft.com/office/drawing/2014/main" id="{B60C2FD4-709A-6155-A8CA-0E709413F224}"/>
                </a:ext>
              </a:extLst>
            </p:cNvPr>
            <p:cNvSpPr>
              <a:spLocks noChangeArrowheads="1"/>
            </p:cNvSpPr>
            <p:nvPr/>
          </p:nvSpPr>
          <p:spPr bwMode="auto">
            <a:xfrm>
              <a:off x="19850022" y="8062814"/>
              <a:ext cx="280144" cy="131833"/>
            </a:xfrm>
            <a:custGeom>
              <a:avLst/>
              <a:gdLst>
                <a:gd name="T0" fmla="*/ 16 w 226"/>
                <a:gd name="T1" fmla="*/ 103 h 104"/>
                <a:gd name="T2" fmla="*/ 225 w 226"/>
                <a:gd name="T3" fmla="*/ 103 h 104"/>
                <a:gd name="T4" fmla="*/ 225 w 226"/>
                <a:gd name="T5" fmla="*/ 103 h 104"/>
                <a:gd name="T6" fmla="*/ 198 w 226"/>
                <a:gd name="T7" fmla="*/ 66 h 104"/>
                <a:gd name="T8" fmla="*/ 198 w 226"/>
                <a:gd name="T9" fmla="*/ 66 h 104"/>
                <a:gd name="T10" fmla="*/ 171 w 226"/>
                <a:gd name="T11" fmla="*/ 34 h 104"/>
                <a:gd name="T12" fmla="*/ 171 w 226"/>
                <a:gd name="T13" fmla="*/ 34 h 104"/>
                <a:gd name="T14" fmla="*/ 137 w 226"/>
                <a:gd name="T15" fmla="*/ 34 h 104"/>
                <a:gd name="T16" fmla="*/ 137 w 226"/>
                <a:gd name="T17" fmla="*/ 34 h 104"/>
                <a:gd name="T18" fmla="*/ 111 w 226"/>
                <a:gd name="T19" fmla="*/ 1 h 104"/>
                <a:gd name="T20" fmla="*/ 111 w 226"/>
                <a:gd name="T21" fmla="*/ 1 h 104"/>
                <a:gd name="T22" fmla="*/ 86 w 226"/>
                <a:gd name="T23" fmla="*/ 25 h 104"/>
                <a:gd name="T24" fmla="*/ 86 w 226"/>
                <a:gd name="T25" fmla="*/ 25 h 104"/>
                <a:gd name="T26" fmla="*/ 43 w 226"/>
                <a:gd name="T27" fmla="*/ 59 h 104"/>
                <a:gd name="T28" fmla="*/ 43 w 226"/>
                <a:gd name="T29" fmla="*/ 59 h 104"/>
                <a:gd name="T30" fmla="*/ 16 w 226"/>
                <a:gd name="T31"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104">
                  <a:moveTo>
                    <a:pt x="16" y="103"/>
                  </a:moveTo>
                  <a:lnTo>
                    <a:pt x="225" y="103"/>
                  </a:lnTo>
                  <a:lnTo>
                    <a:pt x="225" y="103"/>
                  </a:lnTo>
                  <a:cubicBezTo>
                    <a:pt x="225" y="103"/>
                    <a:pt x="221" y="66"/>
                    <a:pt x="198" y="66"/>
                  </a:cubicBezTo>
                  <a:lnTo>
                    <a:pt x="198" y="66"/>
                  </a:lnTo>
                  <a:cubicBezTo>
                    <a:pt x="176" y="65"/>
                    <a:pt x="190" y="39"/>
                    <a:pt x="171" y="34"/>
                  </a:cubicBezTo>
                  <a:lnTo>
                    <a:pt x="171" y="34"/>
                  </a:lnTo>
                  <a:cubicBezTo>
                    <a:pt x="152" y="30"/>
                    <a:pt x="137" y="34"/>
                    <a:pt x="137" y="34"/>
                  </a:cubicBezTo>
                  <a:lnTo>
                    <a:pt x="137" y="34"/>
                  </a:lnTo>
                  <a:cubicBezTo>
                    <a:pt x="137" y="34"/>
                    <a:pt x="126" y="3"/>
                    <a:pt x="111" y="1"/>
                  </a:cubicBezTo>
                  <a:lnTo>
                    <a:pt x="111" y="1"/>
                  </a:lnTo>
                  <a:cubicBezTo>
                    <a:pt x="96" y="0"/>
                    <a:pt x="86" y="25"/>
                    <a:pt x="86" y="25"/>
                  </a:cubicBezTo>
                  <a:lnTo>
                    <a:pt x="86" y="25"/>
                  </a:lnTo>
                  <a:cubicBezTo>
                    <a:pt x="86" y="25"/>
                    <a:pt x="43" y="34"/>
                    <a:pt x="43" y="59"/>
                  </a:cubicBezTo>
                  <a:lnTo>
                    <a:pt x="43" y="59"/>
                  </a:lnTo>
                  <a:cubicBezTo>
                    <a:pt x="43" y="83"/>
                    <a:pt x="0" y="74"/>
                    <a:pt x="16" y="103"/>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7" name="Freeform 79">
              <a:extLst>
                <a:ext uri="{FF2B5EF4-FFF2-40B4-BE49-F238E27FC236}">
                  <a16:creationId xmlns:a16="http://schemas.microsoft.com/office/drawing/2014/main" id="{2997DD15-CB92-1659-53BF-94804C080A30}"/>
                </a:ext>
              </a:extLst>
            </p:cNvPr>
            <p:cNvSpPr>
              <a:spLocks noChangeArrowheads="1"/>
            </p:cNvSpPr>
            <p:nvPr/>
          </p:nvSpPr>
          <p:spPr bwMode="auto">
            <a:xfrm>
              <a:off x="19740165" y="7398157"/>
              <a:ext cx="274652" cy="280147"/>
            </a:xfrm>
            <a:custGeom>
              <a:avLst/>
              <a:gdLst>
                <a:gd name="T0" fmla="*/ 211 w 220"/>
                <a:gd name="T1" fmla="*/ 58 h 224"/>
                <a:gd name="T2" fmla="*/ 170 w 220"/>
                <a:gd name="T3" fmla="*/ 62 h 224"/>
                <a:gd name="T4" fmla="*/ 164 w 220"/>
                <a:gd name="T5" fmla="*/ 55 h 224"/>
                <a:gd name="T6" fmla="*/ 174 w 220"/>
                <a:gd name="T7" fmla="*/ 12 h 224"/>
                <a:gd name="T8" fmla="*/ 128 w 220"/>
                <a:gd name="T9" fmla="*/ 37 h 224"/>
                <a:gd name="T10" fmla="*/ 118 w 220"/>
                <a:gd name="T11" fmla="*/ 62 h 224"/>
                <a:gd name="T12" fmla="*/ 99 w 220"/>
                <a:gd name="T13" fmla="*/ 9 h 224"/>
                <a:gd name="T14" fmla="*/ 86 w 220"/>
                <a:gd name="T15" fmla="*/ 7 h 224"/>
                <a:gd name="T16" fmla="*/ 83 w 220"/>
                <a:gd name="T17" fmla="*/ 80 h 224"/>
                <a:gd name="T18" fmla="*/ 65 w 220"/>
                <a:gd name="T19" fmla="*/ 66 h 224"/>
                <a:gd name="T20" fmla="*/ 17 w 220"/>
                <a:gd name="T21" fmla="*/ 84 h 224"/>
                <a:gd name="T22" fmla="*/ 42 w 220"/>
                <a:gd name="T23" fmla="*/ 110 h 224"/>
                <a:gd name="T24" fmla="*/ 40 w 220"/>
                <a:gd name="T25" fmla="*/ 121 h 224"/>
                <a:gd name="T26" fmla="*/ 3 w 220"/>
                <a:gd name="T27" fmla="*/ 161 h 224"/>
                <a:gd name="T28" fmla="*/ 20 w 220"/>
                <a:gd name="T29" fmla="*/ 171 h 224"/>
                <a:gd name="T30" fmla="*/ 49 w 220"/>
                <a:gd name="T31" fmla="*/ 164 h 224"/>
                <a:gd name="T32" fmla="*/ 56 w 220"/>
                <a:gd name="T33" fmla="*/ 170 h 224"/>
                <a:gd name="T34" fmla="*/ 46 w 220"/>
                <a:gd name="T35" fmla="*/ 213 h 224"/>
                <a:gd name="T36" fmla="*/ 55 w 220"/>
                <a:gd name="T37" fmla="*/ 223 h 224"/>
                <a:gd name="T38" fmla="*/ 92 w 220"/>
                <a:gd name="T39" fmla="*/ 188 h 224"/>
                <a:gd name="T40" fmla="*/ 103 w 220"/>
                <a:gd name="T41" fmla="*/ 186 h 224"/>
                <a:gd name="T42" fmla="*/ 120 w 220"/>
                <a:gd name="T43" fmla="*/ 217 h 224"/>
                <a:gd name="T44" fmla="*/ 133 w 220"/>
                <a:gd name="T45" fmla="*/ 218 h 224"/>
                <a:gd name="T46" fmla="*/ 145 w 220"/>
                <a:gd name="T47" fmla="*/ 168 h 224"/>
                <a:gd name="T48" fmla="*/ 115 w 220"/>
                <a:gd name="T49" fmla="*/ 136 h 224"/>
                <a:gd name="T50" fmla="*/ 103 w 220"/>
                <a:gd name="T51" fmla="*/ 154 h 224"/>
                <a:gd name="T52" fmla="*/ 96 w 220"/>
                <a:gd name="T53" fmla="*/ 136 h 224"/>
                <a:gd name="T54" fmla="*/ 81 w 220"/>
                <a:gd name="T55" fmla="*/ 140 h 224"/>
                <a:gd name="T56" fmla="*/ 81 w 220"/>
                <a:gd name="T57" fmla="*/ 117 h 224"/>
                <a:gd name="T58" fmla="*/ 74 w 220"/>
                <a:gd name="T59" fmla="*/ 115 h 224"/>
                <a:gd name="T60" fmla="*/ 90 w 220"/>
                <a:gd name="T61" fmla="*/ 92 h 224"/>
                <a:gd name="T62" fmla="*/ 87 w 220"/>
                <a:gd name="T63" fmla="*/ 84 h 224"/>
                <a:gd name="T64" fmla="*/ 99 w 220"/>
                <a:gd name="T65" fmla="*/ 91 h 224"/>
                <a:gd name="T66" fmla="*/ 104 w 220"/>
                <a:gd name="T67" fmla="*/ 90 h 224"/>
                <a:gd name="T68" fmla="*/ 117 w 220"/>
                <a:gd name="T69" fmla="*/ 80 h 224"/>
                <a:gd name="T70" fmla="*/ 123 w 220"/>
                <a:gd name="T71" fmla="*/ 89 h 224"/>
                <a:gd name="T72" fmla="*/ 139 w 220"/>
                <a:gd name="T73" fmla="*/ 85 h 224"/>
                <a:gd name="T74" fmla="*/ 134 w 220"/>
                <a:gd name="T75" fmla="*/ 102 h 224"/>
                <a:gd name="T76" fmla="*/ 141 w 220"/>
                <a:gd name="T77" fmla="*/ 110 h 224"/>
                <a:gd name="T78" fmla="*/ 130 w 220"/>
                <a:gd name="T79" fmla="*/ 122 h 224"/>
                <a:gd name="T80" fmla="*/ 181 w 220"/>
                <a:gd name="T81" fmla="*/ 166 h 224"/>
                <a:gd name="T82" fmla="*/ 202 w 220"/>
                <a:gd name="T83" fmla="*/ 153 h 224"/>
                <a:gd name="T84" fmla="*/ 164 w 220"/>
                <a:gd name="T85" fmla="*/ 110 h 224"/>
                <a:gd name="T86" fmla="*/ 180 w 220"/>
                <a:gd name="T87"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24">
                  <a:moveTo>
                    <a:pt x="216" y="65"/>
                  </a:moveTo>
                  <a:lnTo>
                    <a:pt x="216" y="65"/>
                  </a:lnTo>
                  <a:cubicBezTo>
                    <a:pt x="215" y="62"/>
                    <a:pt x="214" y="59"/>
                    <a:pt x="211" y="58"/>
                  </a:cubicBezTo>
                  <a:lnTo>
                    <a:pt x="211" y="58"/>
                  </a:lnTo>
                  <a:cubicBezTo>
                    <a:pt x="203" y="53"/>
                    <a:pt x="187" y="54"/>
                    <a:pt x="170" y="62"/>
                  </a:cubicBezTo>
                  <a:lnTo>
                    <a:pt x="170" y="62"/>
                  </a:lnTo>
                  <a:cubicBezTo>
                    <a:pt x="164" y="65"/>
                    <a:pt x="157" y="68"/>
                    <a:pt x="152" y="72"/>
                  </a:cubicBezTo>
                  <a:lnTo>
                    <a:pt x="152" y="72"/>
                  </a:lnTo>
                  <a:cubicBezTo>
                    <a:pt x="156" y="67"/>
                    <a:pt x="160" y="62"/>
                    <a:pt x="164" y="55"/>
                  </a:cubicBezTo>
                  <a:lnTo>
                    <a:pt x="164" y="55"/>
                  </a:lnTo>
                  <a:cubicBezTo>
                    <a:pt x="172" y="39"/>
                    <a:pt x="177" y="23"/>
                    <a:pt x="174" y="12"/>
                  </a:cubicBezTo>
                  <a:lnTo>
                    <a:pt x="174" y="12"/>
                  </a:lnTo>
                  <a:cubicBezTo>
                    <a:pt x="173" y="8"/>
                    <a:pt x="171" y="5"/>
                    <a:pt x="168" y="4"/>
                  </a:cubicBezTo>
                  <a:lnTo>
                    <a:pt x="168" y="4"/>
                  </a:lnTo>
                  <a:cubicBezTo>
                    <a:pt x="157" y="0"/>
                    <a:pt x="140" y="14"/>
                    <a:pt x="128" y="37"/>
                  </a:cubicBezTo>
                  <a:lnTo>
                    <a:pt x="128" y="37"/>
                  </a:lnTo>
                  <a:cubicBezTo>
                    <a:pt x="123" y="46"/>
                    <a:pt x="120" y="54"/>
                    <a:pt x="118" y="62"/>
                  </a:cubicBezTo>
                  <a:lnTo>
                    <a:pt x="118" y="62"/>
                  </a:lnTo>
                  <a:cubicBezTo>
                    <a:pt x="118" y="55"/>
                    <a:pt x="118" y="47"/>
                    <a:pt x="116" y="39"/>
                  </a:cubicBezTo>
                  <a:lnTo>
                    <a:pt x="116" y="39"/>
                  </a:lnTo>
                  <a:cubicBezTo>
                    <a:pt x="113" y="25"/>
                    <a:pt x="107" y="14"/>
                    <a:pt x="99" y="9"/>
                  </a:cubicBezTo>
                  <a:lnTo>
                    <a:pt x="99" y="9"/>
                  </a:lnTo>
                  <a:cubicBezTo>
                    <a:pt x="95" y="6"/>
                    <a:pt x="90" y="5"/>
                    <a:pt x="86" y="7"/>
                  </a:cubicBezTo>
                  <a:lnTo>
                    <a:pt x="86" y="7"/>
                  </a:lnTo>
                  <a:cubicBezTo>
                    <a:pt x="74" y="12"/>
                    <a:pt x="70" y="35"/>
                    <a:pt x="74" y="58"/>
                  </a:cubicBezTo>
                  <a:lnTo>
                    <a:pt x="74" y="58"/>
                  </a:lnTo>
                  <a:cubicBezTo>
                    <a:pt x="76" y="66"/>
                    <a:pt x="79" y="74"/>
                    <a:pt x="83" y="80"/>
                  </a:cubicBezTo>
                  <a:lnTo>
                    <a:pt x="83" y="80"/>
                  </a:lnTo>
                  <a:cubicBezTo>
                    <a:pt x="79" y="74"/>
                    <a:pt x="72" y="69"/>
                    <a:pt x="65" y="66"/>
                  </a:cubicBezTo>
                  <a:lnTo>
                    <a:pt x="65" y="66"/>
                  </a:lnTo>
                  <a:cubicBezTo>
                    <a:pt x="45" y="58"/>
                    <a:pt x="24" y="60"/>
                    <a:pt x="18" y="71"/>
                  </a:cubicBezTo>
                  <a:lnTo>
                    <a:pt x="18" y="71"/>
                  </a:lnTo>
                  <a:cubicBezTo>
                    <a:pt x="16" y="75"/>
                    <a:pt x="16" y="80"/>
                    <a:pt x="17" y="84"/>
                  </a:cubicBezTo>
                  <a:lnTo>
                    <a:pt x="17" y="84"/>
                  </a:lnTo>
                  <a:cubicBezTo>
                    <a:pt x="19" y="94"/>
                    <a:pt x="29" y="104"/>
                    <a:pt x="42" y="110"/>
                  </a:cubicBezTo>
                  <a:lnTo>
                    <a:pt x="42" y="110"/>
                  </a:lnTo>
                  <a:cubicBezTo>
                    <a:pt x="48" y="113"/>
                    <a:pt x="53" y="114"/>
                    <a:pt x="58" y="115"/>
                  </a:cubicBezTo>
                  <a:lnTo>
                    <a:pt x="58" y="115"/>
                  </a:lnTo>
                  <a:cubicBezTo>
                    <a:pt x="52" y="116"/>
                    <a:pt x="46" y="118"/>
                    <a:pt x="40" y="121"/>
                  </a:cubicBezTo>
                  <a:lnTo>
                    <a:pt x="40" y="121"/>
                  </a:lnTo>
                  <a:cubicBezTo>
                    <a:pt x="20" y="130"/>
                    <a:pt x="0" y="147"/>
                    <a:pt x="3" y="161"/>
                  </a:cubicBezTo>
                  <a:lnTo>
                    <a:pt x="3" y="161"/>
                  </a:lnTo>
                  <a:cubicBezTo>
                    <a:pt x="4" y="164"/>
                    <a:pt x="6" y="166"/>
                    <a:pt x="8" y="168"/>
                  </a:cubicBezTo>
                  <a:lnTo>
                    <a:pt x="8" y="168"/>
                  </a:lnTo>
                  <a:cubicBezTo>
                    <a:pt x="11" y="170"/>
                    <a:pt x="16" y="171"/>
                    <a:pt x="20" y="171"/>
                  </a:cubicBezTo>
                  <a:lnTo>
                    <a:pt x="20" y="171"/>
                  </a:lnTo>
                  <a:cubicBezTo>
                    <a:pt x="29" y="171"/>
                    <a:pt x="39" y="168"/>
                    <a:pt x="49" y="164"/>
                  </a:cubicBezTo>
                  <a:lnTo>
                    <a:pt x="49" y="164"/>
                  </a:lnTo>
                  <a:cubicBezTo>
                    <a:pt x="55" y="161"/>
                    <a:pt x="62" y="157"/>
                    <a:pt x="67" y="154"/>
                  </a:cubicBezTo>
                  <a:lnTo>
                    <a:pt x="67" y="154"/>
                  </a:lnTo>
                  <a:cubicBezTo>
                    <a:pt x="63" y="158"/>
                    <a:pt x="59" y="164"/>
                    <a:pt x="56" y="170"/>
                  </a:cubicBezTo>
                  <a:lnTo>
                    <a:pt x="56" y="170"/>
                  </a:lnTo>
                  <a:cubicBezTo>
                    <a:pt x="47" y="186"/>
                    <a:pt x="43" y="203"/>
                    <a:pt x="46" y="213"/>
                  </a:cubicBezTo>
                  <a:lnTo>
                    <a:pt x="46" y="213"/>
                  </a:lnTo>
                  <a:cubicBezTo>
                    <a:pt x="46" y="218"/>
                    <a:pt x="49" y="220"/>
                    <a:pt x="52" y="222"/>
                  </a:cubicBezTo>
                  <a:lnTo>
                    <a:pt x="52" y="222"/>
                  </a:lnTo>
                  <a:cubicBezTo>
                    <a:pt x="53" y="222"/>
                    <a:pt x="54" y="223"/>
                    <a:pt x="55" y="223"/>
                  </a:cubicBezTo>
                  <a:lnTo>
                    <a:pt x="55" y="223"/>
                  </a:lnTo>
                  <a:cubicBezTo>
                    <a:pt x="66" y="223"/>
                    <a:pt x="81" y="209"/>
                    <a:pt x="92" y="188"/>
                  </a:cubicBezTo>
                  <a:lnTo>
                    <a:pt x="92" y="188"/>
                  </a:lnTo>
                  <a:cubicBezTo>
                    <a:pt x="96" y="180"/>
                    <a:pt x="99" y="171"/>
                    <a:pt x="101" y="163"/>
                  </a:cubicBezTo>
                  <a:lnTo>
                    <a:pt x="101" y="163"/>
                  </a:lnTo>
                  <a:cubicBezTo>
                    <a:pt x="101" y="171"/>
                    <a:pt x="101" y="179"/>
                    <a:pt x="103" y="186"/>
                  </a:cubicBezTo>
                  <a:lnTo>
                    <a:pt x="103" y="186"/>
                  </a:lnTo>
                  <a:cubicBezTo>
                    <a:pt x="106" y="200"/>
                    <a:pt x="112" y="212"/>
                    <a:pt x="120" y="217"/>
                  </a:cubicBezTo>
                  <a:lnTo>
                    <a:pt x="120" y="217"/>
                  </a:lnTo>
                  <a:cubicBezTo>
                    <a:pt x="123" y="219"/>
                    <a:pt x="126" y="220"/>
                    <a:pt x="128" y="220"/>
                  </a:cubicBezTo>
                  <a:lnTo>
                    <a:pt x="128" y="220"/>
                  </a:lnTo>
                  <a:cubicBezTo>
                    <a:pt x="130" y="220"/>
                    <a:pt x="132" y="220"/>
                    <a:pt x="133" y="218"/>
                  </a:cubicBezTo>
                  <a:lnTo>
                    <a:pt x="133" y="218"/>
                  </a:lnTo>
                  <a:cubicBezTo>
                    <a:pt x="145" y="213"/>
                    <a:pt x="150" y="191"/>
                    <a:pt x="145" y="168"/>
                  </a:cubicBezTo>
                  <a:lnTo>
                    <a:pt x="145" y="168"/>
                  </a:lnTo>
                  <a:cubicBezTo>
                    <a:pt x="142" y="154"/>
                    <a:pt x="135" y="143"/>
                    <a:pt x="128" y="138"/>
                  </a:cubicBezTo>
                  <a:lnTo>
                    <a:pt x="128" y="138"/>
                  </a:lnTo>
                  <a:cubicBezTo>
                    <a:pt x="124" y="134"/>
                    <a:pt x="119" y="134"/>
                    <a:pt x="115" y="136"/>
                  </a:cubicBezTo>
                  <a:lnTo>
                    <a:pt x="115" y="136"/>
                  </a:lnTo>
                  <a:cubicBezTo>
                    <a:pt x="109" y="138"/>
                    <a:pt x="105" y="145"/>
                    <a:pt x="103" y="154"/>
                  </a:cubicBezTo>
                  <a:lnTo>
                    <a:pt x="103" y="154"/>
                  </a:lnTo>
                  <a:cubicBezTo>
                    <a:pt x="103" y="150"/>
                    <a:pt x="103" y="147"/>
                    <a:pt x="103" y="145"/>
                  </a:cubicBezTo>
                  <a:lnTo>
                    <a:pt x="103" y="145"/>
                  </a:lnTo>
                  <a:cubicBezTo>
                    <a:pt x="101" y="141"/>
                    <a:pt x="99" y="138"/>
                    <a:pt x="96" y="136"/>
                  </a:cubicBezTo>
                  <a:lnTo>
                    <a:pt x="96" y="136"/>
                  </a:lnTo>
                  <a:cubicBezTo>
                    <a:pt x="92" y="134"/>
                    <a:pt x="87" y="136"/>
                    <a:pt x="81" y="140"/>
                  </a:cubicBezTo>
                  <a:lnTo>
                    <a:pt x="81" y="140"/>
                  </a:lnTo>
                  <a:cubicBezTo>
                    <a:pt x="85" y="134"/>
                    <a:pt x="87" y="129"/>
                    <a:pt x="86" y="123"/>
                  </a:cubicBezTo>
                  <a:lnTo>
                    <a:pt x="86" y="123"/>
                  </a:lnTo>
                  <a:cubicBezTo>
                    <a:pt x="85" y="121"/>
                    <a:pt x="83" y="119"/>
                    <a:pt x="81" y="117"/>
                  </a:cubicBezTo>
                  <a:lnTo>
                    <a:pt x="81" y="117"/>
                  </a:lnTo>
                  <a:cubicBezTo>
                    <a:pt x="79" y="116"/>
                    <a:pt x="77" y="115"/>
                    <a:pt x="74" y="115"/>
                  </a:cubicBezTo>
                  <a:lnTo>
                    <a:pt x="74" y="115"/>
                  </a:lnTo>
                  <a:cubicBezTo>
                    <a:pt x="81" y="113"/>
                    <a:pt x="87" y="110"/>
                    <a:pt x="89" y="105"/>
                  </a:cubicBezTo>
                  <a:lnTo>
                    <a:pt x="89" y="105"/>
                  </a:lnTo>
                  <a:cubicBezTo>
                    <a:pt x="91" y="101"/>
                    <a:pt x="92" y="97"/>
                    <a:pt x="90" y="92"/>
                  </a:cubicBezTo>
                  <a:lnTo>
                    <a:pt x="90" y="92"/>
                  </a:lnTo>
                  <a:cubicBezTo>
                    <a:pt x="90" y="89"/>
                    <a:pt x="88" y="86"/>
                    <a:pt x="87" y="84"/>
                  </a:cubicBezTo>
                  <a:lnTo>
                    <a:pt x="87" y="84"/>
                  </a:lnTo>
                  <a:cubicBezTo>
                    <a:pt x="88" y="86"/>
                    <a:pt x="90" y="87"/>
                    <a:pt x="91" y="88"/>
                  </a:cubicBezTo>
                  <a:lnTo>
                    <a:pt x="91" y="88"/>
                  </a:lnTo>
                  <a:cubicBezTo>
                    <a:pt x="94" y="90"/>
                    <a:pt x="97" y="91"/>
                    <a:pt x="99" y="91"/>
                  </a:cubicBezTo>
                  <a:lnTo>
                    <a:pt x="99" y="91"/>
                  </a:lnTo>
                  <a:cubicBezTo>
                    <a:pt x="101" y="91"/>
                    <a:pt x="103" y="91"/>
                    <a:pt x="104" y="90"/>
                  </a:cubicBezTo>
                  <a:lnTo>
                    <a:pt x="104" y="90"/>
                  </a:lnTo>
                  <a:cubicBezTo>
                    <a:pt x="110" y="87"/>
                    <a:pt x="114" y="80"/>
                    <a:pt x="117" y="71"/>
                  </a:cubicBezTo>
                  <a:lnTo>
                    <a:pt x="117" y="71"/>
                  </a:lnTo>
                  <a:cubicBezTo>
                    <a:pt x="116" y="75"/>
                    <a:pt x="117" y="78"/>
                    <a:pt x="117" y="80"/>
                  </a:cubicBezTo>
                  <a:lnTo>
                    <a:pt x="117" y="80"/>
                  </a:lnTo>
                  <a:cubicBezTo>
                    <a:pt x="118" y="84"/>
                    <a:pt x="120" y="87"/>
                    <a:pt x="123" y="89"/>
                  </a:cubicBezTo>
                  <a:lnTo>
                    <a:pt x="123" y="89"/>
                  </a:lnTo>
                  <a:cubicBezTo>
                    <a:pt x="125" y="89"/>
                    <a:pt x="126" y="90"/>
                    <a:pt x="127" y="90"/>
                  </a:cubicBezTo>
                  <a:lnTo>
                    <a:pt x="127" y="90"/>
                  </a:lnTo>
                  <a:cubicBezTo>
                    <a:pt x="131" y="90"/>
                    <a:pt x="134" y="88"/>
                    <a:pt x="139" y="85"/>
                  </a:cubicBezTo>
                  <a:lnTo>
                    <a:pt x="139" y="85"/>
                  </a:lnTo>
                  <a:cubicBezTo>
                    <a:pt x="134" y="91"/>
                    <a:pt x="133" y="97"/>
                    <a:pt x="134" y="102"/>
                  </a:cubicBezTo>
                  <a:lnTo>
                    <a:pt x="134" y="102"/>
                  </a:lnTo>
                  <a:cubicBezTo>
                    <a:pt x="134" y="105"/>
                    <a:pt x="135" y="107"/>
                    <a:pt x="138" y="109"/>
                  </a:cubicBezTo>
                  <a:lnTo>
                    <a:pt x="138" y="109"/>
                  </a:lnTo>
                  <a:cubicBezTo>
                    <a:pt x="139" y="110"/>
                    <a:pt x="140" y="110"/>
                    <a:pt x="141" y="110"/>
                  </a:cubicBezTo>
                  <a:lnTo>
                    <a:pt x="141" y="110"/>
                  </a:lnTo>
                  <a:cubicBezTo>
                    <a:pt x="135" y="112"/>
                    <a:pt x="131" y="116"/>
                    <a:pt x="130" y="122"/>
                  </a:cubicBezTo>
                  <a:lnTo>
                    <a:pt x="130" y="122"/>
                  </a:lnTo>
                  <a:cubicBezTo>
                    <a:pt x="127" y="135"/>
                    <a:pt x="140" y="153"/>
                    <a:pt x="160" y="162"/>
                  </a:cubicBezTo>
                  <a:lnTo>
                    <a:pt x="160" y="162"/>
                  </a:lnTo>
                  <a:cubicBezTo>
                    <a:pt x="167" y="165"/>
                    <a:pt x="175" y="166"/>
                    <a:pt x="181" y="166"/>
                  </a:cubicBezTo>
                  <a:lnTo>
                    <a:pt x="181" y="166"/>
                  </a:lnTo>
                  <a:cubicBezTo>
                    <a:pt x="191" y="166"/>
                    <a:pt x="200" y="162"/>
                    <a:pt x="202" y="153"/>
                  </a:cubicBezTo>
                  <a:lnTo>
                    <a:pt x="202" y="153"/>
                  </a:lnTo>
                  <a:cubicBezTo>
                    <a:pt x="205" y="139"/>
                    <a:pt x="192" y="122"/>
                    <a:pt x="172" y="113"/>
                  </a:cubicBezTo>
                  <a:lnTo>
                    <a:pt x="172" y="113"/>
                  </a:lnTo>
                  <a:cubicBezTo>
                    <a:pt x="169" y="112"/>
                    <a:pt x="166" y="111"/>
                    <a:pt x="164" y="110"/>
                  </a:cubicBezTo>
                  <a:lnTo>
                    <a:pt x="164" y="110"/>
                  </a:lnTo>
                  <a:cubicBezTo>
                    <a:pt x="168" y="109"/>
                    <a:pt x="174" y="107"/>
                    <a:pt x="180" y="105"/>
                  </a:cubicBezTo>
                  <a:lnTo>
                    <a:pt x="180" y="105"/>
                  </a:lnTo>
                  <a:cubicBezTo>
                    <a:pt x="200" y="95"/>
                    <a:pt x="219" y="78"/>
                    <a:pt x="216" y="65"/>
                  </a:cubicBez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8" name="Freeform 80">
              <a:extLst>
                <a:ext uri="{FF2B5EF4-FFF2-40B4-BE49-F238E27FC236}">
                  <a16:creationId xmlns:a16="http://schemas.microsoft.com/office/drawing/2014/main" id="{A58B9028-E662-CA0E-E2C0-BC77012AF56E}"/>
                </a:ext>
              </a:extLst>
            </p:cNvPr>
            <p:cNvSpPr>
              <a:spLocks noChangeArrowheads="1"/>
            </p:cNvSpPr>
            <p:nvPr/>
          </p:nvSpPr>
          <p:spPr bwMode="auto">
            <a:xfrm>
              <a:off x="19833545" y="7486046"/>
              <a:ext cx="98875" cy="104370"/>
            </a:xfrm>
            <a:custGeom>
              <a:avLst/>
              <a:gdLst>
                <a:gd name="T0" fmla="*/ 68 w 79"/>
                <a:gd name="T1" fmla="*/ 55 h 84"/>
                <a:gd name="T2" fmla="*/ 68 w 79"/>
                <a:gd name="T3" fmla="*/ 55 h 84"/>
                <a:gd name="T4" fmla="*/ 21 w 79"/>
                <a:gd name="T5" fmla="*/ 76 h 84"/>
                <a:gd name="T6" fmla="*/ 21 w 79"/>
                <a:gd name="T7" fmla="*/ 76 h 84"/>
                <a:gd name="T8" fmla="*/ 10 w 79"/>
                <a:gd name="T9" fmla="*/ 29 h 84"/>
                <a:gd name="T10" fmla="*/ 10 w 79"/>
                <a:gd name="T11" fmla="*/ 29 h 84"/>
                <a:gd name="T12" fmla="*/ 57 w 79"/>
                <a:gd name="T13" fmla="*/ 7 h 84"/>
                <a:gd name="T14" fmla="*/ 57 w 79"/>
                <a:gd name="T15" fmla="*/ 7 h 84"/>
                <a:gd name="T16" fmla="*/ 68 w 79"/>
                <a:gd name="T17"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84">
                  <a:moveTo>
                    <a:pt x="68" y="55"/>
                  </a:moveTo>
                  <a:lnTo>
                    <a:pt x="68" y="55"/>
                  </a:lnTo>
                  <a:cubicBezTo>
                    <a:pt x="57" y="73"/>
                    <a:pt x="36" y="83"/>
                    <a:pt x="21" y="76"/>
                  </a:cubicBezTo>
                  <a:lnTo>
                    <a:pt x="21" y="76"/>
                  </a:lnTo>
                  <a:cubicBezTo>
                    <a:pt x="4" y="69"/>
                    <a:pt x="0" y="48"/>
                    <a:pt x="10" y="29"/>
                  </a:cubicBezTo>
                  <a:lnTo>
                    <a:pt x="10" y="29"/>
                  </a:lnTo>
                  <a:cubicBezTo>
                    <a:pt x="20" y="10"/>
                    <a:pt x="41" y="0"/>
                    <a:pt x="57" y="7"/>
                  </a:cubicBezTo>
                  <a:lnTo>
                    <a:pt x="57" y="7"/>
                  </a:lnTo>
                  <a:cubicBezTo>
                    <a:pt x="73" y="15"/>
                    <a:pt x="78" y="35"/>
                    <a:pt x="68" y="55"/>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9" name="Freeform 81">
              <a:extLst>
                <a:ext uri="{FF2B5EF4-FFF2-40B4-BE49-F238E27FC236}">
                  <a16:creationId xmlns:a16="http://schemas.microsoft.com/office/drawing/2014/main" id="{CCB2F651-F64F-F0E0-9B2D-6C97C719ACB8}"/>
                </a:ext>
              </a:extLst>
            </p:cNvPr>
            <p:cNvSpPr>
              <a:spLocks noChangeArrowheads="1"/>
            </p:cNvSpPr>
            <p:nvPr/>
          </p:nvSpPr>
          <p:spPr bwMode="auto">
            <a:xfrm>
              <a:off x="16098270" y="9013109"/>
              <a:ext cx="598744" cy="527332"/>
            </a:xfrm>
            <a:custGeom>
              <a:avLst/>
              <a:gdLst>
                <a:gd name="T0" fmla="*/ 0 w 481"/>
                <a:gd name="T1" fmla="*/ 294 h 423"/>
                <a:gd name="T2" fmla="*/ 174 w 481"/>
                <a:gd name="T3" fmla="*/ 228 h 423"/>
                <a:gd name="T4" fmla="*/ 381 w 481"/>
                <a:gd name="T5" fmla="*/ 66 h 423"/>
                <a:gd name="T6" fmla="*/ 398 w 481"/>
                <a:gd name="T7" fmla="*/ 29 h 423"/>
                <a:gd name="T8" fmla="*/ 480 w 481"/>
                <a:gd name="T9" fmla="*/ 0 h 423"/>
                <a:gd name="T10" fmla="*/ 470 w 481"/>
                <a:gd name="T11" fmla="*/ 17 h 423"/>
                <a:gd name="T12" fmla="*/ 463 w 481"/>
                <a:gd name="T13" fmla="*/ 57 h 423"/>
                <a:gd name="T14" fmla="*/ 422 w 481"/>
                <a:gd name="T15" fmla="*/ 83 h 423"/>
                <a:gd name="T16" fmla="*/ 242 w 481"/>
                <a:gd name="T17" fmla="*/ 308 h 423"/>
                <a:gd name="T18" fmla="*/ 7 w 481"/>
                <a:gd name="T19" fmla="*/ 422 h 423"/>
                <a:gd name="T20" fmla="*/ 0 w 481"/>
                <a:gd name="T21" fmla="*/ 29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1" h="423">
                  <a:moveTo>
                    <a:pt x="0" y="294"/>
                  </a:moveTo>
                  <a:lnTo>
                    <a:pt x="174" y="228"/>
                  </a:lnTo>
                  <a:lnTo>
                    <a:pt x="381" y="66"/>
                  </a:lnTo>
                  <a:lnTo>
                    <a:pt x="398" y="29"/>
                  </a:lnTo>
                  <a:lnTo>
                    <a:pt x="480" y="0"/>
                  </a:lnTo>
                  <a:lnTo>
                    <a:pt x="470" y="17"/>
                  </a:lnTo>
                  <a:lnTo>
                    <a:pt x="463" y="57"/>
                  </a:lnTo>
                  <a:lnTo>
                    <a:pt x="422" y="83"/>
                  </a:lnTo>
                  <a:lnTo>
                    <a:pt x="242" y="308"/>
                  </a:lnTo>
                  <a:lnTo>
                    <a:pt x="7" y="422"/>
                  </a:lnTo>
                  <a:lnTo>
                    <a:pt x="0" y="294"/>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0" name="Freeform 82">
              <a:extLst>
                <a:ext uri="{FF2B5EF4-FFF2-40B4-BE49-F238E27FC236}">
                  <a16:creationId xmlns:a16="http://schemas.microsoft.com/office/drawing/2014/main" id="{B77FD10D-1262-7698-0C4D-57691E91050B}"/>
                </a:ext>
              </a:extLst>
            </p:cNvPr>
            <p:cNvSpPr>
              <a:spLocks noChangeArrowheads="1"/>
            </p:cNvSpPr>
            <p:nvPr/>
          </p:nvSpPr>
          <p:spPr bwMode="auto">
            <a:xfrm>
              <a:off x="15526996" y="12006825"/>
              <a:ext cx="120847" cy="137324"/>
            </a:xfrm>
            <a:custGeom>
              <a:avLst/>
              <a:gdLst>
                <a:gd name="T0" fmla="*/ 79 w 98"/>
                <a:gd name="T1" fmla="*/ 108 h 109"/>
                <a:gd name="T2" fmla="*/ 0 w 98"/>
                <a:gd name="T3" fmla="*/ 93 h 109"/>
                <a:gd name="T4" fmla="*/ 18 w 98"/>
                <a:gd name="T5" fmla="*/ 0 h 109"/>
                <a:gd name="T6" fmla="*/ 97 w 98"/>
                <a:gd name="T7" fmla="*/ 15 h 109"/>
                <a:gd name="T8" fmla="*/ 79 w 98"/>
                <a:gd name="T9" fmla="*/ 108 h 109"/>
              </a:gdLst>
              <a:ahLst/>
              <a:cxnLst>
                <a:cxn ang="0">
                  <a:pos x="T0" y="T1"/>
                </a:cxn>
                <a:cxn ang="0">
                  <a:pos x="T2" y="T3"/>
                </a:cxn>
                <a:cxn ang="0">
                  <a:pos x="T4" y="T5"/>
                </a:cxn>
                <a:cxn ang="0">
                  <a:pos x="T6" y="T7"/>
                </a:cxn>
                <a:cxn ang="0">
                  <a:pos x="T8" y="T9"/>
                </a:cxn>
              </a:cxnLst>
              <a:rect l="0" t="0" r="r" b="b"/>
              <a:pathLst>
                <a:path w="98" h="109">
                  <a:moveTo>
                    <a:pt x="79" y="108"/>
                  </a:moveTo>
                  <a:lnTo>
                    <a:pt x="0" y="93"/>
                  </a:lnTo>
                  <a:lnTo>
                    <a:pt x="18" y="0"/>
                  </a:lnTo>
                  <a:lnTo>
                    <a:pt x="97" y="15"/>
                  </a:lnTo>
                  <a:lnTo>
                    <a:pt x="79" y="10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1" name="Freeform 83">
              <a:extLst>
                <a:ext uri="{FF2B5EF4-FFF2-40B4-BE49-F238E27FC236}">
                  <a16:creationId xmlns:a16="http://schemas.microsoft.com/office/drawing/2014/main" id="{EDE110D6-73B7-AFB9-A732-0E4F9F5CC989}"/>
                </a:ext>
              </a:extLst>
            </p:cNvPr>
            <p:cNvSpPr>
              <a:spLocks noChangeArrowheads="1"/>
            </p:cNvSpPr>
            <p:nvPr/>
          </p:nvSpPr>
          <p:spPr bwMode="auto">
            <a:xfrm>
              <a:off x="15505021" y="12122173"/>
              <a:ext cx="291133" cy="153805"/>
            </a:xfrm>
            <a:custGeom>
              <a:avLst/>
              <a:gdLst>
                <a:gd name="T0" fmla="*/ 99 w 235"/>
                <a:gd name="T1" fmla="*/ 15 h 124"/>
                <a:gd name="T2" fmla="*/ 99 w 235"/>
                <a:gd name="T3" fmla="*/ 15 h 124"/>
                <a:gd name="T4" fmla="*/ 145 w 235"/>
                <a:gd name="T5" fmla="*/ 54 h 124"/>
                <a:gd name="T6" fmla="*/ 145 w 235"/>
                <a:gd name="T7" fmla="*/ 54 h 124"/>
                <a:gd name="T8" fmla="*/ 218 w 235"/>
                <a:gd name="T9" fmla="*/ 107 h 124"/>
                <a:gd name="T10" fmla="*/ 218 w 235"/>
                <a:gd name="T11" fmla="*/ 107 h 124"/>
                <a:gd name="T12" fmla="*/ 68 w 235"/>
                <a:gd name="T13" fmla="*/ 86 h 124"/>
                <a:gd name="T14" fmla="*/ 0 w 235"/>
                <a:gd name="T15" fmla="*/ 78 h 124"/>
                <a:gd name="T16" fmla="*/ 0 w 235"/>
                <a:gd name="T17" fmla="*/ 78 h 124"/>
                <a:gd name="T18" fmla="*/ 20 w 235"/>
                <a:gd name="T19" fmla="*/ 0 h 124"/>
                <a:gd name="T20" fmla="*/ 99 w 235"/>
                <a:gd name="T21" fmla="*/ 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124">
                  <a:moveTo>
                    <a:pt x="99" y="15"/>
                  </a:moveTo>
                  <a:lnTo>
                    <a:pt x="99" y="15"/>
                  </a:lnTo>
                  <a:cubicBezTo>
                    <a:pt x="99" y="15"/>
                    <a:pt x="110" y="34"/>
                    <a:pt x="145" y="54"/>
                  </a:cubicBezTo>
                  <a:lnTo>
                    <a:pt x="145" y="54"/>
                  </a:lnTo>
                  <a:cubicBezTo>
                    <a:pt x="209" y="91"/>
                    <a:pt x="234" y="103"/>
                    <a:pt x="218" y="107"/>
                  </a:cubicBezTo>
                  <a:lnTo>
                    <a:pt x="218" y="107"/>
                  </a:lnTo>
                  <a:cubicBezTo>
                    <a:pt x="165" y="123"/>
                    <a:pt x="68" y="86"/>
                    <a:pt x="68" y="86"/>
                  </a:cubicBezTo>
                  <a:lnTo>
                    <a:pt x="0" y="78"/>
                  </a:lnTo>
                  <a:lnTo>
                    <a:pt x="0" y="78"/>
                  </a:lnTo>
                  <a:cubicBezTo>
                    <a:pt x="1" y="28"/>
                    <a:pt x="20" y="0"/>
                    <a:pt x="20" y="0"/>
                  </a:cubicBezTo>
                  <a:lnTo>
                    <a:pt x="99" y="15"/>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2" name="Freeform 84">
              <a:extLst>
                <a:ext uri="{FF2B5EF4-FFF2-40B4-BE49-F238E27FC236}">
                  <a16:creationId xmlns:a16="http://schemas.microsoft.com/office/drawing/2014/main" id="{5B9B1D97-92C1-B108-B249-5A4098271D70}"/>
                </a:ext>
              </a:extLst>
            </p:cNvPr>
            <p:cNvSpPr>
              <a:spLocks noChangeArrowheads="1"/>
            </p:cNvSpPr>
            <p:nvPr/>
          </p:nvSpPr>
          <p:spPr bwMode="auto">
            <a:xfrm>
              <a:off x="16120245" y="12039783"/>
              <a:ext cx="104370" cy="120847"/>
            </a:xfrm>
            <a:custGeom>
              <a:avLst/>
              <a:gdLst>
                <a:gd name="T0" fmla="*/ 80 w 85"/>
                <a:gd name="T1" fmla="*/ 98 h 99"/>
                <a:gd name="T2" fmla="*/ 0 w 85"/>
                <a:gd name="T3" fmla="*/ 94 h 99"/>
                <a:gd name="T4" fmla="*/ 4 w 85"/>
                <a:gd name="T5" fmla="*/ 0 h 99"/>
                <a:gd name="T6" fmla="*/ 84 w 85"/>
                <a:gd name="T7" fmla="*/ 3 h 99"/>
                <a:gd name="T8" fmla="*/ 80 w 85"/>
                <a:gd name="T9" fmla="*/ 98 h 99"/>
              </a:gdLst>
              <a:ahLst/>
              <a:cxnLst>
                <a:cxn ang="0">
                  <a:pos x="T0" y="T1"/>
                </a:cxn>
                <a:cxn ang="0">
                  <a:pos x="T2" y="T3"/>
                </a:cxn>
                <a:cxn ang="0">
                  <a:pos x="T4" y="T5"/>
                </a:cxn>
                <a:cxn ang="0">
                  <a:pos x="T6" y="T7"/>
                </a:cxn>
                <a:cxn ang="0">
                  <a:pos x="T8" y="T9"/>
                </a:cxn>
              </a:cxnLst>
              <a:rect l="0" t="0" r="r" b="b"/>
              <a:pathLst>
                <a:path w="85" h="99">
                  <a:moveTo>
                    <a:pt x="80" y="98"/>
                  </a:moveTo>
                  <a:lnTo>
                    <a:pt x="0" y="94"/>
                  </a:lnTo>
                  <a:lnTo>
                    <a:pt x="4" y="0"/>
                  </a:lnTo>
                  <a:lnTo>
                    <a:pt x="84" y="3"/>
                  </a:lnTo>
                  <a:lnTo>
                    <a:pt x="80" y="9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3" name="Freeform 85">
              <a:extLst>
                <a:ext uri="{FF2B5EF4-FFF2-40B4-BE49-F238E27FC236}">
                  <a16:creationId xmlns:a16="http://schemas.microsoft.com/office/drawing/2014/main" id="{9D5534B9-6DCD-FB03-2D21-270AB715FD2D}"/>
                </a:ext>
              </a:extLst>
            </p:cNvPr>
            <p:cNvSpPr>
              <a:spLocks noChangeArrowheads="1"/>
            </p:cNvSpPr>
            <p:nvPr/>
          </p:nvSpPr>
          <p:spPr bwMode="auto">
            <a:xfrm>
              <a:off x="16098270" y="12160630"/>
              <a:ext cx="307611" cy="120847"/>
            </a:xfrm>
            <a:custGeom>
              <a:avLst/>
              <a:gdLst>
                <a:gd name="T0" fmla="*/ 98 w 245"/>
                <a:gd name="T1" fmla="*/ 4 h 96"/>
                <a:gd name="T2" fmla="*/ 98 w 245"/>
                <a:gd name="T3" fmla="*/ 4 h 96"/>
                <a:gd name="T4" fmla="*/ 150 w 245"/>
                <a:gd name="T5" fmla="*/ 37 h 96"/>
                <a:gd name="T6" fmla="*/ 150 w 245"/>
                <a:gd name="T7" fmla="*/ 37 h 96"/>
                <a:gd name="T8" fmla="*/ 228 w 245"/>
                <a:gd name="T9" fmla="*/ 79 h 96"/>
                <a:gd name="T10" fmla="*/ 228 w 245"/>
                <a:gd name="T11" fmla="*/ 79 h 96"/>
                <a:gd name="T12" fmla="*/ 72 w 245"/>
                <a:gd name="T13" fmla="*/ 81 h 96"/>
                <a:gd name="T14" fmla="*/ 8 w 245"/>
                <a:gd name="T15" fmla="*/ 79 h 96"/>
                <a:gd name="T16" fmla="*/ 8 w 245"/>
                <a:gd name="T17" fmla="*/ 79 h 96"/>
                <a:gd name="T18" fmla="*/ 18 w 245"/>
                <a:gd name="T19" fmla="*/ 0 h 96"/>
                <a:gd name="T20" fmla="*/ 98 w 245"/>
                <a:gd name="T21" fmla="*/ 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96">
                  <a:moveTo>
                    <a:pt x="98" y="4"/>
                  </a:moveTo>
                  <a:lnTo>
                    <a:pt x="98" y="4"/>
                  </a:lnTo>
                  <a:cubicBezTo>
                    <a:pt x="98" y="4"/>
                    <a:pt x="112" y="21"/>
                    <a:pt x="150" y="37"/>
                  </a:cubicBezTo>
                  <a:lnTo>
                    <a:pt x="150" y="37"/>
                  </a:lnTo>
                  <a:cubicBezTo>
                    <a:pt x="218" y="63"/>
                    <a:pt x="244" y="73"/>
                    <a:pt x="228" y="79"/>
                  </a:cubicBezTo>
                  <a:lnTo>
                    <a:pt x="228" y="79"/>
                  </a:lnTo>
                  <a:cubicBezTo>
                    <a:pt x="183" y="95"/>
                    <a:pt x="72" y="81"/>
                    <a:pt x="72" y="81"/>
                  </a:cubicBezTo>
                  <a:lnTo>
                    <a:pt x="8" y="79"/>
                  </a:lnTo>
                  <a:lnTo>
                    <a:pt x="8" y="79"/>
                  </a:lnTo>
                  <a:cubicBezTo>
                    <a:pt x="0" y="35"/>
                    <a:pt x="18" y="0"/>
                    <a:pt x="18" y="0"/>
                  </a:cubicBezTo>
                  <a:lnTo>
                    <a:pt x="98" y="4"/>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4" name="Freeform 86">
              <a:extLst>
                <a:ext uri="{FF2B5EF4-FFF2-40B4-BE49-F238E27FC236}">
                  <a16:creationId xmlns:a16="http://schemas.microsoft.com/office/drawing/2014/main" id="{15EAE325-41C7-8BEA-B0C7-186B90FB9170}"/>
                </a:ext>
              </a:extLst>
            </p:cNvPr>
            <p:cNvSpPr>
              <a:spLocks noChangeArrowheads="1"/>
            </p:cNvSpPr>
            <p:nvPr/>
          </p:nvSpPr>
          <p:spPr bwMode="auto">
            <a:xfrm>
              <a:off x="15719255" y="9381149"/>
              <a:ext cx="648180" cy="1175512"/>
            </a:xfrm>
            <a:custGeom>
              <a:avLst/>
              <a:gdLst>
                <a:gd name="T0" fmla="*/ 428 w 522"/>
                <a:gd name="T1" fmla="*/ 941 h 942"/>
                <a:gd name="T2" fmla="*/ 0 w 522"/>
                <a:gd name="T3" fmla="*/ 941 h 942"/>
                <a:gd name="T4" fmla="*/ 0 w 522"/>
                <a:gd name="T5" fmla="*/ 282 h 942"/>
                <a:gd name="T6" fmla="*/ 0 w 522"/>
                <a:gd name="T7" fmla="*/ 282 h 942"/>
                <a:gd name="T8" fmla="*/ 21 w 522"/>
                <a:gd name="T9" fmla="*/ 161 h 942"/>
                <a:gd name="T10" fmla="*/ 21 w 522"/>
                <a:gd name="T11" fmla="*/ 161 h 942"/>
                <a:gd name="T12" fmla="*/ 59 w 522"/>
                <a:gd name="T13" fmla="*/ 101 h 942"/>
                <a:gd name="T14" fmla="*/ 59 w 522"/>
                <a:gd name="T15" fmla="*/ 101 h 942"/>
                <a:gd name="T16" fmla="*/ 304 w 522"/>
                <a:gd name="T17" fmla="*/ 0 h 942"/>
                <a:gd name="T18" fmla="*/ 311 w 522"/>
                <a:gd name="T19" fmla="*/ 128 h 942"/>
                <a:gd name="T20" fmla="*/ 260 w 522"/>
                <a:gd name="T21" fmla="*/ 162 h 942"/>
                <a:gd name="T22" fmla="*/ 260 w 522"/>
                <a:gd name="T23" fmla="*/ 162 h 942"/>
                <a:gd name="T24" fmla="*/ 372 w 522"/>
                <a:gd name="T25" fmla="*/ 195 h 942"/>
                <a:gd name="T26" fmla="*/ 372 w 522"/>
                <a:gd name="T27" fmla="*/ 195 h 942"/>
                <a:gd name="T28" fmla="*/ 496 w 522"/>
                <a:gd name="T29" fmla="*/ 170 h 942"/>
                <a:gd name="T30" fmla="*/ 521 w 522"/>
                <a:gd name="T31" fmla="*/ 323 h 942"/>
                <a:gd name="T32" fmla="*/ 407 w 522"/>
                <a:gd name="T33" fmla="*/ 413 h 942"/>
                <a:gd name="T34" fmla="*/ 428 w 522"/>
                <a:gd name="T35" fmla="*/ 94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942">
                  <a:moveTo>
                    <a:pt x="428" y="941"/>
                  </a:moveTo>
                  <a:lnTo>
                    <a:pt x="0" y="941"/>
                  </a:lnTo>
                  <a:lnTo>
                    <a:pt x="0" y="282"/>
                  </a:lnTo>
                  <a:lnTo>
                    <a:pt x="0" y="282"/>
                  </a:lnTo>
                  <a:cubicBezTo>
                    <a:pt x="0" y="241"/>
                    <a:pt x="7" y="200"/>
                    <a:pt x="21" y="161"/>
                  </a:cubicBezTo>
                  <a:lnTo>
                    <a:pt x="21" y="161"/>
                  </a:lnTo>
                  <a:cubicBezTo>
                    <a:pt x="31" y="136"/>
                    <a:pt x="43" y="110"/>
                    <a:pt x="59" y="101"/>
                  </a:cubicBezTo>
                  <a:lnTo>
                    <a:pt x="59" y="101"/>
                  </a:lnTo>
                  <a:cubicBezTo>
                    <a:pt x="139" y="56"/>
                    <a:pt x="304" y="0"/>
                    <a:pt x="304" y="0"/>
                  </a:cubicBezTo>
                  <a:lnTo>
                    <a:pt x="311" y="128"/>
                  </a:lnTo>
                  <a:lnTo>
                    <a:pt x="260" y="162"/>
                  </a:lnTo>
                  <a:lnTo>
                    <a:pt x="260" y="162"/>
                  </a:lnTo>
                  <a:cubicBezTo>
                    <a:pt x="260" y="162"/>
                    <a:pt x="294" y="201"/>
                    <a:pt x="372" y="195"/>
                  </a:cubicBezTo>
                  <a:lnTo>
                    <a:pt x="372" y="195"/>
                  </a:lnTo>
                  <a:cubicBezTo>
                    <a:pt x="405" y="193"/>
                    <a:pt x="496" y="170"/>
                    <a:pt x="496" y="170"/>
                  </a:cubicBezTo>
                  <a:lnTo>
                    <a:pt x="521" y="323"/>
                  </a:lnTo>
                  <a:lnTo>
                    <a:pt x="407" y="413"/>
                  </a:lnTo>
                  <a:lnTo>
                    <a:pt x="428" y="941"/>
                  </a:ln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5" name="Freeform 79">
              <a:extLst>
                <a:ext uri="{FF2B5EF4-FFF2-40B4-BE49-F238E27FC236}">
                  <a16:creationId xmlns:a16="http://schemas.microsoft.com/office/drawing/2014/main" id="{E797FB69-C550-83BA-77FE-05B39E65EAA1}"/>
                </a:ext>
              </a:extLst>
            </p:cNvPr>
            <p:cNvSpPr>
              <a:spLocks noChangeArrowheads="1"/>
            </p:cNvSpPr>
            <p:nvPr/>
          </p:nvSpPr>
          <p:spPr bwMode="auto">
            <a:xfrm>
              <a:off x="15521501" y="10551162"/>
              <a:ext cx="795250" cy="1514833"/>
            </a:xfrm>
            <a:custGeom>
              <a:avLst/>
              <a:gdLst>
                <a:gd name="connsiteX0" fmla="*/ 198843 w 795250"/>
                <a:gd name="connsiteY0" fmla="*/ 0 h 1514833"/>
                <a:gd name="connsiteX1" fmla="*/ 335074 w 795250"/>
                <a:gd name="connsiteY1" fmla="*/ 0 h 1514833"/>
                <a:gd name="connsiteX2" fmla="*/ 548062 w 795250"/>
                <a:gd name="connsiteY2" fmla="*/ 0 h 1514833"/>
                <a:gd name="connsiteX3" fmla="*/ 731991 w 795250"/>
                <a:gd name="connsiteY3" fmla="*/ 0 h 1514833"/>
                <a:gd name="connsiteX4" fmla="*/ 795250 w 795250"/>
                <a:gd name="connsiteY4" fmla="*/ 867223 h 1514833"/>
                <a:gd name="connsiteX5" fmla="*/ 741914 w 795250"/>
                <a:gd name="connsiteY5" fmla="*/ 1514833 h 1514833"/>
                <a:gd name="connsiteX6" fmla="*/ 549657 w 795250"/>
                <a:gd name="connsiteY6" fmla="*/ 1514833 h 1514833"/>
                <a:gd name="connsiteX7" fmla="*/ 549657 w 795250"/>
                <a:gd name="connsiteY7" fmla="*/ 843515 h 1514833"/>
                <a:gd name="connsiteX8" fmla="*/ 471529 w 795250"/>
                <a:gd name="connsiteY8" fmla="*/ 536397 h 1514833"/>
                <a:gd name="connsiteX9" fmla="*/ 421300 w 795250"/>
                <a:gd name="connsiteY9" fmla="*/ 888436 h 1514833"/>
                <a:gd name="connsiteX10" fmla="*/ 146647 w 795250"/>
                <a:gd name="connsiteY10" fmla="*/ 1514833 h 1514833"/>
                <a:gd name="connsiteX11" fmla="*/ 0 w 795250"/>
                <a:gd name="connsiteY11" fmla="*/ 1476151 h 1514833"/>
                <a:gd name="connsiteX12" fmla="*/ 198843 w 795250"/>
                <a:gd name="connsiteY12" fmla="*/ 796098 h 151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5250" h="1514833">
                  <a:moveTo>
                    <a:pt x="198843" y="0"/>
                  </a:moveTo>
                  <a:lnTo>
                    <a:pt x="335074" y="0"/>
                  </a:lnTo>
                  <a:lnTo>
                    <a:pt x="548062" y="0"/>
                  </a:lnTo>
                  <a:lnTo>
                    <a:pt x="731991" y="0"/>
                  </a:lnTo>
                  <a:lnTo>
                    <a:pt x="795250" y="867223"/>
                  </a:lnTo>
                  <a:lnTo>
                    <a:pt x="741914" y="1514833"/>
                  </a:lnTo>
                  <a:lnTo>
                    <a:pt x="549657" y="1514833"/>
                  </a:lnTo>
                  <a:lnTo>
                    <a:pt x="549657" y="843515"/>
                  </a:lnTo>
                  <a:lnTo>
                    <a:pt x="471529" y="536397"/>
                  </a:lnTo>
                  <a:lnTo>
                    <a:pt x="421300" y="888436"/>
                  </a:lnTo>
                  <a:lnTo>
                    <a:pt x="146647" y="1514833"/>
                  </a:lnTo>
                  <a:lnTo>
                    <a:pt x="0" y="1476151"/>
                  </a:lnTo>
                  <a:lnTo>
                    <a:pt x="198843" y="796098"/>
                  </a:lnTo>
                  <a:close/>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86" name="Freeform 88">
              <a:extLst>
                <a:ext uri="{FF2B5EF4-FFF2-40B4-BE49-F238E27FC236}">
                  <a16:creationId xmlns:a16="http://schemas.microsoft.com/office/drawing/2014/main" id="{0283011E-C34B-FFF5-C6FF-581B0D71422B}"/>
                </a:ext>
              </a:extLst>
            </p:cNvPr>
            <p:cNvSpPr>
              <a:spLocks noChangeArrowheads="1"/>
            </p:cNvSpPr>
            <p:nvPr/>
          </p:nvSpPr>
          <p:spPr bwMode="auto">
            <a:xfrm>
              <a:off x="16339967" y="8996632"/>
              <a:ext cx="411980" cy="785504"/>
            </a:xfrm>
            <a:custGeom>
              <a:avLst/>
              <a:gdLst>
                <a:gd name="T0" fmla="*/ 0 w 330"/>
                <a:gd name="T1" fmla="*/ 478 h 632"/>
                <a:gd name="T2" fmla="*/ 161 w 330"/>
                <a:gd name="T3" fmla="*/ 384 h 632"/>
                <a:gd name="T4" fmla="*/ 246 w 330"/>
                <a:gd name="T5" fmla="*/ 135 h 632"/>
                <a:gd name="T6" fmla="*/ 246 w 330"/>
                <a:gd name="T7" fmla="*/ 86 h 632"/>
                <a:gd name="T8" fmla="*/ 264 w 330"/>
                <a:gd name="T9" fmla="*/ 31 h 632"/>
                <a:gd name="T10" fmla="*/ 278 w 330"/>
                <a:gd name="T11" fmla="*/ 31 h 632"/>
                <a:gd name="T12" fmla="*/ 283 w 330"/>
                <a:gd name="T13" fmla="*/ 8 h 632"/>
                <a:gd name="T14" fmla="*/ 309 w 330"/>
                <a:gd name="T15" fmla="*/ 0 h 632"/>
                <a:gd name="T16" fmla="*/ 309 w 330"/>
                <a:gd name="T17" fmla="*/ 0 h 632"/>
                <a:gd name="T18" fmla="*/ 318 w 330"/>
                <a:gd name="T19" fmla="*/ 91 h 632"/>
                <a:gd name="T20" fmla="*/ 318 w 330"/>
                <a:gd name="T21" fmla="*/ 91 h 632"/>
                <a:gd name="T22" fmla="*/ 295 w 330"/>
                <a:gd name="T23" fmla="*/ 135 h 632"/>
                <a:gd name="T24" fmla="*/ 235 w 330"/>
                <a:gd name="T25" fmla="*/ 470 h 632"/>
                <a:gd name="T26" fmla="*/ 25 w 330"/>
                <a:gd name="T27" fmla="*/ 631 h 632"/>
                <a:gd name="T28" fmla="*/ 0 w 330"/>
                <a:gd name="T29" fmla="*/ 47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0" h="632">
                  <a:moveTo>
                    <a:pt x="0" y="478"/>
                  </a:moveTo>
                  <a:lnTo>
                    <a:pt x="161" y="384"/>
                  </a:lnTo>
                  <a:lnTo>
                    <a:pt x="246" y="135"/>
                  </a:lnTo>
                  <a:lnTo>
                    <a:pt x="246" y="86"/>
                  </a:lnTo>
                  <a:lnTo>
                    <a:pt x="264" y="31"/>
                  </a:lnTo>
                  <a:lnTo>
                    <a:pt x="278" y="31"/>
                  </a:lnTo>
                  <a:lnTo>
                    <a:pt x="283" y="8"/>
                  </a:lnTo>
                  <a:lnTo>
                    <a:pt x="309" y="0"/>
                  </a:lnTo>
                  <a:lnTo>
                    <a:pt x="309" y="0"/>
                  </a:lnTo>
                  <a:cubicBezTo>
                    <a:pt x="309" y="0"/>
                    <a:pt x="329" y="61"/>
                    <a:pt x="318" y="91"/>
                  </a:cubicBezTo>
                  <a:lnTo>
                    <a:pt x="318" y="91"/>
                  </a:lnTo>
                  <a:cubicBezTo>
                    <a:pt x="308" y="121"/>
                    <a:pt x="295" y="135"/>
                    <a:pt x="295" y="135"/>
                  </a:cubicBezTo>
                  <a:lnTo>
                    <a:pt x="235" y="470"/>
                  </a:lnTo>
                  <a:lnTo>
                    <a:pt x="25" y="631"/>
                  </a:lnTo>
                  <a:lnTo>
                    <a:pt x="0" y="47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7" name="Freeform 89">
              <a:extLst>
                <a:ext uri="{FF2B5EF4-FFF2-40B4-BE49-F238E27FC236}">
                  <a16:creationId xmlns:a16="http://schemas.microsoft.com/office/drawing/2014/main" id="{7E5C2ED7-F8A1-71D5-FB92-1ECABEE67C17}"/>
                </a:ext>
              </a:extLst>
            </p:cNvPr>
            <p:cNvSpPr>
              <a:spLocks noChangeArrowheads="1"/>
            </p:cNvSpPr>
            <p:nvPr/>
          </p:nvSpPr>
          <p:spPr bwMode="auto">
            <a:xfrm>
              <a:off x="16718986" y="8568178"/>
              <a:ext cx="477893" cy="406485"/>
            </a:xfrm>
            <a:custGeom>
              <a:avLst/>
              <a:gdLst>
                <a:gd name="T0" fmla="*/ 354 w 382"/>
                <a:gd name="T1" fmla="*/ 136 h 327"/>
                <a:gd name="T2" fmla="*/ 46 w 382"/>
                <a:gd name="T3" fmla="*/ 6 h 327"/>
                <a:gd name="T4" fmla="*/ 46 w 382"/>
                <a:gd name="T5" fmla="*/ 6 h 327"/>
                <a:gd name="T6" fmla="*/ 5 w 382"/>
                <a:gd name="T7" fmla="*/ 24 h 327"/>
                <a:gd name="T8" fmla="*/ 5 w 382"/>
                <a:gd name="T9" fmla="*/ 24 h 327"/>
                <a:gd name="T10" fmla="*/ 10 w 382"/>
                <a:gd name="T11" fmla="*/ 57 h 327"/>
                <a:gd name="T12" fmla="*/ 49 w 382"/>
                <a:gd name="T13" fmla="*/ 102 h 327"/>
                <a:gd name="T14" fmla="*/ 49 w 382"/>
                <a:gd name="T15" fmla="*/ 184 h 327"/>
                <a:gd name="T16" fmla="*/ 49 w 382"/>
                <a:gd name="T17" fmla="*/ 184 h 327"/>
                <a:gd name="T18" fmla="*/ 74 w 382"/>
                <a:gd name="T19" fmla="*/ 208 h 327"/>
                <a:gd name="T20" fmla="*/ 74 w 382"/>
                <a:gd name="T21" fmla="*/ 208 h 327"/>
                <a:gd name="T22" fmla="*/ 98 w 382"/>
                <a:gd name="T23" fmla="*/ 184 h 327"/>
                <a:gd name="T24" fmla="*/ 98 w 382"/>
                <a:gd name="T25" fmla="*/ 84 h 327"/>
                <a:gd name="T26" fmla="*/ 146 w 382"/>
                <a:gd name="T27" fmla="*/ 104 h 327"/>
                <a:gd name="T28" fmla="*/ 146 w 382"/>
                <a:gd name="T29" fmla="*/ 222 h 327"/>
                <a:gd name="T30" fmla="*/ 146 w 382"/>
                <a:gd name="T31" fmla="*/ 222 h 327"/>
                <a:gd name="T32" fmla="*/ 170 w 382"/>
                <a:gd name="T33" fmla="*/ 246 h 327"/>
                <a:gd name="T34" fmla="*/ 170 w 382"/>
                <a:gd name="T35" fmla="*/ 246 h 327"/>
                <a:gd name="T36" fmla="*/ 195 w 382"/>
                <a:gd name="T37" fmla="*/ 222 h 327"/>
                <a:gd name="T38" fmla="*/ 195 w 382"/>
                <a:gd name="T39" fmla="*/ 125 h 327"/>
                <a:gd name="T40" fmla="*/ 238 w 382"/>
                <a:gd name="T41" fmla="*/ 143 h 327"/>
                <a:gd name="T42" fmla="*/ 238 w 382"/>
                <a:gd name="T43" fmla="*/ 263 h 327"/>
                <a:gd name="T44" fmla="*/ 238 w 382"/>
                <a:gd name="T45" fmla="*/ 263 h 327"/>
                <a:gd name="T46" fmla="*/ 263 w 382"/>
                <a:gd name="T47" fmla="*/ 287 h 327"/>
                <a:gd name="T48" fmla="*/ 263 w 382"/>
                <a:gd name="T49" fmla="*/ 287 h 327"/>
                <a:gd name="T50" fmla="*/ 286 w 382"/>
                <a:gd name="T51" fmla="*/ 263 h 327"/>
                <a:gd name="T52" fmla="*/ 286 w 382"/>
                <a:gd name="T53" fmla="*/ 163 h 327"/>
                <a:gd name="T54" fmla="*/ 332 w 382"/>
                <a:gd name="T55" fmla="*/ 183 h 327"/>
                <a:gd name="T56" fmla="*/ 332 w 382"/>
                <a:gd name="T57" fmla="*/ 302 h 327"/>
                <a:gd name="T58" fmla="*/ 332 w 382"/>
                <a:gd name="T59" fmla="*/ 302 h 327"/>
                <a:gd name="T60" fmla="*/ 357 w 382"/>
                <a:gd name="T61" fmla="*/ 326 h 327"/>
                <a:gd name="T62" fmla="*/ 357 w 382"/>
                <a:gd name="T63" fmla="*/ 326 h 327"/>
                <a:gd name="T64" fmla="*/ 381 w 382"/>
                <a:gd name="T65" fmla="*/ 302 h 327"/>
                <a:gd name="T66" fmla="*/ 381 w 382"/>
                <a:gd name="T67" fmla="*/ 203 h 327"/>
                <a:gd name="T68" fmla="*/ 381 w 382"/>
                <a:gd name="T69" fmla="*/ 203 h 327"/>
                <a:gd name="T70" fmla="*/ 381 w 382"/>
                <a:gd name="T71" fmla="*/ 203 h 327"/>
                <a:gd name="T72" fmla="*/ 354 w 382"/>
                <a:gd name="T73" fmla="*/ 13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2" h="327">
                  <a:moveTo>
                    <a:pt x="354" y="136"/>
                  </a:moveTo>
                  <a:lnTo>
                    <a:pt x="46" y="6"/>
                  </a:lnTo>
                  <a:lnTo>
                    <a:pt x="46" y="6"/>
                  </a:lnTo>
                  <a:cubicBezTo>
                    <a:pt x="30" y="0"/>
                    <a:pt x="12" y="8"/>
                    <a:pt x="5" y="24"/>
                  </a:cubicBezTo>
                  <a:lnTo>
                    <a:pt x="5" y="24"/>
                  </a:lnTo>
                  <a:cubicBezTo>
                    <a:pt x="0" y="35"/>
                    <a:pt x="2" y="48"/>
                    <a:pt x="10" y="57"/>
                  </a:cubicBezTo>
                  <a:lnTo>
                    <a:pt x="49" y="102"/>
                  </a:lnTo>
                  <a:lnTo>
                    <a:pt x="49" y="184"/>
                  </a:lnTo>
                  <a:lnTo>
                    <a:pt x="49" y="184"/>
                  </a:lnTo>
                  <a:cubicBezTo>
                    <a:pt x="49" y="198"/>
                    <a:pt x="60" y="208"/>
                    <a:pt x="74" y="208"/>
                  </a:cubicBezTo>
                  <a:lnTo>
                    <a:pt x="74" y="208"/>
                  </a:lnTo>
                  <a:cubicBezTo>
                    <a:pt x="87" y="208"/>
                    <a:pt x="98" y="198"/>
                    <a:pt x="98" y="184"/>
                  </a:cubicBezTo>
                  <a:lnTo>
                    <a:pt x="98" y="84"/>
                  </a:lnTo>
                  <a:lnTo>
                    <a:pt x="146" y="104"/>
                  </a:lnTo>
                  <a:lnTo>
                    <a:pt x="146" y="222"/>
                  </a:lnTo>
                  <a:lnTo>
                    <a:pt x="146" y="222"/>
                  </a:lnTo>
                  <a:cubicBezTo>
                    <a:pt x="146" y="235"/>
                    <a:pt x="157" y="246"/>
                    <a:pt x="170" y="246"/>
                  </a:cubicBezTo>
                  <a:lnTo>
                    <a:pt x="170" y="246"/>
                  </a:lnTo>
                  <a:cubicBezTo>
                    <a:pt x="184" y="246"/>
                    <a:pt x="195" y="235"/>
                    <a:pt x="195" y="222"/>
                  </a:cubicBezTo>
                  <a:lnTo>
                    <a:pt x="195" y="125"/>
                  </a:lnTo>
                  <a:lnTo>
                    <a:pt x="238" y="143"/>
                  </a:lnTo>
                  <a:lnTo>
                    <a:pt x="238" y="263"/>
                  </a:lnTo>
                  <a:lnTo>
                    <a:pt x="238" y="263"/>
                  </a:lnTo>
                  <a:cubicBezTo>
                    <a:pt x="238" y="276"/>
                    <a:pt x="249" y="287"/>
                    <a:pt x="263" y="287"/>
                  </a:cubicBezTo>
                  <a:lnTo>
                    <a:pt x="263" y="287"/>
                  </a:lnTo>
                  <a:cubicBezTo>
                    <a:pt x="276" y="287"/>
                    <a:pt x="286" y="276"/>
                    <a:pt x="286" y="263"/>
                  </a:cubicBezTo>
                  <a:lnTo>
                    <a:pt x="286" y="163"/>
                  </a:lnTo>
                  <a:lnTo>
                    <a:pt x="332" y="183"/>
                  </a:lnTo>
                  <a:lnTo>
                    <a:pt x="332" y="302"/>
                  </a:lnTo>
                  <a:lnTo>
                    <a:pt x="332" y="302"/>
                  </a:lnTo>
                  <a:cubicBezTo>
                    <a:pt x="332" y="315"/>
                    <a:pt x="343" y="326"/>
                    <a:pt x="357" y="326"/>
                  </a:cubicBezTo>
                  <a:lnTo>
                    <a:pt x="357" y="326"/>
                  </a:lnTo>
                  <a:cubicBezTo>
                    <a:pt x="370" y="326"/>
                    <a:pt x="381" y="315"/>
                    <a:pt x="381" y="302"/>
                  </a:cubicBezTo>
                  <a:lnTo>
                    <a:pt x="381" y="203"/>
                  </a:lnTo>
                  <a:lnTo>
                    <a:pt x="381" y="203"/>
                  </a:lnTo>
                  <a:lnTo>
                    <a:pt x="381" y="203"/>
                  </a:lnTo>
                  <a:cubicBezTo>
                    <a:pt x="381" y="159"/>
                    <a:pt x="380" y="147"/>
                    <a:pt x="354" y="136"/>
                  </a:cubicBez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8" name="Freeform 90">
              <a:extLst>
                <a:ext uri="{FF2B5EF4-FFF2-40B4-BE49-F238E27FC236}">
                  <a16:creationId xmlns:a16="http://schemas.microsoft.com/office/drawing/2014/main" id="{7F44F4C1-4E89-FF96-89DE-299F16B68CC6}"/>
                </a:ext>
              </a:extLst>
            </p:cNvPr>
            <p:cNvSpPr>
              <a:spLocks noChangeArrowheads="1"/>
            </p:cNvSpPr>
            <p:nvPr/>
          </p:nvSpPr>
          <p:spPr bwMode="auto">
            <a:xfrm>
              <a:off x="16438839" y="8667053"/>
              <a:ext cx="554799" cy="692124"/>
            </a:xfrm>
            <a:custGeom>
              <a:avLst/>
              <a:gdLst>
                <a:gd name="T0" fmla="*/ 16 w 444"/>
                <a:gd name="T1" fmla="*/ 544 h 555"/>
                <a:gd name="T2" fmla="*/ 16 w 444"/>
                <a:gd name="T3" fmla="*/ 544 h 555"/>
                <a:gd name="T4" fmla="*/ 16 w 444"/>
                <a:gd name="T5" fmla="*/ 544 h 555"/>
                <a:gd name="T6" fmla="*/ 10 w 444"/>
                <a:gd name="T7" fmla="*/ 498 h 555"/>
                <a:gd name="T8" fmla="*/ 381 w 444"/>
                <a:gd name="T9" fmla="*/ 9 h 555"/>
                <a:gd name="T10" fmla="*/ 381 w 444"/>
                <a:gd name="T11" fmla="*/ 9 h 555"/>
                <a:gd name="T12" fmla="*/ 400 w 444"/>
                <a:gd name="T13" fmla="*/ 4 h 555"/>
                <a:gd name="T14" fmla="*/ 430 w 444"/>
                <a:gd name="T15" fmla="*/ 16 h 555"/>
                <a:gd name="T16" fmla="*/ 430 w 444"/>
                <a:gd name="T17" fmla="*/ 16 h 555"/>
                <a:gd name="T18" fmla="*/ 437 w 444"/>
                <a:gd name="T19" fmla="*/ 41 h 555"/>
                <a:gd name="T20" fmla="*/ 61 w 444"/>
                <a:gd name="T21" fmla="*/ 538 h 555"/>
                <a:gd name="T22" fmla="*/ 61 w 444"/>
                <a:gd name="T23" fmla="*/ 538 h 555"/>
                <a:gd name="T24" fmla="*/ 16 w 444"/>
                <a:gd name="T25" fmla="*/ 54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555">
                  <a:moveTo>
                    <a:pt x="16" y="544"/>
                  </a:moveTo>
                  <a:lnTo>
                    <a:pt x="16" y="544"/>
                  </a:lnTo>
                  <a:lnTo>
                    <a:pt x="16" y="544"/>
                  </a:lnTo>
                  <a:cubicBezTo>
                    <a:pt x="2" y="533"/>
                    <a:pt x="0" y="512"/>
                    <a:pt x="10" y="498"/>
                  </a:cubicBezTo>
                  <a:lnTo>
                    <a:pt x="381" y="9"/>
                  </a:lnTo>
                  <a:lnTo>
                    <a:pt x="381" y="9"/>
                  </a:lnTo>
                  <a:cubicBezTo>
                    <a:pt x="385" y="2"/>
                    <a:pt x="393" y="0"/>
                    <a:pt x="400" y="4"/>
                  </a:cubicBezTo>
                  <a:lnTo>
                    <a:pt x="430" y="16"/>
                  </a:lnTo>
                  <a:lnTo>
                    <a:pt x="430" y="16"/>
                  </a:lnTo>
                  <a:cubicBezTo>
                    <a:pt x="440" y="20"/>
                    <a:pt x="443" y="32"/>
                    <a:pt x="437" y="41"/>
                  </a:cubicBezTo>
                  <a:lnTo>
                    <a:pt x="61" y="538"/>
                  </a:lnTo>
                  <a:lnTo>
                    <a:pt x="61" y="538"/>
                  </a:lnTo>
                  <a:cubicBezTo>
                    <a:pt x="50" y="551"/>
                    <a:pt x="30" y="554"/>
                    <a:pt x="16" y="544"/>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9" name="Freeform 91">
              <a:extLst>
                <a:ext uri="{FF2B5EF4-FFF2-40B4-BE49-F238E27FC236}">
                  <a16:creationId xmlns:a16="http://schemas.microsoft.com/office/drawing/2014/main" id="{36B2E6B1-5B3F-4EA4-97A8-DA95285C3411}"/>
                </a:ext>
              </a:extLst>
            </p:cNvPr>
            <p:cNvSpPr>
              <a:spLocks noChangeArrowheads="1"/>
            </p:cNvSpPr>
            <p:nvPr/>
          </p:nvSpPr>
          <p:spPr bwMode="auto">
            <a:xfrm>
              <a:off x="15862070" y="9320723"/>
              <a:ext cx="148311" cy="296624"/>
            </a:xfrm>
            <a:custGeom>
              <a:avLst/>
              <a:gdLst>
                <a:gd name="T0" fmla="*/ 120 w 121"/>
                <a:gd name="T1" fmla="*/ 233 h 238"/>
                <a:gd name="T2" fmla="*/ 120 w 121"/>
                <a:gd name="T3" fmla="*/ 233 h 238"/>
                <a:gd name="T4" fmla="*/ 40 w 121"/>
                <a:gd name="T5" fmla="*/ 229 h 238"/>
                <a:gd name="T6" fmla="*/ 40 w 121"/>
                <a:gd name="T7" fmla="*/ 229 h 238"/>
                <a:gd name="T8" fmla="*/ 0 w 121"/>
                <a:gd name="T9" fmla="*/ 205 h 238"/>
                <a:gd name="T10" fmla="*/ 0 w 121"/>
                <a:gd name="T11" fmla="*/ 0 h 238"/>
                <a:gd name="T12" fmla="*/ 120 w 121"/>
                <a:gd name="T13" fmla="*/ 0 h 238"/>
                <a:gd name="T14" fmla="*/ 120 w 121"/>
                <a:gd name="T15" fmla="*/ 2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38">
                  <a:moveTo>
                    <a:pt x="120" y="233"/>
                  </a:moveTo>
                  <a:lnTo>
                    <a:pt x="120" y="233"/>
                  </a:lnTo>
                  <a:cubicBezTo>
                    <a:pt x="120" y="233"/>
                    <a:pt x="87" y="237"/>
                    <a:pt x="40" y="229"/>
                  </a:cubicBezTo>
                  <a:lnTo>
                    <a:pt x="40" y="229"/>
                  </a:lnTo>
                  <a:cubicBezTo>
                    <a:pt x="13" y="223"/>
                    <a:pt x="0" y="205"/>
                    <a:pt x="0" y="205"/>
                  </a:cubicBezTo>
                  <a:lnTo>
                    <a:pt x="0" y="0"/>
                  </a:lnTo>
                  <a:lnTo>
                    <a:pt x="120" y="0"/>
                  </a:lnTo>
                  <a:lnTo>
                    <a:pt x="120" y="23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0" name="Freeform 92">
              <a:extLst>
                <a:ext uri="{FF2B5EF4-FFF2-40B4-BE49-F238E27FC236}">
                  <a16:creationId xmlns:a16="http://schemas.microsoft.com/office/drawing/2014/main" id="{CA1D1BA5-6740-3562-A5E1-EF21E2A4512C}"/>
                </a:ext>
              </a:extLst>
            </p:cNvPr>
            <p:cNvSpPr>
              <a:spLocks noChangeArrowheads="1"/>
            </p:cNvSpPr>
            <p:nvPr/>
          </p:nvSpPr>
          <p:spPr bwMode="auto">
            <a:xfrm>
              <a:off x="15785171" y="9090012"/>
              <a:ext cx="335074" cy="351555"/>
            </a:xfrm>
            <a:custGeom>
              <a:avLst/>
              <a:gdLst>
                <a:gd name="T0" fmla="*/ 237 w 270"/>
                <a:gd name="T1" fmla="*/ 112 h 284"/>
                <a:gd name="T2" fmla="*/ 237 w 270"/>
                <a:gd name="T3" fmla="*/ 112 h 284"/>
                <a:gd name="T4" fmla="*/ 237 w 270"/>
                <a:gd name="T5" fmla="*/ 112 h 284"/>
                <a:gd name="T6" fmla="*/ 233 w 270"/>
                <a:gd name="T7" fmla="*/ 92 h 284"/>
                <a:gd name="T8" fmla="*/ 233 w 270"/>
                <a:gd name="T9" fmla="*/ 92 h 284"/>
                <a:gd name="T10" fmla="*/ 101 w 270"/>
                <a:gd name="T11" fmla="*/ 19 h 284"/>
                <a:gd name="T12" fmla="*/ 101 w 270"/>
                <a:gd name="T13" fmla="*/ 19 h 284"/>
                <a:gd name="T14" fmla="*/ 40 w 270"/>
                <a:gd name="T15" fmla="*/ 177 h 284"/>
                <a:gd name="T16" fmla="*/ 40 w 270"/>
                <a:gd name="T17" fmla="*/ 177 h 284"/>
                <a:gd name="T18" fmla="*/ 219 w 270"/>
                <a:gd name="T19" fmla="*/ 270 h 284"/>
                <a:gd name="T20" fmla="*/ 219 w 270"/>
                <a:gd name="T21" fmla="*/ 270 h 284"/>
                <a:gd name="T22" fmla="*/ 247 w 270"/>
                <a:gd name="T23" fmla="*/ 178 h 284"/>
                <a:gd name="T24" fmla="*/ 247 w 270"/>
                <a:gd name="T25" fmla="*/ 178 h 284"/>
                <a:gd name="T26" fmla="*/ 262 w 270"/>
                <a:gd name="T27" fmla="*/ 173 h 284"/>
                <a:gd name="T28" fmla="*/ 262 w 270"/>
                <a:gd name="T29" fmla="*/ 173 h 284"/>
                <a:gd name="T30" fmla="*/ 237 w 270"/>
                <a:gd name="T31" fmla="*/ 11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0" h="284">
                  <a:moveTo>
                    <a:pt x="237" y="112"/>
                  </a:moveTo>
                  <a:lnTo>
                    <a:pt x="237" y="112"/>
                  </a:lnTo>
                  <a:lnTo>
                    <a:pt x="237" y="112"/>
                  </a:lnTo>
                  <a:cubicBezTo>
                    <a:pt x="236" y="105"/>
                    <a:pt x="234" y="98"/>
                    <a:pt x="233" y="92"/>
                  </a:cubicBezTo>
                  <a:lnTo>
                    <a:pt x="233" y="92"/>
                  </a:lnTo>
                  <a:cubicBezTo>
                    <a:pt x="219" y="9"/>
                    <a:pt x="160" y="0"/>
                    <a:pt x="101" y="19"/>
                  </a:cubicBezTo>
                  <a:lnTo>
                    <a:pt x="101" y="19"/>
                  </a:lnTo>
                  <a:cubicBezTo>
                    <a:pt x="0" y="51"/>
                    <a:pt x="15" y="120"/>
                    <a:pt x="40" y="177"/>
                  </a:cubicBezTo>
                  <a:lnTo>
                    <a:pt x="40" y="177"/>
                  </a:lnTo>
                  <a:cubicBezTo>
                    <a:pt x="81" y="270"/>
                    <a:pt x="179" y="283"/>
                    <a:pt x="219" y="270"/>
                  </a:cubicBezTo>
                  <a:lnTo>
                    <a:pt x="219" y="270"/>
                  </a:lnTo>
                  <a:cubicBezTo>
                    <a:pt x="247" y="260"/>
                    <a:pt x="250" y="220"/>
                    <a:pt x="247" y="178"/>
                  </a:cubicBezTo>
                  <a:lnTo>
                    <a:pt x="247" y="178"/>
                  </a:lnTo>
                  <a:cubicBezTo>
                    <a:pt x="251" y="176"/>
                    <a:pt x="258" y="175"/>
                    <a:pt x="262" y="173"/>
                  </a:cubicBezTo>
                  <a:lnTo>
                    <a:pt x="262" y="173"/>
                  </a:lnTo>
                  <a:cubicBezTo>
                    <a:pt x="269" y="169"/>
                    <a:pt x="237" y="112"/>
                    <a:pt x="237" y="112"/>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1" name="Freeform 85">
              <a:extLst>
                <a:ext uri="{FF2B5EF4-FFF2-40B4-BE49-F238E27FC236}">
                  <a16:creationId xmlns:a16="http://schemas.microsoft.com/office/drawing/2014/main" id="{F0A47BA0-BFB7-4D5D-EFEA-ADA9B1F06110}"/>
                </a:ext>
              </a:extLst>
            </p:cNvPr>
            <p:cNvSpPr>
              <a:spLocks noChangeArrowheads="1"/>
            </p:cNvSpPr>
            <p:nvPr/>
          </p:nvSpPr>
          <p:spPr bwMode="auto">
            <a:xfrm>
              <a:off x="15757696" y="9048532"/>
              <a:ext cx="340263" cy="450276"/>
            </a:xfrm>
            <a:custGeom>
              <a:avLst/>
              <a:gdLst>
                <a:gd name="connsiteX0" fmla="*/ 303258 w 340263"/>
                <a:gd name="connsiteY0" fmla="*/ 404 h 450276"/>
                <a:gd name="connsiteX1" fmla="*/ 315517 w 340263"/>
                <a:gd name="connsiteY1" fmla="*/ 80175 h 450276"/>
                <a:gd name="connsiteX2" fmla="*/ 283138 w 340263"/>
                <a:gd name="connsiteY2" fmla="*/ 230370 h 450276"/>
                <a:gd name="connsiteX3" fmla="*/ 278527 w 340263"/>
                <a:gd name="connsiteY3" fmla="*/ 254691 h 450276"/>
                <a:gd name="connsiteX4" fmla="*/ 270364 w 340263"/>
                <a:gd name="connsiteY4" fmla="*/ 260416 h 450276"/>
                <a:gd name="connsiteX5" fmla="*/ 268676 w 340263"/>
                <a:gd name="connsiteY5" fmla="*/ 250569 h 450276"/>
                <a:gd name="connsiteX6" fmla="*/ 226595 w 340263"/>
                <a:gd name="connsiteY6" fmla="*/ 216776 h 450276"/>
                <a:gd name="connsiteX7" fmla="*/ 218944 w 340263"/>
                <a:gd name="connsiteY7" fmla="*/ 270594 h 450276"/>
                <a:gd name="connsiteX8" fmla="*/ 224461 w 340263"/>
                <a:gd name="connsiteY8" fmla="*/ 278581 h 450276"/>
                <a:gd name="connsiteX9" fmla="*/ 223363 w 340263"/>
                <a:gd name="connsiteY9" fmla="*/ 278780 h 450276"/>
                <a:gd name="connsiteX10" fmla="*/ 198456 w 340263"/>
                <a:gd name="connsiteY10" fmla="*/ 437664 h 450276"/>
                <a:gd name="connsiteX11" fmla="*/ 103812 w 340263"/>
                <a:gd name="connsiteY11" fmla="*/ 432699 h 450276"/>
                <a:gd name="connsiteX12" fmla="*/ 32828 w 340263"/>
                <a:gd name="connsiteY12" fmla="*/ 250230 h 450276"/>
                <a:gd name="connsiteX13" fmla="*/ 27847 w 340263"/>
                <a:gd name="connsiteY13" fmla="*/ 65280 h 450276"/>
                <a:gd name="connsiteX14" fmla="*/ 178531 w 340263"/>
                <a:gd name="connsiteY14" fmla="*/ 24317 h 450276"/>
                <a:gd name="connsiteX15" fmla="*/ 274421 w 340263"/>
                <a:gd name="connsiteY15" fmla="*/ 3216 h 450276"/>
                <a:gd name="connsiteX16" fmla="*/ 303258 w 340263"/>
                <a:gd name="connsiteY16" fmla="*/ 404 h 4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263" h="450276">
                  <a:moveTo>
                    <a:pt x="303258" y="404"/>
                  </a:moveTo>
                  <a:cubicBezTo>
                    <a:pt x="333963" y="3604"/>
                    <a:pt x="362216" y="26180"/>
                    <a:pt x="315517" y="80175"/>
                  </a:cubicBezTo>
                  <a:cubicBezTo>
                    <a:pt x="275666" y="124861"/>
                    <a:pt x="253250" y="117413"/>
                    <a:pt x="283138" y="230370"/>
                  </a:cubicBezTo>
                  <a:cubicBezTo>
                    <a:pt x="285940" y="240300"/>
                    <a:pt x="283605" y="248291"/>
                    <a:pt x="278527" y="254691"/>
                  </a:cubicBezTo>
                  <a:lnTo>
                    <a:pt x="270364" y="260416"/>
                  </a:lnTo>
                  <a:lnTo>
                    <a:pt x="268676" y="250569"/>
                  </a:lnTo>
                  <a:cubicBezTo>
                    <a:pt x="259750" y="225537"/>
                    <a:pt x="240622" y="211770"/>
                    <a:pt x="226595" y="216776"/>
                  </a:cubicBezTo>
                  <a:cubicBezTo>
                    <a:pt x="212568" y="221783"/>
                    <a:pt x="208742" y="246814"/>
                    <a:pt x="218944" y="270594"/>
                  </a:cubicBezTo>
                  <a:lnTo>
                    <a:pt x="224461" y="278581"/>
                  </a:lnTo>
                  <a:lnTo>
                    <a:pt x="223363" y="278780"/>
                  </a:lnTo>
                  <a:cubicBezTo>
                    <a:pt x="223363" y="278780"/>
                    <a:pt x="223363" y="420286"/>
                    <a:pt x="198456" y="437664"/>
                  </a:cubicBezTo>
                  <a:cubicBezTo>
                    <a:pt x="153625" y="468696"/>
                    <a:pt x="103812" y="432699"/>
                    <a:pt x="103812" y="432699"/>
                  </a:cubicBezTo>
                  <a:cubicBezTo>
                    <a:pt x="103812" y="432699"/>
                    <a:pt x="86377" y="332155"/>
                    <a:pt x="32828" y="250230"/>
                  </a:cubicBezTo>
                  <a:cubicBezTo>
                    <a:pt x="-21966" y="165823"/>
                    <a:pt x="2940" y="95070"/>
                    <a:pt x="27847" y="65280"/>
                  </a:cubicBezTo>
                  <a:cubicBezTo>
                    <a:pt x="50263" y="35489"/>
                    <a:pt x="108793" y="20593"/>
                    <a:pt x="178531" y="24317"/>
                  </a:cubicBezTo>
                  <a:cubicBezTo>
                    <a:pt x="249514" y="28041"/>
                    <a:pt x="253250" y="10663"/>
                    <a:pt x="274421" y="3216"/>
                  </a:cubicBezTo>
                  <a:cubicBezTo>
                    <a:pt x="282515" y="423"/>
                    <a:pt x="293023" y="-663"/>
                    <a:pt x="303258" y="404"/>
                  </a:cubicBezTo>
                  <a:close/>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2" name="Freeform 86">
              <a:extLst>
                <a:ext uri="{FF2B5EF4-FFF2-40B4-BE49-F238E27FC236}">
                  <a16:creationId xmlns:a16="http://schemas.microsoft.com/office/drawing/2014/main" id="{E2BA443B-0DD9-198C-1EC7-FD17758C68F0}"/>
                </a:ext>
              </a:extLst>
            </p:cNvPr>
            <p:cNvSpPr>
              <a:spLocks noChangeArrowheads="1"/>
            </p:cNvSpPr>
            <p:nvPr/>
          </p:nvSpPr>
          <p:spPr bwMode="auto">
            <a:xfrm>
              <a:off x="16593811" y="9051520"/>
              <a:ext cx="123882" cy="80107"/>
            </a:xfrm>
            <a:custGeom>
              <a:avLst/>
              <a:gdLst>
                <a:gd name="connsiteX0" fmla="*/ 90277 w 123882"/>
                <a:gd name="connsiteY0" fmla="*/ 691 h 80107"/>
                <a:gd name="connsiteX1" fmla="*/ 105787 w 123882"/>
                <a:gd name="connsiteY1" fmla="*/ 31388 h 80107"/>
                <a:gd name="connsiteX2" fmla="*/ 123882 w 123882"/>
                <a:gd name="connsiteY2" fmla="*/ 60858 h 80107"/>
                <a:gd name="connsiteX3" fmla="*/ 90277 w 123882"/>
                <a:gd name="connsiteY3" fmla="*/ 69453 h 80107"/>
                <a:gd name="connsiteX4" fmla="*/ 90277 w 123882"/>
                <a:gd name="connsiteY4" fmla="*/ 691 h 80107"/>
                <a:gd name="connsiteX5" fmla="*/ 37918 w 123882"/>
                <a:gd name="connsiteY5" fmla="*/ 43 h 80107"/>
                <a:gd name="connsiteX6" fmla="*/ 74478 w 123882"/>
                <a:gd name="connsiteY6" fmla="*/ 12860 h 80107"/>
                <a:gd name="connsiteX7" fmla="*/ 36657 w 123882"/>
                <a:gd name="connsiteY7" fmla="*/ 23113 h 80107"/>
                <a:gd name="connsiteX8" fmla="*/ 11443 w 123882"/>
                <a:gd name="connsiteY8" fmla="*/ 37211 h 80107"/>
                <a:gd name="connsiteX9" fmla="*/ 97 w 123882"/>
                <a:gd name="connsiteY9" fmla="*/ 26958 h 80107"/>
                <a:gd name="connsiteX10" fmla="*/ 10182 w 123882"/>
                <a:gd name="connsiteY10" fmla="*/ 9015 h 8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82" h="80107">
                  <a:moveTo>
                    <a:pt x="90277" y="691"/>
                  </a:moveTo>
                  <a:cubicBezTo>
                    <a:pt x="99325" y="-5448"/>
                    <a:pt x="105787" y="31388"/>
                    <a:pt x="105787" y="31388"/>
                  </a:cubicBezTo>
                  <a:lnTo>
                    <a:pt x="123882" y="60858"/>
                  </a:lnTo>
                  <a:cubicBezTo>
                    <a:pt x="123882" y="60858"/>
                    <a:pt x="108372" y="97694"/>
                    <a:pt x="90277" y="69453"/>
                  </a:cubicBezTo>
                  <a:cubicBezTo>
                    <a:pt x="90277" y="69453"/>
                    <a:pt x="81230" y="8059"/>
                    <a:pt x="90277" y="691"/>
                  </a:cubicBezTo>
                  <a:close/>
                  <a:moveTo>
                    <a:pt x="37918" y="43"/>
                  </a:moveTo>
                  <a:lnTo>
                    <a:pt x="74478" y="12860"/>
                  </a:lnTo>
                  <a:cubicBezTo>
                    <a:pt x="66914" y="30803"/>
                    <a:pt x="36657" y="23113"/>
                    <a:pt x="36657" y="23113"/>
                  </a:cubicBezTo>
                  <a:lnTo>
                    <a:pt x="11443" y="37211"/>
                  </a:lnTo>
                  <a:cubicBezTo>
                    <a:pt x="11443" y="37211"/>
                    <a:pt x="97" y="30803"/>
                    <a:pt x="97" y="26958"/>
                  </a:cubicBezTo>
                  <a:cubicBezTo>
                    <a:pt x="-1164" y="21831"/>
                    <a:pt x="10182" y="9015"/>
                    <a:pt x="10182" y="9015"/>
                  </a:cubicBez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3" name="Freeform 87">
              <a:extLst>
                <a:ext uri="{FF2B5EF4-FFF2-40B4-BE49-F238E27FC236}">
                  <a16:creationId xmlns:a16="http://schemas.microsoft.com/office/drawing/2014/main" id="{F251E614-8647-1700-A32D-293E3FF98A6D}"/>
                </a:ext>
              </a:extLst>
            </p:cNvPr>
            <p:cNvSpPr>
              <a:spLocks noChangeArrowheads="1"/>
            </p:cNvSpPr>
            <p:nvPr/>
          </p:nvSpPr>
          <p:spPr bwMode="auto">
            <a:xfrm>
              <a:off x="15881830" y="10655610"/>
              <a:ext cx="111223" cy="515025"/>
            </a:xfrm>
            <a:custGeom>
              <a:avLst/>
              <a:gdLst>
                <a:gd name="connsiteX0" fmla="*/ 1316 w 111223"/>
                <a:gd name="connsiteY0" fmla="*/ 0 h 515025"/>
                <a:gd name="connsiteX1" fmla="*/ 111223 w 111223"/>
                <a:gd name="connsiteY1" fmla="*/ 432038 h 515025"/>
                <a:gd name="connsiteX2" fmla="*/ 99388 w 111223"/>
                <a:gd name="connsiteY2" fmla="*/ 515025 h 515025"/>
                <a:gd name="connsiteX3" fmla="*/ 0 w 111223"/>
                <a:gd name="connsiteY3" fmla="*/ 113861 h 515025"/>
              </a:gdLst>
              <a:ahLst/>
              <a:cxnLst>
                <a:cxn ang="0">
                  <a:pos x="connsiteX0" y="connsiteY0"/>
                </a:cxn>
                <a:cxn ang="0">
                  <a:pos x="connsiteX1" y="connsiteY1"/>
                </a:cxn>
                <a:cxn ang="0">
                  <a:pos x="connsiteX2" y="connsiteY2"/>
                </a:cxn>
                <a:cxn ang="0">
                  <a:pos x="connsiteX3" y="connsiteY3"/>
                </a:cxn>
              </a:cxnLst>
              <a:rect l="l" t="t" r="r" b="b"/>
              <a:pathLst>
                <a:path w="111223" h="515025">
                  <a:moveTo>
                    <a:pt x="1316" y="0"/>
                  </a:moveTo>
                  <a:lnTo>
                    <a:pt x="111223" y="432038"/>
                  </a:lnTo>
                  <a:lnTo>
                    <a:pt x="99388" y="515025"/>
                  </a:lnTo>
                  <a:cubicBezTo>
                    <a:pt x="31574" y="358291"/>
                    <a:pt x="6377" y="220838"/>
                    <a:pt x="0" y="113861"/>
                  </a:cubicBezTo>
                  <a:close/>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4" name="Freeform 88">
              <a:extLst>
                <a:ext uri="{FF2B5EF4-FFF2-40B4-BE49-F238E27FC236}">
                  <a16:creationId xmlns:a16="http://schemas.microsoft.com/office/drawing/2014/main" id="{62B5F0A8-23ED-8007-875E-099576A33E41}"/>
                </a:ext>
              </a:extLst>
            </p:cNvPr>
            <p:cNvSpPr>
              <a:spLocks noChangeArrowheads="1"/>
            </p:cNvSpPr>
            <p:nvPr/>
          </p:nvSpPr>
          <p:spPr bwMode="auto">
            <a:xfrm>
              <a:off x="20020304" y="11369631"/>
              <a:ext cx="1102820" cy="619457"/>
            </a:xfrm>
            <a:custGeom>
              <a:avLst/>
              <a:gdLst>
                <a:gd name="connsiteX0" fmla="*/ 0 w 1102820"/>
                <a:gd name="connsiteY0" fmla="*/ 0 h 619457"/>
                <a:gd name="connsiteX1" fmla="*/ 1097366 w 1102820"/>
                <a:gd name="connsiteY1" fmla="*/ 0 h 619457"/>
                <a:gd name="connsiteX2" fmla="*/ 1097366 w 1102820"/>
                <a:gd name="connsiteY2" fmla="*/ 54927 h 619457"/>
                <a:gd name="connsiteX3" fmla="*/ 1102820 w 1102820"/>
                <a:gd name="connsiteY3" fmla="*/ 54927 h 619457"/>
                <a:gd name="connsiteX4" fmla="*/ 1102820 w 1102820"/>
                <a:gd name="connsiteY4" fmla="*/ 619457 h 619457"/>
                <a:gd name="connsiteX5" fmla="*/ 1021710 w 1102820"/>
                <a:gd name="connsiteY5" fmla="*/ 619457 h 619457"/>
                <a:gd name="connsiteX6" fmla="*/ 1021710 w 1102820"/>
                <a:gd name="connsiteY6" fmla="*/ 92135 h 619457"/>
                <a:gd name="connsiteX7" fmla="*/ 311894 w 1102820"/>
                <a:gd name="connsiteY7" fmla="*/ 92135 h 619457"/>
                <a:gd name="connsiteX8" fmla="*/ 311894 w 1102820"/>
                <a:gd name="connsiteY8" fmla="*/ 448146 h 619457"/>
                <a:gd name="connsiteX9" fmla="*/ 311894 w 1102820"/>
                <a:gd name="connsiteY9" fmla="*/ 570029 h 619457"/>
                <a:gd name="connsiteX10" fmla="*/ 241694 w 1102820"/>
                <a:gd name="connsiteY10" fmla="*/ 570029 h 619457"/>
                <a:gd name="connsiteX11" fmla="*/ 241694 w 1102820"/>
                <a:gd name="connsiteY11" fmla="*/ 92135 h 619457"/>
                <a:gd name="connsiteX12" fmla="*/ 75686 w 1102820"/>
                <a:gd name="connsiteY12" fmla="*/ 92135 h 619457"/>
                <a:gd name="connsiteX13" fmla="*/ 75686 w 1102820"/>
                <a:gd name="connsiteY13" fmla="*/ 619457 h 619457"/>
                <a:gd name="connsiteX14" fmla="*/ 2 w 1102820"/>
                <a:gd name="connsiteY14" fmla="*/ 619457 h 619457"/>
                <a:gd name="connsiteX15" fmla="*/ 2 w 1102820"/>
                <a:gd name="connsiteY15" fmla="*/ 92135 h 619457"/>
                <a:gd name="connsiteX16" fmla="*/ 0 w 1102820"/>
                <a:gd name="connsiteY16" fmla="*/ 92135 h 61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820" h="619457">
                  <a:moveTo>
                    <a:pt x="0" y="0"/>
                  </a:moveTo>
                  <a:lnTo>
                    <a:pt x="1097366" y="0"/>
                  </a:lnTo>
                  <a:lnTo>
                    <a:pt x="1097366" y="54927"/>
                  </a:lnTo>
                  <a:lnTo>
                    <a:pt x="1102820" y="54927"/>
                  </a:lnTo>
                  <a:lnTo>
                    <a:pt x="1102820" y="619457"/>
                  </a:lnTo>
                  <a:lnTo>
                    <a:pt x="1021710" y="619457"/>
                  </a:lnTo>
                  <a:lnTo>
                    <a:pt x="1021710" y="92135"/>
                  </a:lnTo>
                  <a:lnTo>
                    <a:pt x="311894" y="92135"/>
                  </a:lnTo>
                  <a:lnTo>
                    <a:pt x="311894" y="448146"/>
                  </a:lnTo>
                  <a:lnTo>
                    <a:pt x="311894" y="570029"/>
                  </a:lnTo>
                  <a:lnTo>
                    <a:pt x="241694" y="570029"/>
                  </a:lnTo>
                  <a:lnTo>
                    <a:pt x="241694" y="92135"/>
                  </a:lnTo>
                  <a:lnTo>
                    <a:pt x="75686" y="92135"/>
                  </a:lnTo>
                  <a:lnTo>
                    <a:pt x="75686" y="619457"/>
                  </a:lnTo>
                  <a:lnTo>
                    <a:pt x="2" y="619457"/>
                  </a:lnTo>
                  <a:lnTo>
                    <a:pt x="2" y="92135"/>
                  </a:lnTo>
                  <a:lnTo>
                    <a:pt x="0" y="92135"/>
                  </a:ln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5" name="Freeform 89">
              <a:extLst>
                <a:ext uri="{FF2B5EF4-FFF2-40B4-BE49-F238E27FC236}">
                  <a16:creationId xmlns:a16="http://schemas.microsoft.com/office/drawing/2014/main" id="{9D848D56-C269-0163-7A23-FFD050B38F6D}"/>
                </a:ext>
              </a:extLst>
            </p:cNvPr>
            <p:cNvSpPr>
              <a:spLocks noChangeArrowheads="1"/>
            </p:cNvSpPr>
            <p:nvPr/>
          </p:nvSpPr>
          <p:spPr bwMode="auto">
            <a:xfrm>
              <a:off x="20338905" y="11291802"/>
              <a:ext cx="1003942" cy="691803"/>
            </a:xfrm>
            <a:custGeom>
              <a:avLst/>
              <a:gdLst>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998496 w 1003942"/>
                <a:gd name="connsiteY4" fmla="*/ 0 h 696375"/>
                <a:gd name="connsiteX5" fmla="*/ 998496 w 1003942"/>
                <a:gd name="connsiteY5" fmla="*/ 57019 h 696375"/>
                <a:gd name="connsiteX6" fmla="*/ 1003942 w 1003942"/>
                <a:gd name="connsiteY6" fmla="*/ 54931 h 696375"/>
                <a:gd name="connsiteX7" fmla="*/ 1003942 w 1003942"/>
                <a:gd name="connsiteY7" fmla="*/ 484010 h 696375"/>
                <a:gd name="connsiteX8" fmla="*/ 1003942 w 1003942"/>
                <a:gd name="connsiteY8" fmla="*/ 614600 h 696375"/>
                <a:gd name="connsiteX9" fmla="*/ 922832 w 1003942"/>
                <a:gd name="connsiteY9" fmla="*/ 646936 h 696375"/>
                <a:gd name="connsiteX10" fmla="*/ 922832 w 1003942"/>
                <a:gd name="connsiteY10" fmla="*/ 120746 h 696375"/>
                <a:gd name="connsiteX11" fmla="*/ 861122 w 1003942"/>
                <a:gd name="connsiteY11" fmla="*/ 143985 h 696375"/>
                <a:gd name="connsiteX12" fmla="*/ 861122 w 1003942"/>
                <a:gd name="connsiteY12" fmla="*/ 534693 h 696375"/>
                <a:gd name="connsiteX13" fmla="*/ 861122 w 1003942"/>
                <a:gd name="connsiteY13" fmla="*/ 665283 h 696375"/>
                <a:gd name="connsiteX14" fmla="*/ 780014 w 1003942"/>
                <a:gd name="connsiteY14" fmla="*/ 696375 h 696375"/>
                <a:gd name="connsiteX15" fmla="*/ 780014 w 1003942"/>
                <a:gd name="connsiteY15" fmla="*/ 174529 h 696375"/>
                <a:gd name="connsiteX16" fmla="*/ 780010 w 1003942"/>
                <a:gd name="connsiteY16" fmla="*/ 174530 h 696375"/>
                <a:gd name="connsiteX17" fmla="*/ 780010 w 1003942"/>
                <a:gd name="connsiteY17" fmla="*/ 82279 h 696375"/>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0 w 1003942"/>
                <a:gd name="connsiteY4" fmla="*/ 174536 h 696375"/>
                <a:gd name="connsiteX5" fmla="*/ 998496 w 1003942"/>
                <a:gd name="connsiteY5" fmla="*/ 0 h 696375"/>
                <a:gd name="connsiteX6" fmla="*/ 998496 w 1003942"/>
                <a:gd name="connsiteY6" fmla="*/ 57019 h 696375"/>
                <a:gd name="connsiteX7" fmla="*/ 1003942 w 1003942"/>
                <a:gd name="connsiteY7" fmla="*/ 484010 h 696375"/>
                <a:gd name="connsiteX8" fmla="*/ 1003942 w 1003942"/>
                <a:gd name="connsiteY8" fmla="*/ 614600 h 696375"/>
                <a:gd name="connsiteX9" fmla="*/ 922832 w 1003942"/>
                <a:gd name="connsiteY9" fmla="*/ 646936 h 696375"/>
                <a:gd name="connsiteX10" fmla="*/ 922832 w 1003942"/>
                <a:gd name="connsiteY10" fmla="*/ 120746 h 696375"/>
                <a:gd name="connsiteX11" fmla="*/ 861122 w 1003942"/>
                <a:gd name="connsiteY11" fmla="*/ 143985 h 696375"/>
                <a:gd name="connsiteX12" fmla="*/ 861122 w 1003942"/>
                <a:gd name="connsiteY12" fmla="*/ 534693 h 696375"/>
                <a:gd name="connsiteX13" fmla="*/ 861122 w 1003942"/>
                <a:gd name="connsiteY13" fmla="*/ 665283 h 696375"/>
                <a:gd name="connsiteX14" fmla="*/ 780014 w 1003942"/>
                <a:gd name="connsiteY14" fmla="*/ 696375 h 696375"/>
                <a:gd name="connsiteX15" fmla="*/ 780014 w 1003942"/>
                <a:gd name="connsiteY15" fmla="*/ 174529 h 696375"/>
                <a:gd name="connsiteX16" fmla="*/ 780010 w 1003942"/>
                <a:gd name="connsiteY16" fmla="*/ 174530 h 696375"/>
                <a:gd name="connsiteX17" fmla="*/ 780010 w 1003942"/>
                <a:gd name="connsiteY17" fmla="*/ 82279 h 696375"/>
                <a:gd name="connsiteX18" fmla="*/ 998496 w 1003942"/>
                <a:gd name="connsiteY18" fmla="*/ 0 h 696375"/>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0 w 1003942"/>
                <a:gd name="connsiteY4" fmla="*/ 174536 h 696375"/>
                <a:gd name="connsiteX5" fmla="*/ 998496 w 1003942"/>
                <a:gd name="connsiteY5" fmla="*/ 0 h 696375"/>
                <a:gd name="connsiteX6" fmla="*/ 1003942 w 1003942"/>
                <a:gd name="connsiteY6" fmla="*/ 484010 h 696375"/>
                <a:gd name="connsiteX7" fmla="*/ 1003942 w 1003942"/>
                <a:gd name="connsiteY7" fmla="*/ 614600 h 696375"/>
                <a:gd name="connsiteX8" fmla="*/ 922832 w 1003942"/>
                <a:gd name="connsiteY8" fmla="*/ 646936 h 696375"/>
                <a:gd name="connsiteX9" fmla="*/ 922832 w 1003942"/>
                <a:gd name="connsiteY9" fmla="*/ 120746 h 696375"/>
                <a:gd name="connsiteX10" fmla="*/ 861122 w 1003942"/>
                <a:gd name="connsiteY10" fmla="*/ 143985 h 696375"/>
                <a:gd name="connsiteX11" fmla="*/ 861122 w 1003942"/>
                <a:gd name="connsiteY11" fmla="*/ 534693 h 696375"/>
                <a:gd name="connsiteX12" fmla="*/ 861122 w 1003942"/>
                <a:gd name="connsiteY12" fmla="*/ 665283 h 696375"/>
                <a:gd name="connsiteX13" fmla="*/ 780014 w 1003942"/>
                <a:gd name="connsiteY13" fmla="*/ 696375 h 696375"/>
                <a:gd name="connsiteX14" fmla="*/ 780014 w 1003942"/>
                <a:gd name="connsiteY14" fmla="*/ 174529 h 696375"/>
                <a:gd name="connsiteX15" fmla="*/ 780010 w 1003942"/>
                <a:gd name="connsiteY15" fmla="*/ 174530 h 696375"/>
                <a:gd name="connsiteX16" fmla="*/ 780010 w 1003942"/>
                <a:gd name="connsiteY16" fmla="*/ 82279 h 696375"/>
                <a:gd name="connsiteX17" fmla="*/ 998496 w 1003942"/>
                <a:gd name="connsiteY17" fmla="*/ 0 h 696375"/>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479438 h 691803"/>
                <a:gd name="connsiteX7" fmla="*/ 1003942 w 1003942"/>
                <a:gd name="connsiteY7" fmla="*/ 610028 h 691803"/>
                <a:gd name="connsiteX8" fmla="*/ 922832 w 1003942"/>
                <a:gd name="connsiteY8" fmla="*/ 642364 h 691803"/>
                <a:gd name="connsiteX9" fmla="*/ 922832 w 1003942"/>
                <a:gd name="connsiteY9" fmla="*/ 116174 h 691803"/>
                <a:gd name="connsiteX10" fmla="*/ 861122 w 1003942"/>
                <a:gd name="connsiteY10" fmla="*/ 139413 h 691803"/>
                <a:gd name="connsiteX11" fmla="*/ 861122 w 1003942"/>
                <a:gd name="connsiteY11" fmla="*/ 530121 h 691803"/>
                <a:gd name="connsiteX12" fmla="*/ 861122 w 1003942"/>
                <a:gd name="connsiteY12" fmla="*/ 660711 h 691803"/>
                <a:gd name="connsiteX13" fmla="*/ 780014 w 1003942"/>
                <a:gd name="connsiteY13" fmla="*/ 691803 h 691803"/>
                <a:gd name="connsiteX14" fmla="*/ 780014 w 1003942"/>
                <a:gd name="connsiteY14" fmla="*/ 169957 h 691803"/>
                <a:gd name="connsiteX15" fmla="*/ 780010 w 1003942"/>
                <a:gd name="connsiteY15" fmla="*/ 169958 h 691803"/>
                <a:gd name="connsiteX16" fmla="*/ 780010 w 1003942"/>
                <a:gd name="connsiteY16" fmla="*/ 77707 h 691803"/>
                <a:gd name="connsiteX17" fmla="*/ 998496 w 1003942"/>
                <a:gd name="connsiteY17"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479438 h 691803"/>
                <a:gd name="connsiteX7" fmla="*/ 1003942 w 1003942"/>
                <a:gd name="connsiteY7" fmla="*/ 610028 h 691803"/>
                <a:gd name="connsiteX8" fmla="*/ 922832 w 1003942"/>
                <a:gd name="connsiteY8" fmla="*/ 642364 h 691803"/>
                <a:gd name="connsiteX9" fmla="*/ 922832 w 1003942"/>
                <a:gd name="connsiteY9" fmla="*/ 116174 h 691803"/>
                <a:gd name="connsiteX10" fmla="*/ 861122 w 1003942"/>
                <a:gd name="connsiteY10" fmla="*/ 139413 h 691803"/>
                <a:gd name="connsiteX11" fmla="*/ 861122 w 1003942"/>
                <a:gd name="connsiteY11" fmla="*/ 660711 h 691803"/>
                <a:gd name="connsiteX12" fmla="*/ 780014 w 1003942"/>
                <a:gd name="connsiteY12" fmla="*/ 691803 h 691803"/>
                <a:gd name="connsiteX13" fmla="*/ 780014 w 1003942"/>
                <a:gd name="connsiteY13" fmla="*/ 169957 h 691803"/>
                <a:gd name="connsiteX14" fmla="*/ 780010 w 1003942"/>
                <a:gd name="connsiteY14" fmla="*/ 169958 h 691803"/>
                <a:gd name="connsiteX15" fmla="*/ 780010 w 1003942"/>
                <a:gd name="connsiteY15" fmla="*/ 77707 h 691803"/>
                <a:gd name="connsiteX16" fmla="*/ 998496 w 1003942"/>
                <a:gd name="connsiteY16" fmla="*/ 0 h 691803"/>
                <a:gd name="connsiteX0" fmla="*/ 0 w 1020283"/>
                <a:gd name="connsiteY0" fmla="*/ 169964 h 691803"/>
                <a:gd name="connsiteX1" fmla="*/ 75622 w 1020283"/>
                <a:gd name="connsiteY1" fmla="*/ 169964 h 691803"/>
                <a:gd name="connsiteX2" fmla="*/ 75622 w 1020283"/>
                <a:gd name="connsiteY2" fmla="*/ 608161 h 691803"/>
                <a:gd name="connsiteX3" fmla="*/ 0 w 1020283"/>
                <a:gd name="connsiteY3" fmla="*/ 647865 h 691803"/>
                <a:gd name="connsiteX4" fmla="*/ 0 w 1020283"/>
                <a:gd name="connsiteY4" fmla="*/ 169964 h 691803"/>
                <a:gd name="connsiteX5" fmla="*/ 998496 w 1020283"/>
                <a:gd name="connsiteY5" fmla="*/ 0 h 691803"/>
                <a:gd name="connsiteX6" fmla="*/ 1003942 w 1020283"/>
                <a:gd name="connsiteY6" fmla="*/ 610028 h 691803"/>
                <a:gd name="connsiteX7" fmla="*/ 922832 w 1020283"/>
                <a:gd name="connsiteY7" fmla="*/ 642364 h 691803"/>
                <a:gd name="connsiteX8" fmla="*/ 922832 w 1020283"/>
                <a:gd name="connsiteY8" fmla="*/ 116174 h 691803"/>
                <a:gd name="connsiteX9" fmla="*/ 861122 w 1020283"/>
                <a:gd name="connsiteY9" fmla="*/ 139413 h 691803"/>
                <a:gd name="connsiteX10" fmla="*/ 861122 w 1020283"/>
                <a:gd name="connsiteY10" fmla="*/ 660711 h 691803"/>
                <a:gd name="connsiteX11" fmla="*/ 780014 w 1020283"/>
                <a:gd name="connsiteY11" fmla="*/ 691803 h 691803"/>
                <a:gd name="connsiteX12" fmla="*/ 780014 w 1020283"/>
                <a:gd name="connsiteY12" fmla="*/ 169957 h 691803"/>
                <a:gd name="connsiteX13" fmla="*/ 780010 w 1020283"/>
                <a:gd name="connsiteY13" fmla="*/ 169958 h 691803"/>
                <a:gd name="connsiteX14" fmla="*/ 780010 w 1020283"/>
                <a:gd name="connsiteY14" fmla="*/ 77707 h 691803"/>
                <a:gd name="connsiteX15" fmla="*/ 998496 w 1020283"/>
                <a:gd name="connsiteY15" fmla="*/ 0 h 691803"/>
                <a:gd name="connsiteX0" fmla="*/ 0 w 1007902"/>
                <a:gd name="connsiteY0" fmla="*/ 169964 h 691803"/>
                <a:gd name="connsiteX1" fmla="*/ 75622 w 1007902"/>
                <a:gd name="connsiteY1" fmla="*/ 169964 h 691803"/>
                <a:gd name="connsiteX2" fmla="*/ 75622 w 1007902"/>
                <a:gd name="connsiteY2" fmla="*/ 608161 h 691803"/>
                <a:gd name="connsiteX3" fmla="*/ 0 w 1007902"/>
                <a:gd name="connsiteY3" fmla="*/ 647865 h 691803"/>
                <a:gd name="connsiteX4" fmla="*/ 0 w 1007902"/>
                <a:gd name="connsiteY4" fmla="*/ 169964 h 691803"/>
                <a:gd name="connsiteX5" fmla="*/ 998496 w 1007902"/>
                <a:gd name="connsiteY5" fmla="*/ 0 h 691803"/>
                <a:gd name="connsiteX6" fmla="*/ 1003942 w 1007902"/>
                <a:gd name="connsiteY6" fmla="*/ 610028 h 691803"/>
                <a:gd name="connsiteX7" fmla="*/ 922832 w 1007902"/>
                <a:gd name="connsiteY7" fmla="*/ 642364 h 691803"/>
                <a:gd name="connsiteX8" fmla="*/ 922832 w 1007902"/>
                <a:gd name="connsiteY8" fmla="*/ 116174 h 691803"/>
                <a:gd name="connsiteX9" fmla="*/ 861122 w 1007902"/>
                <a:gd name="connsiteY9" fmla="*/ 139413 h 691803"/>
                <a:gd name="connsiteX10" fmla="*/ 861122 w 1007902"/>
                <a:gd name="connsiteY10" fmla="*/ 660711 h 691803"/>
                <a:gd name="connsiteX11" fmla="*/ 780014 w 1007902"/>
                <a:gd name="connsiteY11" fmla="*/ 691803 h 691803"/>
                <a:gd name="connsiteX12" fmla="*/ 780014 w 1007902"/>
                <a:gd name="connsiteY12" fmla="*/ 169957 h 691803"/>
                <a:gd name="connsiteX13" fmla="*/ 780010 w 1007902"/>
                <a:gd name="connsiteY13" fmla="*/ 169958 h 691803"/>
                <a:gd name="connsiteX14" fmla="*/ 780010 w 1007902"/>
                <a:gd name="connsiteY14" fmla="*/ 77707 h 691803"/>
                <a:gd name="connsiteX15" fmla="*/ 998496 w 100790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3942" h="691803">
                  <a:moveTo>
                    <a:pt x="0" y="169964"/>
                  </a:moveTo>
                  <a:lnTo>
                    <a:pt x="75622" y="169964"/>
                  </a:lnTo>
                  <a:lnTo>
                    <a:pt x="75622" y="608161"/>
                  </a:lnTo>
                  <a:lnTo>
                    <a:pt x="0" y="647865"/>
                  </a:lnTo>
                  <a:lnTo>
                    <a:pt x="0" y="169964"/>
                  </a:lnTo>
                  <a:close/>
                  <a:moveTo>
                    <a:pt x="998496" y="0"/>
                  </a:moveTo>
                  <a:cubicBezTo>
                    <a:pt x="999242" y="152728"/>
                    <a:pt x="1002837" y="246935"/>
                    <a:pt x="1003942" y="610028"/>
                  </a:cubicBezTo>
                  <a:lnTo>
                    <a:pt x="922832" y="642364"/>
                  </a:lnTo>
                  <a:lnTo>
                    <a:pt x="922832" y="116174"/>
                  </a:lnTo>
                  <a:lnTo>
                    <a:pt x="861122" y="139413"/>
                  </a:lnTo>
                  <a:lnTo>
                    <a:pt x="861122" y="660711"/>
                  </a:lnTo>
                  <a:lnTo>
                    <a:pt x="780014" y="691803"/>
                  </a:lnTo>
                  <a:lnTo>
                    <a:pt x="780014" y="169957"/>
                  </a:lnTo>
                  <a:cubicBezTo>
                    <a:pt x="780013" y="169957"/>
                    <a:pt x="780011" y="169958"/>
                    <a:pt x="780010" y="169958"/>
                  </a:cubicBezTo>
                  <a:lnTo>
                    <a:pt x="780010" y="77707"/>
                  </a:lnTo>
                  <a:lnTo>
                    <a:pt x="998496" y="0"/>
                  </a:ln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6" name="Freeform 107">
              <a:extLst>
                <a:ext uri="{FF2B5EF4-FFF2-40B4-BE49-F238E27FC236}">
                  <a16:creationId xmlns:a16="http://schemas.microsoft.com/office/drawing/2014/main" id="{D0A55C23-2037-C590-5413-78A516F73659}"/>
                </a:ext>
              </a:extLst>
            </p:cNvPr>
            <p:cNvSpPr>
              <a:spLocks noChangeArrowheads="1"/>
            </p:cNvSpPr>
            <p:nvPr/>
          </p:nvSpPr>
          <p:spPr bwMode="auto">
            <a:xfrm>
              <a:off x="20020305" y="11287234"/>
              <a:ext cx="1323826" cy="82397"/>
            </a:xfrm>
            <a:custGeom>
              <a:avLst/>
              <a:gdLst>
                <a:gd name="T0" fmla="*/ 1060 w 1061"/>
                <a:gd name="T1" fmla="*/ 0 h 67"/>
                <a:gd name="T2" fmla="*/ 176 w 1061"/>
                <a:gd name="T3" fmla="*/ 0 h 67"/>
                <a:gd name="T4" fmla="*/ 0 w 1061"/>
                <a:gd name="T5" fmla="*/ 66 h 67"/>
                <a:gd name="T6" fmla="*/ 883 w 1061"/>
                <a:gd name="T7" fmla="*/ 66 h 67"/>
                <a:gd name="T8" fmla="*/ 1060 w 1061"/>
                <a:gd name="T9" fmla="*/ 0 h 67"/>
              </a:gdLst>
              <a:ahLst/>
              <a:cxnLst>
                <a:cxn ang="0">
                  <a:pos x="T0" y="T1"/>
                </a:cxn>
                <a:cxn ang="0">
                  <a:pos x="T2" y="T3"/>
                </a:cxn>
                <a:cxn ang="0">
                  <a:pos x="T4" y="T5"/>
                </a:cxn>
                <a:cxn ang="0">
                  <a:pos x="T6" y="T7"/>
                </a:cxn>
                <a:cxn ang="0">
                  <a:pos x="T8" y="T9"/>
                </a:cxn>
              </a:cxnLst>
              <a:rect l="0" t="0" r="r" b="b"/>
              <a:pathLst>
                <a:path w="1061" h="67">
                  <a:moveTo>
                    <a:pt x="1060" y="0"/>
                  </a:moveTo>
                  <a:lnTo>
                    <a:pt x="176" y="0"/>
                  </a:lnTo>
                  <a:lnTo>
                    <a:pt x="0" y="66"/>
                  </a:lnTo>
                  <a:lnTo>
                    <a:pt x="883" y="66"/>
                  </a:lnTo>
                  <a:lnTo>
                    <a:pt x="1060" y="0"/>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7" name="Freeform 108">
              <a:extLst>
                <a:ext uri="{FF2B5EF4-FFF2-40B4-BE49-F238E27FC236}">
                  <a16:creationId xmlns:a16="http://schemas.microsoft.com/office/drawing/2014/main" id="{AF01FED4-4692-60B6-897F-DC71F16472C4}"/>
                </a:ext>
              </a:extLst>
            </p:cNvPr>
            <p:cNvSpPr>
              <a:spLocks noChangeArrowheads="1"/>
            </p:cNvSpPr>
            <p:nvPr/>
          </p:nvSpPr>
          <p:spPr bwMode="auto">
            <a:xfrm>
              <a:off x="21025538" y="10974128"/>
              <a:ext cx="137324" cy="131833"/>
            </a:xfrm>
            <a:custGeom>
              <a:avLst/>
              <a:gdLst>
                <a:gd name="T0" fmla="*/ 111 w 112"/>
                <a:gd name="T1" fmla="*/ 63 h 108"/>
                <a:gd name="T2" fmla="*/ 37 w 112"/>
                <a:gd name="T3" fmla="*/ 107 h 108"/>
                <a:gd name="T4" fmla="*/ 0 w 112"/>
                <a:gd name="T5" fmla="*/ 44 h 108"/>
                <a:gd name="T6" fmla="*/ 74 w 112"/>
                <a:gd name="T7" fmla="*/ 0 h 108"/>
                <a:gd name="T8" fmla="*/ 111 w 112"/>
                <a:gd name="T9" fmla="*/ 63 h 108"/>
              </a:gdLst>
              <a:ahLst/>
              <a:cxnLst>
                <a:cxn ang="0">
                  <a:pos x="T0" y="T1"/>
                </a:cxn>
                <a:cxn ang="0">
                  <a:pos x="T2" y="T3"/>
                </a:cxn>
                <a:cxn ang="0">
                  <a:pos x="T4" y="T5"/>
                </a:cxn>
                <a:cxn ang="0">
                  <a:pos x="T6" y="T7"/>
                </a:cxn>
                <a:cxn ang="0">
                  <a:pos x="T8" y="T9"/>
                </a:cxn>
              </a:cxnLst>
              <a:rect l="0" t="0" r="r" b="b"/>
              <a:pathLst>
                <a:path w="112" h="108">
                  <a:moveTo>
                    <a:pt x="111" y="63"/>
                  </a:moveTo>
                  <a:lnTo>
                    <a:pt x="37" y="107"/>
                  </a:lnTo>
                  <a:lnTo>
                    <a:pt x="0" y="44"/>
                  </a:lnTo>
                  <a:lnTo>
                    <a:pt x="74" y="0"/>
                  </a:lnTo>
                  <a:lnTo>
                    <a:pt x="111" y="6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8" name="Freeform 109">
              <a:extLst>
                <a:ext uri="{FF2B5EF4-FFF2-40B4-BE49-F238E27FC236}">
                  <a16:creationId xmlns:a16="http://schemas.microsoft.com/office/drawing/2014/main" id="{00318F31-AC52-1FAD-E69F-07E9BD542024}"/>
                </a:ext>
              </a:extLst>
            </p:cNvPr>
            <p:cNvSpPr>
              <a:spLocks noChangeArrowheads="1"/>
            </p:cNvSpPr>
            <p:nvPr/>
          </p:nvSpPr>
          <p:spPr bwMode="auto">
            <a:xfrm>
              <a:off x="20959618" y="11051035"/>
              <a:ext cx="258171" cy="230708"/>
            </a:xfrm>
            <a:custGeom>
              <a:avLst/>
              <a:gdLst>
                <a:gd name="T0" fmla="*/ 165 w 206"/>
                <a:gd name="T1" fmla="*/ 0 h 187"/>
                <a:gd name="T2" fmla="*/ 91 w 206"/>
                <a:gd name="T3" fmla="*/ 44 h 187"/>
                <a:gd name="T4" fmla="*/ 91 w 206"/>
                <a:gd name="T5" fmla="*/ 44 h 187"/>
                <a:gd name="T6" fmla="*/ 51 w 206"/>
                <a:gd name="T7" fmla="*/ 106 h 187"/>
                <a:gd name="T8" fmla="*/ 51 w 206"/>
                <a:gd name="T9" fmla="*/ 106 h 187"/>
                <a:gd name="T10" fmla="*/ 16 w 206"/>
                <a:gd name="T11" fmla="*/ 141 h 187"/>
                <a:gd name="T12" fmla="*/ 16 w 206"/>
                <a:gd name="T13" fmla="*/ 141 h 187"/>
                <a:gd name="T14" fmla="*/ 7 w 206"/>
                <a:gd name="T15" fmla="*/ 186 h 187"/>
                <a:gd name="T16" fmla="*/ 205 w 206"/>
                <a:gd name="T17" fmla="*/ 67 h 187"/>
                <a:gd name="T18" fmla="*/ 165 w 20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187">
                  <a:moveTo>
                    <a:pt x="165" y="0"/>
                  </a:moveTo>
                  <a:lnTo>
                    <a:pt x="91" y="44"/>
                  </a:lnTo>
                  <a:lnTo>
                    <a:pt x="91" y="44"/>
                  </a:lnTo>
                  <a:cubicBezTo>
                    <a:pt x="91" y="44"/>
                    <a:pt x="70" y="87"/>
                    <a:pt x="51" y="106"/>
                  </a:cubicBezTo>
                  <a:lnTo>
                    <a:pt x="51" y="106"/>
                  </a:lnTo>
                  <a:cubicBezTo>
                    <a:pt x="43" y="115"/>
                    <a:pt x="27" y="129"/>
                    <a:pt x="16" y="141"/>
                  </a:cubicBezTo>
                  <a:lnTo>
                    <a:pt x="16" y="141"/>
                  </a:lnTo>
                  <a:cubicBezTo>
                    <a:pt x="3" y="153"/>
                    <a:pt x="0" y="170"/>
                    <a:pt x="7" y="186"/>
                  </a:cubicBezTo>
                  <a:lnTo>
                    <a:pt x="205" y="67"/>
                  </a:lnTo>
                  <a:lnTo>
                    <a:pt x="165" y="0"/>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9" name="Freeform 112">
              <a:extLst>
                <a:ext uri="{FF2B5EF4-FFF2-40B4-BE49-F238E27FC236}">
                  <a16:creationId xmlns:a16="http://schemas.microsoft.com/office/drawing/2014/main" id="{FA40BB24-0D5E-3000-B505-C6AB093A3DA0}"/>
                </a:ext>
              </a:extLst>
            </p:cNvPr>
            <p:cNvSpPr>
              <a:spLocks noChangeArrowheads="1"/>
            </p:cNvSpPr>
            <p:nvPr/>
          </p:nvSpPr>
          <p:spPr bwMode="auto">
            <a:xfrm>
              <a:off x="20014817" y="8194651"/>
              <a:ext cx="379018" cy="318597"/>
            </a:xfrm>
            <a:custGeom>
              <a:avLst/>
              <a:gdLst>
                <a:gd name="T0" fmla="*/ 55 w 305"/>
                <a:gd name="T1" fmla="*/ 0 h 257"/>
                <a:gd name="T2" fmla="*/ 0 w 305"/>
                <a:gd name="T3" fmla="*/ 0 h 257"/>
                <a:gd name="T4" fmla="*/ 259 w 305"/>
                <a:gd name="T5" fmla="*/ 256 h 257"/>
                <a:gd name="T6" fmla="*/ 259 w 305"/>
                <a:gd name="T7" fmla="*/ 256 h 257"/>
                <a:gd name="T8" fmla="*/ 304 w 305"/>
                <a:gd name="T9" fmla="*/ 175 h 257"/>
                <a:gd name="T10" fmla="*/ 55 w 305"/>
                <a:gd name="T11" fmla="*/ 0 h 257"/>
              </a:gdLst>
              <a:ahLst/>
              <a:cxnLst>
                <a:cxn ang="0">
                  <a:pos x="T0" y="T1"/>
                </a:cxn>
                <a:cxn ang="0">
                  <a:pos x="T2" y="T3"/>
                </a:cxn>
                <a:cxn ang="0">
                  <a:pos x="T4" y="T5"/>
                </a:cxn>
                <a:cxn ang="0">
                  <a:pos x="T6" y="T7"/>
                </a:cxn>
                <a:cxn ang="0">
                  <a:pos x="T8" y="T9"/>
                </a:cxn>
                <a:cxn ang="0">
                  <a:pos x="T10" y="T11"/>
                </a:cxn>
              </a:cxnLst>
              <a:rect l="0" t="0" r="r" b="b"/>
              <a:pathLst>
                <a:path w="305" h="257">
                  <a:moveTo>
                    <a:pt x="55" y="0"/>
                  </a:moveTo>
                  <a:lnTo>
                    <a:pt x="0" y="0"/>
                  </a:lnTo>
                  <a:lnTo>
                    <a:pt x="259" y="256"/>
                  </a:lnTo>
                  <a:lnTo>
                    <a:pt x="259" y="256"/>
                  </a:lnTo>
                  <a:cubicBezTo>
                    <a:pt x="269" y="219"/>
                    <a:pt x="288" y="193"/>
                    <a:pt x="304" y="175"/>
                  </a:cubicBezTo>
                  <a:lnTo>
                    <a:pt x="55" y="0"/>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0" name="Freeform 113">
              <a:extLst>
                <a:ext uri="{FF2B5EF4-FFF2-40B4-BE49-F238E27FC236}">
                  <a16:creationId xmlns:a16="http://schemas.microsoft.com/office/drawing/2014/main" id="{620966C0-0003-089D-C6BA-1762EEE51941}"/>
                </a:ext>
              </a:extLst>
            </p:cNvPr>
            <p:cNvSpPr>
              <a:spLocks noChangeArrowheads="1"/>
            </p:cNvSpPr>
            <p:nvPr/>
          </p:nvSpPr>
          <p:spPr bwMode="auto">
            <a:xfrm>
              <a:off x="20338902" y="8408878"/>
              <a:ext cx="439444" cy="296624"/>
            </a:xfrm>
            <a:custGeom>
              <a:avLst/>
              <a:gdLst>
                <a:gd name="T0" fmla="*/ 350 w 351"/>
                <a:gd name="T1" fmla="*/ 220 h 237"/>
                <a:gd name="T2" fmla="*/ 341 w 351"/>
                <a:gd name="T3" fmla="*/ 207 h 237"/>
                <a:gd name="T4" fmla="*/ 45 w 351"/>
                <a:gd name="T5" fmla="*/ 0 h 237"/>
                <a:gd name="T6" fmla="*/ 45 w 351"/>
                <a:gd name="T7" fmla="*/ 0 h 237"/>
                <a:gd name="T8" fmla="*/ 0 w 351"/>
                <a:gd name="T9" fmla="*/ 81 h 237"/>
                <a:gd name="T10" fmla="*/ 158 w 351"/>
                <a:gd name="T11" fmla="*/ 236 h 237"/>
                <a:gd name="T12" fmla="*/ 350 w 351"/>
                <a:gd name="T13" fmla="*/ 220 h 237"/>
              </a:gdLst>
              <a:ahLst/>
              <a:cxnLst>
                <a:cxn ang="0">
                  <a:pos x="T0" y="T1"/>
                </a:cxn>
                <a:cxn ang="0">
                  <a:pos x="T2" y="T3"/>
                </a:cxn>
                <a:cxn ang="0">
                  <a:pos x="T4" y="T5"/>
                </a:cxn>
                <a:cxn ang="0">
                  <a:pos x="T6" y="T7"/>
                </a:cxn>
                <a:cxn ang="0">
                  <a:pos x="T8" y="T9"/>
                </a:cxn>
                <a:cxn ang="0">
                  <a:pos x="T10" y="T11"/>
                </a:cxn>
                <a:cxn ang="0">
                  <a:pos x="T12" y="T13"/>
                </a:cxn>
              </a:cxnLst>
              <a:rect l="0" t="0" r="r" b="b"/>
              <a:pathLst>
                <a:path w="351" h="237">
                  <a:moveTo>
                    <a:pt x="350" y="220"/>
                  </a:moveTo>
                  <a:lnTo>
                    <a:pt x="341" y="207"/>
                  </a:lnTo>
                  <a:lnTo>
                    <a:pt x="45" y="0"/>
                  </a:lnTo>
                  <a:lnTo>
                    <a:pt x="45" y="0"/>
                  </a:lnTo>
                  <a:cubicBezTo>
                    <a:pt x="29" y="18"/>
                    <a:pt x="10" y="44"/>
                    <a:pt x="0" y="81"/>
                  </a:cubicBezTo>
                  <a:lnTo>
                    <a:pt x="158" y="236"/>
                  </a:lnTo>
                  <a:lnTo>
                    <a:pt x="350" y="220"/>
                  </a:ln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1" name="Freeform 114">
              <a:extLst>
                <a:ext uri="{FF2B5EF4-FFF2-40B4-BE49-F238E27FC236}">
                  <a16:creationId xmlns:a16="http://schemas.microsoft.com/office/drawing/2014/main" id="{24F906FE-062F-7D97-6996-906809EA5D0E}"/>
                </a:ext>
              </a:extLst>
            </p:cNvPr>
            <p:cNvSpPr>
              <a:spLocks noChangeArrowheads="1"/>
            </p:cNvSpPr>
            <p:nvPr/>
          </p:nvSpPr>
          <p:spPr bwMode="auto">
            <a:xfrm>
              <a:off x="20415804" y="8178170"/>
              <a:ext cx="291133" cy="384513"/>
            </a:xfrm>
            <a:custGeom>
              <a:avLst/>
              <a:gdLst>
                <a:gd name="T0" fmla="*/ 227 w 232"/>
                <a:gd name="T1" fmla="*/ 128 h 308"/>
                <a:gd name="T2" fmla="*/ 227 w 232"/>
                <a:gd name="T3" fmla="*/ 128 h 308"/>
                <a:gd name="T4" fmla="*/ 65 w 232"/>
                <a:gd name="T5" fmla="*/ 302 h 308"/>
                <a:gd name="T6" fmla="*/ 65 w 232"/>
                <a:gd name="T7" fmla="*/ 302 h 308"/>
                <a:gd name="T8" fmla="*/ 8 w 232"/>
                <a:gd name="T9" fmla="*/ 118 h 308"/>
                <a:gd name="T10" fmla="*/ 8 w 232"/>
                <a:gd name="T11" fmla="*/ 118 h 308"/>
                <a:gd name="T12" fmla="*/ 129 w 232"/>
                <a:gd name="T13" fmla="*/ 4 h 308"/>
                <a:gd name="T14" fmla="*/ 129 w 232"/>
                <a:gd name="T15" fmla="*/ 4 h 308"/>
                <a:gd name="T16" fmla="*/ 227 w 232"/>
                <a:gd name="T17" fmla="*/ 12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308">
                  <a:moveTo>
                    <a:pt x="227" y="128"/>
                  </a:moveTo>
                  <a:lnTo>
                    <a:pt x="227" y="128"/>
                  </a:lnTo>
                  <a:cubicBezTo>
                    <a:pt x="219" y="257"/>
                    <a:pt x="129" y="307"/>
                    <a:pt x="65" y="302"/>
                  </a:cubicBezTo>
                  <a:lnTo>
                    <a:pt x="65" y="302"/>
                  </a:lnTo>
                  <a:cubicBezTo>
                    <a:pt x="0" y="298"/>
                    <a:pt x="3" y="201"/>
                    <a:pt x="8" y="118"/>
                  </a:cubicBezTo>
                  <a:lnTo>
                    <a:pt x="8" y="118"/>
                  </a:lnTo>
                  <a:cubicBezTo>
                    <a:pt x="14" y="37"/>
                    <a:pt x="65" y="0"/>
                    <a:pt x="129" y="4"/>
                  </a:cubicBezTo>
                  <a:lnTo>
                    <a:pt x="129" y="4"/>
                  </a:lnTo>
                  <a:cubicBezTo>
                    <a:pt x="194" y="8"/>
                    <a:pt x="231" y="63"/>
                    <a:pt x="227" y="128"/>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2" name="Freeform 115">
              <a:extLst>
                <a:ext uri="{FF2B5EF4-FFF2-40B4-BE49-F238E27FC236}">
                  <a16:creationId xmlns:a16="http://schemas.microsoft.com/office/drawing/2014/main" id="{BA969BC2-5D14-08AE-591C-3151821E08C5}"/>
                </a:ext>
              </a:extLst>
            </p:cNvPr>
            <p:cNvSpPr>
              <a:spLocks noChangeArrowheads="1"/>
            </p:cNvSpPr>
            <p:nvPr/>
          </p:nvSpPr>
          <p:spPr bwMode="auto">
            <a:xfrm>
              <a:off x="20377355" y="11138923"/>
              <a:ext cx="109861" cy="93380"/>
            </a:xfrm>
            <a:custGeom>
              <a:avLst/>
              <a:gdLst>
                <a:gd name="T0" fmla="*/ 86 w 87"/>
                <a:gd name="T1" fmla="*/ 73 h 74"/>
                <a:gd name="T2" fmla="*/ 0 w 87"/>
                <a:gd name="T3" fmla="*/ 73 h 74"/>
                <a:gd name="T4" fmla="*/ 0 w 87"/>
                <a:gd name="T5" fmla="*/ 0 h 74"/>
                <a:gd name="T6" fmla="*/ 86 w 87"/>
                <a:gd name="T7" fmla="*/ 0 h 74"/>
                <a:gd name="T8" fmla="*/ 86 w 87"/>
                <a:gd name="T9" fmla="*/ 73 h 74"/>
              </a:gdLst>
              <a:ahLst/>
              <a:cxnLst>
                <a:cxn ang="0">
                  <a:pos x="T0" y="T1"/>
                </a:cxn>
                <a:cxn ang="0">
                  <a:pos x="T2" y="T3"/>
                </a:cxn>
                <a:cxn ang="0">
                  <a:pos x="T4" y="T5"/>
                </a:cxn>
                <a:cxn ang="0">
                  <a:pos x="T6" y="T7"/>
                </a:cxn>
                <a:cxn ang="0">
                  <a:pos x="T8" y="T9"/>
                </a:cxn>
              </a:cxnLst>
              <a:rect l="0" t="0" r="r" b="b"/>
              <a:pathLst>
                <a:path w="87" h="74">
                  <a:moveTo>
                    <a:pt x="86" y="73"/>
                  </a:moveTo>
                  <a:lnTo>
                    <a:pt x="0" y="73"/>
                  </a:lnTo>
                  <a:lnTo>
                    <a:pt x="0" y="0"/>
                  </a:lnTo>
                  <a:lnTo>
                    <a:pt x="86" y="0"/>
                  </a:lnTo>
                  <a:lnTo>
                    <a:pt x="86" y="7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3" name="Freeform 116">
              <a:extLst>
                <a:ext uri="{FF2B5EF4-FFF2-40B4-BE49-F238E27FC236}">
                  <a16:creationId xmlns:a16="http://schemas.microsoft.com/office/drawing/2014/main" id="{E5CACF6E-9CC7-7D94-AC64-E0471816B399}"/>
                </a:ext>
              </a:extLst>
            </p:cNvPr>
            <p:cNvSpPr>
              <a:spLocks noChangeArrowheads="1"/>
            </p:cNvSpPr>
            <p:nvPr/>
          </p:nvSpPr>
          <p:spPr bwMode="auto">
            <a:xfrm>
              <a:off x="20196082" y="11226812"/>
              <a:ext cx="291133" cy="98875"/>
            </a:xfrm>
            <a:custGeom>
              <a:avLst/>
              <a:gdLst>
                <a:gd name="T0" fmla="*/ 232 w 233"/>
                <a:gd name="T1" fmla="*/ 0 h 80"/>
                <a:gd name="T2" fmla="*/ 146 w 233"/>
                <a:gd name="T3" fmla="*/ 0 h 80"/>
                <a:gd name="T4" fmla="*/ 146 w 233"/>
                <a:gd name="T5" fmla="*/ 0 h 80"/>
                <a:gd name="T6" fmla="*/ 79 w 233"/>
                <a:gd name="T7" fmla="*/ 33 h 80"/>
                <a:gd name="T8" fmla="*/ 79 w 233"/>
                <a:gd name="T9" fmla="*/ 33 h 80"/>
                <a:gd name="T10" fmla="*/ 31 w 233"/>
                <a:gd name="T11" fmla="*/ 44 h 80"/>
                <a:gd name="T12" fmla="*/ 31 w 233"/>
                <a:gd name="T13" fmla="*/ 44 h 80"/>
                <a:gd name="T14" fmla="*/ 0 w 233"/>
                <a:gd name="T15" fmla="*/ 79 h 80"/>
                <a:gd name="T16" fmla="*/ 0 w 233"/>
                <a:gd name="T17" fmla="*/ 79 h 80"/>
                <a:gd name="T18" fmla="*/ 232 w 233"/>
                <a:gd name="T19" fmla="*/ 79 h 80"/>
                <a:gd name="T20" fmla="*/ 232 w 233"/>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80">
                  <a:moveTo>
                    <a:pt x="232" y="0"/>
                  </a:moveTo>
                  <a:lnTo>
                    <a:pt x="146" y="0"/>
                  </a:lnTo>
                  <a:lnTo>
                    <a:pt x="146" y="0"/>
                  </a:lnTo>
                  <a:cubicBezTo>
                    <a:pt x="146" y="0"/>
                    <a:pt x="105" y="26"/>
                    <a:pt x="79" y="33"/>
                  </a:cubicBezTo>
                  <a:lnTo>
                    <a:pt x="79" y="33"/>
                  </a:lnTo>
                  <a:cubicBezTo>
                    <a:pt x="67" y="36"/>
                    <a:pt x="47" y="41"/>
                    <a:pt x="31" y="44"/>
                  </a:cubicBezTo>
                  <a:lnTo>
                    <a:pt x="31" y="44"/>
                  </a:lnTo>
                  <a:cubicBezTo>
                    <a:pt x="15" y="48"/>
                    <a:pt x="2" y="62"/>
                    <a:pt x="0" y="79"/>
                  </a:cubicBezTo>
                  <a:lnTo>
                    <a:pt x="0" y="79"/>
                  </a:lnTo>
                  <a:lnTo>
                    <a:pt x="232" y="79"/>
                  </a:lnTo>
                  <a:lnTo>
                    <a:pt x="232" y="0"/>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4" name="Freeform 98">
              <a:extLst>
                <a:ext uri="{FF2B5EF4-FFF2-40B4-BE49-F238E27FC236}">
                  <a16:creationId xmlns:a16="http://schemas.microsoft.com/office/drawing/2014/main" id="{8FA87765-518B-59B2-321F-6DE5D5DA6F85}"/>
                </a:ext>
              </a:extLst>
            </p:cNvPr>
            <p:cNvSpPr>
              <a:spLocks noChangeArrowheads="1"/>
            </p:cNvSpPr>
            <p:nvPr/>
          </p:nvSpPr>
          <p:spPr bwMode="auto">
            <a:xfrm>
              <a:off x="20267496" y="9636651"/>
              <a:ext cx="888622" cy="1532492"/>
            </a:xfrm>
            <a:custGeom>
              <a:avLst/>
              <a:gdLst>
                <a:gd name="connsiteX0" fmla="*/ 187462 w 888622"/>
                <a:gd name="connsiteY0" fmla="*/ 1569 h 1532492"/>
                <a:gd name="connsiteX1" fmla="*/ 301124 w 888622"/>
                <a:gd name="connsiteY1" fmla="*/ 30199 h 1532492"/>
                <a:gd name="connsiteX2" fmla="*/ 341870 w 888622"/>
                <a:gd name="connsiteY2" fmla="*/ 49655 h 1532492"/>
                <a:gd name="connsiteX3" fmla="*/ 368712 w 888622"/>
                <a:gd name="connsiteY3" fmla="*/ 35302 h 1532492"/>
                <a:gd name="connsiteX4" fmla="*/ 600354 w 888622"/>
                <a:gd name="connsiteY4" fmla="*/ 18491 h 1532492"/>
                <a:gd name="connsiteX5" fmla="*/ 600354 w 888622"/>
                <a:gd name="connsiteY5" fmla="*/ 680947 h 1532492"/>
                <a:gd name="connsiteX6" fmla="*/ 888622 w 888622"/>
                <a:gd name="connsiteY6" fmla="*/ 1348383 h 1532492"/>
                <a:gd name="connsiteX7" fmla="*/ 743864 w 888622"/>
                <a:gd name="connsiteY7" fmla="*/ 1405663 h 1532492"/>
                <a:gd name="connsiteX8" fmla="*/ 388210 w 888622"/>
                <a:gd name="connsiteY8" fmla="*/ 807959 h 1532492"/>
                <a:gd name="connsiteX9" fmla="*/ 343284 w 888622"/>
                <a:gd name="connsiteY9" fmla="*/ 677211 h 1532492"/>
                <a:gd name="connsiteX10" fmla="*/ 316128 w 888622"/>
                <a:gd name="connsiteY10" fmla="*/ 447613 h 1532492"/>
                <a:gd name="connsiteX11" fmla="*/ 246884 w 888622"/>
                <a:gd name="connsiteY11" fmla="*/ 724479 h 1532492"/>
                <a:gd name="connsiteX12" fmla="*/ 246884 w 888622"/>
                <a:gd name="connsiteY12" fmla="*/ 1518118 h 1532492"/>
                <a:gd name="connsiteX13" fmla="*/ 82294 w 888622"/>
                <a:gd name="connsiteY13" fmla="*/ 1518118 h 1532492"/>
                <a:gd name="connsiteX14" fmla="*/ 0 w 888622"/>
                <a:gd name="connsiteY14" fmla="*/ 677209 h 1532492"/>
                <a:gd name="connsiteX15" fmla="*/ 47382 w 888622"/>
                <a:gd name="connsiteY15" fmla="*/ 16671 h 1532492"/>
                <a:gd name="connsiteX16" fmla="*/ 187462 w 888622"/>
                <a:gd name="connsiteY16" fmla="*/ 1569 h 153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8622" h="1532492">
                  <a:moveTo>
                    <a:pt x="187462" y="1569"/>
                  </a:moveTo>
                  <a:cubicBezTo>
                    <a:pt x="230362" y="5592"/>
                    <a:pt x="268860" y="16904"/>
                    <a:pt x="301124" y="30199"/>
                  </a:cubicBezTo>
                  <a:lnTo>
                    <a:pt x="341870" y="49655"/>
                  </a:lnTo>
                  <a:lnTo>
                    <a:pt x="368712" y="35302"/>
                  </a:lnTo>
                  <a:cubicBezTo>
                    <a:pt x="427208" y="8218"/>
                    <a:pt x="508634" y="-11394"/>
                    <a:pt x="600354" y="18491"/>
                  </a:cubicBezTo>
                  <a:lnTo>
                    <a:pt x="600354" y="680947"/>
                  </a:lnTo>
                  <a:lnTo>
                    <a:pt x="888622" y="1348383"/>
                  </a:lnTo>
                  <a:cubicBezTo>
                    <a:pt x="888622" y="1348383"/>
                    <a:pt x="805012" y="1413135"/>
                    <a:pt x="743864" y="1405663"/>
                  </a:cubicBezTo>
                  <a:lnTo>
                    <a:pt x="388210" y="807959"/>
                  </a:lnTo>
                  <a:cubicBezTo>
                    <a:pt x="363250" y="768112"/>
                    <a:pt x="348276" y="723284"/>
                    <a:pt x="343284" y="677211"/>
                  </a:cubicBezTo>
                  <a:lnTo>
                    <a:pt x="316128" y="447613"/>
                  </a:lnTo>
                  <a:lnTo>
                    <a:pt x="246884" y="724479"/>
                  </a:lnTo>
                  <a:lnTo>
                    <a:pt x="246884" y="1518118"/>
                  </a:lnTo>
                  <a:cubicBezTo>
                    <a:pt x="182046" y="1550461"/>
                    <a:pt x="82294" y="1518118"/>
                    <a:pt x="82294" y="1518118"/>
                  </a:cubicBezTo>
                  <a:lnTo>
                    <a:pt x="0" y="677209"/>
                  </a:lnTo>
                  <a:lnTo>
                    <a:pt x="47382" y="16671"/>
                  </a:lnTo>
                  <a:cubicBezTo>
                    <a:pt x="97258" y="811"/>
                    <a:pt x="144562" y="-2455"/>
                    <a:pt x="187462" y="1569"/>
                  </a:cubicBezTo>
                  <a:close/>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5" name="Freeform 99">
              <a:extLst>
                <a:ext uri="{FF2B5EF4-FFF2-40B4-BE49-F238E27FC236}">
                  <a16:creationId xmlns:a16="http://schemas.microsoft.com/office/drawing/2014/main" id="{E6D9E6A3-183A-DA1E-3EA9-265A33BE2E4C}"/>
                </a:ext>
              </a:extLst>
            </p:cNvPr>
            <p:cNvSpPr>
              <a:spLocks noChangeArrowheads="1"/>
            </p:cNvSpPr>
            <p:nvPr/>
          </p:nvSpPr>
          <p:spPr bwMode="auto">
            <a:xfrm>
              <a:off x="20582991" y="9666787"/>
              <a:ext cx="86682" cy="515096"/>
            </a:xfrm>
            <a:custGeom>
              <a:avLst/>
              <a:gdLst>
                <a:gd name="connsiteX0" fmla="*/ 81558 w 86682"/>
                <a:gd name="connsiteY0" fmla="*/ 93904 h 515096"/>
                <a:gd name="connsiteX1" fmla="*/ 86636 w 86682"/>
                <a:gd name="connsiteY1" fmla="*/ 161886 h 515096"/>
                <a:gd name="connsiteX2" fmla="*/ 10980 w 86682"/>
                <a:gd name="connsiteY2" fmla="*/ 515096 h 515096"/>
                <a:gd name="connsiteX3" fmla="*/ 0 w 86682"/>
                <a:gd name="connsiteY3" fmla="*/ 420007 h 515096"/>
                <a:gd name="connsiteX4" fmla="*/ 62806 w 86682"/>
                <a:gd name="connsiteY4" fmla="*/ 0 h 515096"/>
                <a:gd name="connsiteX5" fmla="*/ 73514 w 86682"/>
                <a:gd name="connsiteY5" fmla="*/ 48903 h 515096"/>
                <a:gd name="connsiteX6" fmla="*/ 61884 w 86682"/>
                <a:gd name="connsiteY6" fmla="*/ 40589 h 515096"/>
                <a:gd name="connsiteX7" fmla="*/ 29120 w 86682"/>
                <a:gd name="connsiteY7" fmla="*/ 20829 h 515096"/>
                <a:gd name="connsiteX8" fmla="*/ 25330 w 86682"/>
                <a:gd name="connsiteY8" fmla="*/ 19019 h 51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82" h="515096">
                  <a:moveTo>
                    <a:pt x="81558" y="93904"/>
                  </a:moveTo>
                  <a:lnTo>
                    <a:pt x="86636" y="161886"/>
                  </a:lnTo>
                  <a:cubicBezTo>
                    <a:pt x="88486" y="320763"/>
                    <a:pt x="34116" y="462586"/>
                    <a:pt x="10980" y="515096"/>
                  </a:cubicBezTo>
                  <a:lnTo>
                    <a:pt x="0" y="420007"/>
                  </a:lnTo>
                  <a:close/>
                  <a:moveTo>
                    <a:pt x="62806" y="0"/>
                  </a:moveTo>
                  <a:lnTo>
                    <a:pt x="73514" y="48903"/>
                  </a:lnTo>
                  <a:lnTo>
                    <a:pt x="61884" y="40589"/>
                  </a:lnTo>
                  <a:cubicBezTo>
                    <a:pt x="52902" y="34612"/>
                    <a:pt x="41904" y="27804"/>
                    <a:pt x="29120" y="20829"/>
                  </a:cubicBezTo>
                  <a:lnTo>
                    <a:pt x="25330" y="19019"/>
                  </a:lnTo>
                  <a:close/>
                </a:path>
              </a:pathLst>
            </a:custGeom>
            <a:solidFill>
              <a:srgbClr val="27613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6" name="Freeform 118">
              <a:extLst>
                <a:ext uri="{FF2B5EF4-FFF2-40B4-BE49-F238E27FC236}">
                  <a16:creationId xmlns:a16="http://schemas.microsoft.com/office/drawing/2014/main" id="{1E09B54A-76EF-D464-463A-C8E26A5DA678}"/>
                </a:ext>
              </a:extLst>
            </p:cNvPr>
            <p:cNvSpPr>
              <a:spLocks noChangeArrowheads="1"/>
            </p:cNvSpPr>
            <p:nvPr/>
          </p:nvSpPr>
          <p:spPr bwMode="auto">
            <a:xfrm>
              <a:off x="19839036" y="8123236"/>
              <a:ext cx="439444" cy="593249"/>
            </a:xfrm>
            <a:custGeom>
              <a:avLst/>
              <a:gdLst>
                <a:gd name="T0" fmla="*/ 228 w 351"/>
                <a:gd name="T1" fmla="*/ 295 h 477"/>
                <a:gd name="T2" fmla="*/ 133 w 351"/>
                <a:gd name="T3" fmla="*/ 78 h 477"/>
                <a:gd name="T4" fmla="*/ 133 w 351"/>
                <a:gd name="T5" fmla="*/ 78 h 477"/>
                <a:gd name="T6" fmla="*/ 72 w 351"/>
                <a:gd name="T7" fmla="*/ 28 h 477"/>
                <a:gd name="T8" fmla="*/ 72 w 351"/>
                <a:gd name="T9" fmla="*/ 28 h 477"/>
                <a:gd name="T10" fmla="*/ 34 w 351"/>
                <a:gd name="T11" fmla="*/ 7 h 477"/>
                <a:gd name="T12" fmla="*/ 34 w 351"/>
                <a:gd name="T13" fmla="*/ 7 h 477"/>
                <a:gd name="T14" fmla="*/ 61 w 351"/>
                <a:gd name="T15" fmla="*/ 48 h 477"/>
                <a:gd name="T16" fmla="*/ 30 w 351"/>
                <a:gd name="T17" fmla="*/ 46 h 477"/>
                <a:gd name="T18" fmla="*/ 24 w 351"/>
                <a:gd name="T19" fmla="*/ 32 h 477"/>
                <a:gd name="T20" fmla="*/ 24 w 351"/>
                <a:gd name="T21" fmla="*/ 32 h 477"/>
                <a:gd name="T22" fmla="*/ 0 w 351"/>
                <a:gd name="T23" fmla="*/ 13 h 477"/>
                <a:gd name="T24" fmla="*/ 0 w 351"/>
                <a:gd name="T25" fmla="*/ 13 h 477"/>
                <a:gd name="T26" fmla="*/ 18 w 351"/>
                <a:gd name="T27" fmla="*/ 72 h 477"/>
                <a:gd name="T28" fmla="*/ 18 w 351"/>
                <a:gd name="T29" fmla="*/ 72 h 477"/>
                <a:gd name="T30" fmla="*/ 83 w 351"/>
                <a:gd name="T31" fmla="*/ 98 h 477"/>
                <a:gd name="T32" fmla="*/ 143 w 351"/>
                <a:gd name="T33" fmla="*/ 315 h 477"/>
                <a:gd name="T34" fmla="*/ 143 w 351"/>
                <a:gd name="T35" fmla="*/ 315 h 477"/>
                <a:gd name="T36" fmla="*/ 179 w 351"/>
                <a:gd name="T37" fmla="*/ 379 h 477"/>
                <a:gd name="T38" fmla="*/ 179 w 351"/>
                <a:gd name="T39" fmla="*/ 379 h 477"/>
                <a:gd name="T40" fmla="*/ 300 w 351"/>
                <a:gd name="T41" fmla="*/ 476 h 477"/>
                <a:gd name="T42" fmla="*/ 300 w 351"/>
                <a:gd name="T43" fmla="*/ 476 h 477"/>
                <a:gd name="T44" fmla="*/ 350 w 351"/>
                <a:gd name="T45" fmla="*/ 364 h 477"/>
                <a:gd name="T46" fmla="*/ 228 w 351"/>
                <a:gd name="T47" fmla="*/ 29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477">
                  <a:moveTo>
                    <a:pt x="228" y="295"/>
                  </a:moveTo>
                  <a:lnTo>
                    <a:pt x="133" y="78"/>
                  </a:lnTo>
                  <a:lnTo>
                    <a:pt x="133" y="78"/>
                  </a:lnTo>
                  <a:cubicBezTo>
                    <a:pt x="126" y="35"/>
                    <a:pt x="72" y="28"/>
                    <a:pt x="72" y="28"/>
                  </a:cubicBezTo>
                  <a:lnTo>
                    <a:pt x="72" y="28"/>
                  </a:lnTo>
                  <a:cubicBezTo>
                    <a:pt x="58" y="0"/>
                    <a:pt x="37" y="6"/>
                    <a:pt x="34" y="7"/>
                  </a:cubicBezTo>
                  <a:lnTo>
                    <a:pt x="34" y="7"/>
                  </a:lnTo>
                  <a:cubicBezTo>
                    <a:pt x="31" y="7"/>
                    <a:pt x="61" y="48"/>
                    <a:pt x="61" y="48"/>
                  </a:cubicBezTo>
                  <a:lnTo>
                    <a:pt x="30" y="46"/>
                  </a:lnTo>
                  <a:lnTo>
                    <a:pt x="24" y="32"/>
                  </a:lnTo>
                  <a:lnTo>
                    <a:pt x="24" y="32"/>
                  </a:lnTo>
                  <a:cubicBezTo>
                    <a:pt x="22" y="18"/>
                    <a:pt x="0" y="13"/>
                    <a:pt x="0" y="13"/>
                  </a:cubicBezTo>
                  <a:lnTo>
                    <a:pt x="0" y="13"/>
                  </a:lnTo>
                  <a:cubicBezTo>
                    <a:pt x="0" y="13"/>
                    <a:pt x="11" y="59"/>
                    <a:pt x="18" y="72"/>
                  </a:cubicBezTo>
                  <a:lnTo>
                    <a:pt x="18" y="72"/>
                  </a:lnTo>
                  <a:cubicBezTo>
                    <a:pt x="26" y="85"/>
                    <a:pt x="83" y="98"/>
                    <a:pt x="83" y="98"/>
                  </a:cubicBezTo>
                  <a:lnTo>
                    <a:pt x="143" y="315"/>
                  </a:lnTo>
                  <a:lnTo>
                    <a:pt x="143" y="315"/>
                  </a:lnTo>
                  <a:cubicBezTo>
                    <a:pt x="149" y="339"/>
                    <a:pt x="162" y="361"/>
                    <a:pt x="179" y="379"/>
                  </a:cubicBezTo>
                  <a:lnTo>
                    <a:pt x="179" y="379"/>
                  </a:lnTo>
                  <a:cubicBezTo>
                    <a:pt x="179" y="379"/>
                    <a:pt x="239" y="427"/>
                    <a:pt x="300" y="476"/>
                  </a:cubicBezTo>
                  <a:lnTo>
                    <a:pt x="300" y="476"/>
                  </a:lnTo>
                  <a:cubicBezTo>
                    <a:pt x="311" y="422"/>
                    <a:pt x="333" y="385"/>
                    <a:pt x="350" y="364"/>
                  </a:cubicBezTo>
                  <a:lnTo>
                    <a:pt x="228" y="295"/>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7" name="Freeform 119">
              <a:extLst>
                <a:ext uri="{FF2B5EF4-FFF2-40B4-BE49-F238E27FC236}">
                  <a16:creationId xmlns:a16="http://schemas.microsoft.com/office/drawing/2014/main" id="{75D1B174-A9AC-CBC5-A7A2-96818D08DBC5}"/>
                </a:ext>
              </a:extLst>
            </p:cNvPr>
            <p:cNvSpPr>
              <a:spLocks noChangeArrowheads="1"/>
            </p:cNvSpPr>
            <p:nvPr/>
          </p:nvSpPr>
          <p:spPr bwMode="auto">
            <a:xfrm>
              <a:off x="20212563" y="8573669"/>
              <a:ext cx="659166" cy="1263401"/>
            </a:xfrm>
            <a:custGeom>
              <a:avLst/>
              <a:gdLst>
                <a:gd name="T0" fmla="*/ 481 w 531"/>
                <a:gd name="T1" fmla="*/ 378 h 1014"/>
                <a:gd name="T2" fmla="*/ 481 w 531"/>
                <a:gd name="T3" fmla="*/ 378 h 1014"/>
                <a:gd name="T4" fmla="*/ 444 w 531"/>
                <a:gd name="T5" fmla="*/ 75 h 1014"/>
                <a:gd name="T6" fmla="*/ 300 w 531"/>
                <a:gd name="T7" fmla="*/ 84 h 1014"/>
                <a:gd name="T8" fmla="*/ 300 w 531"/>
                <a:gd name="T9" fmla="*/ 84 h 1014"/>
                <a:gd name="T10" fmla="*/ 130 w 531"/>
                <a:gd name="T11" fmla="*/ 45 h 1014"/>
                <a:gd name="T12" fmla="*/ 50 w 531"/>
                <a:gd name="T13" fmla="*/ 0 h 1014"/>
                <a:gd name="T14" fmla="*/ 50 w 531"/>
                <a:gd name="T15" fmla="*/ 0 h 1014"/>
                <a:gd name="T16" fmla="*/ 0 w 531"/>
                <a:gd name="T17" fmla="*/ 112 h 1014"/>
                <a:gd name="T18" fmla="*/ 0 w 531"/>
                <a:gd name="T19" fmla="*/ 112 h 1014"/>
                <a:gd name="T20" fmla="*/ 124 w 531"/>
                <a:gd name="T21" fmla="*/ 218 h 1014"/>
                <a:gd name="T22" fmla="*/ 124 w 531"/>
                <a:gd name="T23" fmla="*/ 218 h 1014"/>
                <a:gd name="T24" fmla="*/ 119 w 531"/>
                <a:gd name="T25" fmla="*/ 405 h 1014"/>
                <a:gd name="T26" fmla="*/ 119 w 531"/>
                <a:gd name="T27" fmla="*/ 405 h 1014"/>
                <a:gd name="T28" fmla="*/ 161 w 531"/>
                <a:gd name="T29" fmla="*/ 430 h 1014"/>
                <a:gd name="T30" fmla="*/ 161 w 531"/>
                <a:gd name="T31" fmla="*/ 430 h 1014"/>
                <a:gd name="T32" fmla="*/ 182 w 531"/>
                <a:gd name="T33" fmla="*/ 526 h 1014"/>
                <a:gd name="T34" fmla="*/ 182 w 531"/>
                <a:gd name="T35" fmla="*/ 526 h 1014"/>
                <a:gd name="T36" fmla="*/ 84 w 531"/>
                <a:gd name="T37" fmla="*/ 867 h 1014"/>
                <a:gd name="T38" fmla="*/ 84 w 531"/>
                <a:gd name="T39" fmla="*/ 867 h 1014"/>
                <a:gd name="T40" fmla="*/ 525 w 531"/>
                <a:gd name="T41" fmla="*/ 867 h 1014"/>
                <a:gd name="T42" fmla="*/ 525 w 531"/>
                <a:gd name="T43" fmla="*/ 867 h 1014"/>
                <a:gd name="T44" fmla="*/ 481 w 531"/>
                <a:gd name="T45" fmla="*/ 378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1" h="1014">
                  <a:moveTo>
                    <a:pt x="481" y="378"/>
                  </a:moveTo>
                  <a:lnTo>
                    <a:pt x="481" y="378"/>
                  </a:lnTo>
                  <a:cubicBezTo>
                    <a:pt x="530" y="180"/>
                    <a:pt x="444" y="75"/>
                    <a:pt x="444" y="75"/>
                  </a:cubicBezTo>
                  <a:lnTo>
                    <a:pt x="300" y="84"/>
                  </a:lnTo>
                  <a:lnTo>
                    <a:pt x="300" y="84"/>
                  </a:lnTo>
                  <a:cubicBezTo>
                    <a:pt x="240" y="88"/>
                    <a:pt x="182" y="74"/>
                    <a:pt x="130" y="45"/>
                  </a:cubicBezTo>
                  <a:lnTo>
                    <a:pt x="50" y="0"/>
                  </a:lnTo>
                  <a:lnTo>
                    <a:pt x="50" y="0"/>
                  </a:lnTo>
                  <a:cubicBezTo>
                    <a:pt x="33" y="21"/>
                    <a:pt x="11" y="58"/>
                    <a:pt x="0" y="112"/>
                  </a:cubicBezTo>
                  <a:lnTo>
                    <a:pt x="0" y="112"/>
                  </a:lnTo>
                  <a:cubicBezTo>
                    <a:pt x="56" y="158"/>
                    <a:pt x="113" y="205"/>
                    <a:pt x="124" y="218"/>
                  </a:cubicBezTo>
                  <a:lnTo>
                    <a:pt x="124" y="218"/>
                  </a:lnTo>
                  <a:cubicBezTo>
                    <a:pt x="141" y="239"/>
                    <a:pt x="105" y="387"/>
                    <a:pt x="119" y="405"/>
                  </a:cubicBezTo>
                  <a:lnTo>
                    <a:pt x="119" y="405"/>
                  </a:lnTo>
                  <a:cubicBezTo>
                    <a:pt x="126" y="414"/>
                    <a:pt x="161" y="430"/>
                    <a:pt x="161" y="430"/>
                  </a:cubicBezTo>
                  <a:lnTo>
                    <a:pt x="161" y="430"/>
                  </a:lnTo>
                  <a:cubicBezTo>
                    <a:pt x="161" y="430"/>
                    <a:pt x="177" y="474"/>
                    <a:pt x="182" y="526"/>
                  </a:cubicBezTo>
                  <a:lnTo>
                    <a:pt x="182" y="526"/>
                  </a:lnTo>
                  <a:cubicBezTo>
                    <a:pt x="186" y="579"/>
                    <a:pt x="84" y="867"/>
                    <a:pt x="84" y="867"/>
                  </a:cubicBezTo>
                  <a:lnTo>
                    <a:pt x="84" y="867"/>
                  </a:lnTo>
                  <a:cubicBezTo>
                    <a:pt x="325" y="1013"/>
                    <a:pt x="525" y="867"/>
                    <a:pt x="525" y="867"/>
                  </a:cubicBezTo>
                  <a:lnTo>
                    <a:pt x="525" y="867"/>
                  </a:lnTo>
                  <a:cubicBezTo>
                    <a:pt x="525" y="867"/>
                    <a:pt x="434" y="576"/>
                    <a:pt x="481" y="378"/>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8" name="Freeform 102">
              <a:extLst>
                <a:ext uri="{FF2B5EF4-FFF2-40B4-BE49-F238E27FC236}">
                  <a16:creationId xmlns:a16="http://schemas.microsoft.com/office/drawing/2014/main" id="{7DEF31D1-2BBD-ABCC-B998-961FF5694E75}"/>
                </a:ext>
              </a:extLst>
            </p:cNvPr>
            <p:cNvSpPr>
              <a:spLocks noChangeArrowheads="1"/>
            </p:cNvSpPr>
            <p:nvPr/>
          </p:nvSpPr>
          <p:spPr bwMode="auto">
            <a:xfrm>
              <a:off x="20410314" y="8119377"/>
              <a:ext cx="417597" cy="611482"/>
            </a:xfrm>
            <a:custGeom>
              <a:avLst/>
              <a:gdLst>
                <a:gd name="connsiteX0" fmla="*/ 218276 w 417597"/>
                <a:gd name="connsiteY0" fmla="*/ 63 h 611482"/>
                <a:gd name="connsiteX1" fmla="*/ 377862 w 417597"/>
                <a:gd name="connsiteY1" fmla="*/ 82624 h 611482"/>
                <a:gd name="connsiteX2" fmla="*/ 389086 w 417597"/>
                <a:gd name="connsiteY2" fmla="*/ 567512 h 611482"/>
                <a:gd name="connsiteX3" fmla="*/ 64848 w 417597"/>
                <a:gd name="connsiteY3" fmla="*/ 601167 h 611482"/>
                <a:gd name="connsiteX4" fmla="*/ 170244 w 417597"/>
                <a:gd name="connsiteY4" fmla="*/ 338059 h 611482"/>
                <a:gd name="connsiteX5" fmla="*/ 170276 w 417597"/>
                <a:gd name="connsiteY5" fmla="*/ 337531 h 611482"/>
                <a:gd name="connsiteX6" fmla="*/ 173082 w 417597"/>
                <a:gd name="connsiteY6" fmla="*/ 336723 h 611482"/>
                <a:gd name="connsiteX7" fmla="*/ 193396 w 417597"/>
                <a:gd name="connsiteY7" fmla="*/ 307172 h 611482"/>
                <a:gd name="connsiteX8" fmla="*/ 184778 w 417597"/>
                <a:gd name="connsiteY8" fmla="*/ 250586 h 611482"/>
                <a:gd name="connsiteX9" fmla="*/ 141686 w 417597"/>
                <a:gd name="connsiteY9" fmla="*/ 287053 h 611482"/>
                <a:gd name="connsiteX10" fmla="*/ 140936 w 417597"/>
                <a:gd name="connsiteY10" fmla="*/ 292341 h 611482"/>
                <a:gd name="connsiteX11" fmla="*/ 92594 w 417597"/>
                <a:gd name="connsiteY11" fmla="*/ 279279 h 611482"/>
                <a:gd name="connsiteX12" fmla="*/ 0 w 417597"/>
                <a:gd name="connsiteY12" fmla="*/ 193562 h 611482"/>
                <a:gd name="connsiteX13" fmla="*/ 167108 w 417597"/>
                <a:gd name="connsiteY13" fmla="*/ 4095 h 611482"/>
                <a:gd name="connsiteX14" fmla="*/ 218276 w 417597"/>
                <a:gd name="connsiteY14" fmla="*/ 63 h 61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597" h="611482">
                  <a:moveTo>
                    <a:pt x="218276" y="63"/>
                  </a:moveTo>
                  <a:cubicBezTo>
                    <a:pt x="272874" y="1290"/>
                    <a:pt x="334838" y="20923"/>
                    <a:pt x="377862" y="82624"/>
                  </a:cubicBezTo>
                  <a:cubicBezTo>
                    <a:pt x="460168" y="198548"/>
                    <a:pt x="389086" y="567512"/>
                    <a:pt x="389086" y="567512"/>
                  </a:cubicBezTo>
                  <a:cubicBezTo>
                    <a:pt x="295556" y="639809"/>
                    <a:pt x="64848" y="601167"/>
                    <a:pt x="64848" y="601167"/>
                  </a:cubicBezTo>
                  <a:cubicBezTo>
                    <a:pt x="144348" y="549749"/>
                    <a:pt x="164926" y="406480"/>
                    <a:pt x="170244" y="338059"/>
                  </a:cubicBezTo>
                  <a:lnTo>
                    <a:pt x="170276" y="337531"/>
                  </a:lnTo>
                  <a:lnTo>
                    <a:pt x="173082" y="336723"/>
                  </a:lnTo>
                  <a:cubicBezTo>
                    <a:pt x="181084" y="330121"/>
                    <a:pt x="188472" y="319747"/>
                    <a:pt x="193396" y="307172"/>
                  </a:cubicBezTo>
                  <a:cubicBezTo>
                    <a:pt x="202014" y="282023"/>
                    <a:pt x="198320" y="256873"/>
                    <a:pt x="184778" y="250586"/>
                  </a:cubicBezTo>
                  <a:cubicBezTo>
                    <a:pt x="170004" y="245556"/>
                    <a:pt x="150304" y="261903"/>
                    <a:pt x="141686" y="287053"/>
                  </a:cubicBezTo>
                  <a:lnTo>
                    <a:pt x="140936" y="292341"/>
                  </a:lnTo>
                  <a:lnTo>
                    <a:pt x="92594" y="279279"/>
                  </a:lnTo>
                  <a:cubicBezTo>
                    <a:pt x="26656" y="247551"/>
                    <a:pt x="0" y="193562"/>
                    <a:pt x="0" y="193562"/>
                  </a:cubicBezTo>
                  <a:cubicBezTo>
                    <a:pt x="0" y="193562"/>
                    <a:pt x="0" y="34011"/>
                    <a:pt x="167108" y="4095"/>
                  </a:cubicBezTo>
                  <a:cubicBezTo>
                    <a:pt x="182696" y="1290"/>
                    <a:pt x="200076" y="-346"/>
                    <a:pt x="218276" y="63"/>
                  </a:cubicBezTo>
                  <a:close/>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9" name="Freeform 122">
              <a:extLst>
                <a:ext uri="{FF2B5EF4-FFF2-40B4-BE49-F238E27FC236}">
                  <a16:creationId xmlns:a16="http://schemas.microsoft.com/office/drawing/2014/main" id="{AE6A01C4-7704-B228-37A2-94589A3BF9CC}"/>
                </a:ext>
              </a:extLst>
            </p:cNvPr>
            <p:cNvSpPr>
              <a:spLocks noChangeArrowheads="1"/>
            </p:cNvSpPr>
            <p:nvPr/>
          </p:nvSpPr>
          <p:spPr bwMode="auto">
            <a:xfrm>
              <a:off x="17746187" y="9414107"/>
              <a:ext cx="2362010" cy="928323"/>
            </a:xfrm>
            <a:custGeom>
              <a:avLst/>
              <a:gdLst>
                <a:gd name="T0" fmla="*/ 1758 w 1895"/>
                <a:gd name="T1" fmla="*/ 539 h 745"/>
                <a:gd name="T2" fmla="*/ 1758 w 1895"/>
                <a:gd name="T3" fmla="*/ 539 h 745"/>
                <a:gd name="T4" fmla="*/ 1589 w 1895"/>
                <a:gd name="T5" fmla="*/ 627 h 745"/>
                <a:gd name="T6" fmla="*/ 1589 w 1895"/>
                <a:gd name="T7" fmla="*/ 627 h 745"/>
                <a:gd name="T8" fmla="*/ 1467 w 1895"/>
                <a:gd name="T9" fmla="*/ 456 h 745"/>
                <a:gd name="T10" fmla="*/ 1467 w 1895"/>
                <a:gd name="T11" fmla="*/ 456 h 745"/>
                <a:gd name="T12" fmla="*/ 1348 w 1895"/>
                <a:gd name="T13" fmla="*/ 507 h 745"/>
                <a:gd name="T14" fmla="*/ 1348 w 1895"/>
                <a:gd name="T15" fmla="*/ 507 h 745"/>
                <a:gd name="T16" fmla="*/ 1077 w 1895"/>
                <a:gd name="T17" fmla="*/ 0 h 745"/>
                <a:gd name="T18" fmla="*/ 1077 w 1895"/>
                <a:gd name="T19" fmla="*/ 0 h 745"/>
                <a:gd name="T20" fmla="*/ 492 w 1895"/>
                <a:gd name="T21" fmla="*/ 541 h 745"/>
                <a:gd name="T22" fmla="*/ 492 w 1895"/>
                <a:gd name="T23" fmla="*/ 541 h 745"/>
                <a:gd name="T24" fmla="*/ 339 w 1895"/>
                <a:gd name="T25" fmla="*/ 415 h 745"/>
                <a:gd name="T26" fmla="*/ 339 w 1895"/>
                <a:gd name="T27" fmla="*/ 415 h 745"/>
                <a:gd name="T28" fmla="*/ 7 w 1895"/>
                <a:gd name="T29" fmla="*/ 707 h 745"/>
                <a:gd name="T30" fmla="*/ 7 w 1895"/>
                <a:gd name="T31" fmla="*/ 707 h 745"/>
                <a:gd name="T32" fmla="*/ 33 w 1895"/>
                <a:gd name="T33" fmla="*/ 744 h 745"/>
                <a:gd name="T34" fmla="*/ 1857 w 1895"/>
                <a:gd name="T35" fmla="*/ 744 h 745"/>
                <a:gd name="T36" fmla="*/ 1857 w 1895"/>
                <a:gd name="T37" fmla="*/ 744 h 745"/>
                <a:gd name="T38" fmla="*/ 1884 w 1895"/>
                <a:gd name="T39" fmla="*/ 719 h 745"/>
                <a:gd name="T40" fmla="*/ 1884 w 1895"/>
                <a:gd name="T41" fmla="*/ 719 h 745"/>
                <a:gd name="T42" fmla="*/ 1758 w 1895"/>
                <a:gd name="T43" fmla="*/ 53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5" h="745">
                  <a:moveTo>
                    <a:pt x="1758" y="539"/>
                  </a:moveTo>
                  <a:lnTo>
                    <a:pt x="1758" y="539"/>
                  </a:lnTo>
                  <a:cubicBezTo>
                    <a:pt x="1700" y="539"/>
                    <a:pt x="1639" y="573"/>
                    <a:pt x="1589" y="627"/>
                  </a:cubicBezTo>
                  <a:lnTo>
                    <a:pt x="1589" y="627"/>
                  </a:lnTo>
                  <a:cubicBezTo>
                    <a:pt x="1585" y="525"/>
                    <a:pt x="1541" y="456"/>
                    <a:pt x="1467" y="456"/>
                  </a:cubicBezTo>
                  <a:lnTo>
                    <a:pt x="1467" y="456"/>
                  </a:lnTo>
                  <a:cubicBezTo>
                    <a:pt x="1429" y="456"/>
                    <a:pt x="1387" y="476"/>
                    <a:pt x="1348" y="507"/>
                  </a:cubicBezTo>
                  <a:lnTo>
                    <a:pt x="1348" y="507"/>
                  </a:lnTo>
                  <a:cubicBezTo>
                    <a:pt x="1387" y="216"/>
                    <a:pt x="1280" y="0"/>
                    <a:pt x="1077" y="0"/>
                  </a:cubicBezTo>
                  <a:lnTo>
                    <a:pt x="1077" y="0"/>
                  </a:lnTo>
                  <a:cubicBezTo>
                    <a:pt x="866" y="0"/>
                    <a:pt x="622" y="233"/>
                    <a:pt x="492" y="541"/>
                  </a:cubicBezTo>
                  <a:lnTo>
                    <a:pt x="492" y="541"/>
                  </a:lnTo>
                  <a:cubicBezTo>
                    <a:pt x="469" y="464"/>
                    <a:pt x="415" y="415"/>
                    <a:pt x="339" y="415"/>
                  </a:cubicBezTo>
                  <a:lnTo>
                    <a:pt x="339" y="415"/>
                  </a:lnTo>
                  <a:cubicBezTo>
                    <a:pt x="215" y="415"/>
                    <a:pt x="76" y="541"/>
                    <a:pt x="7" y="707"/>
                  </a:cubicBezTo>
                  <a:lnTo>
                    <a:pt x="7" y="707"/>
                  </a:lnTo>
                  <a:cubicBezTo>
                    <a:pt x="0" y="724"/>
                    <a:pt x="13" y="744"/>
                    <a:pt x="33" y="744"/>
                  </a:cubicBezTo>
                  <a:lnTo>
                    <a:pt x="1857" y="744"/>
                  </a:lnTo>
                  <a:lnTo>
                    <a:pt x="1857" y="744"/>
                  </a:lnTo>
                  <a:cubicBezTo>
                    <a:pt x="1871" y="744"/>
                    <a:pt x="1883" y="734"/>
                    <a:pt x="1884" y="719"/>
                  </a:cubicBezTo>
                  <a:lnTo>
                    <a:pt x="1884" y="719"/>
                  </a:lnTo>
                  <a:cubicBezTo>
                    <a:pt x="1894" y="615"/>
                    <a:pt x="1844" y="539"/>
                    <a:pt x="1758" y="539"/>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0" name="Freeform 123">
              <a:extLst>
                <a:ext uri="{FF2B5EF4-FFF2-40B4-BE49-F238E27FC236}">
                  <a16:creationId xmlns:a16="http://schemas.microsoft.com/office/drawing/2014/main" id="{1564591A-D206-7A0A-0AA3-01B8DC171276}"/>
                </a:ext>
              </a:extLst>
            </p:cNvPr>
            <p:cNvSpPr>
              <a:spLocks noChangeArrowheads="1"/>
            </p:cNvSpPr>
            <p:nvPr/>
          </p:nvSpPr>
          <p:spPr bwMode="auto">
            <a:xfrm>
              <a:off x="17702239" y="9364664"/>
              <a:ext cx="2378491" cy="928327"/>
            </a:xfrm>
            <a:custGeom>
              <a:avLst/>
              <a:gdLst>
                <a:gd name="T0" fmla="*/ 1764 w 1910"/>
                <a:gd name="T1" fmla="*/ 539 h 746"/>
                <a:gd name="T2" fmla="*/ 1764 w 1910"/>
                <a:gd name="T3" fmla="*/ 539 h 746"/>
                <a:gd name="T4" fmla="*/ 1595 w 1910"/>
                <a:gd name="T5" fmla="*/ 627 h 746"/>
                <a:gd name="T6" fmla="*/ 1595 w 1910"/>
                <a:gd name="T7" fmla="*/ 627 h 746"/>
                <a:gd name="T8" fmla="*/ 1474 w 1910"/>
                <a:gd name="T9" fmla="*/ 457 h 746"/>
                <a:gd name="T10" fmla="*/ 1474 w 1910"/>
                <a:gd name="T11" fmla="*/ 457 h 746"/>
                <a:gd name="T12" fmla="*/ 1354 w 1910"/>
                <a:gd name="T13" fmla="*/ 508 h 746"/>
                <a:gd name="T14" fmla="*/ 1354 w 1910"/>
                <a:gd name="T15" fmla="*/ 508 h 746"/>
                <a:gd name="T16" fmla="*/ 1083 w 1910"/>
                <a:gd name="T17" fmla="*/ 0 h 746"/>
                <a:gd name="T18" fmla="*/ 1083 w 1910"/>
                <a:gd name="T19" fmla="*/ 0 h 746"/>
                <a:gd name="T20" fmla="*/ 498 w 1910"/>
                <a:gd name="T21" fmla="*/ 541 h 746"/>
                <a:gd name="T22" fmla="*/ 498 w 1910"/>
                <a:gd name="T23" fmla="*/ 541 h 746"/>
                <a:gd name="T24" fmla="*/ 345 w 1910"/>
                <a:gd name="T25" fmla="*/ 415 h 746"/>
                <a:gd name="T26" fmla="*/ 345 w 1910"/>
                <a:gd name="T27" fmla="*/ 415 h 746"/>
                <a:gd name="T28" fmla="*/ 0 w 1910"/>
                <a:gd name="T29" fmla="*/ 745 h 746"/>
                <a:gd name="T30" fmla="*/ 1887 w 1910"/>
                <a:gd name="T31" fmla="*/ 745 h 746"/>
                <a:gd name="T32" fmla="*/ 1887 w 1910"/>
                <a:gd name="T33" fmla="*/ 745 h 746"/>
                <a:gd name="T34" fmla="*/ 1764 w 1910"/>
                <a:gd name="T35" fmla="*/ 53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0" h="746">
                  <a:moveTo>
                    <a:pt x="1764" y="539"/>
                  </a:moveTo>
                  <a:lnTo>
                    <a:pt x="1764" y="539"/>
                  </a:lnTo>
                  <a:cubicBezTo>
                    <a:pt x="1707" y="539"/>
                    <a:pt x="1645" y="573"/>
                    <a:pt x="1595" y="627"/>
                  </a:cubicBezTo>
                  <a:lnTo>
                    <a:pt x="1595" y="627"/>
                  </a:lnTo>
                  <a:cubicBezTo>
                    <a:pt x="1592" y="526"/>
                    <a:pt x="1548" y="457"/>
                    <a:pt x="1474" y="457"/>
                  </a:cubicBezTo>
                  <a:lnTo>
                    <a:pt x="1474" y="457"/>
                  </a:lnTo>
                  <a:cubicBezTo>
                    <a:pt x="1435" y="457"/>
                    <a:pt x="1394" y="476"/>
                    <a:pt x="1354" y="508"/>
                  </a:cubicBezTo>
                  <a:lnTo>
                    <a:pt x="1354" y="508"/>
                  </a:lnTo>
                  <a:cubicBezTo>
                    <a:pt x="1393" y="216"/>
                    <a:pt x="1286" y="0"/>
                    <a:pt x="1083" y="0"/>
                  </a:cubicBezTo>
                  <a:lnTo>
                    <a:pt x="1083" y="0"/>
                  </a:lnTo>
                  <a:cubicBezTo>
                    <a:pt x="872" y="0"/>
                    <a:pt x="629" y="233"/>
                    <a:pt x="498" y="541"/>
                  </a:cubicBezTo>
                  <a:lnTo>
                    <a:pt x="498" y="541"/>
                  </a:lnTo>
                  <a:cubicBezTo>
                    <a:pt x="475" y="465"/>
                    <a:pt x="422" y="415"/>
                    <a:pt x="345" y="415"/>
                  </a:cubicBezTo>
                  <a:lnTo>
                    <a:pt x="345" y="415"/>
                  </a:lnTo>
                  <a:cubicBezTo>
                    <a:pt x="212" y="415"/>
                    <a:pt x="62" y="561"/>
                    <a:pt x="0" y="745"/>
                  </a:cubicBezTo>
                  <a:lnTo>
                    <a:pt x="1887" y="745"/>
                  </a:lnTo>
                  <a:lnTo>
                    <a:pt x="1887" y="745"/>
                  </a:lnTo>
                  <a:cubicBezTo>
                    <a:pt x="1909" y="628"/>
                    <a:pt x="1858" y="539"/>
                    <a:pt x="1764" y="539"/>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1" name="Freeform 124">
              <a:extLst>
                <a:ext uri="{FF2B5EF4-FFF2-40B4-BE49-F238E27FC236}">
                  <a16:creationId xmlns:a16="http://schemas.microsoft.com/office/drawing/2014/main" id="{5BC65F64-F468-40A7-00AF-9D079B9446FD}"/>
                </a:ext>
              </a:extLst>
            </p:cNvPr>
            <p:cNvSpPr>
              <a:spLocks noChangeArrowheads="1"/>
            </p:cNvSpPr>
            <p:nvPr/>
          </p:nvSpPr>
          <p:spPr bwMode="auto">
            <a:xfrm>
              <a:off x="15213894" y="7952953"/>
              <a:ext cx="1219456" cy="681138"/>
            </a:xfrm>
            <a:custGeom>
              <a:avLst/>
              <a:gdLst>
                <a:gd name="T0" fmla="*/ 979 w 980"/>
                <a:gd name="T1" fmla="*/ 524 h 547"/>
                <a:gd name="T2" fmla="*/ 979 w 980"/>
                <a:gd name="T3" fmla="*/ 524 h 547"/>
                <a:gd name="T4" fmla="*/ 895 w 980"/>
                <a:gd name="T5" fmla="*/ 370 h 547"/>
                <a:gd name="T6" fmla="*/ 895 w 980"/>
                <a:gd name="T7" fmla="*/ 370 h 547"/>
                <a:gd name="T8" fmla="*/ 827 w 980"/>
                <a:gd name="T9" fmla="*/ 430 h 547"/>
                <a:gd name="T10" fmla="*/ 827 w 980"/>
                <a:gd name="T11" fmla="*/ 430 h 547"/>
                <a:gd name="T12" fmla="*/ 640 w 980"/>
                <a:gd name="T13" fmla="*/ 303 h 547"/>
                <a:gd name="T14" fmla="*/ 640 w 980"/>
                <a:gd name="T15" fmla="*/ 303 h 547"/>
                <a:gd name="T16" fmla="*/ 541 w 980"/>
                <a:gd name="T17" fmla="*/ 330 h 547"/>
                <a:gd name="T18" fmla="*/ 541 w 980"/>
                <a:gd name="T19" fmla="*/ 330 h 547"/>
                <a:gd name="T20" fmla="*/ 275 w 980"/>
                <a:gd name="T21" fmla="*/ 0 h 547"/>
                <a:gd name="T22" fmla="*/ 275 w 980"/>
                <a:gd name="T23" fmla="*/ 0 h 547"/>
                <a:gd name="T24" fmla="*/ 0 w 980"/>
                <a:gd name="T25" fmla="*/ 438 h 547"/>
                <a:gd name="T26" fmla="*/ 0 w 980"/>
                <a:gd name="T27" fmla="*/ 438 h 547"/>
                <a:gd name="T28" fmla="*/ 8 w 980"/>
                <a:gd name="T29" fmla="*/ 546 h 547"/>
                <a:gd name="T30" fmla="*/ 978 w 980"/>
                <a:gd name="T31" fmla="*/ 546 h 547"/>
                <a:gd name="T32" fmla="*/ 978 w 980"/>
                <a:gd name="T33" fmla="*/ 546 h 547"/>
                <a:gd name="T34" fmla="*/ 979 w 980"/>
                <a:gd name="T35" fmla="*/ 52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547">
                  <a:moveTo>
                    <a:pt x="979" y="524"/>
                  </a:moveTo>
                  <a:lnTo>
                    <a:pt x="979" y="524"/>
                  </a:lnTo>
                  <a:cubicBezTo>
                    <a:pt x="979" y="439"/>
                    <a:pt x="941" y="370"/>
                    <a:pt x="895" y="370"/>
                  </a:cubicBezTo>
                  <a:lnTo>
                    <a:pt x="895" y="370"/>
                  </a:lnTo>
                  <a:cubicBezTo>
                    <a:pt x="867" y="370"/>
                    <a:pt x="843" y="393"/>
                    <a:pt x="827" y="430"/>
                  </a:cubicBezTo>
                  <a:lnTo>
                    <a:pt x="827" y="430"/>
                  </a:lnTo>
                  <a:cubicBezTo>
                    <a:pt x="796" y="356"/>
                    <a:pt x="724" y="303"/>
                    <a:pt x="640" y="303"/>
                  </a:cubicBezTo>
                  <a:lnTo>
                    <a:pt x="640" y="303"/>
                  </a:lnTo>
                  <a:cubicBezTo>
                    <a:pt x="604" y="303"/>
                    <a:pt x="570" y="313"/>
                    <a:pt x="541" y="330"/>
                  </a:cubicBezTo>
                  <a:lnTo>
                    <a:pt x="541" y="330"/>
                  </a:lnTo>
                  <a:cubicBezTo>
                    <a:pt x="511" y="140"/>
                    <a:pt x="403" y="0"/>
                    <a:pt x="275" y="0"/>
                  </a:cubicBezTo>
                  <a:lnTo>
                    <a:pt x="275" y="0"/>
                  </a:lnTo>
                  <a:cubicBezTo>
                    <a:pt x="123" y="0"/>
                    <a:pt x="0" y="196"/>
                    <a:pt x="0" y="438"/>
                  </a:cubicBezTo>
                  <a:lnTo>
                    <a:pt x="0" y="438"/>
                  </a:lnTo>
                  <a:cubicBezTo>
                    <a:pt x="0" y="475"/>
                    <a:pt x="3" y="512"/>
                    <a:pt x="8" y="546"/>
                  </a:cubicBezTo>
                  <a:lnTo>
                    <a:pt x="978" y="546"/>
                  </a:lnTo>
                  <a:lnTo>
                    <a:pt x="978" y="546"/>
                  </a:lnTo>
                  <a:cubicBezTo>
                    <a:pt x="978" y="539"/>
                    <a:pt x="979" y="531"/>
                    <a:pt x="979" y="524"/>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2" name="Freeform 125">
              <a:extLst>
                <a:ext uri="{FF2B5EF4-FFF2-40B4-BE49-F238E27FC236}">
                  <a16:creationId xmlns:a16="http://schemas.microsoft.com/office/drawing/2014/main" id="{9D504549-93EC-AA63-CCF6-4456DEE5FBB2}"/>
                </a:ext>
              </a:extLst>
            </p:cNvPr>
            <p:cNvSpPr>
              <a:spLocks noChangeArrowheads="1"/>
            </p:cNvSpPr>
            <p:nvPr/>
          </p:nvSpPr>
          <p:spPr bwMode="auto">
            <a:xfrm>
              <a:off x="15246853" y="7991403"/>
              <a:ext cx="1191989" cy="681138"/>
            </a:xfrm>
            <a:custGeom>
              <a:avLst/>
              <a:gdLst>
                <a:gd name="T0" fmla="*/ 955 w 956"/>
                <a:gd name="T1" fmla="*/ 524 h 547"/>
                <a:gd name="T2" fmla="*/ 955 w 956"/>
                <a:gd name="T3" fmla="*/ 524 h 547"/>
                <a:gd name="T4" fmla="*/ 872 w 956"/>
                <a:gd name="T5" fmla="*/ 369 h 547"/>
                <a:gd name="T6" fmla="*/ 872 w 956"/>
                <a:gd name="T7" fmla="*/ 369 h 547"/>
                <a:gd name="T8" fmla="*/ 807 w 956"/>
                <a:gd name="T9" fmla="*/ 430 h 547"/>
                <a:gd name="T10" fmla="*/ 807 w 956"/>
                <a:gd name="T11" fmla="*/ 430 h 547"/>
                <a:gd name="T12" fmla="*/ 625 w 956"/>
                <a:gd name="T13" fmla="*/ 302 h 547"/>
                <a:gd name="T14" fmla="*/ 625 w 956"/>
                <a:gd name="T15" fmla="*/ 302 h 547"/>
                <a:gd name="T16" fmla="*/ 528 w 956"/>
                <a:gd name="T17" fmla="*/ 329 h 547"/>
                <a:gd name="T18" fmla="*/ 528 w 956"/>
                <a:gd name="T19" fmla="*/ 329 h 547"/>
                <a:gd name="T20" fmla="*/ 268 w 956"/>
                <a:gd name="T21" fmla="*/ 0 h 547"/>
                <a:gd name="T22" fmla="*/ 268 w 956"/>
                <a:gd name="T23" fmla="*/ 0 h 547"/>
                <a:gd name="T24" fmla="*/ 0 w 956"/>
                <a:gd name="T25" fmla="*/ 438 h 547"/>
                <a:gd name="T26" fmla="*/ 0 w 956"/>
                <a:gd name="T27" fmla="*/ 438 h 547"/>
                <a:gd name="T28" fmla="*/ 9 w 956"/>
                <a:gd name="T29" fmla="*/ 546 h 547"/>
                <a:gd name="T30" fmla="*/ 954 w 956"/>
                <a:gd name="T31" fmla="*/ 546 h 547"/>
                <a:gd name="T32" fmla="*/ 954 w 956"/>
                <a:gd name="T33" fmla="*/ 546 h 547"/>
                <a:gd name="T34" fmla="*/ 955 w 956"/>
                <a:gd name="T35" fmla="*/ 52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6" h="547">
                  <a:moveTo>
                    <a:pt x="955" y="524"/>
                  </a:moveTo>
                  <a:lnTo>
                    <a:pt x="955" y="524"/>
                  </a:lnTo>
                  <a:cubicBezTo>
                    <a:pt x="955" y="438"/>
                    <a:pt x="918" y="369"/>
                    <a:pt x="872" y="369"/>
                  </a:cubicBezTo>
                  <a:lnTo>
                    <a:pt x="872" y="369"/>
                  </a:lnTo>
                  <a:cubicBezTo>
                    <a:pt x="846" y="369"/>
                    <a:pt x="822" y="393"/>
                    <a:pt x="807" y="430"/>
                  </a:cubicBezTo>
                  <a:lnTo>
                    <a:pt x="807" y="430"/>
                  </a:lnTo>
                  <a:cubicBezTo>
                    <a:pt x="776" y="355"/>
                    <a:pt x="707" y="302"/>
                    <a:pt x="625" y="302"/>
                  </a:cubicBezTo>
                  <a:lnTo>
                    <a:pt x="625" y="302"/>
                  </a:lnTo>
                  <a:cubicBezTo>
                    <a:pt x="589" y="302"/>
                    <a:pt x="557" y="312"/>
                    <a:pt x="528" y="329"/>
                  </a:cubicBezTo>
                  <a:lnTo>
                    <a:pt x="528" y="329"/>
                  </a:lnTo>
                  <a:cubicBezTo>
                    <a:pt x="499" y="140"/>
                    <a:pt x="394" y="0"/>
                    <a:pt x="268" y="0"/>
                  </a:cubicBezTo>
                  <a:lnTo>
                    <a:pt x="268" y="0"/>
                  </a:lnTo>
                  <a:cubicBezTo>
                    <a:pt x="120" y="0"/>
                    <a:pt x="0" y="196"/>
                    <a:pt x="0" y="438"/>
                  </a:cubicBezTo>
                  <a:lnTo>
                    <a:pt x="0" y="438"/>
                  </a:lnTo>
                  <a:cubicBezTo>
                    <a:pt x="0" y="475"/>
                    <a:pt x="3" y="511"/>
                    <a:pt x="9" y="546"/>
                  </a:cubicBezTo>
                  <a:lnTo>
                    <a:pt x="954" y="546"/>
                  </a:lnTo>
                  <a:lnTo>
                    <a:pt x="954" y="546"/>
                  </a:lnTo>
                  <a:cubicBezTo>
                    <a:pt x="954" y="539"/>
                    <a:pt x="955" y="531"/>
                    <a:pt x="955" y="524"/>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3" name="Freeform 126">
              <a:extLst>
                <a:ext uri="{FF2B5EF4-FFF2-40B4-BE49-F238E27FC236}">
                  <a16:creationId xmlns:a16="http://schemas.microsoft.com/office/drawing/2014/main" id="{FC814C0B-21C8-1602-FB44-58998AEC43CF}"/>
                </a:ext>
              </a:extLst>
            </p:cNvPr>
            <p:cNvSpPr>
              <a:spLocks noChangeArrowheads="1"/>
            </p:cNvSpPr>
            <p:nvPr/>
          </p:nvSpPr>
          <p:spPr bwMode="auto">
            <a:xfrm>
              <a:off x="18158164" y="5574462"/>
              <a:ext cx="1444670" cy="444938"/>
            </a:xfrm>
            <a:custGeom>
              <a:avLst/>
              <a:gdLst>
                <a:gd name="T0" fmla="*/ 403 w 1158"/>
                <a:gd name="T1" fmla="*/ 142 h 355"/>
                <a:gd name="T2" fmla="*/ 403 w 1158"/>
                <a:gd name="T3" fmla="*/ 142 h 355"/>
                <a:gd name="T4" fmla="*/ 390 w 1158"/>
                <a:gd name="T5" fmla="*/ 189 h 355"/>
                <a:gd name="T6" fmla="*/ 390 w 1158"/>
                <a:gd name="T7" fmla="*/ 189 h 355"/>
                <a:gd name="T8" fmla="*/ 312 w 1158"/>
                <a:gd name="T9" fmla="*/ 137 h 355"/>
                <a:gd name="T10" fmla="*/ 312 w 1158"/>
                <a:gd name="T11" fmla="*/ 137 h 355"/>
                <a:gd name="T12" fmla="*/ 5 w 1158"/>
                <a:gd name="T13" fmla="*/ 337 h 355"/>
                <a:gd name="T14" fmla="*/ 5 w 1158"/>
                <a:gd name="T15" fmla="*/ 337 h 355"/>
                <a:gd name="T16" fmla="*/ 0 w 1158"/>
                <a:gd name="T17" fmla="*/ 354 h 355"/>
                <a:gd name="T18" fmla="*/ 1157 w 1158"/>
                <a:gd name="T19" fmla="*/ 354 h 355"/>
                <a:gd name="T20" fmla="*/ 1157 w 1158"/>
                <a:gd name="T21" fmla="*/ 354 h 355"/>
                <a:gd name="T22" fmla="*/ 486 w 1158"/>
                <a:gd name="T23" fmla="*/ 0 h 355"/>
                <a:gd name="T24" fmla="*/ 486 w 1158"/>
                <a:gd name="T25" fmla="*/ 0 h 355"/>
                <a:gd name="T26" fmla="*/ 403 w 1158"/>
                <a:gd name="T27" fmla="*/ 14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8" h="355">
                  <a:moveTo>
                    <a:pt x="403" y="142"/>
                  </a:moveTo>
                  <a:lnTo>
                    <a:pt x="403" y="142"/>
                  </a:lnTo>
                  <a:cubicBezTo>
                    <a:pt x="398" y="158"/>
                    <a:pt x="393" y="173"/>
                    <a:pt x="390" y="189"/>
                  </a:cubicBezTo>
                  <a:lnTo>
                    <a:pt x="390" y="189"/>
                  </a:lnTo>
                  <a:cubicBezTo>
                    <a:pt x="369" y="165"/>
                    <a:pt x="342" y="147"/>
                    <a:pt x="312" y="137"/>
                  </a:cubicBezTo>
                  <a:lnTo>
                    <a:pt x="312" y="137"/>
                  </a:lnTo>
                  <a:cubicBezTo>
                    <a:pt x="194" y="96"/>
                    <a:pt x="57" y="186"/>
                    <a:pt x="5" y="337"/>
                  </a:cubicBezTo>
                  <a:lnTo>
                    <a:pt x="5" y="337"/>
                  </a:lnTo>
                  <a:cubicBezTo>
                    <a:pt x="3" y="343"/>
                    <a:pt x="2" y="349"/>
                    <a:pt x="0" y="354"/>
                  </a:cubicBezTo>
                  <a:lnTo>
                    <a:pt x="1157" y="354"/>
                  </a:lnTo>
                  <a:lnTo>
                    <a:pt x="1157" y="354"/>
                  </a:lnTo>
                  <a:cubicBezTo>
                    <a:pt x="953" y="206"/>
                    <a:pt x="728" y="86"/>
                    <a:pt x="486" y="0"/>
                  </a:cubicBezTo>
                  <a:lnTo>
                    <a:pt x="486" y="0"/>
                  </a:lnTo>
                  <a:cubicBezTo>
                    <a:pt x="451" y="39"/>
                    <a:pt x="422" y="87"/>
                    <a:pt x="403" y="142"/>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4" name="Freeform 127">
              <a:extLst>
                <a:ext uri="{FF2B5EF4-FFF2-40B4-BE49-F238E27FC236}">
                  <a16:creationId xmlns:a16="http://schemas.microsoft.com/office/drawing/2014/main" id="{656E0372-6611-9CD5-64B7-D12AA465F984}"/>
                </a:ext>
              </a:extLst>
            </p:cNvPr>
            <p:cNvSpPr>
              <a:spLocks noChangeArrowheads="1"/>
            </p:cNvSpPr>
            <p:nvPr/>
          </p:nvSpPr>
          <p:spPr bwMode="auto">
            <a:xfrm>
              <a:off x="18218586" y="5393197"/>
              <a:ext cx="1697353" cy="626207"/>
            </a:xfrm>
            <a:custGeom>
              <a:avLst/>
              <a:gdLst>
                <a:gd name="T0" fmla="*/ 1183 w 1364"/>
                <a:gd name="T1" fmla="*/ 236 h 501"/>
                <a:gd name="T2" fmla="*/ 1183 w 1364"/>
                <a:gd name="T3" fmla="*/ 236 h 501"/>
                <a:gd name="T4" fmla="*/ 961 w 1364"/>
                <a:gd name="T5" fmla="*/ 264 h 501"/>
                <a:gd name="T6" fmla="*/ 961 w 1364"/>
                <a:gd name="T7" fmla="*/ 264 h 501"/>
                <a:gd name="T8" fmla="*/ 788 w 1364"/>
                <a:gd name="T9" fmla="*/ 52 h 501"/>
                <a:gd name="T10" fmla="*/ 788 w 1364"/>
                <a:gd name="T11" fmla="*/ 52 h 501"/>
                <a:gd name="T12" fmla="*/ 403 w 1364"/>
                <a:gd name="T13" fmla="*/ 288 h 501"/>
                <a:gd name="T14" fmla="*/ 403 w 1364"/>
                <a:gd name="T15" fmla="*/ 288 h 501"/>
                <a:gd name="T16" fmla="*/ 390 w 1364"/>
                <a:gd name="T17" fmla="*/ 335 h 501"/>
                <a:gd name="T18" fmla="*/ 390 w 1364"/>
                <a:gd name="T19" fmla="*/ 335 h 501"/>
                <a:gd name="T20" fmla="*/ 312 w 1364"/>
                <a:gd name="T21" fmla="*/ 283 h 501"/>
                <a:gd name="T22" fmla="*/ 312 w 1364"/>
                <a:gd name="T23" fmla="*/ 283 h 501"/>
                <a:gd name="T24" fmla="*/ 6 w 1364"/>
                <a:gd name="T25" fmla="*/ 483 h 501"/>
                <a:gd name="T26" fmla="*/ 6 w 1364"/>
                <a:gd name="T27" fmla="*/ 483 h 501"/>
                <a:gd name="T28" fmla="*/ 0 w 1364"/>
                <a:gd name="T29" fmla="*/ 500 h 501"/>
                <a:gd name="T30" fmla="*/ 1363 w 1364"/>
                <a:gd name="T31" fmla="*/ 500 h 501"/>
                <a:gd name="T32" fmla="*/ 1363 w 1364"/>
                <a:gd name="T33" fmla="*/ 500 h 501"/>
                <a:gd name="T34" fmla="*/ 1183 w 1364"/>
                <a:gd name="T35" fmla="*/ 23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4" h="501">
                  <a:moveTo>
                    <a:pt x="1183" y="236"/>
                  </a:moveTo>
                  <a:lnTo>
                    <a:pt x="1183" y="236"/>
                  </a:lnTo>
                  <a:cubicBezTo>
                    <a:pt x="1109" y="210"/>
                    <a:pt x="1030" y="223"/>
                    <a:pt x="961" y="264"/>
                  </a:cubicBezTo>
                  <a:lnTo>
                    <a:pt x="961" y="264"/>
                  </a:lnTo>
                  <a:cubicBezTo>
                    <a:pt x="941" y="164"/>
                    <a:pt x="879" y="82"/>
                    <a:pt x="788" y="52"/>
                  </a:cubicBezTo>
                  <a:lnTo>
                    <a:pt x="788" y="52"/>
                  </a:lnTo>
                  <a:cubicBezTo>
                    <a:pt x="638" y="0"/>
                    <a:pt x="466" y="106"/>
                    <a:pt x="403" y="288"/>
                  </a:cubicBezTo>
                  <a:lnTo>
                    <a:pt x="403" y="288"/>
                  </a:lnTo>
                  <a:cubicBezTo>
                    <a:pt x="398" y="304"/>
                    <a:pt x="393" y="319"/>
                    <a:pt x="390" y="335"/>
                  </a:cubicBezTo>
                  <a:lnTo>
                    <a:pt x="390" y="335"/>
                  </a:lnTo>
                  <a:cubicBezTo>
                    <a:pt x="369" y="311"/>
                    <a:pt x="343" y="293"/>
                    <a:pt x="312" y="283"/>
                  </a:cubicBezTo>
                  <a:lnTo>
                    <a:pt x="312" y="283"/>
                  </a:lnTo>
                  <a:cubicBezTo>
                    <a:pt x="194" y="242"/>
                    <a:pt x="58" y="332"/>
                    <a:pt x="6" y="483"/>
                  </a:cubicBezTo>
                  <a:lnTo>
                    <a:pt x="6" y="483"/>
                  </a:lnTo>
                  <a:cubicBezTo>
                    <a:pt x="4" y="489"/>
                    <a:pt x="2" y="495"/>
                    <a:pt x="0" y="500"/>
                  </a:cubicBezTo>
                  <a:lnTo>
                    <a:pt x="1363" y="500"/>
                  </a:lnTo>
                  <a:lnTo>
                    <a:pt x="1363" y="500"/>
                  </a:lnTo>
                  <a:cubicBezTo>
                    <a:pt x="1355" y="377"/>
                    <a:pt x="1289" y="272"/>
                    <a:pt x="1183" y="236"/>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5" name="Freeform 128">
              <a:extLst>
                <a:ext uri="{FF2B5EF4-FFF2-40B4-BE49-F238E27FC236}">
                  <a16:creationId xmlns:a16="http://schemas.microsoft.com/office/drawing/2014/main" id="{0ECBDBEB-E4FA-E4DE-F90B-4B811C553D6B}"/>
                </a:ext>
              </a:extLst>
            </p:cNvPr>
            <p:cNvSpPr>
              <a:spLocks noChangeArrowheads="1"/>
            </p:cNvSpPr>
            <p:nvPr/>
          </p:nvSpPr>
          <p:spPr bwMode="auto">
            <a:xfrm>
              <a:off x="20448763" y="7579429"/>
              <a:ext cx="400994" cy="296624"/>
            </a:xfrm>
            <a:custGeom>
              <a:avLst/>
              <a:gdLst>
                <a:gd name="T0" fmla="*/ 239 w 323"/>
                <a:gd name="T1" fmla="*/ 31 h 236"/>
                <a:gd name="T2" fmla="*/ 239 w 323"/>
                <a:gd name="T3" fmla="*/ 31 h 236"/>
                <a:gd name="T4" fmla="*/ 228 w 323"/>
                <a:gd name="T5" fmla="*/ 62 h 236"/>
                <a:gd name="T6" fmla="*/ 228 w 323"/>
                <a:gd name="T7" fmla="*/ 62 h 236"/>
                <a:gd name="T8" fmla="*/ 210 w 323"/>
                <a:gd name="T9" fmla="*/ 52 h 236"/>
                <a:gd name="T10" fmla="*/ 210 w 323"/>
                <a:gd name="T11" fmla="*/ 52 h 236"/>
                <a:gd name="T12" fmla="*/ 12 w 323"/>
                <a:gd name="T13" fmla="*/ 194 h 236"/>
                <a:gd name="T14" fmla="*/ 12 w 323"/>
                <a:gd name="T15" fmla="*/ 194 h 236"/>
                <a:gd name="T16" fmla="*/ 0 w 323"/>
                <a:gd name="T17" fmla="*/ 235 h 236"/>
                <a:gd name="T18" fmla="*/ 322 w 323"/>
                <a:gd name="T19" fmla="*/ 235 h 236"/>
                <a:gd name="T20" fmla="*/ 322 w 323"/>
                <a:gd name="T21" fmla="*/ 235 h 236"/>
                <a:gd name="T22" fmla="*/ 252 w 323"/>
                <a:gd name="T23" fmla="*/ 0 h 236"/>
                <a:gd name="T24" fmla="*/ 252 w 323"/>
                <a:gd name="T25" fmla="*/ 0 h 236"/>
                <a:gd name="T26" fmla="*/ 239 w 323"/>
                <a:gd name="T27" fmla="*/ 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236">
                  <a:moveTo>
                    <a:pt x="239" y="31"/>
                  </a:moveTo>
                  <a:lnTo>
                    <a:pt x="239" y="31"/>
                  </a:lnTo>
                  <a:cubicBezTo>
                    <a:pt x="234" y="41"/>
                    <a:pt x="231" y="51"/>
                    <a:pt x="228" y="62"/>
                  </a:cubicBezTo>
                  <a:lnTo>
                    <a:pt x="228" y="62"/>
                  </a:lnTo>
                  <a:cubicBezTo>
                    <a:pt x="222" y="58"/>
                    <a:pt x="216" y="54"/>
                    <a:pt x="210" y="52"/>
                  </a:cubicBezTo>
                  <a:lnTo>
                    <a:pt x="210" y="52"/>
                  </a:lnTo>
                  <a:cubicBezTo>
                    <a:pt x="142" y="26"/>
                    <a:pt x="53" y="89"/>
                    <a:pt x="12" y="194"/>
                  </a:cubicBezTo>
                  <a:lnTo>
                    <a:pt x="12" y="194"/>
                  </a:lnTo>
                  <a:cubicBezTo>
                    <a:pt x="7" y="208"/>
                    <a:pt x="2" y="221"/>
                    <a:pt x="0" y="235"/>
                  </a:cubicBezTo>
                  <a:lnTo>
                    <a:pt x="322" y="235"/>
                  </a:lnTo>
                  <a:lnTo>
                    <a:pt x="322" y="235"/>
                  </a:lnTo>
                  <a:cubicBezTo>
                    <a:pt x="302" y="155"/>
                    <a:pt x="278" y="77"/>
                    <a:pt x="252" y="0"/>
                  </a:cubicBezTo>
                  <a:lnTo>
                    <a:pt x="252" y="0"/>
                  </a:lnTo>
                  <a:cubicBezTo>
                    <a:pt x="247" y="10"/>
                    <a:pt x="242" y="20"/>
                    <a:pt x="239" y="31"/>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6" name="Freeform 129">
              <a:extLst>
                <a:ext uri="{FF2B5EF4-FFF2-40B4-BE49-F238E27FC236}">
                  <a16:creationId xmlns:a16="http://schemas.microsoft.com/office/drawing/2014/main" id="{3148D671-AF73-1128-BF21-458CAFDD5361}"/>
                </a:ext>
              </a:extLst>
            </p:cNvPr>
            <p:cNvSpPr>
              <a:spLocks noChangeArrowheads="1"/>
            </p:cNvSpPr>
            <p:nvPr/>
          </p:nvSpPr>
          <p:spPr bwMode="auto">
            <a:xfrm>
              <a:off x="20514679" y="7343223"/>
              <a:ext cx="1428192" cy="527332"/>
            </a:xfrm>
            <a:custGeom>
              <a:avLst/>
              <a:gdLst>
                <a:gd name="T0" fmla="*/ 1053 w 1146"/>
                <a:gd name="T1" fmla="*/ 358 h 423"/>
                <a:gd name="T2" fmla="*/ 1053 w 1146"/>
                <a:gd name="T3" fmla="*/ 358 h 423"/>
                <a:gd name="T4" fmla="*/ 840 w 1146"/>
                <a:gd name="T5" fmla="*/ 376 h 423"/>
                <a:gd name="T6" fmla="*/ 840 w 1146"/>
                <a:gd name="T7" fmla="*/ 376 h 423"/>
                <a:gd name="T8" fmla="*/ 736 w 1146"/>
                <a:gd name="T9" fmla="*/ 217 h 423"/>
                <a:gd name="T10" fmla="*/ 736 w 1146"/>
                <a:gd name="T11" fmla="*/ 217 h 423"/>
                <a:gd name="T12" fmla="*/ 619 w 1146"/>
                <a:gd name="T13" fmla="*/ 221 h 423"/>
                <a:gd name="T14" fmla="*/ 619 w 1146"/>
                <a:gd name="T15" fmla="*/ 221 h 423"/>
                <a:gd name="T16" fmla="*/ 514 w 1146"/>
                <a:gd name="T17" fmla="*/ 38 h 423"/>
                <a:gd name="T18" fmla="*/ 514 w 1146"/>
                <a:gd name="T19" fmla="*/ 38 h 423"/>
                <a:gd name="T20" fmla="*/ 239 w 1146"/>
                <a:gd name="T21" fmla="*/ 218 h 423"/>
                <a:gd name="T22" fmla="*/ 239 w 1146"/>
                <a:gd name="T23" fmla="*/ 218 h 423"/>
                <a:gd name="T24" fmla="*/ 228 w 1146"/>
                <a:gd name="T25" fmla="*/ 249 h 423"/>
                <a:gd name="T26" fmla="*/ 228 w 1146"/>
                <a:gd name="T27" fmla="*/ 249 h 423"/>
                <a:gd name="T28" fmla="*/ 210 w 1146"/>
                <a:gd name="T29" fmla="*/ 239 h 423"/>
                <a:gd name="T30" fmla="*/ 210 w 1146"/>
                <a:gd name="T31" fmla="*/ 239 h 423"/>
                <a:gd name="T32" fmla="*/ 13 w 1146"/>
                <a:gd name="T33" fmla="*/ 381 h 423"/>
                <a:gd name="T34" fmla="*/ 13 w 1146"/>
                <a:gd name="T35" fmla="*/ 381 h 423"/>
                <a:gd name="T36" fmla="*/ 0 w 1146"/>
                <a:gd name="T37" fmla="*/ 422 h 423"/>
                <a:gd name="T38" fmla="*/ 1145 w 1146"/>
                <a:gd name="T39" fmla="*/ 422 h 423"/>
                <a:gd name="T40" fmla="*/ 1145 w 1146"/>
                <a:gd name="T41" fmla="*/ 422 h 423"/>
                <a:gd name="T42" fmla="*/ 1053 w 1146"/>
                <a:gd name="T43" fmla="*/ 35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6" h="423">
                  <a:moveTo>
                    <a:pt x="1053" y="358"/>
                  </a:moveTo>
                  <a:lnTo>
                    <a:pt x="1053" y="358"/>
                  </a:lnTo>
                  <a:cubicBezTo>
                    <a:pt x="981" y="330"/>
                    <a:pt x="903" y="339"/>
                    <a:pt x="840" y="376"/>
                  </a:cubicBezTo>
                  <a:lnTo>
                    <a:pt x="840" y="376"/>
                  </a:lnTo>
                  <a:cubicBezTo>
                    <a:pt x="832" y="301"/>
                    <a:pt x="795" y="240"/>
                    <a:pt x="736" y="217"/>
                  </a:cubicBezTo>
                  <a:lnTo>
                    <a:pt x="736" y="217"/>
                  </a:lnTo>
                  <a:cubicBezTo>
                    <a:pt x="699" y="203"/>
                    <a:pt x="659" y="205"/>
                    <a:pt x="619" y="221"/>
                  </a:cubicBezTo>
                  <a:lnTo>
                    <a:pt x="619" y="221"/>
                  </a:lnTo>
                  <a:cubicBezTo>
                    <a:pt x="617" y="136"/>
                    <a:pt x="579" y="64"/>
                    <a:pt x="514" y="38"/>
                  </a:cubicBezTo>
                  <a:lnTo>
                    <a:pt x="514" y="38"/>
                  </a:lnTo>
                  <a:cubicBezTo>
                    <a:pt x="416" y="0"/>
                    <a:pt x="293" y="80"/>
                    <a:pt x="239" y="218"/>
                  </a:cubicBezTo>
                  <a:lnTo>
                    <a:pt x="239" y="218"/>
                  </a:lnTo>
                  <a:cubicBezTo>
                    <a:pt x="235" y="228"/>
                    <a:pt x="231" y="238"/>
                    <a:pt x="228" y="249"/>
                  </a:cubicBezTo>
                  <a:lnTo>
                    <a:pt x="228" y="249"/>
                  </a:lnTo>
                  <a:cubicBezTo>
                    <a:pt x="223" y="245"/>
                    <a:pt x="216" y="241"/>
                    <a:pt x="210" y="239"/>
                  </a:cubicBezTo>
                  <a:lnTo>
                    <a:pt x="210" y="239"/>
                  </a:lnTo>
                  <a:cubicBezTo>
                    <a:pt x="142" y="213"/>
                    <a:pt x="54" y="276"/>
                    <a:pt x="13" y="381"/>
                  </a:cubicBezTo>
                  <a:lnTo>
                    <a:pt x="13" y="381"/>
                  </a:lnTo>
                  <a:cubicBezTo>
                    <a:pt x="8" y="395"/>
                    <a:pt x="3" y="408"/>
                    <a:pt x="0" y="422"/>
                  </a:cubicBezTo>
                  <a:lnTo>
                    <a:pt x="1145" y="422"/>
                  </a:lnTo>
                  <a:lnTo>
                    <a:pt x="1145" y="422"/>
                  </a:lnTo>
                  <a:cubicBezTo>
                    <a:pt x="1121" y="394"/>
                    <a:pt x="1089" y="372"/>
                    <a:pt x="1053" y="358"/>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grpSp>
      <p:sp>
        <p:nvSpPr>
          <p:cNvPr id="117" name="TextBox 116">
            <a:extLst>
              <a:ext uri="{FF2B5EF4-FFF2-40B4-BE49-F238E27FC236}">
                <a16:creationId xmlns:a16="http://schemas.microsoft.com/office/drawing/2014/main" id="{60663C38-5202-2162-3AA3-6BD29268DA23}"/>
              </a:ext>
            </a:extLst>
          </p:cNvPr>
          <p:cNvSpPr txBox="1"/>
          <p:nvPr/>
        </p:nvSpPr>
        <p:spPr>
          <a:xfrm>
            <a:off x="5737206" y="3415495"/>
            <a:ext cx="6628268" cy="2246769"/>
          </a:xfrm>
          <a:prstGeom prst="rect">
            <a:avLst/>
          </a:prstGeom>
          <a:noFill/>
        </p:spPr>
        <p:txBody>
          <a:bodyPr wrap="square" rtlCol="0" anchor="b">
            <a:spAutoFit/>
          </a:bodyPr>
          <a:lstStyle/>
          <a:p>
            <a:pPr algn="ctr"/>
            <a:r>
              <a:rPr lang="en-US" sz="7000" b="1" spc="-290" dirty="0">
                <a:solidFill>
                  <a:srgbClr val="111340"/>
                </a:solidFill>
                <a:latin typeface="Poppins" pitchFamily="2" charset="77"/>
                <a:cs typeface="Poppins" pitchFamily="2" charset="77"/>
              </a:rPr>
              <a:t>Urban Development</a:t>
            </a:r>
          </a:p>
        </p:txBody>
      </p:sp>
    </p:spTree>
    <p:extLst>
      <p:ext uri="{BB962C8B-B14F-4D97-AF65-F5344CB8AC3E}">
        <p14:creationId xmlns:p14="http://schemas.microsoft.com/office/powerpoint/2010/main" val="2356068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B94B39-669D-07F1-3A84-3D16EA4CB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3A12FA-E9E4-B692-DCFD-C8F790D467E7}"/>
              </a:ext>
            </a:extLst>
          </p:cNvPr>
          <p:cNvSpPr txBox="1"/>
          <p:nvPr/>
        </p:nvSpPr>
        <p:spPr>
          <a:xfrm>
            <a:off x="3277456" y="2578813"/>
            <a:ext cx="6657654" cy="1200329"/>
          </a:xfrm>
          <a:prstGeom prst="rect">
            <a:avLst/>
          </a:prstGeom>
          <a:noFill/>
        </p:spPr>
        <p:txBody>
          <a:bodyPr wrap="square" rtlCol="0">
            <a:spAutoFit/>
          </a:bodyPr>
          <a:lstStyle/>
          <a:p>
            <a:r>
              <a:rPr lang="en-US" sz="7200" dirty="0">
                <a:latin typeface="Franklin Gothic Medium" panose="020B0603020102020204" pitchFamily="34" charset="0"/>
              </a:rPr>
              <a:t>VOCABULARY</a:t>
            </a:r>
          </a:p>
        </p:txBody>
      </p:sp>
    </p:spTree>
    <p:extLst>
      <p:ext uri="{BB962C8B-B14F-4D97-AF65-F5344CB8AC3E}">
        <p14:creationId xmlns:p14="http://schemas.microsoft.com/office/powerpoint/2010/main" val="2218939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07974" y="2177853"/>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urban (</a:t>
            </a:r>
            <a:r>
              <a:rPr lang="en-US" sz="4800" b="1" dirty="0" err="1">
                <a:solidFill>
                  <a:srgbClr val="F26532"/>
                </a:solidFill>
              </a:rPr>
              <a:t>adj</a:t>
            </a:r>
            <a:r>
              <a:rPr lang="en-US" sz="4800" b="1" dirty="0">
                <a:solidFill>
                  <a:srgbClr val="F26532"/>
                </a:solidFill>
              </a:rPr>
              <a:t>)</a:t>
            </a:r>
            <a:endParaRPr lang="en-US" sz="4800" dirty="0">
              <a:cs typeface="Calibri" panose="020F0502020204030204" pitchFamily="34" charset="0"/>
            </a:endParaRPr>
          </a:p>
        </p:txBody>
      </p:sp>
      <p:sp>
        <p:nvSpPr>
          <p:cNvPr id="12" name="Rectangle 11"/>
          <p:cNvSpPr/>
          <p:nvPr/>
        </p:nvSpPr>
        <p:spPr>
          <a:xfrm>
            <a:off x="132783" y="4669548"/>
            <a:ext cx="5165288" cy="523220"/>
          </a:xfrm>
          <a:prstGeom prst="rect">
            <a:avLst/>
          </a:prstGeom>
        </p:spPr>
        <p:txBody>
          <a:bodyPr wrap="square">
            <a:spAutoFit/>
          </a:bodyPr>
          <a:lstStyle/>
          <a:p>
            <a:pPr algn="ctr"/>
            <a:r>
              <a:rPr lang="en-US" sz="2800" b="1" dirty="0"/>
              <a:t>of or in a city or town</a:t>
            </a:r>
            <a:endParaRPr lang="en-US" sz="2800" dirty="0"/>
          </a:p>
        </p:txBody>
      </p:sp>
      <p:sp>
        <p:nvSpPr>
          <p:cNvPr id="2" name="Rectangle 1"/>
          <p:cNvSpPr/>
          <p:nvPr/>
        </p:nvSpPr>
        <p:spPr>
          <a:xfrm>
            <a:off x="2007541" y="3129570"/>
            <a:ext cx="1415772"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/ˈɜːbən/</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439102" y="1608753"/>
            <a:ext cx="6356054" cy="4488266"/>
          </a:xfrm>
          <a:prstGeom prst="rect">
            <a:avLst/>
          </a:prstGeom>
        </p:spPr>
      </p:pic>
      <p:pic>
        <p:nvPicPr>
          <p:cNvPr id="5" name="urba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5657" y="3733617"/>
            <a:ext cx="719540" cy="719540"/>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82623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16"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9036-7C0D-EF48-6546-3910217DADEE}"/>
            </a:ext>
          </a:extLst>
        </p:cNvPr>
        <p:cNvGrpSpPr/>
        <p:nvPr/>
      </p:nvGrpSpPr>
      <p:grpSpPr>
        <a:xfrm>
          <a:off x="0" y="0"/>
          <a:ext cx="0" cy="0"/>
          <a:chOff x="0" y="0"/>
          <a:chExt cx="0" cy="0"/>
        </a:xfrm>
      </p:grpSpPr>
      <p:sp>
        <p:nvSpPr>
          <p:cNvPr id="7" name="Google Shape;1881;p31">
            <a:extLst>
              <a:ext uri="{FF2B5EF4-FFF2-40B4-BE49-F238E27FC236}">
                <a16:creationId xmlns:a16="http://schemas.microsoft.com/office/drawing/2014/main" id="{5B05D5F6-A5C4-2CCA-633E-C0714CA4DD02}"/>
              </a:ext>
            </a:extLst>
          </p:cNvPr>
          <p:cNvSpPr txBox="1">
            <a:spLocks/>
          </p:cNvSpPr>
          <p:nvPr/>
        </p:nvSpPr>
        <p:spPr>
          <a:xfrm>
            <a:off x="207974" y="2177853"/>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err="1">
                <a:solidFill>
                  <a:srgbClr val="F26532"/>
                </a:solidFill>
              </a:rPr>
              <a:t>urbanisation</a:t>
            </a:r>
            <a:r>
              <a:rPr lang="en-US" sz="4800" b="1" dirty="0">
                <a:solidFill>
                  <a:srgbClr val="F26532"/>
                </a:solidFill>
              </a:rPr>
              <a:t> (n)</a:t>
            </a:r>
            <a:endParaRPr lang="en-US" sz="4800" dirty="0">
              <a:cs typeface="Calibri" panose="020F0502020204030204" pitchFamily="34" charset="0"/>
            </a:endParaRPr>
          </a:p>
        </p:txBody>
      </p:sp>
      <p:sp>
        <p:nvSpPr>
          <p:cNvPr id="12" name="Rectangle 11">
            <a:extLst>
              <a:ext uri="{FF2B5EF4-FFF2-40B4-BE49-F238E27FC236}">
                <a16:creationId xmlns:a16="http://schemas.microsoft.com/office/drawing/2014/main" id="{003523CD-F061-A01F-AF51-8B97E904AC41}"/>
              </a:ext>
            </a:extLst>
          </p:cNvPr>
          <p:cNvSpPr/>
          <p:nvPr/>
        </p:nvSpPr>
        <p:spPr>
          <a:xfrm>
            <a:off x="132783" y="4669548"/>
            <a:ext cx="5165288" cy="1815882"/>
          </a:xfrm>
          <a:prstGeom prst="rect">
            <a:avLst/>
          </a:prstGeom>
        </p:spPr>
        <p:txBody>
          <a:bodyPr wrap="square">
            <a:spAutoFit/>
          </a:bodyPr>
          <a:lstStyle/>
          <a:p>
            <a:pPr algn="ctr"/>
            <a:r>
              <a:rPr lang="en-US" sz="2800" dirty="0"/>
              <a:t>the process of population concentration in cities and the transformation of rural land for urban use</a:t>
            </a:r>
            <a:r>
              <a:rPr lang="en-US" dirty="0"/>
              <a:t>.</a:t>
            </a:r>
            <a:endParaRPr lang="en-US" sz="2800" dirty="0"/>
          </a:p>
        </p:txBody>
      </p:sp>
      <p:sp>
        <p:nvSpPr>
          <p:cNvPr id="2" name="Rectangle 1">
            <a:extLst>
              <a:ext uri="{FF2B5EF4-FFF2-40B4-BE49-F238E27FC236}">
                <a16:creationId xmlns:a16="http://schemas.microsoft.com/office/drawing/2014/main" id="{334C86CF-7B76-7710-3DD3-4C2D7A8F208A}"/>
              </a:ext>
            </a:extLst>
          </p:cNvPr>
          <p:cNvSpPr/>
          <p:nvPr/>
        </p:nvSpPr>
        <p:spPr>
          <a:xfrm>
            <a:off x="1166165" y="3256563"/>
            <a:ext cx="2827762" cy="954107"/>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/ˈɜːbən</a:t>
            </a:r>
            <a:r>
              <a:rPr lang="en-US" sz="2800" b="1" dirty="0">
                <a:solidFill>
                  <a:schemeClr val="accent2">
                    <a:lumMod val="50000"/>
                  </a:schemeClr>
                </a:solidFill>
              </a:rPr>
              <a:t>¸</a:t>
            </a:r>
            <a:r>
              <a:rPr lang="en-US" sz="2800" b="1" dirty="0" err="1">
                <a:solidFill>
                  <a:schemeClr val="accent2">
                    <a:lumMod val="50000"/>
                  </a:schemeClr>
                </a:solidFill>
              </a:rPr>
              <a:t>naizeiʃən</a:t>
            </a:r>
            <a:r>
              <a:rPr lang="en-US" sz="2800" b="1" dirty="0">
                <a:solidFill>
                  <a:schemeClr val="accent2">
                    <a:lumMod val="50000"/>
                  </a:schemeClr>
                </a:solidFill>
              </a:rPr>
              <a:t>/</a:t>
            </a:r>
          </a:p>
          <a:p>
            <a:pPr algn="ct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A4A1DDEE-3F52-D8C7-B186-FC2E6D0B40E2}"/>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CA26708-4642-4B13-7AE9-43CE3E4B5D7C}"/>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pic>
        <p:nvPicPr>
          <p:cNvPr id="1028" name="Picture 4" descr="16,373,200+ Urbanization Stock Photos, Pictures &amp; Royalty-Free Images -  iStock | Cityscape, City buildings, City street">
            <a:extLst>
              <a:ext uri="{FF2B5EF4-FFF2-40B4-BE49-F238E27FC236}">
                <a16:creationId xmlns:a16="http://schemas.microsoft.com/office/drawing/2014/main" id="{F49B857D-8010-4AF3-98C5-35C037AE8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7544" y="1808252"/>
            <a:ext cx="6466482" cy="4491986"/>
          </a:xfrm>
          <a:prstGeom prst="rect">
            <a:avLst/>
          </a:prstGeom>
          <a:noFill/>
          <a:extLst>
            <a:ext uri="{909E8E84-426E-40DD-AFC4-6F175D3DCCD1}">
              <a14:hiddenFill xmlns:a14="http://schemas.microsoft.com/office/drawing/2010/main">
                <a:solidFill>
                  <a:srgbClr val="FFFFFF"/>
                </a:solidFill>
              </a14:hiddenFill>
            </a:ext>
          </a:extLst>
        </p:spPr>
      </p:pic>
      <p:pic>
        <p:nvPicPr>
          <p:cNvPr id="3" name="7185763199945">
            <a:hlinkClick r:id="" action="ppaction://media"/>
            <a:extLst>
              <a:ext uri="{FF2B5EF4-FFF2-40B4-BE49-F238E27FC236}">
                <a16:creationId xmlns:a16="http://schemas.microsoft.com/office/drawing/2014/main" id="{5A320427-282A-7C62-7A56-4EA18CBE44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8353" y="3878981"/>
            <a:ext cx="661103" cy="661103"/>
          </a:xfrm>
          <a:prstGeom prst="rect">
            <a:avLst/>
          </a:prstGeom>
        </p:spPr>
      </p:pic>
    </p:spTree>
    <p:extLst>
      <p:ext uri="{BB962C8B-B14F-4D97-AF65-F5344CB8AC3E}">
        <p14:creationId xmlns:p14="http://schemas.microsoft.com/office/powerpoint/2010/main" val="11986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26663" y="1803220"/>
            <a:ext cx="5231128" cy="895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expand (v)</a:t>
            </a:r>
            <a:endParaRPr lang="en-US" sz="4800" dirty="0">
              <a:cs typeface="Calibri" panose="020F0502020204030204" pitchFamily="34" charset="0"/>
            </a:endParaRPr>
          </a:p>
        </p:txBody>
      </p:sp>
      <p:sp>
        <p:nvSpPr>
          <p:cNvPr id="12" name="Rectangle 11"/>
          <p:cNvSpPr/>
          <p:nvPr/>
        </p:nvSpPr>
        <p:spPr>
          <a:xfrm>
            <a:off x="459583" y="4283667"/>
            <a:ext cx="5165288" cy="1384995"/>
          </a:xfrm>
          <a:prstGeom prst="rect">
            <a:avLst/>
          </a:prstGeom>
        </p:spPr>
        <p:txBody>
          <a:bodyPr wrap="square">
            <a:spAutoFit/>
          </a:bodyPr>
          <a:lstStyle/>
          <a:p>
            <a:pPr algn="ctr"/>
            <a:r>
              <a:rPr lang="en-US" sz="2800" b="1" dirty="0"/>
              <a:t>to increase in size, number, or importance, or to make something increase in this way</a:t>
            </a:r>
            <a:endParaRPr lang="en-US" sz="2800" dirty="0"/>
          </a:p>
        </p:txBody>
      </p:sp>
      <p:sp>
        <p:nvSpPr>
          <p:cNvPr id="2" name="Rectangle 1"/>
          <p:cNvSpPr/>
          <p:nvPr/>
        </p:nvSpPr>
        <p:spPr>
          <a:xfrm>
            <a:off x="2066581" y="2699166"/>
            <a:ext cx="1885452"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/ɪkˈspænd/</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6216650" y="1759440"/>
            <a:ext cx="5656128" cy="3966372"/>
          </a:xfrm>
          <a:prstGeom prst="rect">
            <a:avLst/>
          </a:prstGeom>
        </p:spPr>
      </p:pic>
      <p:pic>
        <p:nvPicPr>
          <p:cNvPr id="5" name="exp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1166" y="3467506"/>
            <a:ext cx="696282" cy="696282"/>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32636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5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04411" y="2108337"/>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housing (n)</a:t>
            </a:r>
            <a:endParaRPr lang="en-US" sz="4800" dirty="0">
              <a:cs typeface="Calibri" panose="020F0502020204030204" pitchFamily="34" charset="0"/>
            </a:endParaRPr>
          </a:p>
        </p:txBody>
      </p:sp>
      <p:sp>
        <p:nvSpPr>
          <p:cNvPr id="12" name="Rectangle 11"/>
          <p:cNvSpPr/>
          <p:nvPr/>
        </p:nvSpPr>
        <p:spPr>
          <a:xfrm>
            <a:off x="565512" y="4473845"/>
            <a:ext cx="5165288" cy="523220"/>
          </a:xfrm>
          <a:prstGeom prst="rect">
            <a:avLst/>
          </a:prstGeom>
        </p:spPr>
        <p:txBody>
          <a:bodyPr wrap="square">
            <a:spAutoFit/>
          </a:bodyPr>
          <a:lstStyle/>
          <a:p>
            <a:pPr algn="ctr"/>
            <a:r>
              <a:rPr lang="en-US" sz="2800" b="1" dirty="0"/>
              <a:t>buildings for people to live in</a:t>
            </a:r>
            <a:endParaRPr lang="en-US" sz="2800" dirty="0"/>
          </a:p>
        </p:txBody>
      </p:sp>
      <p:sp>
        <p:nvSpPr>
          <p:cNvPr id="2" name="Rectangle 1"/>
          <p:cNvSpPr/>
          <p:nvPr/>
        </p:nvSpPr>
        <p:spPr>
          <a:xfrm>
            <a:off x="2224537" y="2969950"/>
            <a:ext cx="1790875"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/ˈhaʊ.zɪŋ/</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096000" y="1541573"/>
            <a:ext cx="5530488" cy="4423702"/>
          </a:xfrm>
          <a:prstGeom prst="rect">
            <a:avLst/>
          </a:prstGeom>
        </p:spPr>
      </p:pic>
      <p:pic>
        <p:nvPicPr>
          <p:cNvPr id="5" name="hous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12331" y="3647682"/>
            <a:ext cx="671651" cy="671651"/>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1874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3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90594" y="1729621"/>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leisure (n)</a:t>
            </a:r>
            <a:endParaRPr lang="en-US" sz="4800" dirty="0">
              <a:cs typeface="Calibri" panose="020F0502020204030204" pitchFamily="34" charset="0"/>
            </a:endParaRPr>
          </a:p>
        </p:txBody>
      </p:sp>
      <p:sp>
        <p:nvSpPr>
          <p:cNvPr id="12" name="Rectangle 11"/>
          <p:cNvSpPr/>
          <p:nvPr/>
        </p:nvSpPr>
        <p:spPr>
          <a:xfrm>
            <a:off x="398300" y="4274725"/>
            <a:ext cx="5165288" cy="954107"/>
          </a:xfrm>
          <a:prstGeom prst="rect">
            <a:avLst/>
          </a:prstGeom>
        </p:spPr>
        <p:txBody>
          <a:bodyPr wrap="square">
            <a:spAutoFit/>
          </a:bodyPr>
          <a:lstStyle/>
          <a:p>
            <a:pPr algn="ctr"/>
            <a:r>
              <a:rPr lang="en-US" sz="2800" b="1" dirty="0"/>
              <a:t>the time when you are not working or doing other duties</a:t>
            </a:r>
            <a:endParaRPr lang="en-US" sz="2800" dirty="0"/>
          </a:p>
        </p:txBody>
      </p:sp>
      <p:sp>
        <p:nvSpPr>
          <p:cNvPr id="2" name="Rectangle 1"/>
          <p:cNvSpPr/>
          <p:nvPr/>
        </p:nvSpPr>
        <p:spPr>
          <a:xfrm>
            <a:off x="2215351" y="2564309"/>
            <a:ext cx="153118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/ˈleʒ.ər/</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5"/>
          <a:stretch>
            <a:fillRect/>
          </a:stretch>
        </p:blipFill>
        <p:spPr>
          <a:xfrm>
            <a:off x="6153150" y="1380370"/>
            <a:ext cx="5505406" cy="4657140"/>
          </a:xfrm>
          <a:prstGeom prst="rect">
            <a:avLst/>
          </a:prstGeom>
        </p:spPr>
      </p:pic>
      <p:pic>
        <p:nvPicPr>
          <p:cNvPr id="3" name="lei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3467" y="3401462"/>
            <a:ext cx="614955" cy="614955"/>
          </a:xfrm>
          <a:prstGeom prst="rect">
            <a:avLst/>
          </a:prstGeom>
        </p:spPr>
      </p:pic>
      <p:sp>
        <p:nvSpPr>
          <p:cNvPr id="16" name="Rectangle 1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22920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64"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A13A5-C056-4A50-8D13-1F187F4DB2C9}"/>
              </a:ext>
            </a:extLst>
          </p:cNvPr>
          <p:cNvPicPr>
            <a:picLocks noChangeAspect="1"/>
          </p:cNvPicPr>
          <p:nvPr/>
        </p:nvPicPr>
        <p:blipFill>
          <a:blip r:embed="rId3">
            <a:extLst>
              <a:ext uri="{28A0092B-C50C-407E-A947-70E740481C1C}">
                <a14:useLocalDpi xmlns:a14="http://schemas.microsoft.com/office/drawing/2010/main" val="0"/>
              </a:ext>
            </a:extLst>
          </a:blip>
          <a:srcRect t="10491" b="10491"/>
          <a:stretch/>
        </p:blipFill>
        <p:spPr>
          <a:xfrm>
            <a:off x="-2437" y="893201"/>
            <a:ext cx="12192000" cy="6421064"/>
          </a:xfrm>
          <a:prstGeom prst="rect">
            <a:avLst/>
          </a:prstGeom>
        </p:spPr>
      </p:pic>
      <p:sp>
        <p:nvSpPr>
          <p:cNvPr id="9" name="Rounded Rectangle 8"/>
          <p:cNvSpPr/>
          <p:nvPr/>
        </p:nvSpPr>
        <p:spPr>
          <a:xfrm>
            <a:off x="1897737" y="2962964"/>
            <a:ext cx="8396526" cy="3354727"/>
          </a:xfrm>
          <a:prstGeom prst="roundRect">
            <a:avLst>
              <a:gd name="adj" fmla="val 33788"/>
            </a:avLst>
          </a:prstGeom>
          <a:solidFill>
            <a:schemeClr val="accent4">
              <a:lumMod val="20000"/>
              <a:lumOff val="80000"/>
            </a:schemeClr>
          </a:solidFill>
          <a:ln w="28575">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spcAft>
                <a:spcPts val="1200"/>
              </a:spcAft>
              <a:buFont typeface="Wingdings" panose="05000000000000000000" pitchFamily="2" charset="2"/>
              <a:buChar char="§"/>
            </a:pPr>
            <a:r>
              <a:rPr lang="en-US" sz="2400" b="1" dirty="0">
                <a:latin typeface="Montserrat" panose="020B0604020202020204" charset="0"/>
              </a:rPr>
              <a:t>Work in 4 groups. </a:t>
            </a:r>
          </a:p>
          <a:p>
            <a:pPr marL="342900" indent="-342900">
              <a:spcAft>
                <a:spcPts val="1200"/>
              </a:spcAft>
              <a:buFont typeface="Wingdings" panose="05000000000000000000" pitchFamily="2" charset="2"/>
              <a:buChar char="§"/>
            </a:pPr>
            <a:r>
              <a:rPr lang="en-US" sz="2400" b="1" dirty="0">
                <a:latin typeface="Montserrat" panose="020B0604020202020204" charset="0"/>
              </a:rPr>
              <a:t>Answer the question to get a bonus.</a:t>
            </a:r>
          </a:p>
          <a:p>
            <a:pPr marL="342900" indent="-342900">
              <a:spcAft>
                <a:spcPts val="1200"/>
              </a:spcAft>
              <a:buFont typeface="Wingdings" panose="05000000000000000000" pitchFamily="2" charset="2"/>
              <a:buChar char="§"/>
            </a:pPr>
            <a:r>
              <a:rPr lang="en-US" sz="2400" b="1" dirty="0">
                <a:latin typeface="Montserrat" panose="020B0604020202020204" charset="0"/>
              </a:rPr>
              <a:t>The team has the most correct answers is the winner.</a:t>
            </a:r>
            <a:endParaRPr lang="en-US" b="1" dirty="0">
              <a:latin typeface="Montserrat" panose="020B0604020202020204" charset="0"/>
            </a:endParaRPr>
          </a:p>
        </p:txBody>
      </p:sp>
      <p:sp>
        <p:nvSpPr>
          <p:cNvPr id="15" name="TextBox 14">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p:cNvSpPr txBox="1"/>
          <p:nvPr/>
        </p:nvSpPr>
        <p:spPr>
          <a:xfrm>
            <a:off x="3015665" y="1317201"/>
            <a:ext cx="6155796" cy="1298377"/>
          </a:xfrm>
          <a:prstGeom prst="ellipse">
            <a:avLst/>
          </a:prstGeom>
          <a:solidFill>
            <a:srgbClr val="E45983">
              <a:alpha val="64706"/>
            </a:srgbClr>
          </a:solidFill>
        </p:spPr>
        <p:txBody>
          <a:bodyPr wrap="square" rtlCol="0">
            <a:spAutoFit/>
          </a:bodyPr>
          <a:lstStyle/>
          <a:p>
            <a:pPr algn="ctr"/>
            <a:r>
              <a:rPr lang="en-US" sz="5400" dirty="0">
                <a:ln w="3175">
                  <a:solidFill>
                    <a:schemeClr val="tx1"/>
                  </a:solidFill>
                </a:ln>
                <a:solidFill>
                  <a:schemeClr val="bg1"/>
                </a:solidFill>
                <a:effectLst>
                  <a:outerShdw blurRad="38100" dist="38100" dir="2700000" algn="tl">
                    <a:srgbClr val="000000">
                      <a:alpha val="43137"/>
                    </a:srgbClr>
                  </a:outerShdw>
                </a:effectLst>
                <a:latin typeface="Berlin Sans FB Demi" panose="020E0802020502020306" pitchFamily="34" charset="0"/>
              </a:rPr>
              <a:t>Lucky Wheel</a:t>
            </a:r>
            <a:endParaRPr lang="en-GB" sz="5400" dirty="0">
              <a:ln w="3175">
                <a:solidFill>
                  <a:schemeClr val="tx1"/>
                </a:solidFill>
              </a:ln>
              <a:solidFill>
                <a:schemeClr val="bg1"/>
              </a:solidFill>
              <a:effectLst>
                <a:outerShdw blurRad="38100" dist="38100" dir="2700000" algn="tl">
                  <a:srgbClr val="000000">
                    <a:alpha val="43137"/>
                  </a:srgbClr>
                </a:outerShdw>
              </a:effectLst>
              <a:latin typeface="Berlin Sans FB Demi" panose="020E0802020502020306" pitchFamily="34" charset="0"/>
            </a:endParaRP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18691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8C880-10B9-B072-8A76-A582D3970871}"/>
            </a:ext>
          </a:extLst>
        </p:cNvPr>
        <p:cNvGrpSpPr/>
        <p:nvPr/>
      </p:nvGrpSpPr>
      <p:grpSpPr>
        <a:xfrm>
          <a:off x="0" y="0"/>
          <a:ext cx="0" cy="0"/>
          <a:chOff x="0" y="0"/>
          <a:chExt cx="0" cy="0"/>
        </a:xfrm>
      </p:grpSpPr>
      <p:sp>
        <p:nvSpPr>
          <p:cNvPr id="7" name="Google Shape;1881;p31">
            <a:extLst>
              <a:ext uri="{FF2B5EF4-FFF2-40B4-BE49-F238E27FC236}">
                <a16:creationId xmlns:a16="http://schemas.microsoft.com/office/drawing/2014/main" id="{96F24192-A5E0-C35A-21CC-D132E0C519CC}"/>
              </a:ext>
            </a:extLst>
          </p:cNvPr>
          <p:cNvSpPr txBox="1">
            <a:spLocks/>
          </p:cNvSpPr>
          <p:nvPr/>
        </p:nvSpPr>
        <p:spPr>
          <a:xfrm>
            <a:off x="3480436" y="893198"/>
            <a:ext cx="5231128" cy="89594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resident </a:t>
            </a:r>
            <a:endParaRPr lang="en-US" sz="4800" dirty="0">
              <a:cs typeface="Calibri" panose="020F0502020204030204" pitchFamily="34" charset="0"/>
            </a:endParaRPr>
          </a:p>
        </p:txBody>
      </p:sp>
      <p:sp>
        <p:nvSpPr>
          <p:cNvPr id="12" name="Rectangle 11">
            <a:extLst>
              <a:ext uri="{FF2B5EF4-FFF2-40B4-BE49-F238E27FC236}">
                <a16:creationId xmlns:a16="http://schemas.microsoft.com/office/drawing/2014/main" id="{DE1C05CF-5085-0CDD-F058-054CA93F6C40}"/>
              </a:ext>
            </a:extLst>
          </p:cNvPr>
          <p:cNvSpPr/>
          <p:nvPr/>
        </p:nvSpPr>
        <p:spPr>
          <a:xfrm>
            <a:off x="1474719" y="2397297"/>
            <a:ext cx="9242562" cy="523220"/>
          </a:xfrm>
          <a:prstGeom prst="rect">
            <a:avLst/>
          </a:prstGeom>
        </p:spPr>
        <p:txBody>
          <a:bodyPr wrap="square">
            <a:spAutoFit/>
          </a:bodyPr>
          <a:lstStyle/>
          <a:p>
            <a:pPr lvl="0" algn="ctr">
              <a:defRPr/>
            </a:pPr>
            <a:r>
              <a:rPr lang="en-US" sz="2800" b="1" dirty="0"/>
              <a:t>a person who lives or has their home in a place</a:t>
            </a:r>
          </a:p>
        </p:txBody>
      </p:sp>
      <p:sp>
        <p:nvSpPr>
          <p:cNvPr id="2" name="Rectangle 1">
            <a:extLst>
              <a:ext uri="{FF2B5EF4-FFF2-40B4-BE49-F238E27FC236}">
                <a16:creationId xmlns:a16="http://schemas.microsoft.com/office/drawing/2014/main" id="{D0A3A0D7-62D7-AA81-2410-E665CF4E5DFF}"/>
              </a:ext>
            </a:extLst>
          </p:cNvPr>
          <p:cNvSpPr/>
          <p:nvPr/>
        </p:nvSpPr>
        <p:spPr>
          <a:xfrm>
            <a:off x="5044237" y="1782980"/>
            <a:ext cx="1677062" cy="1077218"/>
          </a:xfrm>
          <a:prstGeom prst="rect">
            <a:avLst/>
          </a:prstGeom>
        </p:spPr>
        <p:txBody>
          <a:bodyPr wrap="none">
            <a:spAutoFit/>
          </a:bodyPr>
          <a:lstStyle/>
          <a:p>
            <a:r>
              <a:rPr lang="vi-VN" sz="2400" b="1" dirty="0">
                <a:solidFill>
                  <a:schemeClr val="accent2">
                    <a:lumMod val="75000"/>
                  </a:schemeClr>
                </a:solidFill>
                <a:ea typeface="Calibri" panose="020F0502020204030204" pitchFamily="34" charset="0"/>
                <a:cs typeface="Calibri" panose="020F0502020204030204" pitchFamily="34" charset="0"/>
              </a:rPr>
              <a:t>/ˈrezɪdənt/</a:t>
            </a:r>
            <a:endParaRPr lang="en-US" sz="2400" b="1" dirty="0">
              <a:solidFill>
                <a:schemeClr val="accent2">
                  <a:lumMod val="75000"/>
                </a:schemeClr>
              </a:solidFill>
              <a:ea typeface="Calibri" panose="020F0502020204030204" pitchFamily="34" charset="0"/>
              <a:cs typeface="Calibri" panose="020F0502020204030204" pitchFamily="34" charset="0"/>
            </a:endParaRPr>
          </a:p>
          <a:p>
            <a:endPar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rush hour">
            <a:hlinkClick r:id="" action="ppaction://media"/>
            <a:extLst>
              <a:ext uri="{FF2B5EF4-FFF2-40B4-BE49-F238E27FC236}">
                <a16:creationId xmlns:a16="http://schemas.microsoft.com/office/drawing/2014/main" id="{80595F8B-618C-B6D0-9FE5-2A547DAB90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7610" y="1337083"/>
            <a:ext cx="707507" cy="707507"/>
          </a:xfrm>
          <a:prstGeom prst="rect">
            <a:avLst/>
          </a:prstGeom>
        </p:spPr>
      </p:pic>
      <p:sp>
        <p:nvSpPr>
          <p:cNvPr id="13" name="Rectangle 12">
            <a:extLst>
              <a:ext uri="{FF2B5EF4-FFF2-40B4-BE49-F238E27FC236}">
                <a16:creationId xmlns:a16="http://schemas.microsoft.com/office/drawing/2014/main" id="{B7C242D8-5B96-60D3-F59B-1A3216404CC4}"/>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9CACB12-01D4-F919-66F2-DD59E51288B8}"/>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pic>
        <p:nvPicPr>
          <p:cNvPr id="1026" name="Picture 2" descr="Resident Images - Free Download on Freepik">
            <a:extLst>
              <a:ext uri="{FF2B5EF4-FFF2-40B4-BE49-F238E27FC236}">
                <a16:creationId xmlns:a16="http://schemas.microsoft.com/office/drawing/2014/main" id="{E85AEB13-2C98-2B04-D4F5-470A92FE6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167" y="3065308"/>
            <a:ext cx="6322750" cy="363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51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52"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480436" y="893198"/>
            <a:ext cx="5231128" cy="89594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rush hour </a:t>
            </a:r>
            <a:endParaRPr lang="en-US" sz="4800" dirty="0">
              <a:cs typeface="Calibri" panose="020F0502020204030204" pitchFamily="34" charset="0"/>
            </a:endParaRPr>
          </a:p>
        </p:txBody>
      </p:sp>
      <p:sp>
        <p:nvSpPr>
          <p:cNvPr id="12" name="Rectangle 11"/>
          <p:cNvSpPr/>
          <p:nvPr/>
        </p:nvSpPr>
        <p:spPr>
          <a:xfrm>
            <a:off x="1474719" y="2397297"/>
            <a:ext cx="9242562" cy="1384995"/>
          </a:xfrm>
          <a:prstGeom prst="rect">
            <a:avLst/>
          </a:prstGeom>
        </p:spPr>
        <p:txBody>
          <a:bodyPr wrap="square">
            <a:spAutoFit/>
          </a:bodyPr>
          <a:lstStyle/>
          <a:p>
            <a:pPr algn="ctr"/>
            <a:r>
              <a:rPr lang="en-US" sz="2800" b="1" dirty="0"/>
              <a:t>the busy part of the day when towns and cities are crowded, either in the morning when people are travelling to work, or in the evening when people are travelling home</a:t>
            </a:r>
            <a:endParaRPr lang="en-US" sz="2800" dirty="0"/>
          </a:p>
        </p:txBody>
      </p:sp>
      <p:sp>
        <p:nvSpPr>
          <p:cNvPr id="2" name="Rectangle 1"/>
          <p:cNvSpPr/>
          <p:nvPr/>
        </p:nvSpPr>
        <p:spPr>
          <a:xfrm>
            <a:off x="5044237" y="1782980"/>
            <a:ext cx="1864613" cy="523220"/>
          </a:xfrm>
          <a:prstGeom prst="rect">
            <a:avLst/>
          </a:prstGeom>
        </p:spPr>
        <p:txBody>
          <a:bodyPr wrap="none">
            <a:spAutoFit/>
          </a:bodyPr>
          <a:lstStyle/>
          <a:p>
            <a:r>
              <a:rPr lang="en-US" sz="2800" b="1" dirty="0">
                <a:solidFill>
                  <a:schemeClr val="accent2">
                    <a:lumMod val="75000"/>
                  </a:schemeClr>
                </a:solidFill>
              </a:rPr>
              <a:t>/ˈ</a:t>
            </a:r>
            <a:r>
              <a:rPr lang="en-US" sz="2800" b="1" dirty="0" err="1">
                <a:solidFill>
                  <a:schemeClr val="accent2">
                    <a:lumMod val="75000"/>
                  </a:schemeClr>
                </a:solidFill>
              </a:rPr>
              <a:t>rʌʃ</a:t>
            </a:r>
            <a:r>
              <a:rPr lang="en-US" sz="2800" b="1" dirty="0">
                <a:solidFill>
                  <a:schemeClr val="accent2">
                    <a:lumMod val="75000"/>
                  </a:schemeClr>
                </a:solidFill>
              </a:rPr>
              <a:t> ˌ</a:t>
            </a:r>
            <a:r>
              <a:rPr lang="en-US" sz="2800" b="1" dirty="0" err="1">
                <a:solidFill>
                  <a:schemeClr val="accent2">
                    <a:lumMod val="75000"/>
                  </a:schemeClr>
                </a:solidFill>
              </a:rPr>
              <a:t>aʊər</a:t>
            </a:r>
            <a:r>
              <a:rPr lang="en-US" sz="2800" b="1" dirty="0">
                <a:solidFill>
                  <a:schemeClr val="accent2">
                    <a:lumMod val="75000"/>
                  </a:schemeClr>
                </a:solidFill>
              </a:rPr>
              <a:t>/</a:t>
            </a:r>
            <a:endPar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5"/>
          <a:stretch>
            <a:fillRect/>
          </a:stretch>
        </p:blipFill>
        <p:spPr>
          <a:xfrm>
            <a:off x="3625568" y="3923850"/>
            <a:ext cx="4935988" cy="2725077"/>
          </a:xfrm>
          <a:prstGeom prst="rect">
            <a:avLst/>
          </a:prstGeom>
        </p:spPr>
      </p:pic>
      <p:pic>
        <p:nvPicPr>
          <p:cNvPr id="10" name="rush h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7610" y="1337083"/>
            <a:ext cx="707507" cy="707507"/>
          </a:xfrm>
          <a:prstGeom prst="rect">
            <a:avLst/>
          </a:prstGeom>
        </p:spPr>
      </p:pic>
      <p:sp>
        <p:nvSpPr>
          <p:cNvPr id="13" name="Rectangle 1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732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52"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BAB3D-E105-67D9-2BB7-2BC13D692B53}"/>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D5CF20A-FDA3-B417-C9C0-1DA4688EE225}"/>
              </a:ext>
            </a:extLst>
          </p:cNvPr>
          <p:cNvGraphicFramePr>
            <a:graphicFrameLocks noGrp="1"/>
          </p:cNvGraphicFramePr>
          <p:nvPr>
            <p:extLst>
              <p:ext uri="{D42A27DB-BD31-4B8C-83A1-F6EECF244321}">
                <p14:modId xmlns:p14="http://schemas.microsoft.com/office/powerpoint/2010/main" val="3640037378"/>
              </p:ext>
            </p:extLst>
          </p:nvPr>
        </p:nvGraphicFramePr>
        <p:xfrm>
          <a:off x="0" y="0"/>
          <a:ext cx="12192000" cy="7222026"/>
        </p:xfrm>
        <a:graphic>
          <a:graphicData uri="http://schemas.openxmlformats.org/drawingml/2006/table">
            <a:tbl>
              <a:tblPr firstRow="1" bandRow="1">
                <a:tableStyleId>{5DA37D80-6434-44D0-A028-1B22A696006F}</a:tableStyleId>
              </a:tblPr>
              <a:tblGrid>
                <a:gridCol w="2588804">
                  <a:extLst>
                    <a:ext uri="{9D8B030D-6E8A-4147-A177-3AD203B41FA5}">
                      <a16:colId xmlns:a16="http://schemas.microsoft.com/office/drawing/2014/main" val="20000"/>
                    </a:ext>
                  </a:extLst>
                </a:gridCol>
                <a:gridCol w="2877048">
                  <a:extLst>
                    <a:ext uri="{9D8B030D-6E8A-4147-A177-3AD203B41FA5}">
                      <a16:colId xmlns:a16="http://schemas.microsoft.com/office/drawing/2014/main" val="20001"/>
                    </a:ext>
                  </a:extLst>
                </a:gridCol>
                <a:gridCol w="4561726">
                  <a:extLst>
                    <a:ext uri="{9D8B030D-6E8A-4147-A177-3AD203B41FA5}">
                      <a16:colId xmlns:a16="http://schemas.microsoft.com/office/drawing/2014/main" val="344090029"/>
                    </a:ext>
                  </a:extLst>
                </a:gridCol>
                <a:gridCol w="2164422">
                  <a:extLst>
                    <a:ext uri="{9D8B030D-6E8A-4147-A177-3AD203B41FA5}">
                      <a16:colId xmlns:a16="http://schemas.microsoft.com/office/drawing/2014/main" val="20002"/>
                    </a:ext>
                  </a:extLst>
                </a:gridCol>
              </a:tblGrid>
              <a:tr h="1007573">
                <a:tc>
                  <a:txBody>
                    <a:bodyPr/>
                    <a:lstStyle/>
                    <a:p>
                      <a:pPr algn="ctr"/>
                      <a:r>
                        <a:rPr lang="en-US" sz="2800" dirty="0">
                          <a:solidFill>
                            <a:schemeClr val="tx1"/>
                          </a:solidFill>
                          <a:effectLst/>
                          <a:latin typeface="+mn-lt"/>
                        </a:rPr>
                        <a:t>New words</a:t>
                      </a:r>
                      <a:endParaRPr lang="en-US" sz="2800" b="1" dirty="0">
                        <a:solidFill>
                          <a:schemeClr val="tx1"/>
                        </a:solidFill>
                        <a:effectLst/>
                        <a:latin typeface="+mn-lt"/>
                      </a:endParaRPr>
                    </a:p>
                  </a:txBody>
                  <a:tcPr/>
                </a:tc>
                <a:tc>
                  <a:txBody>
                    <a:bodyPr/>
                    <a:lstStyle/>
                    <a:p>
                      <a:pPr algn="ctr"/>
                      <a:r>
                        <a:rPr lang="en-US" sz="2800" dirty="0">
                          <a:solidFill>
                            <a:schemeClr val="tx1"/>
                          </a:solidFill>
                          <a:effectLst/>
                          <a:latin typeface="+mn-lt"/>
                        </a:rPr>
                        <a:t>Pronunciation</a:t>
                      </a:r>
                      <a:endParaRPr lang="en-US" sz="2800" b="1" dirty="0">
                        <a:solidFill>
                          <a:schemeClr val="tx1"/>
                        </a:solidFill>
                        <a:effectLst/>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rPr>
                        <a:t>Meaning</a:t>
                      </a:r>
                      <a:endParaRPr lang="en-US" sz="2800" b="1" dirty="0">
                        <a:solidFill>
                          <a:schemeClr val="tx1"/>
                        </a:solidFill>
                        <a:effectLst/>
                        <a:latin typeface="+mn-lt"/>
                      </a:endParaRPr>
                    </a:p>
                    <a:p>
                      <a:pPr algn="ctr"/>
                      <a:endParaRPr lang="en-US" sz="2800" b="1" dirty="0">
                        <a:solidFill>
                          <a:schemeClr val="tx1"/>
                        </a:solidFill>
                        <a:effectLst/>
                        <a:latin typeface="+mn-lt"/>
                      </a:endParaRPr>
                    </a:p>
                  </a:txBody>
                  <a:tcPr/>
                </a:tc>
                <a:tc>
                  <a:txBody>
                    <a:bodyPr/>
                    <a:lstStyle/>
                    <a:p>
                      <a:pPr algn="ctr"/>
                      <a:r>
                        <a:rPr lang="en-US" sz="2800" dirty="0">
                          <a:solidFill>
                            <a:schemeClr val="tx1"/>
                          </a:solidFill>
                          <a:effectLst/>
                          <a:latin typeface="+mn-lt"/>
                        </a:rPr>
                        <a:t>Vietnamese meaning</a:t>
                      </a:r>
                      <a:endParaRPr lang="en-US" sz="2800" b="1" dirty="0">
                        <a:solidFill>
                          <a:schemeClr val="tx1"/>
                        </a:solidFill>
                        <a:effectLst/>
                        <a:latin typeface="+mn-lt"/>
                      </a:endParaRPr>
                    </a:p>
                  </a:txBody>
                  <a:tcPr/>
                </a:tc>
                <a:extLst>
                  <a:ext uri="{0D108BD9-81ED-4DB2-BD59-A6C34878D82A}">
                    <a16:rowId xmlns:a16="http://schemas.microsoft.com/office/drawing/2014/main" val="10000"/>
                  </a:ext>
                </a:extLst>
              </a:tr>
              <a:tr h="1007573">
                <a:tc>
                  <a:txBody>
                    <a:bodyPr/>
                    <a:lstStyle/>
                    <a:p>
                      <a:pPr marL="0" indent="0" algn="l">
                        <a:buNone/>
                      </a:pPr>
                      <a:r>
                        <a:rPr lang="en-US" sz="2800" b="0" dirty="0">
                          <a:solidFill>
                            <a:schemeClr val="tx1"/>
                          </a:solidFill>
                          <a:effectLst/>
                          <a:latin typeface="+mn-lt"/>
                          <a:cs typeface="Calibri" panose="020F0502020204030204" pitchFamily="34" charset="0"/>
                        </a:rPr>
                        <a:t>urban (a)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kern="1200" dirty="0">
                          <a:solidFill>
                            <a:schemeClr val="tx1"/>
                          </a:solidFill>
                          <a:effectLst/>
                          <a:latin typeface="+mn-lt"/>
                          <a:ea typeface="+mn-ea"/>
                          <a:cs typeface="+mn-cs"/>
                        </a:rPr>
                        <a:t>/ˈ</a:t>
                      </a:r>
                      <a:r>
                        <a:rPr lang="en-US" sz="2800" b="0" i="0" kern="1200" dirty="0" err="1">
                          <a:solidFill>
                            <a:schemeClr val="tx1"/>
                          </a:solidFill>
                          <a:effectLst/>
                          <a:latin typeface="+mn-lt"/>
                          <a:ea typeface="+mn-ea"/>
                          <a:cs typeface="+mn-cs"/>
                        </a:rPr>
                        <a:t>ɜ:bən</a:t>
                      </a:r>
                      <a:r>
                        <a:rPr lang="en-US" sz="2800" b="0" i="0" kern="1200" dirty="0">
                          <a:solidFill>
                            <a:schemeClr val="tx1"/>
                          </a:solidFill>
                          <a:effectLst/>
                          <a:latin typeface="+mn-lt"/>
                          <a:ea typeface="+mn-ea"/>
                          <a:cs typeface="+mn-cs"/>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of or in a city or town</a:t>
                      </a:r>
                    </a:p>
                  </a:txBody>
                  <a:tcPr anchor="ctr"/>
                </a:tc>
                <a:tc>
                  <a:txBody>
                    <a:bodyPr/>
                    <a:lstStyle/>
                    <a:p>
                      <a:r>
                        <a:rPr lang="en-US" sz="2800" b="0" dirty="0" err="1">
                          <a:solidFill>
                            <a:schemeClr val="tx1"/>
                          </a:solidFill>
                          <a:effectLst/>
                          <a:latin typeface="+mn-lt"/>
                        </a:rPr>
                        <a:t>Thuộc</a:t>
                      </a:r>
                      <a:r>
                        <a:rPr lang="en-US" sz="2800" b="0" dirty="0">
                          <a:solidFill>
                            <a:schemeClr val="tx1"/>
                          </a:solidFill>
                          <a:effectLst/>
                          <a:latin typeface="+mn-lt"/>
                        </a:rPr>
                        <a:t> </a:t>
                      </a:r>
                      <a:r>
                        <a:rPr lang="en-US" sz="2800" b="0" dirty="0" err="1">
                          <a:solidFill>
                            <a:schemeClr val="tx1"/>
                          </a:solidFill>
                          <a:effectLst/>
                          <a:latin typeface="+mn-lt"/>
                        </a:rPr>
                        <a:t>về</a:t>
                      </a:r>
                      <a:r>
                        <a:rPr lang="en-US" sz="2800" b="0" dirty="0">
                          <a:solidFill>
                            <a:schemeClr val="tx1"/>
                          </a:solidFill>
                          <a:effectLst/>
                          <a:latin typeface="+mn-lt"/>
                        </a:rPr>
                        <a:t> </a:t>
                      </a:r>
                      <a:r>
                        <a:rPr lang="en-US" sz="2800" b="0" dirty="0" err="1">
                          <a:solidFill>
                            <a:schemeClr val="tx1"/>
                          </a:solidFill>
                          <a:effectLst/>
                          <a:latin typeface="+mn-lt"/>
                        </a:rPr>
                        <a:t>đô</a:t>
                      </a:r>
                      <a:r>
                        <a:rPr lang="en-US" sz="2800" b="0" dirty="0">
                          <a:solidFill>
                            <a:schemeClr val="tx1"/>
                          </a:solidFill>
                          <a:effectLst/>
                          <a:latin typeface="+mn-lt"/>
                        </a:rPr>
                        <a:t> </a:t>
                      </a:r>
                      <a:r>
                        <a:rPr lang="en-US" sz="2800" b="0" dirty="0" err="1">
                          <a:solidFill>
                            <a:schemeClr val="tx1"/>
                          </a:solidFill>
                          <a:effectLst/>
                          <a:latin typeface="+mn-lt"/>
                        </a:rPr>
                        <a:t>thị</a:t>
                      </a:r>
                      <a:endParaRPr lang="en-US" sz="2800" b="0" dirty="0">
                        <a:solidFill>
                          <a:schemeClr val="tx1"/>
                        </a:solidFill>
                        <a:effectLst/>
                        <a:latin typeface="+mn-lt"/>
                      </a:endParaRPr>
                    </a:p>
                  </a:txBody>
                  <a:tcPr anchor="ctr"/>
                </a:tc>
                <a:extLst>
                  <a:ext uri="{0D108BD9-81ED-4DB2-BD59-A6C34878D82A}">
                    <a16:rowId xmlns:a16="http://schemas.microsoft.com/office/drawing/2014/main" val="1402384604"/>
                  </a:ext>
                </a:extLst>
              </a:tr>
              <a:tr h="1917640">
                <a:tc>
                  <a:txBody>
                    <a:bodyPr/>
                    <a:lstStyle/>
                    <a:p>
                      <a:pPr marL="0" indent="0" algn="l">
                        <a:buNone/>
                      </a:pPr>
                      <a:r>
                        <a:rPr lang="en-US" sz="2800" b="0" dirty="0" err="1">
                          <a:solidFill>
                            <a:schemeClr val="tx1"/>
                          </a:solidFill>
                          <a:effectLst/>
                          <a:latin typeface="+mn-lt"/>
                        </a:rPr>
                        <a:t>urbanisation</a:t>
                      </a:r>
                      <a:r>
                        <a:rPr lang="en-US" sz="2800" b="0" dirty="0">
                          <a:solidFill>
                            <a:schemeClr val="tx1"/>
                          </a:solidFill>
                          <a:effectLst/>
                          <a:latin typeface="+mn-lt"/>
                        </a:rPr>
                        <a:t> (n)</a:t>
                      </a:r>
                      <a:endParaRPr lang="en-US" sz="2800" b="0" dirty="0">
                        <a:solidFill>
                          <a:schemeClr val="tx1"/>
                        </a:solidFill>
                        <a:effectLst/>
                        <a:latin typeface="+mn-lt"/>
                        <a:cs typeface="Calibri" panose="020F0502020204030204" pitchFamily="34" charset="0"/>
                      </a:endParaRPr>
                    </a:p>
                  </a:txBody>
                  <a:tcPr anchor="ctr"/>
                </a:tc>
                <a:tc>
                  <a:txBody>
                    <a:bodyPr/>
                    <a:lstStyle/>
                    <a:p>
                      <a:pPr algn="l"/>
                      <a:r>
                        <a:rPr lang="en-US" sz="2800" b="0" i="0" kern="1200" dirty="0">
                          <a:solidFill>
                            <a:schemeClr val="tx1"/>
                          </a:solidFill>
                          <a:effectLst/>
                          <a:latin typeface="+mn-lt"/>
                          <a:ea typeface="+mn-ea"/>
                          <a:cs typeface="+mn-cs"/>
                        </a:rPr>
                        <a:t>/ˌ</a:t>
                      </a:r>
                      <a:r>
                        <a:rPr lang="en-US" sz="2800" b="0" i="0" kern="1200" dirty="0" err="1">
                          <a:solidFill>
                            <a:schemeClr val="tx1"/>
                          </a:solidFill>
                          <a:effectLst/>
                          <a:latin typeface="+mn-lt"/>
                          <a:ea typeface="+mn-ea"/>
                          <a:cs typeface="+mn-cs"/>
                        </a:rPr>
                        <a:t>ɜːbənaɪˈzeɪʃən</a:t>
                      </a:r>
                      <a:r>
                        <a:rPr lang="en-US" sz="2800" b="0" i="0" kern="1200" dirty="0">
                          <a:solidFill>
                            <a:schemeClr val="tx1"/>
                          </a:solidFill>
                          <a:effectLst/>
                          <a:latin typeface="+mn-lt"/>
                          <a:ea typeface="+mn-ea"/>
                          <a:cs typeface="+mn-cs"/>
                        </a:rPr>
                        <a:t>/</a:t>
                      </a:r>
                      <a:endParaRPr lang="en-US" sz="2800" b="0" dirty="0">
                        <a:solidFill>
                          <a:schemeClr val="tx1"/>
                        </a:solidFill>
                        <a:effectLst/>
                        <a:latin typeface="+mn-lt"/>
                      </a:endParaRPr>
                    </a:p>
                  </a:txBody>
                  <a:tcPr anchor="ctr"/>
                </a:tc>
                <a:tc>
                  <a:txBody>
                    <a:bodyPr/>
                    <a:lstStyle/>
                    <a:p>
                      <a:r>
                        <a:rPr lang="en-US" sz="2800" dirty="0">
                          <a:solidFill>
                            <a:schemeClr val="tx1"/>
                          </a:solidFill>
                        </a:rPr>
                        <a:t>the process of population concentration in cities and the transformation of rural land for urban use</a:t>
                      </a:r>
                      <a:endParaRPr lang="en-US" sz="2800" b="0" dirty="0">
                        <a:solidFill>
                          <a:schemeClr val="tx1"/>
                        </a:solidFill>
                        <a:effectLst/>
                        <a:latin typeface="+mn-lt"/>
                      </a:endParaRPr>
                    </a:p>
                  </a:txBody>
                  <a:tcPr anchor="ctr"/>
                </a:tc>
                <a:tc>
                  <a:txBody>
                    <a:bodyPr/>
                    <a:lstStyle/>
                    <a:p>
                      <a:r>
                        <a:rPr lang="en-US" sz="2800" b="0" dirty="0" err="1">
                          <a:solidFill>
                            <a:schemeClr val="tx1"/>
                          </a:solidFill>
                          <a:effectLst/>
                          <a:latin typeface="+mn-lt"/>
                        </a:rPr>
                        <a:t>Đô</a:t>
                      </a:r>
                      <a:r>
                        <a:rPr lang="en-US" sz="2800" b="0" dirty="0">
                          <a:solidFill>
                            <a:schemeClr val="tx1"/>
                          </a:solidFill>
                          <a:effectLst/>
                          <a:latin typeface="+mn-lt"/>
                        </a:rPr>
                        <a:t> </a:t>
                      </a:r>
                      <a:r>
                        <a:rPr lang="en-US" sz="2800" b="0" dirty="0" err="1">
                          <a:solidFill>
                            <a:schemeClr val="tx1"/>
                          </a:solidFill>
                          <a:effectLst/>
                          <a:latin typeface="+mn-lt"/>
                        </a:rPr>
                        <a:t>thị</a:t>
                      </a:r>
                      <a:r>
                        <a:rPr lang="en-US" sz="2800" b="0" dirty="0">
                          <a:solidFill>
                            <a:schemeClr val="tx1"/>
                          </a:solidFill>
                          <a:effectLst/>
                          <a:latin typeface="+mn-lt"/>
                        </a:rPr>
                        <a:t> </a:t>
                      </a:r>
                      <a:r>
                        <a:rPr lang="en-US" sz="2800" b="0" dirty="0" err="1">
                          <a:solidFill>
                            <a:schemeClr val="tx1"/>
                          </a:solidFill>
                          <a:effectLst/>
                          <a:latin typeface="+mn-lt"/>
                        </a:rPr>
                        <a:t>hoá</a:t>
                      </a:r>
                      <a:endParaRPr lang="en-US" sz="2800" b="0" dirty="0">
                        <a:solidFill>
                          <a:schemeClr val="tx1"/>
                        </a:solidFill>
                        <a:effectLst/>
                        <a:latin typeface="+mn-lt"/>
                      </a:endParaRPr>
                    </a:p>
                  </a:txBody>
                  <a:tcPr anchor="ctr"/>
                </a:tc>
                <a:extLst>
                  <a:ext uri="{0D108BD9-81ED-4DB2-BD59-A6C34878D82A}">
                    <a16:rowId xmlns:a16="http://schemas.microsoft.com/office/drawing/2014/main" val="10003"/>
                  </a:ext>
                </a:extLst>
              </a:tr>
              <a:tr h="1917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expand (v)</a:t>
                      </a:r>
                      <a:endParaRPr lang="en-US" sz="2800" b="0" dirty="0">
                        <a:solidFill>
                          <a:schemeClr val="tx1"/>
                        </a:solidFill>
                        <a:latin typeface="+mn-lt"/>
                        <a:cs typeface="Calibri" panose="020F0502020204030204" pitchFamily="34" charset="0"/>
                      </a:endParaRPr>
                    </a:p>
                    <a:p>
                      <a:pPr marL="0" indent="0" algn="l">
                        <a:buNone/>
                      </a:pPr>
                      <a:endParaRPr lang="en-US" sz="2800" b="0" dirty="0">
                        <a:solidFill>
                          <a:schemeClr val="tx1"/>
                        </a:solidFill>
                        <a:effectLst/>
                        <a:latin typeface="+mn-lt"/>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dirty="0">
                          <a:solidFill>
                            <a:schemeClr val="tx1"/>
                          </a:solidFill>
                          <a:latin typeface="+mn-lt"/>
                          <a:ea typeface="Calibri" panose="020F0502020204030204" pitchFamily="34" charset="0"/>
                          <a:cs typeface="Calibri" panose="020F0502020204030204" pitchFamily="34" charset="0"/>
                        </a:rPr>
                        <a:t>/ɪkˈspænd/</a:t>
                      </a:r>
                    </a:p>
                    <a:p>
                      <a:pPr algn="l"/>
                      <a:endParaRPr lang="en-US" sz="2800" b="0" dirty="0">
                        <a:solidFill>
                          <a:schemeClr val="tx1"/>
                        </a:solidFill>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to increase in size, number, or importance, or to make something increase in this way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err="1">
                          <a:solidFill>
                            <a:schemeClr val="tx1"/>
                          </a:solidFill>
                          <a:latin typeface="+mn-lt"/>
                        </a:rPr>
                        <a:t>Mở</a:t>
                      </a:r>
                      <a:r>
                        <a:rPr lang="en-US" sz="2800" b="0" dirty="0">
                          <a:solidFill>
                            <a:schemeClr val="tx1"/>
                          </a:solidFill>
                          <a:latin typeface="+mn-lt"/>
                        </a:rPr>
                        <a:t> </a:t>
                      </a:r>
                      <a:r>
                        <a:rPr lang="en-US" sz="2800" b="0" dirty="0" err="1">
                          <a:solidFill>
                            <a:schemeClr val="tx1"/>
                          </a:solidFill>
                          <a:latin typeface="+mn-lt"/>
                        </a:rPr>
                        <a:t>rộng</a:t>
                      </a:r>
                      <a:r>
                        <a:rPr lang="en-US" sz="2800" b="0" dirty="0">
                          <a:solidFill>
                            <a:schemeClr val="tx1"/>
                          </a:solidFill>
                          <a:latin typeface="+mn-lt"/>
                        </a:rPr>
                        <a:t> (</a:t>
                      </a:r>
                      <a:r>
                        <a:rPr lang="en-US" sz="2800" b="0" dirty="0" err="1">
                          <a:solidFill>
                            <a:schemeClr val="tx1"/>
                          </a:solidFill>
                          <a:latin typeface="+mn-lt"/>
                        </a:rPr>
                        <a:t>về</a:t>
                      </a:r>
                      <a:r>
                        <a:rPr lang="en-US" sz="2800" b="0" dirty="0">
                          <a:solidFill>
                            <a:schemeClr val="tx1"/>
                          </a:solidFill>
                          <a:latin typeface="+mn-lt"/>
                        </a:rPr>
                        <a:t> </a:t>
                      </a:r>
                      <a:r>
                        <a:rPr lang="en-US" sz="2800" b="0" dirty="0" err="1">
                          <a:solidFill>
                            <a:schemeClr val="tx1"/>
                          </a:solidFill>
                          <a:latin typeface="+mn-lt"/>
                        </a:rPr>
                        <a:t>diện</a:t>
                      </a:r>
                      <a:r>
                        <a:rPr lang="en-US" sz="2800" b="0" dirty="0">
                          <a:solidFill>
                            <a:schemeClr val="tx1"/>
                          </a:solidFill>
                          <a:latin typeface="+mn-lt"/>
                        </a:rPr>
                        <a:t> </a:t>
                      </a:r>
                      <a:r>
                        <a:rPr lang="en-US" sz="2800" b="0" dirty="0" err="1">
                          <a:solidFill>
                            <a:schemeClr val="tx1"/>
                          </a:solidFill>
                          <a:latin typeface="+mn-lt"/>
                        </a:rPr>
                        <a:t>tích</a:t>
                      </a:r>
                      <a:r>
                        <a:rPr lang="en-US" sz="2800" b="0" dirty="0">
                          <a:solidFill>
                            <a:schemeClr val="tx1"/>
                          </a:solidFill>
                          <a:latin typeface="+mn-lt"/>
                        </a:rPr>
                        <a:t>)</a:t>
                      </a:r>
                    </a:p>
                  </a:txBody>
                  <a:tcPr anchor="ctr"/>
                </a:tc>
                <a:extLst>
                  <a:ext uri="{0D108BD9-81ED-4DB2-BD59-A6C34878D82A}">
                    <a16:rowId xmlns:a16="http://schemas.microsoft.com/office/drawing/2014/main" val="3812396164"/>
                  </a:ext>
                </a:extLst>
              </a:tr>
              <a:tr h="10075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housing (n)</a:t>
                      </a:r>
                      <a:endParaRPr lang="en-US" sz="2800" b="0" dirty="0">
                        <a:solidFill>
                          <a:schemeClr val="tx1"/>
                        </a:solidFill>
                        <a:latin typeface="+mn-lt"/>
                        <a:cs typeface="Calibri" panose="020F0502020204030204" pitchFamily="34" charset="0"/>
                      </a:endParaRPr>
                    </a:p>
                    <a:p>
                      <a:pPr marL="0" indent="0" algn="l">
                        <a:buNone/>
                      </a:pPr>
                      <a:endParaRPr lang="en-US" sz="2800" b="0" dirty="0">
                        <a:solidFill>
                          <a:schemeClr val="tx1"/>
                        </a:solidFill>
                        <a:effectLst/>
                        <a:latin typeface="+mn-lt"/>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dirty="0">
                        <a:solidFill>
                          <a:schemeClr val="tx1"/>
                        </a:solidFill>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dirty="0">
                          <a:solidFill>
                            <a:schemeClr val="tx1"/>
                          </a:solidFill>
                          <a:latin typeface="+mn-lt"/>
                          <a:ea typeface="Calibri" panose="020F0502020204030204" pitchFamily="34" charset="0"/>
                          <a:cs typeface="Calibri" panose="020F0502020204030204" pitchFamily="34" charset="0"/>
                        </a:rPr>
                        <a:t>/ˈhaʊzɪŋ/</a:t>
                      </a:r>
                    </a:p>
                    <a:p>
                      <a:pPr algn="l"/>
                      <a:endParaRPr lang="en-US" sz="2800" b="0" dirty="0">
                        <a:solidFill>
                          <a:schemeClr val="tx1"/>
                        </a:solidFill>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buildings for people to live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dirty="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err="1">
                          <a:solidFill>
                            <a:schemeClr val="tx1"/>
                          </a:solidFill>
                          <a:latin typeface="+mn-lt"/>
                        </a:rPr>
                        <a:t>Nhà</a:t>
                      </a:r>
                      <a:r>
                        <a:rPr lang="en-US" sz="2800" b="0" dirty="0">
                          <a:solidFill>
                            <a:schemeClr val="tx1"/>
                          </a:solidFill>
                          <a:latin typeface="+mn-lt"/>
                        </a:rPr>
                        <a:t> ở</a:t>
                      </a:r>
                    </a:p>
                  </a:txBody>
                  <a:tcPr anchor="ctr"/>
                </a:tc>
                <a:extLst>
                  <a:ext uri="{0D108BD9-81ED-4DB2-BD59-A6C34878D82A}">
                    <a16:rowId xmlns:a16="http://schemas.microsoft.com/office/drawing/2014/main" val="894349820"/>
                  </a:ext>
                </a:extLst>
              </a:tr>
            </a:tbl>
          </a:graphicData>
        </a:graphic>
      </p:graphicFrame>
    </p:spTree>
    <p:extLst>
      <p:ext uri="{BB962C8B-B14F-4D97-AF65-F5344CB8AC3E}">
        <p14:creationId xmlns:p14="http://schemas.microsoft.com/office/powerpoint/2010/main" val="3243991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B507632-005F-39BE-17F3-5B5CFA5ED985}"/>
              </a:ext>
            </a:extLst>
          </p:cNvPr>
          <p:cNvGraphicFramePr>
            <a:graphicFrameLocks noGrp="1"/>
          </p:cNvGraphicFramePr>
          <p:nvPr>
            <p:extLst>
              <p:ext uri="{D42A27DB-BD31-4B8C-83A1-F6EECF244321}">
                <p14:modId xmlns:p14="http://schemas.microsoft.com/office/powerpoint/2010/main" val="295851229"/>
              </p:ext>
            </p:extLst>
          </p:nvPr>
        </p:nvGraphicFramePr>
        <p:xfrm>
          <a:off x="0" y="0"/>
          <a:ext cx="12192001" cy="6858001"/>
        </p:xfrm>
        <a:graphic>
          <a:graphicData uri="http://schemas.openxmlformats.org/drawingml/2006/table">
            <a:tbl>
              <a:tblPr firstRow="1" bandRow="1">
                <a:tableStyleId>{5DA37D80-6434-44D0-A028-1B22A696006F}</a:tableStyleId>
              </a:tblPr>
              <a:tblGrid>
                <a:gridCol w="2588805">
                  <a:extLst>
                    <a:ext uri="{9D8B030D-6E8A-4147-A177-3AD203B41FA5}">
                      <a16:colId xmlns:a16="http://schemas.microsoft.com/office/drawing/2014/main" val="3737565221"/>
                    </a:ext>
                  </a:extLst>
                </a:gridCol>
                <a:gridCol w="2483139">
                  <a:extLst>
                    <a:ext uri="{9D8B030D-6E8A-4147-A177-3AD203B41FA5}">
                      <a16:colId xmlns:a16="http://schemas.microsoft.com/office/drawing/2014/main" val="431225080"/>
                    </a:ext>
                  </a:extLst>
                </a:gridCol>
                <a:gridCol w="5034222">
                  <a:extLst>
                    <a:ext uri="{9D8B030D-6E8A-4147-A177-3AD203B41FA5}">
                      <a16:colId xmlns:a16="http://schemas.microsoft.com/office/drawing/2014/main" val="1776962927"/>
                    </a:ext>
                  </a:extLst>
                </a:gridCol>
                <a:gridCol w="2085835">
                  <a:extLst>
                    <a:ext uri="{9D8B030D-6E8A-4147-A177-3AD203B41FA5}">
                      <a16:colId xmlns:a16="http://schemas.microsoft.com/office/drawing/2014/main" val="1032224722"/>
                    </a:ext>
                  </a:extLst>
                </a:gridCol>
              </a:tblGrid>
              <a:tr h="957649">
                <a:tc>
                  <a:txBody>
                    <a:bodyPr/>
                    <a:lstStyle/>
                    <a:p>
                      <a:pPr algn="ctr"/>
                      <a:r>
                        <a:rPr lang="en-US" sz="2800" dirty="0">
                          <a:solidFill>
                            <a:schemeClr val="tx1"/>
                          </a:solidFill>
                          <a:effectLst/>
                          <a:latin typeface="+mn-lt"/>
                        </a:rPr>
                        <a:t>New words</a:t>
                      </a:r>
                      <a:endParaRPr lang="en-US" sz="2800" b="1" dirty="0">
                        <a:solidFill>
                          <a:schemeClr val="tx1"/>
                        </a:solidFill>
                        <a:effectLst/>
                        <a:latin typeface="+mn-lt"/>
                      </a:endParaRPr>
                    </a:p>
                  </a:txBody>
                  <a:tcPr/>
                </a:tc>
                <a:tc>
                  <a:txBody>
                    <a:bodyPr/>
                    <a:lstStyle/>
                    <a:p>
                      <a:pPr algn="ctr"/>
                      <a:r>
                        <a:rPr lang="en-US" sz="2800" dirty="0">
                          <a:solidFill>
                            <a:schemeClr val="tx1"/>
                          </a:solidFill>
                          <a:effectLst/>
                          <a:latin typeface="+mn-lt"/>
                        </a:rPr>
                        <a:t>Pronunciation</a:t>
                      </a:r>
                      <a:endParaRPr lang="en-US" sz="2800" b="1" dirty="0">
                        <a:solidFill>
                          <a:schemeClr val="tx1"/>
                        </a:solidFill>
                        <a:effectLst/>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rPr>
                        <a:t>Meaning</a:t>
                      </a:r>
                      <a:endParaRPr lang="en-US" sz="2800" b="1" dirty="0">
                        <a:solidFill>
                          <a:schemeClr val="tx1"/>
                        </a:solidFill>
                        <a:effectLst/>
                        <a:latin typeface="+mn-lt"/>
                      </a:endParaRPr>
                    </a:p>
                  </a:txBody>
                  <a:tcPr/>
                </a:tc>
                <a:tc>
                  <a:txBody>
                    <a:bodyPr/>
                    <a:lstStyle/>
                    <a:p>
                      <a:pPr algn="ctr"/>
                      <a:r>
                        <a:rPr lang="en-US" sz="2800" dirty="0">
                          <a:solidFill>
                            <a:schemeClr val="tx1"/>
                          </a:solidFill>
                          <a:effectLst/>
                          <a:latin typeface="+mn-lt"/>
                        </a:rPr>
                        <a:t>Vietnamese meaning</a:t>
                      </a:r>
                      <a:endParaRPr lang="en-US" sz="2800" b="1" dirty="0">
                        <a:solidFill>
                          <a:schemeClr val="tx1"/>
                        </a:solidFill>
                        <a:effectLst/>
                        <a:latin typeface="+mn-lt"/>
                      </a:endParaRPr>
                    </a:p>
                  </a:txBody>
                  <a:tcPr/>
                </a:tc>
                <a:extLst>
                  <a:ext uri="{0D108BD9-81ED-4DB2-BD59-A6C34878D82A}">
                    <a16:rowId xmlns:a16="http://schemas.microsoft.com/office/drawing/2014/main" val="3824622520"/>
                  </a:ext>
                </a:extLst>
              </a:tr>
              <a:tr h="13901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leisure (n)</a:t>
                      </a:r>
                      <a:endParaRPr lang="en-US" sz="2800" b="0" dirty="0">
                        <a:solidFill>
                          <a:schemeClr val="tx1"/>
                        </a:solidFill>
                        <a:latin typeface="+mn-lt"/>
                        <a:cs typeface="Calibri" panose="020F0502020204030204" pitchFamily="34" charset="0"/>
                      </a:endParaRPr>
                    </a:p>
                    <a:p>
                      <a:pPr marL="0" indent="0" algn="l">
                        <a:buNone/>
                      </a:pPr>
                      <a:endParaRPr lang="en-US" sz="2800" b="0" dirty="0">
                        <a:solidFill>
                          <a:schemeClr val="tx1"/>
                        </a:solidFill>
                        <a:effectLst/>
                        <a:latin typeface="+mn-lt"/>
                        <a:cs typeface="Calibri" panose="020F0502020204030204" pitchFamily="34" charset="0"/>
                      </a:endParaRPr>
                    </a:p>
                  </a:txBody>
                  <a:tcPr anchor="ctr"/>
                </a:tc>
                <a:tc>
                  <a:txBody>
                    <a:bodyPr/>
                    <a:lstStyle/>
                    <a:p>
                      <a:pPr algn="l"/>
                      <a:r>
                        <a:rPr lang="vi-VN" sz="2800" b="0" dirty="0">
                          <a:solidFill>
                            <a:schemeClr val="tx1"/>
                          </a:solidFill>
                          <a:latin typeface="+mn-lt"/>
                          <a:ea typeface="Calibri" panose="020F0502020204030204" pitchFamily="34" charset="0"/>
                          <a:cs typeface="Calibri" panose="020F0502020204030204" pitchFamily="34" charset="0"/>
                        </a:rPr>
                        <a:t>/ˈleʒər/</a:t>
                      </a:r>
                      <a:endParaRPr lang="en-US" sz="2800" b="0" dirty="0">
                        <a:solidFill>
                          <a:schemeClr val="tx1"/>
                        </a:solidFill>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the time when you are not working or doing other duties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err="1">
                          <a:solidFill>
                            <a:schemeClr val="tx1"/>
                          </a:solidFill>
                          <a:latin typeface="+mn-lt"/>
                        </a:rPr>
                        <a:t>Sự</a:t>
                      </a:r>
                      <a:r>
                        <a:rPr lang="en-US" sz="2800" b="0" dirty="0">
                          <a:solidFill>
                            <a:schemeClr val="tx1"/>
                          </a:solidFill>
                          <a:latin typeface="+mn-lt"/>
                        </a:rPr>
                        <a:t> </a:t>
                      </a:r>
                      <a:r>
                        <a:rPr lang="en-US" sz="2800" b="0" dirty="0" err="1">
                          <a:solidFill>
                            <a:schemeClr val="tx1"/>
                          </a:solidFill>
                          <a:latin typeface="+mn-lt"/>
                        </a:rPr>
                        <a:t>giải</a:t>
                      </a:r>
                      <a:r>
                        <a:rPr lang="en-US" sz="2800" b="0" dirty="0">
                          <a:solidFill>
                            <a:schemeClr val="tx1"/>
                          </a:solidFill>
                          <a:latin typeface="+mn-lt"/>
                        </a:rPr>
                        <a:t> </a:t>
                      </a:r>
                      <a:r>
                        <a:rPr lang="en-US" sz="2800" b="0" dirty="0" err="1">
                          <a:solidFill>
                            <a:schemeClr val="tx1"/>
                          </a:solidFill>
                          <a:latin typeface="+mn-lt"/>
                        </a:rPr>
                        <a:t>trí</a:t>
                      </a:r>
                      <a:r>
                        <a:rPr lang="en-US" sz="2800" b="0" dirty="0">
                          <a:solidFill>
                            <a:schemeClr val="tx1"/>
                          </a:solidFill>
                          <a:latin typeface="+mn-lt"/>
                        </a:rPr>
                        <a:t>, </a:t>
                      </a:r>
                      <a:r>
                        <a:rPr lang="en-US" sz="2800" b="0" dirty="0" err="1">
                          <a:solidFill>
                            <a:schemeClr val="tx1"/>
                          </a:solidFill>
                          <a:latin typeface="+mn-lt"/>
                        </a:rPr>
                        <a:t>thư</a:t>
                      </a:r>
                      <a:r>
                        <a:rPr lang="en-US" sz="2800" b="0" dirty="0">
                          <a:solidFill>
                            <a:schemeClr val="tx1"/>
                          </a:solidFill>
                          <a:latin typeface="+mn-lt"/>
                        </a:rPr>
                        <a:t> </a:t>
                      </a:r>
                      <a:r>
                        <a:rPr lang="en-US" sz="2800" b="0" dirty="0" err="1">
                          <a:solidFill>
                            <a:schemeClr val="tx1"/>
                          </a:solidFill>
                          <a:latin typeface="+mn-lt"/>
                        </a:rPr>
                        <a:t>giãn</a:t>
                      </a:r>
                      <a:endParaRPr lang="en-US" sz="2800" b="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dirty="0">
                        <a:solidFill>
                          <a:schemeClr val="tx1"/>
                        </a:solidFill>
                        <a:latin typeface="+mn-lt"/>
                      </a:endParaRPr>
                    </a:p>
                  </a:txBody>
                  <a:tcPr anchor="ctr"/>
                </a:tc>
                <a:extLst>
                  <a:ext uri="{0D108BD9-81ED-4DB2-BD59-A6C34878D82A}">
                    <a16:rowId xmlns:a16="http://schemas.microsoft.com/office/drawing/2014/main" val="3005534756"/>
                  </a:ext>
                </a:extLst>
              </a:tr>
              <a:tr h="957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resident (n)</a:t>
                      </a:r>
                      <a:endParaRPr lang="en-US" sz="2800" b="0" dirty="0">
                        <a:solidFill>
                          <a:schemeClr val="tx1"/>
                        </a:solidFill>
                        <a:latin typeface="+mn-lt"/>
                        <a:cs typeface="Calibri" panose="020F0502020204030204" pitchFamily="34" charset="0"/>
                      </a:endParaRPr>
                    </a:p>
                    <a:p>
                      <a:pPr marL="0" indent="0" algn="l">
                        <a:buNone/>
                      </a:pPr>
                      <a:endParaRPr lang="en-US" sz="2800" b="0" dirty="0">
                        <a:solidFill>
                          <a:schemeClr val="tx1"/>
                        </a:solidFill>
                        <a:effectLst/>
                        <a:latin typeface="+mn-lt"/>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dirty="0">
                          <a:solidFill>
                            <a:schemeClr val="tx1"/>
                          </a:solidFill>
                          <a:latin typeface="+mn-lt"/>
                          <a:ea typeface="Calibri" panose="020F0502020204030204" pitchFamily="34" charset="0"/>
                          <a:cs typeface="Calibri" panose="020F0502020204030204" pitchFamily="34" charset="0"/>
                        </a:rPr>
                        <a:t>/ˈrezɪdənt/</a:t>
                      </a:r>
                      <a:endParaRPr lang="en-US" sz="2800" b="0" dirty="0">
                        <a:solidFill>
                          <a:schemeClr val="tx1"/>
                        </a:solidFill>
                        <a:latin typeface="+mn-lt"/>
                        <a:ea typeface="Calibri" panose="020F0502020204030204" pitchFamily="34" charset="0"/>
                        <a:cs typeface="Calibri" panose="020F0502020204030204" pitchFamily="34" charset="0"/>
                      </a:endParaRPr>
                    </a:p>
                    <a:p>
                      <a:pPr algn="l"/>
                      <a:endParaRPr lang="en-US" sz="2800" b="0" dirty="0">
                        <a:solidFill>
                          <a:schemeClr val="tx1"/>
                        </a:solidFill>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a person who lives or has their home in a place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err="1">
                          <a:solidFill>
                            <a:schemeClr val="tx1"/>
                          </a:solidFill>
                          <a:latin typeface="+mn-lt"/>
                        </a:rPr>
                        <a:t>Người</a:t>
                      </a:r>
                      <a:r>
                        <a:rPr lang="en-US" sz="2800" b="0" dirty="0">
                          <a:solidFill>
                            <a:schemeClr val="tx1"/>
                          </a:solidFill>
                          <a:latin typeface="+mn-lt"/>
                        </a:rPr>
                        <a:t> </a:t>
                      </a:r>
                      <a:r>
                        <a:rPr lang="en-US" sz="2800" b="0" dirty="0" err="1">
                          <a:solidFill>
                            <a:schemeClr val="tx1"/>
                          </a:solidFill>
                          <a:latin typeface="+mn-lt"/>
                        </a:rPr>
                        <a:t>dân</a:t>
                      </a:r>
                      <a:endParaRPr lang="en-US" sz="2800" b="0" dirty="0">
                        <a:solidFill>
                          <a:schemeClr val="tx1"/>
                        </a:solidFill>
                        <a:latin typeface="+mn-lt"/>
                      </a:endParaRPr>
                    </a:p>
                  </a:txBody>
                  <a:tcPr anchor="ctr"/>
                </a:tc>
                <a:extLst>
                  <a:ext uri="{0D108BD9-81ED-4DB2-BD59-A6C34878D82A}">
                    <a16:rowId xmlns:a16="http://schemas.microsoft.com/office/drawing/2014/main" val="4201707592"/>
                  </a:ext>
                </a:extLst>
              </a:tr>
              <a:tr h="3552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rush hour (n)</a:t>
                      </a:r>
                      <a:endParaRPr lang="en-US" sz="2800" b="0" dirty="0">
                        <a:solidFill>
                          <a:schemeClr val="tx1"/>
                        </a:solidFill>
                        <a:latin typeface="+mn-lt"/>
                        <a:cs typeface="Calibri" panose="020F0502020204030204" pitchFamily="34" charset="0"/>
                      </a:endParaRPr>
                    </a:p>
                    <a:p>
                      <a:pPr marL="0" indent="0" algn="l">
                        <a:buNone/>
                      </a:pPr>
                      <a:endParaRPr lang="en-US" sz="2800" b="0" dirty="0">
                        <a:solidFill>
                          <a:schemeClr val="tx1"/>
                        </a:solidFill>
                        <a:effectLst/>
                        <a:latin typeface="+mn-lt"/>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ea typeface="Calibri" panose="020F0502020204030204" pitchFamily="34" charset="0"/>
                          <a:cs typeface="Calibri" panose="020F0502020204030204" pitchFamily="34" charset="0"/>
                        </a:rPr>
                        <a:t>/</a:t>
                      </a:r>
                      <a:r>
                        <a:rPr lang="vi-VN" sz="2800" b="0" dirty="0">
                          <a:solidFill>
                            <a:schemeClr val="tx1"/>
                          </a:solidFill>
                          <a:latin typeface="+mn-lt"/>
                          <a:ea typeface="Calibri" panose="020F0502020204030204" pitchFamily="34" charset="0"/>
                          <a:cs typeface="Calibri" panose="020F0502020204030204" pitchFamily="34" charset="0"/>
                        </a:rPr>
                        <a:t>ˈrʌʃˌou(ə)r</a:t>
                      </a:r>
                      <a:r>
                        <a:rPr lang="en-US" sz="2800" b="0" dirty="0">
                          <a:solidFill>
                            <a:schemeClr val="tx1"/>
                          </a:solidFill>
                          <a:latin typeface="+mn-lt"/>
                          <a:ea typeface="Calibri" panose="020F0502020204030204" pitchFamily="34" charset="0"/>
                          <a:cs typeface="Calibri" panose="020F0502020204030204" pitchFamily="34" charset="0"/>
                        </a:rPr>
                        <a:t>/</a:t>
                      </a:r>
                      <a:endParaRPr lang="vi-VN" sz="2800" b="0" dirty="0">
                        <a:solidFill>
                          <a:schemeClr val="tx1"/>
                        </a:solidFill>
                        <a:latin typeface="+mn-lt"/>
                        <a:ea typeface="Calibri" panose="020F0502020204030204" pitchFamily="34" charset="0"/>
                        <a:cs typeface="Calibri" panose="020F0502020204030204" pitchFamily="34" charset="0"/>
                      </a:endParaRPr>
                    </a:p>
                    <a:p>
                      <a:pPr algn="l"/>
                      <a:endParaRPr lang="en-US" sz="2800" b="0" dirty="0">
                        <a:solidFill>
                          <a:schemeClr val="tx1"/>
                        </a:solidFill>
                        <a:latin typeface="+mn-lt"/>
                        <a:ea typeface="Calibri" panose="020F0502020204030204" pitchFamily="34" charset="0"/>
                        <a:cs typeface="Calibri" panose="020F0502020204030204" pitchFamily="34" charset="0"/>
                      </a:endParaRPr>
                    </a:p>
                    <a:p>
                      <a:pPr algn="l"/>
                      <a:endParaRPr lang="en-US" sz="2800" b="0" dirty="0">
                        <a:solidFill>
                          <a:schemeClr val="tx1"/>
                        </a:solidFill>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the busy part of</a:t>
                      </a:r>
                      <a:r>
                        <a:rPr lang="en-US" sz="2800" b="0" baseline="0" dirty="0">
                          <a:solidFill>
                            <a:schemeClr val="tx1"/>
                          </a:solidFill>
                        </a:rPr>
                        <a:t> </a:t>
                      </a:r>
                      <a:r>
                        <a:rPr lang="en-US" sz="2800" b="0" dirty="0">
                          <a:solidFill>
                            <a:schemeClr val="tx1"/>
                          </a:solidFill>
                        </a:rPr>
                        <a:t>the day when towns and cities are</a:t>
                      </a:r>
                      <a:r>
                        <a:rPr lang="en-US" sz="2800" b="0" baseline="0" dirty="0">
                          <a:solidFill>
                            <a:schemeClr val="tx1"/>
                          </a:solidFill>
                        </a:rPr>
                        <a:t> </a:t>
                      </a:r>
                      <a:r>
                        <a:rPr lang="en-US" sz="2800" b="0" dirty="0">
                          <a:solidFill>
                            <a:schemeClr val="tx1"/>
                          </a:solidFill>
                        </a:rPr>
                        <a:t>crowded, either in the morning when people are travelling to work, or in the  evening when people are travelling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dirty="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err="1">
                          <a:solidFill>
                            <a:schemeClr val="tx1"/>
                          </a:solidFill>
                          <a:latin typeface="+mn-lt"/>
                        </a:rPr>
                        <a:t>Giờ</a:t>
                      </a:r>
                      <a:r>
                        <a:rPr lang="en-US" sz="2800" b="0" dirty="0">
                          <a:solidFill>
                            <a:schemeClr val="tx1"/>
                          </a:solidFill>
                          <a:latin typeface="+mn-lt"/>
                        </a:rPr>
                        <a:t> </a:t>
                      </a:r>
                      <a:r>
                        <a:rPr lang="en-US" sz="2800" b="0" dirty="0" err="1">
                          <a:solidFill>
                            <a:schemeClr val="tx1"/>
                          </a:solidFill>
                          <a:latin typeface="+mn-lt"/>
                        </a:rPr>
                        <a:t>cao</a:t>
                      </a:r>
                      <a:r>
                        <a:rPr lang="en-US" sz="2800" b="0" dirty="0">
                          <a:solidFill>
                            <a:schemeClr val="tx1"/>
                          </a:solidFill>
                          <a:latin typeface="+mn-lt"/>
                        </a:rPr>
                        <a:t> </a:t>
                      </a:r>
                      <a:r>
                        <a:rPr lang="en-US" sz="2800" b="0" dirty="0" err="1">
                          <a:solidFill>
                            <a:schemeClr val="tx1"/>
                          </a:solidFill>
                          <a:latin typeface="+mn-lt"/>
                        </a:rPr>
                        <a:t>điểm</a:t>
                      </a:r>
                      <a:endParaRPr lang="en-US" sz="2800" b="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dirty="0">
                        <a:solidFill>
                          <a:schemeClr val="tx1"/>
                        </a:solidFill>
                        <a:latin typeface="+mn-lt"/>
                      </a:endParaRPr>
                    </a:p>
                  </a:txBody>
                  <a:tcPr anchor="ctr"/>
                </a:tc>
                <a:extLst>
                  <a:ext uri="{0D108BD9-81ED-4DB2-BD59-A6C34878D82A}">
                    <a16:rowId xmlns:a16="http://schemas.microsoft.com/office/drawing/2014/main" val="4087076785"/>
                  </a:ext>
                </a:extLst>
              </a:tr>
            </a:tbl>
          </a:graphicData>
        </a:graphic>
      </p:graphicFrame>
    </p:spTree>
    <p:extLst>
      <p:ext uri="{BB962C8B-B14F-4D97-AF65-F5344CB8AC3E}">
        <p14:creationId xmlns:p14="http://schemas.microsoft.com/office/powerpoint/2010/main" val="1285419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135D6-AB12-47F9-55DB-0D2B2D2053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01F4C6-030B-3F55-918C-49DB2473C15A}"/>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AA4CAEB0-F291-A2AF-8C4D-E37343D7D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91A6CC-0AD2-2816-E756-75B705EA3F6C}"/>
              </a:ext>
            </a:extLst>
          </p:cNvPr>
          <p:cNvSpPr txBox="1"/>
          <p:nvPr/>
        </p:nvSpPr>
        <p:spPr>
          <a:xfrm>
            <a:off x="2393878" y="2800965"/>
            <a:ext cx="7592603" cy="1200329"/>
          </a:xfrm>
          <a:prstGeom prst="rect">
            <a:avLst/>
          </a:prstGeom>
          <a:noFill/>
        </p:spPr>
        <p:txBody>
          <a:bodyPr wrap="square" rtlCol="0">
            <a:spAutoFit/>
          </a:bodyPr>
          <a:lstStyle/>
          <a:p>
            <a:pPr algn="ctr"/>
            <a:r>
              <a:rPr lang="en-US" sz="7200" dirty="0">
                <a:latin typeface="Franklin Gothic Medium" panose="020B0603020102020204" pitchFamily="34" charset="0"/>
              </a:rPr>
              <a:t>MATCHING GAME</a:t>
            </a:r>
          </a:p>
        </p:txBody>
      </p:sp>
    </p:spTree>
    <p:extLst>
      <p:ext uri="{BB962C8B-B14F-4D97-AF65-F5344CB8AC3E}">
        <p14:creationId xmlns:p14="http://schemas.microsoft.com/office/powerpoint/2010/main" val="3208505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18622" y="145767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848794" y="1362023"/>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43087" y="1457670"/>
            <a:ext cx="4572000"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Listen and read.</a:t>
            </a:r>
          </a:p>
        </p:txBody>
      </p:sp>
      <p:pic>
        <p:nvPicPr>
          <p:cNvPr id="4" name="0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25724" y="1388149"/>
            <a:ext cx="805794" cy="805794"/>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3" name="Picture 2">
            <a:extLst>
              <a:ext uri="{FF2B5EF4-FFF2-40B4-BE49-F238E27FC236}">
                <a16:creationId xmlns:a16="http://schemas.microsoft.com/office/drawing/2014/main" id="{EE672206-FAC1-A6FB-3696-1726F72E92E5}"/>
              </a:ext>
            </a:extLst>
          </p:cNvPr>
          <p:cNvPicPr>
            <a:picLocks noChangeAspect="1"/>
          </p:cNvPicPr>
          <p:nvPr/>
        </p:nvPicPr>
        <p:blipFill rotWithShape="1">
          <a:blip r:embed="rId5"/>
          <a:srcRect b="47713"/>
          <a:stretch/>
        </p:blipFill>
        <p:spPr>
          <a:xfrm>
            <a:off x="2437" y="2895785"/>
            <a:ext cx="5898350" cy="3243984"/>
          </a:xfrm>
          <a:prstGeom prst="rect">
            <a:avLst/>
          </a:prstGeom>
        </p:spPr>
      </p:pic>
      <p:pic>
        <p:nvPicPr>
          <p:cNvPr id="5" name="Picture 4">
            <a:extLst>
              <a:ext uri="{FF2B5EF4-FFF2-40B4-BE49-F238E27FC236}">
                <a16:creationId xmlns:a16="http://schemas.microsoft.com/office/drawing/2014/main" id="{CBF6168C-FB79-3FC5-45AD-C690FE0159CC}"/>
              </a:ext>
            </a:extLst>
          </p:cNvPr>
          <p:cNvPicPr>
            <a:picLocks noChangeAspect="1"/>
          </p:cNvPicPr>
          <p:nvPr/>
        </p:nvPicPr>
        <p:blipFill rotWithShape="1">
          <a:blip r:embed="rId5"/>
          <a:srcRect t="52287"/>
          <a:stretch/>
        </p:blipFill>
        <p:spPr>
          <a:xfrm>
            <a:off x="5905661" y="2938115"/>
            <a:ext cx="6463786" cy="3243984"/>
          </a:xfrm>
          <a:prstGeom prst="rect">
            <a:avLst/>
          </a:prstGeom>
        </p:spPr>
      </p:pic>
      <p:sp>
        <p:nvSpPr>
          <p:cNvPr id="6" name="Freeform 146">
            <a:extLst>
              <a:ext uri="{FF2B5EF4-FFF2-40B4-BE49-F238E27FC236}">
                <a16:creationId xmlns:a16="http://schemas.microsoft.com/office/drawing/2014/main" id="{B03994AE-15F5-8458-C1EA-2A85E974B544}"/>
              </a:ext>
            </a:extLst>
          </p:cNvPr>
          <p:cNvSpPr>
            <a:spLocks noChangeArrowheads="1"/>
          </p:cNvSpPr>
          <p:nvPr/>
        </p:nvSpPr>
        <p:spPr bwMode="auto">
          <a:xfrm>
            <a:off x="10048253" y="876366"/>
            <a:ext cx="1952625" cy="895944"/>
          </a:xfrm>
          <a:custGeom>
            <a:avLst/>
            <a:gdLst>
              <a:gd name="T0" fmla="*/ 1083 w 1287"/>
              <a:gd name="T1" fmla="*/ 278 h 656"/>
              <a:gd name="T2" fmla="*/ 1083 w 1287"/>
              <a:gd name="T3" fmla="*/ 278 h 656"/>
              <a:gd name="T4" fmla="*/ 1064 w 1287"/>
              <a:gd name="T5" fmla="*/ 278 h 656"/>
              <a:gd name="T6" fmla="*/ 1064 w 1287"/>
              <a:gd name="T7" fmla="*/ 278 h 656"/>
              <a:gd name="T8" fmla="*/ 1027 w 1287"/>
              <a:gd name="T9" fmla="*/ 126 h 656"/>
              <a:gd name="T10" fmla="*/ 1027 w 1287"/>
              <a:gd name="T11" fmla="*/ 126 h 656"/>
              <a:gd name="T12" fmla="*/ 784 w 1287"/>
              <a:gd name="T13" fmla="*/ 141 h 656"/>
              <a:gd name="T14" fmla="*/ 784 w 1287"/>
              <a:gd name="T15" fmla="*/ 141 h 656"/>
              <a:gd name="T16" fmla="*/ 761 w 1287"/>
              <a:gd name="T17" fmla="*/ 169 h 656"/>
              <a:gd name="T18" fmla="*/ 761 w 1287"/>
              <a:gd name="T19" fmla="*/ 169 h 656"/>
              <a:gd name="T20" fmla="*/ 497 w 1287"/>
              <a:gd name="T21" fmla="*/ 0 h 656"/>
              <a:gd name="T22" fmla="*/ 497 w 1287"/>
              <a:gd name="T23" fmla="*/ 0 h 656"/>
              <a:gd name="T24" fmla="*/ 225 w 1287"/>
              <a:gd name="T25" fmla="*/ 226 h 656"/>
              <a:gd name="T26" fmla="*/ 225 w 1287"/>
              <a:gd name="T27" fmla="*/ 226 h 656"/>
              <a:gd name="T28" fmla="*/ 227 w 1287"/>
              <a:gd name="T29" fmla="*/ 256 h 656"/>
              <a:gd name="T30" fmla="*/ 227 w 1287"/>
              <a:gd name="T31" fmla="*/ 256 h 656"/>
              <a:gd name="T32" fmla="*/ 0 w 1287"/>
              <a:gd name="T33" fmla="*/ 410 h 656"/>
              <a:gd name="T34" fmla="*/ 0 w 1287"/>
              <a:gd name="T35" fmla="*/ 410 h 656"/>
              <a:gd name="T36" fmla="*/ 268 w 1287"/>
              <a:gd name="T37" fmla="*/ 566 h 656"/>
              <a:gd name="T38" fmla="*/ 268 w 1287"/>
              <a:gd name="T39" fmla="*/ 566 h 656"/>
              <a:gd name="T40" fmla="*/ 499 w 1287"/>
              <a:gd name="T41" fmla="*/ 490 h 656"/>
              <a:gd name="T42" fmla="*/ 499 w 1287"/>
              <a:gd name="T43" fmla="*/ 490 h 656"/>
              <a:gd name="T44" fmla="*/ 743 w 1287"/>
              <a:gd name="T45" fmla="*/ 655 h 656"/>
              <a:gd name="T46" fmla="*/ 743 w 1287"/>
              <a:gd name="T47" fmla="*/ 655 h 656"/>
              <a:gd name="T48" fmla="*/ 984 w 1287"/>
              <a:gd name="T49" fmla="*/ 505 h 656"/>
              <a:gd name="T50" fmla="*/ 984 w 1287"/>
              <a:gd name="T51" fmla="*/ 505 h 656"/>
              <a:gd name="T52" fmla="*/ 1083 w 1287"/>
              <a:gd name="T53" fmla="*/ 521 h 656"/>
              <a:gd name="T54" fmla="*/ 1083 w 1287"/>
              <a:gd name="T55" fmla="*/ 521 h 656"/>
              <a:gd name="T56" fmla="*/ 1286 w 1287"/>
              <a:gd name="T57" fmla="*/ 399 h 656"/>
              <a:gd name="T58" fmla="*/ 1286 w 1287"/>
              <a:gd name="T59" fmla="*/ 399 h 656"/>
              <a:gd name="T60" fmla="*/ 1083 w 1287"/>
              <a:gd name="T61" fmla="*/ 2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7" h="656">
                <a:moveTo>
                  <a:pt x="1083" y="278"/>
                </a:moveTo>
                <a:lnTo>
                  <a:pt x="1083" y="278"/>
                </a:lnTo>
                <a:cubicBezTo>
                  <a:pt x="1076" y="278"/>
                  <a:pt x="1070" y="278"/>
                  <a:pt x="1064" y="278"/>
                </a:cubicBezTo>
                <a:lnTo>
                  <a:pt x="1064" y="278"/>
                </a:lnTo>
                <a:cubicBezTo>
                  <a:pt x="1078" y="223"/>
                  <a:pt x="1066" y="165"/>
                  <a:pt x="1027" y="126"/>
                </a:cubicBezTo>
                <a:lnTo>
                  <a:pt x="1027" y="126"/>
                </a:lnTo>
                <a:cubicBezTo>
                  <a:pt x="964" y="63"/>
                  <a:pt x="855" y="70"/>
                  <a:pt x="784" y="141"/>
                </a:cubicBezTo>
                <a:lnTo>
                  <a:pt x="784" y="141"/>
                </a:lnTo>
                <a:cubicBezTo>
                  <a:pt x="776" y="150"/>
                  <a:pt x="768" y="159"/>
                  <a:pt x="761" y="169"/>
                </a:cubicBezTo>
                <a:lnTo>
                  <a:pt x="761" y="169"/>
                </a:lnTo>
                <a:cubicBezTo>
                  <a:pt x="730" y="72"/>
                  <a:pt x="624" y="0"/>
                  <a:pt x="497" y="0"/>
                </a:cubicBezTo>
                <a:lnTo>
                  <a:pt x="497" y="0"/>
                </a:lnTo>
                <a:cubicBezTo>
                  <a:pt x="347" y="0"/>
                  <a:pt x="225" y="101"/>
                  <a:pt x="225" y="226"/>
                </a:cubicBezTo>
                <a:lnTo>
                  <a:pt x="225" y="226"/>
                </a:lnTo>
                <a:cubicBezTo>
                  <a:pt x="225" y="236"/>
                  <a:pt x="226" y="247"/>
                  <a:pt x="227" y="256"/>
                </a:cubicBezTo>
                <a:lnTo>
                  <a:pt x="227" y="256"/>
                </a:lnTo>
                <a:cubicBezTo>
                  <a:pt x="99" y="267"/>
                  <a:pt x="0" y="332"/>
                  <a:pt x="0" y="410"/>
                </a:cubicBezTo>
                <a:lnTo>
                  <a:pt x="0" y="410"/>
                </a:lnTo>
                <a:cubicBezTo>
                  <a:pt x="0" y="496"/>
                  <a:pt x="120" y="566"/>
                  <a:pt x="268" y="566"/>
                </a:cubicBezTo>
                <a:lnTo>
                  <a:pt x="268" y="566"/>
                </a:lnTo>
                <a:cubicBezTo>
                  <a:pt x="366" y="566"/>
                  <a:pt x="451" y="535"/>
                  <a:pt x="499" y="490"/>
                </a:cubicBezTo>
                <a:lnTo>
                  <a:pt x="499" y="490"/>
                </a:lnTo>
                <a:cubicBezTo>
                  <a:pt x="509" y="583"/>
                  <a:pt x="615" y="655"/>
                  <a:pt x="743" y="655"/>
                </a:cubicBezTo>
                <a:lnTo>
                  <a:pt x="743" y="655"/>
                </a:lnTo>
                <a:cubicBezTo>
                  <a:pt x="863" y="655"/>
                  <a:pt x="963" y="591"/>
                  <a:pt x="984" y="505"/>
                </a:cubicBezTo>
                <a:lnTo>
                  <a:pt x="984" y="505"/>
                </a:lnTo>
                <a:cubicBezTo>
                  <a:pt x="1013" y="515"/>
                  <a:pt x="1047" y="521"/>
                  <a:pt x="1083" y="521"/>
                </a:cubicBezTo>
                <a:lnTo>
                  <a:pt x="1083" y="521"/>
                </a:lnTo>
                <a:cubicBezTo>
                  <a:pt x="1195" y="521"/>
                  <a:pt x="1286" y="466"/>
                  <a:pt x="1286" y="399"/>
                </a:cubicBezTo>
                <a:lnTo>
                  <a:pt x="1286" y="399"/>
                </a:lnTo>
                <a:cubicBezTo>
                  <a:pt x="1286" y="332"/>
                  <a:pt x="1195" y="278"/>
                  <a:pt x="1083" y="278"/>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 name="Freeform 147">
            <a:extLst>
              <a:ext uri="{FF2B5EF4-FFF2-40B4-BE49-F238E27FC236}">
                <a16:creationId xmlns:a16="http://schemas.microsoft.com/office/drawing/2014/main" id="{2F855BB1-864A-CAFF-1004-475B01807421}"/>
              </a:ext>
            </a:extLst>
          </p:cNvPr>
          <p:cNvSpPr>
            <a:spLocks noChangeArrowheads="1"/>
          </p:cNvSpPr>
          <p:nvPr/>
        </p:nvSpPr>
        <p:spPr bwMode="auto">
          <a:xfrm>
            <a:off x="5152374" y="6055214"/>
            <a:ext cx="1887252" cy="649947"/>
          </a:xfrm>
          <a:custGeom>
            <a:avLst/>
            <a:gdLst>
              <a:gd name="T0" fmla="*/ 1437 w 1596"/>
              <a:gd name="T1" fmla="*/ 213 h 539"/>
              <a:gd name="T2" fmla="*/ 1437 w 1596"/>
              <a:gd name="T3" fmla="*/ 213 h 539"/>
              <a:gd name="T4" fmla="*/ 1323 w 1596"/>
              <a:gd name="T5" fmla="*/ 262 h 539"/>
              <a:gd name="T6" fmla="*/ 1323 w 1596"/>
              <a:gd name="T7" fmla="*/ 262 h 539"/>
              <a:gd name="T8" fmla="*/ 1137 w 1596"/>
              <a:gd name="T9" fmla="*/ 136 h 539"/>
              <a:gd name="T10" fmla="*/ 1137 w 1596"/>
              <a:gd name="T11" fmla="*/ 136 h 539"/>
              <a:gd name="T12" fmla="*/ 969 w 1596"/>
              <a:gd name="T13" fmla="*/ 226 h 539"/>
              <a:gd name="T14" fmla="*/ 969 w 1596"/>
              <a:gd name="T15" fmla="*/ 226 h 539"/>
              <a:gd name="T16" fmla="*/ 598 w 1596"/>
              <a:gd name="T17" fmla="*/ 0 h 539"/>
              <a:gd name="T18" fmla="*/ 598 w 1596"/>
              <a:gd name="T19" fmla="*/ 0 h 539"/>
              <a:gd name="T20" fmla="*/ 223 w 1596"/>
              <a:gd name="T21" fmla="*/ 265 h 539"/>
              <a:gd name="T22" fmla="*/ 223 w 1596"/>
              <a:gd name="T23" fmla="*/ 265 h 539"/>
              <a:gd name="T24" fmla="*/ 224 w 1596"/>
              <a:gd name="T25" fmla="*/ 286 h 539"/>
              <a:gd name="T26" fmla="*/ 224 w 1596"/>
              <a:gd name="T27" fmla="*/ 286 h 539"/>
              <a:gd name="T28" fmla="*/ 195 w 1596"/>
              <a:gd name="T29" fmla="*/ 285 h 539"/>
              <a:gd name="T30" fmla="*/ 195 w 1596"/>
              <a:gd name="T31" fmla="*/ 285 h 539"/>
              <a:gd name="T32" fmla="*/ 0 w 1596"/>
              <a:gd name="T33" fmla="*/ 398 h 539"/>
              <a:gd name="T34" fmla="*/ 0 w 1596"/>
              <a:gd name="T35" fmla="*/ 398 h 539"/>
              <a:gd name="T36" fmla="*/ 195 w 1596"/>
              <a:gd name="T37" fmla="*/ 511 h 539"/>
              <a:gd name="T38" fmla="*/ 195 w 1596"/>
              <a:gd name="T39" fmla="*/ 511 h 539"/>
              <a:gd name="T40" fmla="*/ 353 w 1596"/>
              <a:gd name="T41" fmla="*/ 465 h 539"/>
              <a:gd name="T42" fmla="*/ 353 w 1596"/>
              <a:gd name="T43" fmla="*/ 465 h 539"/>
              <a:gd name="T44" fmla="*/ 598 w 1596"/>
              <a:gd name="T45" fmla="*/ 529 h 539"/>
              <a:gd name="T46" fmla="*/ 598 w 1596"/>
              <a:gd name="T47" fmla="*/ 529 h 539"/>
              <a:gd name="T48" fmla="*/ 939 w 1596"/>
              <a:gd name="T49" fmla="*/ 375 h 539"/>
              <a:gd name="T50" fmla="*/ 939 w 1596"/>
              <a:gd name="T51" fmla="*/ 375 h 539"/>
              <a:gd name="T52" fmla="*/ 1137 w 1596"/>
              <a:gd name="T53" fmla="*/ 538 h 539"/>
              <a:gd name="T54" fmla="*/ 1137 w 1596"/>
              <a:gd name="T55" fmla="*/ 538 h 539"/>
              <a:gd name="T56" fmla="*/ 1301 w 1596"/>
              <a:gd name="T57" fmla="*/ 452 h 539"/>
              <a:gd name="T58" fmla="*/ 1301 w 1596"/>
              <a:gd name="T59" fmla="*/ 452 h 539"/>
              <a:gd name="T60" fmla="*/ 1437 w 1596"/>
              <a:gd name="T61" fmla="*/ 529 h 539"/>
              <a:gd name="T62" fmla="*/ 1437 w 1596"/>
              <a:gd name="T63" fmla="*/ 529 h 539"/>
              <a:gd name="T64" fmla="*/ 1595 w 1596"/>
              <a:gd name="T65" fmla="*/ 371 h 539"/>
              <a:gd name="T66" fmla="*/ 1595 w 1596"/>
              <a:gd name="T67" fmla="*/ 371 h 539"/>
              <a:gd name="T68" fmla="*/ 1437 w 1596"/>
              <a:gd name="T69" fmla="*/ 21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6" h="539">
                <a:moveTo>
                  <a:pt x="1437" y="213"/>
                </a:moveTo>
                <a:lnTo>
                  <a:pt x="1437" y="213"/>
                </a:lnTo>
                <a:cubicBezTo>
                  <a:pt x="1393" y="213"/>
                  <a:pt x="1352" y="232"/>
                  <a:pt x="1323" y="262"/>
                </a:cubicBezTo>
                <a:lnTo>
                  <a:pt x="1323" y="262"/>
                </a:lnTo>
                <a:cubicBezTo>
                  <a:pt x="1294" y="188"/>
                  <a:pt x="1221" y="136"/>
                  <a:pt x="1137" y="136"/>
                </a:cubicBezTo>
                <a:lnTo>
                  <a:pt x="1137" y="136"/>
                </a:lnTo>
                <a:cubicBezTo>
                  <a:pt x="1066" y="136"/>
                  <a:pt x="1005" y="172"/>
                  <a:pt x="969" y="226"/>
                </a:cubicBezTo>
                <a:lnTo>
                  <a:pt x="969" y="226"/>
                </a:lnTo>
                <a:cubicBezTo>
                  <a:pt x="942" y="99"/>
                  <a:pt x="786" y="0"/>
                  <a:pt x="598" y="0"/>
                </a:cubicBezTo>
                <a:lnTo>
                  <a:pt x="598" y="0"/>
                </a:lnTo>
                <a:cubicBezTo>
                  <a:pt x="391" y="0"/>
                  <a:pt x="223" y="119"/>
                  <a:pt x="223" y="265"/>
                </a:cubicBezTo>
                <a:lnTo>
                  <a:pt x="223" y="265"/>
                </a:lnTo>
                <a:cubicBezTo>
                  <a:pt x="223" y="272"/>
                  <a:pt x="224" y="279"/>
                  <a:pt x="224" y="286"/>
                </a:cubicBezTo>
                <a:lnTo>
                  <a:pt x="224" y="286"/>
                </a:lnTo>
                <a:cubicBezTo>
                  <a:pt x="215" y="285"/>
                  <a:pt x="205" y="285"/>
                  <a:pt x="195" y="285"/>
                </a:cubicBezTo>
                <a:lnTo>
                  <a:pt x="195" y="285"/>
                </a:lnTo>
                <a:cubicBezTo>
                  <a:pt x="88" y="285"/>
                  <a:pt x="0" y="336"/>
                  <a:pt x="0" y="398"/>
                </a:cubicBezTo>
                <a:lnTo>
                  <a:pt x="0" y="398"/>
                </a:lnTo>
                <a:cubicBezTo>
                  <a:pt x="0" y="460"/>
                  <a:pt x="88" y="511"/>
                  <a:pt x="195" y="511"/>
                </a:cubicBezTo>
                <a:lnTo>
                  <a:pt x="195" y="511"/>
                </a:lnTo>
                <a:cubicBezTo>
                  <a:pt x="260" y="511"/>
                  <a:pt x="317" y="493"/>
                  <a:pt x="353" y="465"/>
                </a:cubicBezTo>
                <a:lnTo>
                  <a:pt x="353" y="465"/>
                </a:lnTo>
                <a:cubicBezTo>
                  <a:pt x="419" y="505"/>
                  <a:pt x="504" y="529"/>
                  <a:pt x="598" y="529"/>
                </a:cubicBezTo>
                <a:lnTo>
                  <a:pt x="598" y="529"/>
                </a:lnTo>
                <a:cubicBezTo>
                  <a:pt x="750" y="529"/>
                  <a:pt x="880" y="466"/>
                  <a:pt x="939" y="375"/>
                </a:cubicBezTo>
                <a:lnTo>
                  <a:pt x="939" y="375"/>
                </a:lnTo>
                <a:cubicBezTo>
                  <a:pt x="957" y="468"/>
                  <a:pt x="1038" y="538"/>
                  <a:pt x="1137" y="538"/>
                </a:cubicBezTo>
                <a:lnTo>
                  <a:pt x="1137" y="538"/>
                </a:lnTo>
                <a:cubicBezTo>
                  <a:pt x="1205" y="538"/>
                  <a:pt x="1265" y="504"/>
                  <a:pt x="1301" y="452"/>
                </a:cubicBezTo>
                <a:lnTo>
                  <a:pt x="1301" y="452"/>
                </a:lnTo>
                <a:cubicBezTo>
                  <a:pt x="1330" y="498"/>
                  <a:pt x="1380" y="529"/>
                  <a:pt x="1437" y="529"/>
                </a:cubicBezTo>
                <a:lnTo>
                  <a:pt x="1437" y="529"/>
                </a:lnTo>
                <a:cubicBezTo>
                  <a:pt x="1525" y="529"/>
                  <a:pt x="1595" y="458"/>
                  <a:pt x="1595" y="371"/>
                </a:cubicBezTo>
                <a:lnTo>
                  <a:pt x="1595" y="371"/>
                </a:lnTo>
                <a:cubicBezTo>
                  <a:pt x="1595" y="284"/>
                  <a:pt x="1525" y="213"/>
                  <a:pt x="1437" y="213"/>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 name="Freeform 132">
            <a:extLst>
              <a:ext uri="{FF2B5EF4-FFF2-40B4-BE49-F238E27FC236}">
                <a16:creationId xmlns:a16="http://schemas.microsoft.com/office/drawing/2014/main" id="{C529C597-A6A0-5D03-3B00-3814E4FD5F8A}"/>
              </a:ext>
            </a:extLst>
          </p:cNvPr>
          <p:cNvSpPr>
            <a:spLocks noChangeArrowheads="1"/>
          </p:cNvSpPr>
          <p:nvPr/>
        </p:nvSpPr>
        <p:spPr bwMode="auto">
          <a:xfrm>
            <a:off x="10902201" y="11792930"/>
            <a:ext cx="612085" cy="311817"/>
          </a:xfrm>
          <a:custGeom>
            <a:avLst/>
            <a:gdLst>
              <a:gd name="T0" fmla="*/ 468 w 469"/>
              <a:gd name="T1" fmla="*/ 0 h 238"/>
              <a:gd name="T2" fmla="*/ 0 w 469"/>
              <a:gd name="T3" fmla="*/ 0 h 238"/>
              <a:gd name="T4" fmla="*/ 80 w 469"/>
              <a:gd name="T5" fmla="*/ 237 h 238"/>
              <a:gd name="T6" fmla="*/ 387 w 469"/>
              <a:gd name="T7" fmla="*/ 237 h 238"/>
              <a:gd name="T8" fmla="*/ 468 w 469"/>
              <a:gd name="T9" fmla="*/ 0 h 238"/>
            </a:gdLst>
            <a:ahLst/>
            <a:cxnLst>
              <a:cxn ang="0">
                <a:pos x="T0" y="T1"/>
              </a:cxn>
              <a:cxn ang="0">
                <a:pos x="T2" y="T3"/>
              </a:cxn>
              <a:cxn ang="0">
                <a:pos x="T4" y="T5"/>
              </a:cxn>
              <a:cxn ang="0">
                <a:pos x="T6" y="T7"/>
              </a:cxn>
              <a:cxn ang="0">
                <a:pos x="T8" y="T9"/>
              </a:cxn>
            </a:cxnLst>
            <a:rect l="0" t="0" r="r" b="b"/>
            <a:pathLst>
              <a:path w="469" h="238">
                <a:moveTo>
                  <a:pt x="468" y="0"/>
                </a:moveTo>
                <a:lnTo>
                  <a:pt x="0" y="0"/>
                </a:lnTo>
                <a:lnTo>
                  <a:pt x="80" y="237"/>
                </a:lnTo>
                <a:lnTo>
                  <a:pt x="387" y="237"/>
                </a:lnTo>
                <a:lnTo>
                  <a:pt x="468" y="0"/>
                </a:lnTo>
              </a:path>
            </a:pathLst>
          </a:custGeom>
          <a:gradFill>
            <a:gsLst>
              <a:gs pos="12000">
                <a:srgbClr val="C7884B"/>
              </a:gs>
              <a:gs pos="76000">
                <a:srgbClr val="C99876"/>
              </a:gs>
            </a:gsLst>
            <a:lin ang="15000000" scaled="0"/>
          </a:gradFill>
          <a:ln>
            <a:noFill/>
          </a:ln>
          <a:effectLst/>
        </p:spPr>
        <p:txBody>
          <a:bodyPr wrap="none" anchor="ctr"/>
          <a:lstStyle/>
          <a:p>
            <a:endParaRPr lang="en-US" sz="3599" dirty="0">
              <a:latin typeface="Poppins" pitchFamily="2" charset="77"/>
            </a:endParaRPr>
          </a:p>
        </p:txBody>
      </p:sp>
      <p:sp>
        <p:nvSpPr>
          <p:cNvPr id="10" name="Freeform 137">
            <a:extLst>
              <a:ext uri="{FF2B5EF4-FFF2-40B4-BE49-F238E27FC236}">
                <a16:creationId xmlns:a16="http://schemas.microsoft.com/office/drawing/2014/main" id="{1EB77073-42C7-141B-BA4C-F9703CCF692E}"/>
              </a:ext>
            </a:extLst>
          </p:cNvPr>
          <p:cNvSpPr>
            <a:spLocks noChangeArrowheads="1"/>
          </p:cNvSpPr>
          <p:nvPr/>
        </p:nvSpPr>
        <p:spPr bwMode="auto">
          <a:xfrm>
            <a:off x="10838681" y="11758284"/>
            <a:ext cx="739122" cy="34646"/>
          </a:xfrm>
          <a:custGeom>
            <a:avLst/>
            <a:gdLst>
              <a:gd name="T0" fmla="*/ 564 w 565"/>
              <a:gd name="T1" fmla="*/ 25 h 26"/>
              <a:gd name="T2" fmla="*/ 0 w 565"/>
              <a:gd name="T3" fmla="*/ 25 h 26"/>
              <a:gd name="T4" fmla="*/ 0 w 565"/>
              <a:gd name="T5" fmla="*/ 0 h 26"/>
              <a:gd name="T6" fmla="*/ 564 w 565"/>
              <a:gd name="T7" fmla="*/ 0 h 26"/>
              <a:gd name="T8" fmla="*/ 564 w 565"/>
              <a:gd name="T9" fmla="*/ 25 h 26"/>
            </a:gdLst>
            <a:ahLst/>
            <a:cxnLst>
              <a:cxn ang="0">
                <a:pos x="T0" y="T1"/>
              </a:cxn>
              <a:cxn ang="0">
                <a:pos x="T2" y="T3"/>
              </a:cxn>
              <a:cxn ang="0">
                <a:pos x="T4" y="T5"/>
              </a:cxn>
              <a:cxn ang="0">
                <a:pos x="T6" y="T7"/>
              </a:cxn>
              <a:cxn ang="0">
                <a:pos x="T8" y="T9"/>
              </a:cxn>
            </a:cxnLst>
            <a:rect l="0" t="0" r="r" b="b"/>
            <a:pathLst>
              <a:path w="565" h="26">
                <a:moveTo>
                  <a:pt x="564" y="25"/>
                </a:moveTo>
                <a:lnTo>
                  <a:pt x="0" y="25"/>
                </a:lnTo>
                <a:lnTo>
                  <a:pt x="0" y="0"/>
                </a:lnTo>
                <a:lnTo>
                  <a:pt x="564" y="0"/>
                </a:lnTo>
                <a:lnTo>
                  <a:pt x="564" y="25"/>
                </a:lnTo>
              </a:path>
            </a:pathLst>
          </a:custGeom>
          <a:solidFill>
            <a:srgbClr val="C9987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19" name="Picture 18">
            <a:extLst>
              <a:ext uri="{FF2B5EF4-FFF2-40B4-BE49-F238E27FC236}">
                <a16:creationId xmlns:a16="http://schemas.microsoft.com/office/drawing/2014/main" id="{6B69913F-D334-58AC-473D-F9ECD4FAE90B}"/>
              </a:ext>
            </a:extLst>
          </p:cNvPr>
          <p:cNvPicPr>
            <a:picLocks noChangeAspect="1"/>
          </p:cNvPicPr>
          <p:nvPr/>
        </p:nvPicPr>
        <p:blipFill>
          <a:blip r:embed="rId6"/>
          <a:stretch>
            <a:fillRect/>
          </a:stretch>
        </p:blipFill>
        <p:spPr>
          <a:xfrm>
            <a:off x="6478402" y="419953"/>
            <a:ext cx="1182280" cy="1877941"/>
          </a:xfrm>
          <a:prstGeom prst="rect">
            <a:avLst/>
          </a:prstGeom>
        </p:spPr>
      </p:pic>
      <p:pic>
        <p:nvPicPr>
          <p:cNvPr id="2" name="Picture 1">
            <a:extLst>
              <a:ext uri="{FF2B5EF4-FFF2-40B4-BE49-F238E27FC236}">
                <a16:creationId xmlns:a16="http://schemas.microsoft.com/office/drawing/2014/main" id="{32CEC40E-F4A7-428C-0F19-8DC075AA89BA}"/>
              </a:ext>
            </a:extLst>
          </p:cNvPr>
          <p:cNvPicPr>
            <a:picLocks noChangeAspect="1"/>
          </p:cNvPicPr>
          <p:nvPr/>
        </p:nvPicPr>
        <p:blipFill rotWithShape="1">
          <a:blip r:embed="rId5"/>
          <a:srcRect b="47713"/>
          <a:stretch/>
        </p:blipFill>
        <p:spPr>
          <a:xfrm>
            <a:off x="-2437" y="2895785"/>
            <a:ext cx="5898350" cy="3243984"/>
          </a:xfrm>
          <a:prstGeom prst="rect">
            <a:avLst/>
          </a:prstGeom>
        </p:spPr>
      </p:pic>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0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62902-2480-65DD-9B93-810A1E8842BE}"/>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3AF5BAFE-AB47-3CA2-AC63-C2040DED39C5}"/>
              </a:ext>
            </a:extLst>
          </p:cNvPr>
          <p:cNvSpPr/>
          <p:nvPr/>
        </p:nvSpPr>
        <p:spPr>
          <a:xfrm>
            <a:off x="818622" y="145767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a:extLst>
              <a:ext uri="{FF2B5EF4-FFF2-40B4-BE49-F238E27FC236}">
                <a16:creationId xmlns:a16="http://schemas.microsoft.com/office/drawing/2014/main" id="{79BD6834-42C5-085C-8CC2-EE9981D5F10C}"/>
              </a:ext>
            </a:extLst>
          </p:cNvPr>
          <p:cNvSpPr txBox="1"/>
          <p:nvPr/>
        </p:nvSpPr>
        <p:spPr>
          <a:xfrm>
            <a:off x="848794" y="1362023"/>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0E63A0F8-45CE-02FE-87D3-E372EA071042}"/>
              </a:ext>
            </a:extLst>
          </p:cNvPr>
          <p:cNvSpPr txBox="1"/>
          <p:nvPr/>
        </p:nvSpPr>
        <p:spPr>
          <a:xfrm>
            <a:off x="1443087" y="1457670"/>
            <a:ext cx="4572000"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Listen and read.</a:t>
            </a:r>
          </a:p>
        </p:txBody>
      </p:sp>
      <p:sp>
        <p:nvSpPr>
          <p:cNvPr id="14" name="Rectangle 13">
            <a:extLst>
              <a:ext uri="{FF2B5EF4-FFF2-40B4-BE49-F238E27FC236}">
                <a16:creationId xmlns:a16="http://schemas.microsoft.com/office/drawing/2014/main" id="{69778926-292F-E722-E221-7F0F78E5C6F8}"/>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429693-09DB-2A2A-5629-62456F1F987B}"/>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6" name="Freeform 146">
            <a:extLst>
              <a:ext uri="{FF2B5EF4-FFF2-40B4-BE49-F238E27FC236}">
                <a16:creationId xmlns:a16="http://schemas.microsoft.com/office/drawing/2014/main" id="{5C2C0A1C-A78C-1FC2-A682-0D76B9595373}"/>
              </a:ext>
            </a:extLst>
          </p:cNvPr>
          <p:cNvSpPr>
            <a:spLocks noChangeArrowheads="1"/>
          </p:cNvSpPr>
          <p:nvPr/>
        </p:nvSpPr>
        <p:spPr bwMode="auto">
          <a:xfrm>
            <a:off x="10048253" y="876366"/>
            <a:ext cx="1952625" cy="895944"/>
          </a:xfrm>
          <a:custGeom>
            <a:avLst/>
            <a:gdLst>
              <a:gd name="T0" fmla="*/ 1083 w 1287"/>
              <a:gd name="T1" fmla="*/ 278 h 656"/>
              <a:gd name="T2" fmla="*/ 1083 w 1287"/>
              <a:gd name="T3" fmla="*/ 278 h 656"/>
              <a:gd name="T4" fmla="*/ 1064 w 1287"/>
              <a:gd name="T5" fmla="*/ 278 h 656"/>
              <a:gd name="T6" fmla="*/ 1064 w 1287"/>
              <a:gd name="T7" fmla="*/ 278 h 656"/>
              <a:gd name="T8" fmla="*/ 1027 w 1287"/>
              <a:gd name="T9" fmla="*/ 126 h 656"/>
              <a:gd name="T10" fmla="*/ 1027 w 1287"/>
              <a:gd name="T11" fmla="*/ 126 h 656"/>
              <a:gd name="T12" fmla="*/ 784 w 1287"/>
              <a:gd name="T13" fmla="*/ 141 h 656"/>
              <a:gd name="T14" fmla="*/ 784 w 1287"/>
              <a:gd name="T15" fmla="*/ 141 h 656"/>
              <a:gd name="T16" fmla="*/ 761 w 1287"/>
              <a:gd name="T17" fmla="*/ 169 h 656"/>
              <a:gd name="T18" fmla="*/ 761 w 1287"/>
              <a:gd name="T19" fmla="*/ 169 h 656"/>
              <a:gd name="T20" fmla="*/ 497 w 1287"/>
              <a:gd name="T21" fmla="*/ 0 h 656"/>
              <a:gd name="T22" fmla="*/ 497 w 1287"/>
              <a:gd name="T23" fmla="*/ 0 h 656"/>
              <a:gd name="T24" fmla="*/ 225 w 1287"/>
              <a:gd name="T25" fmla="*/ 226 h 656"/>
              <a:gd name="T26" fmla="*/ 225 w 1287"/>
              <a:gd name="T27" fmla="*/ 226 h 656"/>
              <a:gd name="T28" fmla="*/ 227 w 1287"/>
              <a:gd name="T29" fmla="*/ 256 h 656"/>
              <a:gd name="T30" fmla="*/ 227 w 1287"/>
              <a:gd name="T31" fmla="*/ 256 h 656"/>
              <a:gd name="T32" fmla="*/ 0 w 1287"/>
              <a:gd name="T33" fmla="*/ 410 h 656"/>
              <a:gd name="T34" fmla="*/ 0 w 1287"/>
              <a:gd name="T35" fmla="*/ 410 h 656"/>
              <a:gd name="T36" fmla="*/ 268 w 1287"/>
              <a:gd name="T37" fmla="*/ 566 h 656"/>
              <a:gd name="T38" fmla="*/ 268 w 1287"/>
              <a:gd name="T39" fmla="*/ 566 h 656"/>
              <a:gd name="T40" fmla="*/ 499 w 1287"/>
              <a:gd name="T41" fmla="*/ 490 h 656"/>
              <a:gd name="T42" fmla="*/ 499 w 1287"/>
              <a:gd name="T43" fmla="*/ 490 h 656"/>
              <a:gd name="T44" fmla="*/ 743 w 1287"/>
              <a:gd name="T45" fmla="*/ 655 h 656"/>
              <a:gd name="T46" fmla="*/ 743 w 1287"/>
              <a:gd name="T47" fmla="*/ 655 h 656"/>
              <a:gd name="T48" fmla="*/ 984 w 1287"/>
              <a:gd name="T49" fmla="*/ 505 h 656"/>
              <a:gd name="T50" fmla="*/ 984 w 1287"/>
              <a:gd name="T51" fmla="*/ 505 h 656"/>
              <a:gd name="T52" fmla="*/ 1083 w 1287"/>
              <a:gd name="T53" fmla="*/ 521 h 656"/>
              <a:gd name="T54" fmla="*/ 1083 w 1287"/>
              <a:gd name="T55" fmla="*/ 521 h 656"/>
              <a:gd name="T56" fmla="*/ 1286 w 1287"/>
              <a:gd name="T57" fmla="*/ 399 h 656"/>
              <a:gd name="T58" fmla="*/ 1286 w 1287"/>
              <a:gd name="T59" fmla="*/ 399 h 656"/>
              <a:gd name="T60" fmla="*/ 1083 w 1287"/>
              <a:gd name="T61" fmla="*/ 2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7" h="656">
                <a:moveTo>
                  <a:pt x="1083" y="278"/>
                </a:moveTo>
                <a:lnTo>
                  <a:pt x="1083" y="278"/>
                </a:lnTo>
                <a:cubicBezTo>
                  <a:pt x="1076" y="278"/>
                  <a:pt x="1070" y="278"/>
                  <a:pt x="1064" y="278"/>
                </a:cubicBezTo>
                <a:lnTo>
                  <a:pt x="1064" y="278"/>
                </a:lnTo>
                <a:cubicBezTo>
                  <a:pt x="1078" y="223"/>
                  <a:pt x="1066" y="165"/>
                  <a:pt x="1027" y="126"/>
                </a:cubicBezTo>
                <a:lnTo>
                  <a:pt x="1027" y="126"/>
                </a:lnTo>
                <a:cubicBezTo>
                  <a:pt x="964" y="63"/>
                  <a:pt x="855" y="70"/>
                  <a:pt x="784" y="141"/>
                </a:cubicBezTo>
                <a:lnTo>
                  <a:pt x="784" y="141"/>
                </a:lnTo>
                <a:cubicBezTo>
                  <a:pt x="776" y="150"/>
                  <a:pt x="768" y="159"/>
                  <a:pt x="761" y="169"/>
                </a:cubicBezTo>
                <a:lnTo>
                  <a:pt x="761" y="169"/>
                </a:lnTo>
                <a:cubicBezTo>
                  <a:pt x="730" y="72"/>
                  <a:pt x="624" y="0"/>
                  <a:pt x="497" y="0"/>
                </a:cubicBezTo>
                <a:lnTo>
                  <a:pt x="497" y="0"/>
                </a:lnTo>
                <a:cubicBezTo>
                  <a:pt x="347" y="0"/>
                  <a:pt x="225" y="101"/>
                  <a:pt x="225" y="226"/>
                </a:cubicBezTo>
                <a:lnTo>
                  <a:pt x="225" y="226"/>
                </a:lnTo>
                <a:cubicBezTo>
                  <a:pt x="225" y="236"/>
                  <a:pt x="226" y="247"/>
                  <a:pt x="227" y="256"/>
                </a:cubicBezTo>
                <a:lnTo>
                  <a:pt x="227" y="256"/>
                </a:lnTo>
                <a:cubicBezTo>
                  <a:pt x="99" y="267"/>
                  <a:pt x="0" y="332"/>
                  <a:pt x="0" y="410"/>
                </a:cubicBezTo>
                <a:lnTo>
                  <a:pt x="0" y="410"/>
                </a:lnTo>
                <a:cubicBezTo>
                  <a:pt x="0" y="496"/>
                  <a:pt x="120" y="566"/>
                  <a:pt x="268" y="566"/>
                </a:cubicBezTo>
                <a:lnTo>
                  <a:pt x="268" y="566"/>
                </a:lnTo>
                <a:cubicBezTo>
                  <a:pt x="366" y="566"/>
                  <a:pt x="451" y="535"/>
                  <a:pt x="499" y="490"/>
                </a:cubicBezTo>
                <a:lnTo>
                  <a:pt x="499" y="490"/>
                </a:lnTo>
                <a:cubicBezTo>
                  <a:pt x="509" y="583"/>
                  <a:pt x="615" y="655"/>
                  <a:pt x="743" y="655"/>
                </a:cubicBezTo>
                <a:lnTo>
                  <a:pt x="743" y="655"/>
                </a:lnTo>
                <a:cubicBezTo>
                  <a:pt x="863" y="655"/>
                  <a:pt x="963" y="591"/>
                  <a:pt x="984" y="505"/>
                </a:cubicBezTo>
                <a:lnTo>
                  <a:pt x="984" y="505"/>
                </a:lnTo>
                <a:cubicBezTo>
                  <a:pt x="1013" y="515"/>
                  <a:pt x="1047" y="521"/>
                  <a:pt x="1083" y="521"/>
                </a:cubicBezTo>
                <a:lnTo>
                  <a:pt x="1083" y="521"/>
                </a:lnTo>
                <a:cubicBezTo>
                  <a:pt x="1195" y="521"/>
                  <a:pt x="1286" y="466"/>
                  <a:pt x="1286" y="399"/>
                </a:cubicBezTo>
                <a:lnTo>
                  <a:pt x="1286" y="399"/>
                </a:lnTo>
                <a:cubicBezTo>
                  <a:pt x="1286" y="332"/>
                  <a:pt x="1195" y="278"/>
                  <a:pt x="1083" y="278"/>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 name="Freeform 147">
            <a:extLst>
              <a:ext uri="{FF2B5EF4-FFF2-40B4-BE49-F238E27FC236}">
                <a16:creationId xmlns:a16="http://schemas.microsoft.com/office/drawing/2014/main" id="{B956FEDA-62D6-0E9C-4043-A407C98AFE60}"/>
              </a:ext>
            </a:extLst>
          </p:cNvPr>
          <p:cNvSpPr>
            <a:spLocks noChangeArrowheads="1"/>
          </p:cNvSpPr>
          <p:nvPr/>
        </p:nvSpPr>
        <p:spPr bwMode="auto">
          <a:xfrm>
            <a:off x="11248374" y="6277997"/>
            <a:ext cx="1887252" cy="649947"/>
          </a:xfrm>
          <a:custGeom>
            <a:avLst/>
            <a:gdLst>
              <a:gd name="T0" fmla="*/ 1437 w 1596"/>
              <a:gd name="T1" fmla="*/ 213 h 539"/>
              <a:gd name="T2" fmla="*/ 1437 w 1596"/>
              <a:gd name="T3" fmla="*/ 213 h 539"/>
              <a:gd name="T4" fmla="*/ 1323 w 1596"/>
              <a:gd name="T5" fmla="*/ 262 h 539"/>
              <a:gd name="T6" fmla="*/ 1323 w 1596"/>
              <a:gd name="T7" fmla="*/ 262 h 539"/>
              <a:gd name="T8" fmla="*/ 1137 w 1596"/>
              <a:gd name="T9" fmla="*/ 136 h 539"/>
              <a:gd name="T10" fmla="*/ 1137 w 1596"/>
              <a:gd name="T11" fmla="*/ 136 h 539"/>
              <a:gd name="T12" fmla="*/ 969 w 1596"/>
              <a:gd name="T13" fmla="*/ 226 h 539"/>
              <a:gd name="T14" fmla="*/ 969 w 1596"/>
              <a:gd name="T15" fmla="*/ 226 h 539"/>
              <a:gd name="T16" fmla="*/ 598 w 1596"/>
              <a:gd name="T17" fmla="*/ 0 h 539"/>
              <a:gd name="T18" fmla="*/ 598 w 1596"/>
              <a:gd name="T19" fmla="*/ 0 h 539"/>
              <a:gd name="T20" fmla="*/ 223 w 1596"/>
              <a:gd name="T21" fmla="*/ 265 h 539"/>
              <a:gd name="T22" fmla="*/ 223 w 1596"/>
              <a:gd name="T23" fmla="*/ 265 h 539"/>
              <a:gd name="T24" fmla="*/ 224 w 1596"/>
              <a:gd name="T25" fmla="*/ 286 h 539"/>
              <a:gd name="T26" fmla="*/ 224 w 1596"/>
              <a:gd name="T27" fmla="*/ 286 h 539"/>
              <a:gd name="T28" fmla="*/ 195 w 1596"/>
              <a:gd name="T29" fmla="*/ 285 h 539"/>
              <a:gd name="T30" fmla="*/ 195 w 1596"/>
              <a:gd name="T31" fmla="*/ 285 h 539"/>
              <a:gd name="T32" fmla="*/ 0 w 1596"/>
              <a:gd name="T33" fmla="*/ 398 h 539"/>
              <a:gd name="T34" fmla="*/ 0 w 1596"/>
              <a:gd name="T35" fmla="*/ 398 h 539"/>
              <a:gd name="T36" fmla="*/ 195 w 1596"/>
              <a:gd name="T37" fmla="*/ 511 h 539"/>
              <a:gd name="T38" fmla="*/ 195 w 1596"/>
              <a:gd name="T39" fmla="*/ 511 h 539"/>
              <a:gd name="T40" fmla="*/ 353 w 1596"/>
              <a:gd name="T41" fmla="*/ 465 h 539"/>
              <a:gd name="T42" fmla="*/ 353 w 1596"/>
              <a:gd name="T43" fmla="*/ 465 h 539"/>
              <a:gd name="T44" fmla="*/ 598 w 1596"/>
              <a:gd name="T45" fmla="*/ 529 h 539"/>
              <a:gd name="T46" fmla="*/ 598 w 1596"/>
              <a:gd name="T47" fmla="*/ 529 h 539"/>
              <a:gd name="T48" fmla="*/ 939 w 1596"/>
              <a:gd name="T49" fmla="*/ 375 h 539"/>
              <a:gd name="T50" fmla="*/ 939 w 1596"/>
              <a:gd name="T51" fmla="*/ 375 h 539"/>
              <a:gd name="T52" fmla="*/ 1137 w 1596"/>
              <a:gd name="T53" fmla="*/ 538 h 539"/>
              <a:gd name="T54" fmla="*/ 1137 w 1596"/>
              <a:gd name="T55" fmla="*/ 538 h 539"/>
              <a:gd name="T56" fmla="*/ 1301 w 1596"/>
              <a:gd name="T57" fmla="*/ 452 h 539"/>
              <a:gd name="T58" fmla="*/ 1301 w 1596"/>
              <a:gd name="T59" fmla="*/ 452 h 539"/>
              <a:gd name="T60" fmla="*/ 1437 w 1596"/>
              <a:gd name="T61" fmla="*/ 529 h 539"/>
              <a:gd name="T62" fmla="*/ 1437 w 1596"/>
              <a:gd name="T63" fmla="*/ 529 h 539"/>
              <a:gd name="T64" fmla="*/ 1595 w 1596"/>
              <a:gd name="T65" fmla="*/ 371 h 539"/>
              <a:gd name="T66" fmla="*/ 1595 w 1596"/>
              <a:gd name="T67" fmla="*/ 371 h 539"/>
              <a:gd name="T68" fmla="*/ 1437 w 1596"/>
              <a:gd name="T69" fmla="*/ 21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6" h="539">
                <a:moveTo>
                  <a:pt x="1437" y="213"/>
                </a:moveTo>
                <a:lnTo>
                  <a:pt x="1437" y="213"/>
                </a:lnTo>
                <a:cubicBezTo>
                  <a:pt x="1393" y="213"/>
                  <a:pt x="1352" y="232"/>
                  <a:pt x="1323" y="262"/>
                </a:cubicBezTo>
                <a:lnTo>
                  <a:pt x="1323" y="262"/>
                </a:lnTo>
                <a:cubicBezTo>
                  <a:pt x="1294" y="188"/>
                  <a:pt x="1221" y="136"/>
                  <a:pt x="1137" y="136"/>
                </a:cubicBezTo>
                <a:lnTo>
                  <a:pt x="1137" y="136"/>
                </a:lnTo>
                <a:cubicBezTo>
                  <a:pt x="1066" y="136"/>
                  <a:pt x="1005" y="172"/>
                  <a:pt x="969" y="226"/>
                </a:cubicBezTo>
                <a:lnTo>
                  <a:pt x="969" y="226"/>
                </a:lnTo>
                <a:cubicBezTo>
                  <a:pt x="942" y="99"/>
                  <a:pt x="786" y="0"/>
                  <a:pt x="598" y="0"/>
                </a:cubicBezTo>
                <a:lnTo>
                  <a:pt x="598" y="0"/>
                </a:lnTo>
                <a:cubicBezTo>
                  <a:pt x="391" y="0"/>
                  <a:pt x="223" y="119"/>
                  <a:pt x="223" y="265"/>
                </a:cubicBezTo>
                <a:lnTo>
                  <a:pt x="223" y="265"/>
                </a:lnTo>
                <a:cubicBezTo>
                  <a:pt x="223" y="272"/>
                  <a:pt x="224" y="279"/>
                  <a:pt x="224" y="286"/>
                </a:cubicBezTo>
                <a:lnTo>
                  <a:pt x="224" y="286"/>
                </a:lnTo>
                <a:cubicBezTo>
                  <a:pt x="215" y="285"/>
                  <a:pt x="205" y="285"/>
                  <a:pt x="195" y="285"/>
                </a:cubicBezTo>
                <a:lnTo>
                  <a:pt x="195" y="285"/>
                </a:lnTo>
                <a:cubicBezTo>
                  <a:pt x="88" y="285"/>
                  <a:pt x="0" y="336"/>
                  <a:pt x="0" y="398"/>
                </a:cubicBezTo>
                <a:lnTo>
                  <a:pt x="0" y="398"/>
                </a:lnTo>
                <a:cubicBezTo>
                  <a:pt x="0" y="460"/>
                  <a:pt x="88" y="511"/>
                  <a:pt x="195" y="511"/>
                </a:cubicBezTo>
                <a:lnTo>
                  <a:pt x="195" y="511"/>
                </a:lnTo>
                <a:cubicBezTo>
                  <a:pt x="260" y="511"/>
                  <a:pt x="317" y="493"/>
                  <a:pt x="353" y="465"/>
                </a:cubicBezTo>
                <a:lnTo>
                  <a:pt x="353" y="465"/>
                </a:lnTo>
                <a:cubicBezTo>
                  <a:pt x="419" y="505"/>
                  <a:pt x="504" y="529"/>
                  <a:pt x="598" y="529"/>
                </a:cubicBezTo>
                <a:lnTo>
                  <a:pt x="598" y="529"/>
                </a:lnTo>
                <a:cubicBezTo>
                  <a:pt x="750" y="529"/>
                  <a:pt x="880" y="466"/>
                  <a:pt x="939" y="375"/>
                </a:cubicBezTo>
                <a:lnTo>
                  <a:pt x="939" y="375"/>
                </a:lnTo>
                <a:cubicBezTo>
                  <a:pt x="957" y="468"/>
                  <a:pt x="1038" y="538"/>
                  <a:pt x="1137" y="538"/>
                </a:cubicBezTo>
                <a:lnTo>
                  <a:pt x="1137" y="538"/>
                </a:lnTo>
                <a:cubicBezTo>
                  <a:pt x="1205" y="538"/>
                  <a:pt x="1265" y="504"/>
                  <a:pt x="1301" y="452"/>
                </a:cubicBezTo>
                <a:lnTo>
                  <a:pt x="1301" y="452"/>
                </a:lnTo>
                <a:cubicBezTo>
                  <a:pt x="1330" y="498"/>
                  <a:pt x="1380" y="529"/>
                  <a:pt x="1437" y="529"/>
                </a:cubicBezTo>
                <a:lnTo>
                  <a:pt x="1437" y="529"/>
                </a:lnTo>
                <a:cubicBezTo>
                  <a:pt x="1525" y="529"/>
                  <a:pt x="1595" y="458"/>
                  <a:pt x="1595" y="371"/>
                </a:cubicBezTo>
                <a:lnTo>
                  <a:pt x="1595" y="371"/>
                </a:lnTo>
                <a:cubicBezTo>
                  <a:pt x="1595" y="284"/>
                  <a:pt x="1525" y="213"/>
                  <a:pt x="1437" y="213"/>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 name="Freeform 132">
            <a:extLst>
              <a:ext uri="{FF2B5EF4-FFF2-40B4-BE49-F238E27FC236}">
                <a16:creationId xmlns:a16="http://schemas.microsoft.com/office/drawing/2014/main" id="{0DF8FE92-468D-78B7-CBF3-97977F271874}"/>
              </a:ext>
            </a:extLst>
          </p:cNvPr>
          <p:cNvSpPr>
            <a:spLocks noChangeArrowheads="1"/>
          </p:cNvSpPr>
          <p:nvPr/>
        </p:nvSpPr>
        <p:spPr bwMode="auto">
          <a:xfrm>
            <a:off x="10902201" y="11792930"/>
            <a:ext cx="612085" cy="311817"/>
          </a:xfrm>
          <a:custGeom>
            <a:avLst/>
            <a:gdLst>
              <a:gd name="T0" fmla="*/ 468 w 469"/>
              <a:gd name="T1" fmla="*/ 0 h 238"/>
              <a:gd name="T2" fmla="*/ 0 w 469"/>
              <a:gd name="T3" fmla="*/ 0 h 238"/>
              <a:gd name="T4" fmla="*/ 80 w 469"/>
              <a:gd name="T5" fmla="*/ 237 h 238"/>
              <a:gd name="T6" fmla="*/ 387 w 469"/>
              <a:gd name="T7" fmla="*/ 237 h 238"/>
              <a:gd name="T8" fmla="*/ 468 w 469"/>
              <a:gd name="T9" fmla="*/ 0 h 238"/>
            </a:gdLst>
            <a:ahLst/>
            <a:cxnLst>
              <a:cxn ang="0">
                <a:pos x="T0" y="T1"/>
              </a:cxn>
              <a:cxn ang="0">
                <a:pos x="T2" y="T3"/>
              </a:cxn>
              <a:cxn ang="0">
                <a:pos x="T4" y="T5"/>
              </a:cxn>
              <a:cxn ang="0">
                <a:pos x="T6" y="T7"/>
              </a:cxn>
              <a:cxn ang="0">
                <a:pos x="T8" y="T9"/>
              </a:cxn>
            </a:cxnLst>
            <a:rect l="0" t="0" r="r" b="b"/>
            <a:pathLst>
              <a:path w="469" h="238">
                <a:moveTo>
                  <a:pt x="468" y="0"/>
                </a:moveTo>
                <a:lnTo>
                  <a:pt x="0" y="0"/>
                </a:lnTo>
                <a:lnTo>
                  <a:pt x="80" y="237"/>
                </a:lnTo>
                <a:lnTo>
                  <a:pt x="387" y="237"/>
                </a:lnTo>
                <a:lnTo>
                  <a:pt x="468" y="0"/>
                </a:lnTo>
              </a:path>
            </a:pathLst>
          </a:custGeom>
          <a:gradFill>
            <a:gsLst>
              <a:gs pos="12000">
                <a:srgbClr val="C7884B"/>
              </a:gs>
              <a:gs pos="76000">
                <a:srgbClr val="C99876"/>
              </a:gs>
            </a:gsLst>
            <a:lin ang="15000000" scaled="0"/>
          </a:gradFill>
          <a:ln>
            <a:noFill/>
          </a:ln>
          <a:effectLst/>
        </p:spPr>
        <p:txBody>
          <a:bodyPr wrap="none" anchor="ctr"/>
          <a:lstStyle/>
          <a:p>
            <a:endParaRPr lang="en-US" sz="3599" dirty="0">
              <a:latin typeface="Poppins" pitchFamily="2" charset="77"/>
            </a:endParaRPr>
          </a:p>
        </p:txBody>
      </p:sp>
      <p:sp>
        <p:nvSpPr>
          <p:cNvPr id="10" name="Freeform 137">
            <a:extLst>
              <a:ext uri="{FF2B5EF4-FFF2-40B4-BE49-F238E27FC236}">
                <a16:creationId xmlns:a16="http://schemas.microsoft.com/office/drawing/2014/main" id="{0D9F6D7B-93C6-7618-50CB-1EF425CD6535}"/>
              </a:ext>
            </a:extLst>
          </p:cNvPr>
          <p:cNvSpPr>
            <a:spLocks noChangeArrowheads="1"/>
          </p:cNvSpPr>
          <p:nvPr/>
        </p:nvSpPr>
        <p:spPr bwMode="auto">
          <a:xfrm>
            <a:off x="10838681" y="11758284"/>
            <a:ext cx="739122" cy="34646"/>
          </a:xfrm>
          <a:custGeom>
            <a:avLst/>
            <a:gdLst>
              <a:gd name="T0" fmla="*/ 564 w 565"/>
              <a:gd name="T1" fmla="*/ 25 h 26"/>
              <a:gd name="T2" fmla="*/ 0 w 565"/>
              <a:gd name="T3" fmla="*/ 25 h 26"/>
              <a:gd name="T4" fmla="*/ 0 w 565"/>
              <a:gd name="T5" fmla="*/ 0 h 26"/>
              <a:gd name="T6" fmla="*/ 564 w 565"/>
              <a:gd name="T7" fmla="*/ 0 h 26"/>
              <a:gd name="T8" fmla="*/ 564 w 565"/>
              <a:gd name="T9" fmla="*/ 25 h 26"/>
            </a:gdLst>
            <a:ahLst/>
            <a:cxnLst>
              <a:cxn ang="0">
                <a:pos x="T0" y="T1"/>
              </a:cxn>
              <a:cxn ang="0">
                <a:pos x="T2" y="T3"/>
              </a:cxn>
              <a:cxn ang="0">
                <a:pos x="T4" y="T5"/>
              </a:cxn>
              <a:cxn ang="0">
                <a:pos x="T6" y="T7"/>
              </a:cxn>
              <a:cxn ang="0">
                <a:pos x="T8" y="T9"/>
              </a:cxn>
            </a:cxnLst>
            <a:rect l="0" t="0" r="r" b="b"/>
            <a:pathLst>
              <a:path w="565" h="26">
                <a:moveTo>
                  <a:pt x="564" y="25"/>
                </a:moveTo>
                <a:lnTo>
                  <a:pt x="0" y="25"/>
                </a:lnTo>
                <a:lnTo>
                  <a:pt x="0" y="0"/>
                </a:lnTo>
                <a:lnTo>
                  <a:pt x="564" y="0"/>
                </a:lnTo>
                <a:lnTo>
                  <a:pt x="564" y="25"/>
                </a:lnTo>
              </a:path>
            </a:pathLst>
          </a:custGeom>
          <a:solidFill>
            <a:srgbClr val="C9987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16" name="Picture 15">
            <a:extLst>
              <a:ext uri="{FF2B5EF4-FFF2-40B4-BE49-F238E27FC236}">
                <a16:creationId xmlns:a16="http://schemas.microsoft.com/office/drawing/2014/main" id="{96B4DD89-549B-AC35-81F0-07E9EA99CC04}"/>
              </a:ext>
            </a:extLst>
          </p:cNvPr>
          <p:cNvPicPr>
            <a:picLocks noChangeAspect="1"/>
          </p:cNvPicPr>
          <p:nvPr/>
        </p:nvPicPr>
        <p:blipFill>
          <a:blip r:embed="rId2"/>
          <a:stretch>
            <a:fillRect/>
          </a:stretch>
        </p:blipFill>
        <p:spPr>
          <a:xfrm>
            <a:off x="799185" y="2236315"/>
            <a:ext cx="5693664" cy="3435020"/>
          </a:xfrm>
          <a:prstGeom prst="rect">
            <a:avLst/>
          </a:prstGeom>
        </p:spPr>
      </p:pic>
      <p:sp>
        <p:nvSpPr>
          <p:cNvPr id="17" name="TextBox 16">
            <a:extLst>
              <a:ext uri="{FF2B5EF4-FFF2-40B4-BE49-F238E27FC236}">
                <a16:creationId xmlns:a16="http://schemas.microsoft.com/office/drawing/2014/main" id="{5268C561-67F4-970F-F1D6-EB67B4B2F138}"/>
              </a:ext>
            </a:extLst>
          </p:cNvPr>
          <p:cNvSpPr txBox="1"/>
          <p:nvPr/>
        </p:nvSpPr>
        <p:spPr>
          <a:xfrm>
            <a:off x="6718074" y="2184110"/>
            <a:ext cx="5374609" cy="3539430"/>
          </a:xfrm>
          <a:prstGeom prst="rect">
            <a:avLst/>
          </a:prstGeom>
          <a:noFill/>
        </p:spPr>
        <p:txBody>
          <a:bodyPr wrap="square" rtlCol="0">
            <a:spAutoFit/>
          </a:bodyPr>
          <a:lstStyle/>
          <a:p>
            <a:r>
              <a:rPr lang="en-US" sz="2800" b="1" i="1" dirty="0"/>
              <a:t>Questions:</a:t>
            </a:r>
            <a:endParaRPr lang="en-US" sz="2800" dirty="0"/>
          </a:p>
          <a:p>
            <a:r>
              <a:rPr lang="en-US" sz="2800" i="1" dirty="0"/>
              <a:t>- What can you see in the picture?</a:t>
            </a:r>
            <a:endParaRPr lang="en-US" sz="2800" dirty="0"/>
          </a:p>
          <a:p>
            <a:r>
              <a:rPr lang="en-US" sz="2800" i="1" dirty="0"/>
              <a:t>- What do you think the land was used for in the past?</a:t>
            </a:r>
            <a:endParaRPr lang="en-US" sz="2800" dirty="0"/>
          </a:p>
          <a:p>
            <a:r>
              <a:rPr lang="en-US" sz="2800" b="1" i="1" dirty="0"/>
              <a:t>Suggested answers:</a:t>
            </a:r>
            <a:endParaRPr lang="en-US" sz="2800" dirty="0"/>
          </a:p>
          <a:p>
            <a:r>
              <a:rPr lang="en-US" sz="2800" i="1" dirty="0"/>
              <a:t>- blocks of flats/ high-rise buildings.</a:t>
            </a:r>
            <a:endParaRPr lang="en-US" sz="2800" dirty="0"/>
          </a:p>
          <a:p>
            <a:r>
              <a:rPr lang="en-US" sz="2800" i="1" dirty="0"/>
              <a:t>- for growing rice and vegetables/ farming</a:t>
            </a:r>
            <a:endParaRPr lang="en-US" sz="2800" dirty="0"/>
          </a:p>
        </p:txBody>
      </p:sp>
    </p:spTree>
    <p:extLst>
      <p:ext uri="{BB962C8B-B14F-4D97-AF65-F5344CB8AC3E}">
        <p14:creationId xmlns:p14="http://schemas.microsoft.com/office/powerpoint/2010/main" val="389399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19E2D8C-5FA6-A04A-95D5-5D21EB052D23}"/>
              </a:ext>
            </a:extLst>
          </p:cNvPr>
          <p:cNvGraphicFramePr>
            <a:graphicFrameLocks noGrp="1"/>
          </p:cNvGraphicFramePr>
          <p:nvPr>
            <p:extLst>
              <p:ext uri="{D42A27DB-BD31-4B8C-83A1-F6EECF244321}">
                <p14:modId xmlns:p14="http://schemas.microsoft.com/office/powerpoint/2010/main" val="1618921207"/>
              </p:ext>
            </p:extLst>
          </p:nvPr>
        </p:nvGraphicFramePr>
        <p:xfrm>
          <a:off x="6677084" y="2320513"/>
          <a:ext cx="5055073" cy="3409714"/>
        </p:xfrm>
        <a:graphic>
          <a:graphicData uri="http://schemas.openxmlformats.org/drawingml/2006/table">
            <a:tbl>
              <a:tblPr firstRow="1" bandRow="1">
                <a:tableStyleId>{ED083AE6-46FA-4A59-8FB0-9F97EB10719F}</a:tableStyleId>
              </a:tblPr>
              <a:tblGrid>
                <a:gridCol w="3971249">
                  <a:extLst>
                    <a:ext uri="{9D8B030D-6E8A-4147-A177-3AD203B41FA5}">
                      <a16:colId xmlns:a16="http://schemas.microsoft.com/office/drawing/2014/main" val="1901049140"/>
                    </a:ext>
                  </a:extLst>
                </a:gridCol>
                <a:gridCol w="535222">
                  <a:extLst>
                    <a:ext uri="{9D8B030D-6E8A-4147-A177-3AD203B41FA5}">
                      <a16:colId xmlns:a16="http://schemas.microsoft.com/office/drawing/2014/main" val="1406894808"/>
                    </a:ext>
                  </a:extLst>
                </a:gridCol>
                <a:gridCol w="548602">
                  <a:extLst>
                    <a:ext uri="{9D8B030D-6E8A-4147-A177-3AD203B41FA5}">
                      <a16:colId xmlns:a16="http://schemas.microsoft.com/office/drawing/2014/main" val="3636186343"/>
                    </a:ext>
                  </a:extLst>
                </a:gridCol>
              </a:tblGrid>
              <a:tr h="605729">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F</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947138"/>
                  </a:ext>
                </a:extLst>
              </a:tr>
              <a:tr h="722301">
                <a:tc>
                  <a:txBody>
                    <a:bodyPr/>
                    <a:lstStyle/>
                    <a:p>
                      <a:r>
                        <a:rPr lang="en-US" sz="1800" b="1" i="0" dirty="0">
                          <a:solidFill>
                            <a:srgbClr val="E45A83"/>
                          </a:solidFill>
                          <a:effectLst/>
                          <a:latin typeface="Arial" panose="020B0604020202020204" pitchFamily="34" charset="0"/>
                          <a:cs typeface="Arial" panose="020B0604020202020204" pitchFamily="34" charset="0"/>
                        </a:rPr>
                        <a:t>1. </a:t>
                      </a:r>
                      <a:r>
                        <a:rPr lang="en-US" sz="1800" b="0" i="0" dirty="0">
                          <a:solidFill>
                            <a:srgbClr val="000000"/>
                          </a:solidFill>
                          <a:effectLst/>
                          <a:latin typeface="Arial" panose="020B0604020202020204" pitchFamily="34" charset="0"/>
                          <a:cs typeface="Arial" panose="020B0604020202020204" pitchFamily="34" charset="0"/>
                        </a:rPr>
                        <a:t>The last time Mark visited Nam’s</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place was three years ago.</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3852814291"/>
                  </a:ext>
                </a:extLst>
              </a:tr>
              <a:tr h="672178">
                <a:tc gridSpan="3">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38869"/>
                  </a:ext>
                </a:extLst>
              </a:tr>
              <a:tr h="703950">
                <a:tc>
                  <a:txBody>
                    <a:bodyPr/>
                    <a:lstStyle/>
                    <a:p>
                      <a:r>
                        <a:rPr lang="en-US" sz="1800" b="1" i="0" dirty="0">
                          <a:solidFill>
                            <a:srgbClr val="E45A83"/>
                          </a:solidFill>
                          <a:effectLst/>
                          <a:latin typeface="Arial" panose="020B0604020202020204" pitchFamily="34" charset="0"/>
                          <a:cs typeface="Arial" panose="020B0604020202020204" pitchFamily="34" charset="0"/>
                        </a:rPr>
                        <a:t>2. </a:t>
                      </a:r>
                      <a:r>
                        <a:rPr lang="en-US" sz="1800" b="0" i="0" dirty="0">
                          <a:solidFill>
                            <a:srgbClr val="000000"/>
                          </a:solidFill>
                          <a:effectLst/>
                          <a:latin typeface="Arial" panose="020B0604020202020204" pitchFamily="34" charset="0"/>
                          <a:cs typeface="Arial" panose="020B0604020202020204" pitchFamily="34" charset="0"/>
                        </a:rPr>
                        <a:t>There used to be a park</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opposite Nam’s house.</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532832349"/>
                  </a:ext>
                </a:extLst>
              </a:tr>
              <a:tr h="705556">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09647"/>
                  </a:ext>
                </a:extLst>
              </a:tr>
            </a:tbl>
          </a:graphicData>
        </a:graphic>
      </p:graphicFrame>
      <p:sp>
        <p:nvSpPr>
          <p:cNvPr id="3" name="TextBox 2">
            <a:extLst>
              <a:ext uri="{FF2B5EF4-FFF2-40B4-BE49-F238E27FC236}">
                <a16:creationId xmlns:a16="http://schemas.microsoft.com/office/drawing/2014/main" id="{3F0A6F4E-63DD-4CAC-B4E0-2C3C216837B6}"/>
              </a:ext>
            </a:extLst>
          </p:cNvPr>
          <p:cNvSpPr txBox="1"/>
          <p:nvPr/>
        </p:nvSpPr>
        <p:spPr>
          <a:xfrm>
            <a:off x="10724275" y="3075210"/>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5" name="TextBox 4">
            <a:extLst>
              <a:ext uri="{FF2B5EF4-FFF2-40B4-BE49-F238E27FC236}">
                <a16:creationId xmlns:a16="http://schemas.microsoft.com/office/drawing/2014/main" id="{7215C265-2E6E-447E-A4E4-4DC03F5C1DBB}"/>
              </a:ext>
            </a:extLst>
          </p:cNvPr>
          <p:cNvSpPr txBox="1"/>
          <p:nvPr/>
        </p:nvSpPr>
        <p:spPr>
          <a:xfrm>
            <a:off x="11244537" y="4454879"/>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F32E06F-67AD-52B6-1C06-024E00A6DF58}"/>
              </a:ext>
            </a:extLst>
          </p:cNvPr>
          <p:cNvCxnSpPr>
            <a:cxnSpLocks/>
          </p:cNvCxnSpPr>
          <p:nvPr/>
        </p:nvCxnSpPr>
        <p:spPr>
          <a:xfrm flipV="1">
            <a:off x="7829882" y="3547527"/>
            <a:ext cx="1655212" cy="10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3B35B2-6721-8AE1-03D8-8727BE382099}"/>
              </a:ext>
            </a:extLst>
          </p:cNvPr>
          <p:cNvSpPr txBox="1"/>
          <p:nvPr/>
        </p:nvSpPr>
        <p:spPr>
          <a:xfrm>
            <a:off x="6927073" y="5131502"/>
            <a:ext cx="3354151" cy="415498"/>
          </a:xfrm>
          <a:prstGeom prst="rect">
            <a:avLst/>
          </a:prstGeom>
          <a:noFill/>
        </p:spPr>
        <p:txBody>
          <a:bodyPr wrap="square" rtlCol="0">
            <a:spAutoFit/>
          </a:bodyPr>
          <a:lstStyle/>
          <a:p>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There used to be a rice field</a:t>
            </a:r>
            <a:endParaRPr lang="en-GB" sz="2000"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C2B92E5-588D-AA47-2E49-48B5B13CBC91}"/>
              </a:ext>
            </a:extLst>
          </p:cNvPr>
          <p:cNvSpPr txBox="1"/>
          <p:nvPr/>
        </p:nvSpPr>
        <p:spPr>
          <a:xfrm>
            <a:off x="452077" y="1416810"/>
            <a:ext cx="5969424" cy="4616648"/>
          </a:xfrm>
          <a:prstGeom prst="rect">
            <a:avLst/>
          </a:prstGeom>
          <a:noFill/>
        </p:spPr>
        <p:txBody>
          <a:bodyPr wrap="square" rtlCol="0">
            <a:spAutoFit/>
          </a:bodyPr>
          <a:lstStyle/>
          <a:p>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Hi, Mark!</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Hi, Nam! Sorry, I’m late. I got lost because your neighborhood has changed a lot.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Yeah. It’s been three years since your last visit.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Anyway, do you want to go for a walk? I’ll show you</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around.</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Fresh air and a walk sound nice. Let’s go!</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Nam, there used to be a rice field opposite your house, right?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Exactly, Mark. But now they have built several high-rise</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buildings. The city is getting bigger and bigger </a:t>
            </a:r>
            <a:br>
              <a:rPr lang="en-US" sz="2100" dirty="0">
                <a:latin typeface="Calibri" panose="020F0502020204030204" pitchFamily="34" charset="0"/>
                <a:ea typeface="Calibri" panose="020F0502020204030204" pitchFamily="34" charset="0"/>
                <a:cs typeface="Calibri" panose="020F0502020204030204" pitchFamily="34" charset="0"/>
              </a:rPr>
            </a:br>
            <a:endParaRPr lang="en-US" sz="2100" b="0" u="none" strike="noStrike" baseline="0" dirty="0">
              <a:solidFill>
                <a:srgbClr val="282426"/>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48BD30E7-51FB-C81E-1339-DEC1C1AB6B74}"/>
              </a:ext>
            </a:extLst>
          </p:cNvPr>
          <p:cNvCxnSpPr>
            <a:cxnSpLocks/>
          </p:cNvCxnSpPr>
          <p:nvPr/>
        </p:nvCxnSpPr>
        <p:spPr>
          <a:xfrm>
            <a:off x="2211897" y="2745618"/>
            <a:ext cx="400098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2626579-7B40-50EE-60EA-D374B631FAEC}"/>
              </a:ext>
            </a:extLst>
          </p:cNvPr>
          <p:cNvCxnSpPr>
            <a:cxnSpLocks/>
          </p:cNvCxnSpPr>
          <p:nvPr/>
        </p:nvCxnSpPr>
        <p:spPr>
          <a:xfrm flipV="1">
            <a:off x="8813648" y="4655525"/>
            <a:ext cx="620646" cy="508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50CD56-0753-E468-5DA1-B645DECD4790}"/>
              </a:ext>
            </a:extLst>
          </p:cNvPr>
          <p:cNvCxnSpPr>
            <a:cxnSpLocks/>
          </p:cNvCxnSpPr>
          <p:nvPr/>
        </p:nvCxnSpPr>
        <p:spPr>
          <a:xfrm flipV="1">
            <a:off x="1933634" y="4345302"/>
            <a:ext cx="3999388" cy="263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2" name="Rounded Rectangle 11">
            <a:extLst>
              <a:ext uri="{FF2B5EF4-FFF2-40B4-BE49-F238E27FC236}">
                <a16:creationId xmlns:a16="http://schemas.microsoft.com/office/drawing/2014/main" id="{74F8E855-55BB-62D8-B9D6-92680A3FBE35}"/>
              </a:ext>
            </a:extLst>
          </p:cNvPr>
          <p:cNvSpPr/>
          <p:nvPr/>
        </p:nvSpPr>
        <p:spPr>
          <a:xfrm>
            <a:off x="6855901" y="132466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 name="TextBox 3">
            <a:extLst>
              <a:ext uri="{FF2B5EF4-FFF2-40B4-BE49-F238E27FC236}">
                <a16:creationId xmlns:a16="http://schemas.microsoft.com/office/drawing/2014/main" id="{0D5D7015-6A47-AF01-5840-3D8F06073594}"/>
              </a:ext>
            </a:extLst>
          </p:cNvPr>
          <p:cNvSpPr txBox="1"/>
          <p:nvPr/>
        </p:nvSpPr>
        <p:spPr>
          <a:xfrm>
            <a:off x="6886073" y="122901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Box 5">
            <a:extLst>
              <a:ext uri="{FF2B5EF4-FFF2-40B4-BE49-F238E27FC236}">
                <a16:creationId xmlns:a16="http://schemas.microsoft.com/office/drawing/2014/main" id="{887565A9-56F6-1AD9-0CB1-212DD7EB988F}"/>
              </a:ext>
            </a:extLst>
          </p:cNvPr>
          <p:cNvSpPr txBox="1"/>
          <p:nvPr/>
        </p:nvSpPr>
        <p:spPr>
          <a:xfrm>
            <a:off x="7434501" y="1403981"/>
            <a:ext cx="2523006"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True or False.</a:t>
            </a:r>
          </a:p>
        </p:txBody>
      </p:sp>
    </p:spTree>
    <p:extLst>
      <p:ext uri="{BB962C8B-B14F-4D97-AF65-F5344CB8AC3E}">
        <p14:creationId xmlns:p14="http://schemas.microsoft.com/office/powerpoint/2010/main" val="29516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1">
            <a:extLst>
              <a:ext uri="{FF2B5EF4-FFF2-40B4-BE49-F238E27FC236}">
                <a16:creationId xmlns:a16="http://schemas.microsoft.com/office/drawing/2014/main" id="{43474AB7-7665-6DF0-2AD2-CF3CF7C2EAA7}"/>
              </a:ext>
            </a:extLst>
          </p:cNvPr>
          <p:cNvGraphicFramePr>
            <a:graphicFrameLocks noGrp="1"/>
          </p:cNvGraphicFramePr>
          <p:nvPr>
            <p:extLst>
              <p:ext uri="{D42A27DB-BD31-4B8C-83A1-F6EECF244321}">
                <p14:modId xmlns:p14="http://schemas.microsoft.com/office/powerpoint/2010/main" val="3995318674"/>
              </p:ext>
            </p:extLst>
          </p:nvPr>
        </p:nvGraphicFramePr>
        <p:xfrm>
          <a:off x="6855901" y="2069337"/>
          <a:ext cx="5055073" cy="3812263"/>
        </p:xfrm>
        <a:graphic>
          <a:graphicData uri="http://schemas.openxmlformats.org/drawingml/2006/table">
            <a:tbl>
              <a:tblPr firstRow="1" bandRow="1">
                <a:tableStyleId>{ED083AE6-46FA-4A59-8FB0-9F97EB10719F}</a:tableStyleId>
              </a:tblPr>
              <a:tblGrid>
                <a:gridCol w="3971249">
                  <a:extLst>
                    <a:ext uri="{9D8B030D-6E8A-4147-A177-3AD203B41FA5}">
                      <a16:colId xmlns:a16="http://schemas.microsoft.com/office/drawing/2014/main" val="1901049140"/>
                    </a:ext>
                  </a:extLst>
                </a:gridCol>
                <a:gridCol w="535222">
                  <a:extLst>
                    <a:ext uri="{9D8B030D-6E8A-4147-A177-3AD203B41FA5}">
                      <a16:colId xmlns:a16="http://schemas.microsoft.com/office/drawing/2014/main" val="1406894808"/>
                    </a:ext>
                  </a:extLst>
                </a:gridCol>
                <a:gridCol w="548602">
                  <a:extLst>
                    <a:ext uri="{9D8B030D-6E8A-4147-A177-3AD203B41FA5}">
                      <a16:colId xmlns:a16="http://schemas.microsoft.com/office/drawing/2014/main" val="3636186343"/>
                    </a:ext>
                  </a:extLst>
                </a:gridCol>
              </a:tblGrid>
              <a:tr h="605729">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F</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947138"/>
                  </a:ext>
                </a:extLst>
              </a:tr>
              <a:tr h="722301">
                <a:tc>
                  <a:txBody>
                    <a:bodyPr/>
                    <a:lstStyle/>
                    <a:p>
                      <a:r>
                        <a:rPr lang="en-US" sz="1800" b="1" i="0" dirty="0">
                          <a:solidFill>
                            <a:srgbClr val="E45A83"/>
                          </a:solidFill>
                          <a:effectLst/>
                          <a:latin typeface="Arial" panose="020B0604020202020204" pitchFamily="34" charset="0"/>
                          <a:cs typeface="Arial" panose="020B0604020202020204" pitchFamily="34" charset="0"/>
                        </a:rPr>
                        <a:t>3. </a:t>
                      </a:r>
                      <a:r>
                        <a:rPr lang="en-US" sz="1800" b="0" i="0" dirty="0">
                          <a:solidFill>
                            <a:srgbClr val="000000"/>
                          </a:solidFill>
                          <a:effectLst/>
                          <a:latin typeface="Arial" panose="020B0604020202020204" pitchFamily="34" charset="0"/>
                          <a:cs typeface="Arial" panose="020B0604020202020204" pitchFamily="34" charset="0"/>
                        </a:rPr>
                        <a:t>There aren’t any new leisure</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or shopping facilities in Nam’s</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err="1">
                          <a:solidFill>
                            <a:srgbClr val="000000"/>
                          </a:solidFill>
                          <a:effectLst/>
                          <a:latin typeface="Arial" panose="020B0604020202020204" pitchFamily="34" charset="0"/>
                          <a:cs typeface="Arial" panose="020B0604020202020204" pitchFamily="34" charset="0"/>
                        </a:rPr>
                        <a:t>neighbourhood</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3852814291"/>
                  </a:ext>
                </a:extLst>
              </a:tr>
              <a:tr h="672178">
                <a:tc gridSpan="3">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38869"/>
                  </a:ext>
                </a:extLst>
              </a:tr>
              <a:tr h="703950">
                <a:tc>
                  <a:txBody>
                    <a:bodyPr/>
                    <a:lstStyle/>
                    <a:p>
                      <a:r>
                        <a:rPr lang="en-US" sz="1800" b="1" i="0" dirty="0">
                          <a:solidFill>
                            <a:srgbClr val="E45A83"/>
                          </a:solidFill>
                          <a:effectLst/>
                          <a:latin typeface="Arial" panose="020B0604020202020204" pitchFamily="34" charset="0"/>
                          <a:cs typeface="Arial" panose="020B0604020202020204" pitchFamily="34" charset="0"/>
                        </a:rPr>
                        <a:t>4. </a:t>
                      </a:r>
                      <a:r>
                        <a:rPr lang="en-US" sz="1800" b="0" i="0" dirty="0">
                          <a:solidFill>
                            <a:srgbClr val="000000"/>
                          </a:solidFill>
                          <a:effectLst/>
                          <a:latin typeface="Arial" panose="020B0604020202020204" pitchFamily="34" charset="0"/>
                          <a:cs typeface="Arial" panose="020B0604020202020204" pitchFamily="34" charset="0"/>
                        </a:rPr>
                        <a:t>Traffic jams and rising cost of</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living are the two problems that</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Nam mentioned</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532832349"/>
                  </a:ext>
                </a:extLst>
              </a:tr>
              <a:tr h="705556">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09647"/>
                  </a:ext>
                </a:extLst>
              </a:tr>
            </a:tbl>
          </a:graphicData>
        </a:graphic>
      </p:graphicFrame>
      <p:sp>
        <p:nvSpPr>
          <p:cNvPr id="6" name="TextBox 5">
            <a:extLst>
              <a:ext uri="{FF2B5EF4-FFF2-40B4-BE49-F238E27FC236}">
                <a16:creationId xmlns:a16="http://schemas.microsoft.com/office/drawing/2014/main" id="{DBBB658C-231A-4A9F-A08A-BFF80F99FEEE}"/>
              </a:ext>
            </a:extLst>
          </p:cNvPr>
          <p:cNvSpPr txBox="1"/>
          <p:nvPr/>
        </p:nvSpPr>
        <p:spPr>
          <a:xfrm>
            <a:off x="11373835" y="2894225"/>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2" name="Rounded Rectangle 11"/>
          <p:cNvSpPr/>
          <p:nvPr/>
        </p:nvSpPr>
        <p:spPr>
          <a:xfrm>
            <a:off x="6855901" y="132466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6886073" y="122901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7" name="TextBox 16">
            <a:extLst>
              <a:ext uri="{FF2B5EF4-FFF2-40B4-BE49-F238E27FC236}">
                <a16:creationId xmlns:a16="http://schemas.microsoft.com/office/drawing/2014/main" id="{EC8A58CF-C050-4CBB-86A2-E7F73822EC50}"/>
              </a:ext>
            </a:extLst>
          </p:cNvPr>
          <p:cNvSpPr txBox="1"/>
          <p:nvPr/>
        </p:nvSpPr>
        <p:spPr>
          <a:xfrm>
            <a:off x="10874015" y="4509984"/>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9" name="TextBox 8">
            <a:extLst>
              <a:ext uri="{FF2B5EF4-FFF2-40B4-BE49-F238E27FC236}">
                <a16:creationId xmlns:a16="http://schemas.microsoft.com/office/drawing/2014/main" id="{6BBF5D71-CBB0-AD92-1C15-09D72966AEA3}"/>
              </a:ext>
            </a:extLst>
          </p:cNvPr>
          <p:cNvSpPr txBox="1"/>
          <p:nvPr/>
        </p:nvSpPr>
        <p:spPr>
          <a:xfrm>
            <a:off x="438008" y="1077935"/>
            <a:ext cx="6015469" cy="5632311"/>
          </a:xfrm>
          <a:prstGeom prst="rect">
            <a:avLst/>
          </a:prstGeom>
          <a:noFill/>
        </p:spPr>
        <p:txBody>
          <a:bodyPr wrap="square" rtlCol="0">
            <a:spAutoFit/>
          </a:bodyPr>
          <a:lstStyle/>
          <a:p>
            <a:br>
              <a:rPr lang="en-US" sz="2000" dirty="0"/>
            </a:br>
            <a:r>
              <a:rPr lang="en-US" sz="2000" b="1" i="1" dirty="0"/>
              <a:t>Nam: </a:t>
            </a:r>
            <a:r>
              <a:rPr lang="en-US" sz="2000" dirty="0"/>
              <a:t>That’s true. There are also new public parks and</a:t>
            </a:r>
            <a:br>
              <a:rPr lang="en-US" sz="2000" dirty="0"/>
            </a:br>
            <a:r>
              <a:rPr lang="en-US" sz="2000" dirty="0"/>
              <a:t>people can enjoy more leisure activities. In addition to</a:t>
            </a:r>
            <a:br>
              <a:rPr lang="en-US" sz="2000" dirty="0"/>
            </a:br>
            <a:r>
              <a:rPr lang="en-US" sz="2000" dirty="0"/>
              <a:t>the big shopping </a:t>
            </a:r>
            <a:r>
              <a:rPr lang="en-US" sz="2000" dirty="0" err="1"/>
              <a:t>centre</a:t>
            </a:r>
            <a:r>
              <a:rPr lang="en-US" sz="2000" dirty="0"/>
              <a:t>, there is a convenience store</a:t>
            </a:r>
            <a:br>
              <a:rPr lang="en-US" sz="2000" dirty="0"/>
            </a:br>
            <a:r>
              <a:rPr lang="en-US" sz="2000" dirty="0"/>
              <a:t>on every corner. And look at our new electric buses!</a:t>
            </a:r>
            <a:br>
              <a:rPr lang="en-US" sz="2000" dirty="0"/>
            </a:br>
            <a:r>
              <a:rPr lang="en-US" sz="2000" dirty="0"/>
              <a:t>Do you want to go for a ride?</a:t>
            </a:r>
            <a:br>
              <a:rPr lang="en-US" sz="2000" dirty="0"/>
            </a:br>
            <a:r>
              <a:rPr lang="en-US" sz="2000" b="1" i="1" dirty="0"/>
              <a:t>Mark: </a:t>
            </a:r>
            <a:r>
              <a:rPr lang="en-US" sz="2000" dirty="0"/>
              <a:t>Sure, Nam … Wow! The bus is so quiet and comfortable!</a:t>
            </a:r>
            <a:br>
              <a:rPr lang="en-US" sz="2000" dirty="0"/>
            </a:br>
            <a:r>
              <a:rPr lang="en-US" sz="2000" dirty="0"/>
              <a:t>It’s the first time I’ve been on an electric bus. Getting</a:t>
            </a:r>
            <a:br>
              <a:rPr lang="en-US" sz="2000" dirty="0"/>
            </a:br>
            <a:r>
              <a:rPr lang="en-US" sz="2000" dirty="0"/>
              <a:t>around is probably becoming more and more</a:t>
            </a:r>
            <a:br>
              <a:rPr lang="en-US" sz="2000" dirty="0"/>
            </a:br>
            <a:r>
              <a:rPr lang="en-US" sz="2000" dirty="0"/>
              <a:t>convenient for local residents. </a:t>
            </a:r>
            <a:br>
              <a:rPr lang="en-US" sz="2000" dirty="0"/>
            </a:br>
            <a:r>
              <a:rPr lang="en-US" sz="2000" b="1" i="1" dirty="0"/>
              <a:t>Nam: </a:t>
            </a:r>
            <a:r>
              <a:rPr lang="en-US" sz="2000" dirty="0"/>
              <a:t>Not really. The more crowded the area becomes, the worse traffic jams get, especially during rush hour. The cost of living is also going up. These are the changes that I don’t like.</a:t>
            </a:r>
            <a:br>
              <a:rPr lang="en-US" sz="2000" dirty="0"/>
            </a:br>
            <a:r>
              <a:rPr lang="en-US" sz="2000" b="1" i="1" dirty="0"/>
              <a:t>Mark: </a:t>
            </a:r>
            <a:r>
              <a:rPr lang="en-US" sz="2000" dirty="0"/>
              <a:t>That’s true, Nam. I guess urbanization</a:t>
            </a:r>
            <a:br>
              <a:rPr lang="en-US" sz="2000" dirty="0"/>
            </a:br>
            <a:r>
              <a:rPr lang="en-US" sz="2000" dirty="0"/>
              <a:t>can also cause problems. </a:t>
            </a:r>
            <a:br>
              <a:rPr lang="en-US" sz="2000" dirty="0"/>
            </a:br>
            <a:endParaRPr lang="en-US" sz="2000" b="0" u="none" strike="noStrike" baseline="0" dirty="0">
              <a:solidFill>
                <a:srgbClr val="282426"/>
              </a:solidFill>
              <a:latin typeface="Calibri (Body)"/>
              <a:cs typeface="Arial" panose="020B0604020202020204" pitchFamily="34" charset="0"/>
            </a:endParaRPr>
          </a:p>
        </p:txBody>
      </p:sp>
      <p:cxnSp>
        <p:nvCxnSpPr>
          <p:cNvPr id="10" name="Straight Connector 9">
            <a:extLst>
              <a:ext uri="{FF2B5EF4-FFF2-40B4-BE49-F238E27FC236}">
                <a16:creationId xmlns:a16="http://schemas.microsoft.com/office/drawing/2014/main" id="{681F2554-A0CA-9CE0-0C1B-BA32EC1C7265}"/>
              </a:ext>
            </a:extLst>
          </p:cNvPr>
          <p:cNvCxnSpPr>
            <a:cxnSpLocks/>
          </p:cNvCxnSpPr>
          <p:nvPr/>
        </p:nvCxnSpPr>
        <p:spPr>
          <a:xfrm flipV="1">
            <a:off x="3436816" y="1705955"/>
            <a:ext cx="2609880" cy="501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EF39F7-0AC8-022B-C83C-876226B48BDC}"/>
              </a:ext>
            </a:extLst>
          </p:cNvPr>
          <p:cNvCxnSpPr>
            <a:cxnSpLocks/>
          </p:cNvCxnSpPr>
          <p:nvPr/>
        </p:nvCxnSpPr>
        <p:spPr>
          <a:xfrm>
            <a:off x="537959" y="2026085"/>
            <a:ext cx="408709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514929A-D5FC-4F66-8951-74EDFD16573E}"/>
              </a:ext>
            </a:extLst>
          </p:cNvPr>
          <p:cNvSpPr txBox="1"/>
          <p:nvPr/>
        </p:nvSpPr>
        <p:spPr>
          <a:xfrm>
            <a:off x="7434501" y="1403981"/>
            <a:ext cx="2523006"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True or False.</a:t>
            </a:r>
          </a:p>
        </p:txBody>
      </p:sp>
      <p:sp>
        <p:nvSpPr>
          <p:cNvPr id="21" name="TextBox 20">
            <a:extLst>
              <a:ext uri="{FF2B5EF4-FFF2-40B4-BE49-F238E27FC236}">
                <a16:creationId xmlns:a16="http://schemas.microsoft.com/office/drawing/2014/main" id="{CD720F3A-3FB7-2F45-4CBB-AA0FE22E047E}"/>
              </a:ext>
            </a:extLst>
          </p:cNvPr>
          <p:cNvSpPr txBox="1"/>
          <p:nvPr/>
        </p:nvSpPr>
        <p:spPr>
          <a:xfrm>
            <a:off x="6910517" y="3538478"/>
            <a:ext cx="4610125" cy="646331"/>
          </a:xfrm>
          <a:prstGeom prst="rect">
            <a:avLst/>
          </a:prstGeom>
          <a:noFill/>
        </p:spPr>
        <p:txBody>
          <a:bodyPr wrap="square" rtlCol="0">
            <a:spAutoFit/>
          </a:bodyPr>
          <a:lstStyle/>
          <a:p>
            <a:r>
              <a:rPr lang="en-US" dirty="0">
                <a:solidFill>
                  <a:srgbClr val="FF0000"/>
                </a:solidFill>
              </a:rPr>
              <a:t>There are also new public parks and a convenience store</a:t>
            </a:r>
            <a:endParaRPr lang="en-GB" dirty="0">
              <a:solidFill>
                <a:srgbClr val="FF0000"/>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681F2554-A0CA-9CE0-0C1B-BA32EC1C7265}"/>
              </a:ext>
            </a:extLst>
          </p:cNvPr>
          <p:cNvCxnSpPr>
            <a:cxnSpLocks/>
          </p:cNvCxnSpPr>
          <p:nvPr/>
        </p:nvCxnSpPr>
        <p:spPr>
          <a:xfrm flipV="1">
            <a:off x="7220676" y="2995575"/>
            <a:ext cx="2846154" cy="113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1F2554-A0CA-9CE0-0C1B-BA32EC1C7265}"/>
              </a:ext>
            </a:extLst>
          </p:cNvPr>
          <p:cNvCxnSpPr>
            <a:cxnSpLocks/>
          </p:cNvCxnSpPr>
          <p:nvPr/>
        </p:nvCxnSpPr>
        <p:spPr>
          <a:xfrm>
            <a:off x="537959" y="2338985"/>
            <a:ext cx="544504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cxnSp>
        <p:nvCxnSpPr>
          <p:cNvPr id="4" name="Straight Connector 3">
            <a:extLst>
              <a:ext uri="{FF2B5EF4-FFF2-40B4-BE49-F238E27FC236}">
                <a16:creationId xmlns:a16="http://schemas.microsoft.com/office/drawing/2014/main" id="{7350D56E-CCDC-1E55-B753-370D80C5AE13}"/>
              </a:ext>
            </a:extLst>
          </p:cNvPr>
          <p:cNvCxnSpPr>
            <a:cxnSpLocks/>
          </p:cNvCxnSpPr>
          <p:nvPr/>
        </p:nvCxnSpPr>
        <p:spPr>
          <a:xfrm>
            <a:off x="2219990" y="4765705"/>
            <a:ext cx="387559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C0CE6E9-E8B3-1160-6C66-A205B3A84D30}"/>
              </a:ext>
            </a:extLst>
          </p:cNvPr>
          <p:cNvCxnSpPr>
            <a:cxnSpLocks/>
          </p:cNvCxnSpPr>
          <p:nvPr/>
        </p:nvCxnSpPr>
        <p:spPr>
          <a:xfrm>
            <a:off x="539978" y="5073168"/>
            <a:ext cx="555560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CFBD1-3955-15CE-0D81-3DB7ED178A6E}"/>
              </a:ext>
            </a:extLst>
          </p:cNvPr>
          <p:cNvCxnSpPr>
            <a:cxnSpLocks/>
          </p:cNvCxnSpPr>
          <p:nvPr/>
        </p:nvCxnSpPr>
        <p:spPr>
          <a:xfrm>
            <a:off x="537959" y="5380442"/>
            <a:ext cx="333539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51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70966" y="1292749"/>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01138" y="1197102"/>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184773" y="1281836"/>
            <a:ext cx="10490529"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Match the words to make phrases mentioned in 1.</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3" name="Picture 2">
            <a:extLst>
              <a:ext uri="{FF2B5EF4-FFF2-40B4-BE49-F238E27FC236}">
                <a16:creationId xmlns:a16="http://schemas.microsoft.com/office/drawing/2014/main" id="{A7C7260E-B83A-2965-2288-C32C81C4FB5B}"/>
              </a:ext>
            </a:extLst>
          </p:cNvPr>
          <p:cNvPicPr>
            <a:picLocks noChangeAspect="1"/>
          </p:cNvPicPr>
          <p:nvPr/>
        </p:nvPicPr>
        <p:blipFill>
          <a:blip r:embed="rId4"/>
          <a:stretch>
            <a:fillRect/>
          </a:stretch>
        </p:blipFill>
        <p:spPr>
          <a:xfrm>
            <a:off x="2212167" y="2413367"/>
            <a:ext cx="8435740" cy="4396477"/>
          </a:xfrm>
          <a:prstGeom prst="rect">
            <a:avLst/>
          </a:prstGeom>
        </p:spPr>
      </p:pic>
      <p:cxnSp>
        <p:nvCxnSpPr>
          <p:cNvPr id="19" name="Straight Arrow Connector 18">
            <a:extLst>
              <a:ext uri="{FF2B5EF4-FFF2-40B4-BE49-F238E27FC236}">
                <a16:creationId xmlns:a16="http://schemas.microsoft.com/office/drawing/2014/main" id="{45D756E5-DAFE-E5D2-04CE-9975E01165AE}"/>
              </a:ext>
            </a:extLst>
          </p:cNvPr>
          <p:cNvCxnSpPr>
            <a:cxnSpLocks/>
          </p:cNvCxnSpPr>
          <p:nvPr/>
        </p:nvCxnSpPr>
        <p:spPr>
          <a:xfrm>
            <a:off x="5292026" y="2824197"/>
            <a:ext cx="1616869" cy="2053114"/>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AA7069CE-5F73-7296-2C93-4DD048420758}"/>
              </a:ext>
            </a:extLst>
          </p:cNvPr>
          <p:cNvCxnSpPr>
            <a:cxnSpLocks/>
          </p:cNvCxnSpPr>
          <p:nvPr/>
        </p:nvCxnSpPr>
        <p:spPr>
          <a:xfrm flipV="1">
            <a:off x="5293455" y="2804671"/>
            <a:ext cx="1611630" cy="2129790"/>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93CF3BE7-7359-DA7B-29DD-5CF700C419FB}"/>
              </a:ext>
            </a:extLst>
          </p:cNvPr>
          <p:cNvCxnSpPr>
            <a:cxnSpLocks/>
          </p:cNvCxnSpPr>
          <p:nvPr/>
        </p:nvCxnSpPr>
        <p:spPr>
          <a:xfrm flipV="1">
            <a:off x="5301075" y="3833371"/>
            <a:ext cx="1584960" cy="2179320"/>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2F7239EA-2C21-83B0-EA51-BA0C43FB7413}"/>
              </a:ext>
            </a:extLst>
          </p:cNvPr>
          <p:cNvCxnSpPr>
            <a:cxnSpLocks/>
          </p:cNvCxnSpPr>
          <p:nvPr/>
        </p:nvCxnSpPr>
        <p:spPr>
          <a:xfrm>
            <a:off x="5294408" y="3867185"/>
            <a:ext cx="1618297" cy="2111216"/>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88" name="Freeform 102">
            <a:extLst>
              <a:ext uri="{FF2B5EF4-FFF2-40B4-BE49-F238E27FC236}">
                <a16:creationId xmlns:a16="http://schemas.microsoft.com/office/drawing/2014/main" id="{F72FB406-D1E6-DCBF-7752-27A358D666AA}"/>
              </a:ext>
            </a:extLst>
          </p:cNvPr>
          <p:cNvSpPr>
            <a:spLocks noChangeArrowheads="1"/>
          </p:cNvSpPr>
          <p:nvPr/>
        </p:nvSpPr>
        <p:spPr bwMode="auto">
          <a:xfrm rot="20932596">
            <a:off x="10666696" y="3640535"/>
            <a:ext cx="688084" cy="913275"/>
          </a:xfrm>
          <a:custGeom>
            <a:avLst/>
            <a:gdLst>
              <a:gd name="T0" fmla="*/ 660 w 763"/>
              <a:gd name="T1" fmla="*/ 498 h 959"/>
              <a:gd name="T2" fmla="*/ 660 w 763"/>
              <a:gd name="T3" fmla="*/ 498 h 959"/>
              <a:gd name="T4" fmla="*/ 593 w 763"/>
              <a:gd name="T5" fmla="*/ 903 h 959"/>
              <a:gd name="T6" fmla="*/ 593 w 763"/>
              <a:gd name="T7" fmla="*/ 903 h 959"/>
              <a:gd name="T8" fmla="*/ 212 w 763"/>
              <a:gd name="T9" fmla="*/ 700 h 959"/>
              <a:gd name="T10" fmla="*/ 212 w 763"/>
              <a:gd name="T11" fmla="*/ 700 h 959"/>
              <a:gd name="T12" fmla="*/ 55 w 763"/>
              <a:gd name="T13" fmla="*/ 25 h 959"/>
              <a:gd name="T14" fmla="*/ 55 w 763"/>
              <a:gd name="T15" fmla="*/ 25 h 959"/>
              <a:gd name="T16" fmla="*/ 660 w 763"/>
              <a:gd name="T17" fmla="*/ 498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 h="959">
                <a:moveTo>
                  <a:pt x="660" y="498"/>
                </a:moveTo>
                <a:lnTo>
                  <a:pt x="660" y="498"/>
                </a:lnTo>
                <a:cubicBezTo>
                  <a:pt x="762" y="662"/>
                  <a:pt x="717" y="848"/>
                  <a:pt x="593" y="903"/>
                </a:cubicBezTo>
                <a:lnTo>
                  <a:pt x="593" y="903"/>
                </a:lnTo>
                <a:cubicBezTo>
                  <a:pt x="470" y="958"/>
                  <a:pt x="300" y="899"/>
                  <a:pt x="212" y="700"/>
                </a:cubicBezTo>
                <a:lnTo>
                  <a:pt x="212" y="700"/>
                </a:lnTo>
                <a:cubicBezTo>
                  <a:pt x="140" y="536"/>
                  <a:pt x="0" y="50"/>
                  <a:pt x="55" y="25"/>
                </a:cubicBezTo>
                <a:lnTo>
                  <a:pt x="55" y="25"/>
                </a:lnTo>
                <a:cubicBezTo>
                  <a:pt x="108" y="0"/>
                  <a:pt x="589" y="383"/>
                  <a:pt x="660" y="498"/>
                </a:cubicBezTo>
              </a:path>
            </a:pathLst>
          </a:custGeom>
          <a:solidFill>
            <a:srgbClr val="F6D30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9" name="Freeform 111">
            <a:extLst>
              <a:ext uri="{FF2B5EF4-FFF2-40B4-BE49-F238E27FC236}">
                <a16:creationId xmlns:a16="http://schemas.microsoft.com/office/drawing/2014/main" id="{2E817987-F7BB-A796-9102-F1ED0DC09557}"/>
              </a:ext>
            </a:extLst>
          </p:cNvPr>
          <p:cNvSpPr>
            <a:spLocks noChangeArrowheads="1"/>
          </p:cNvSpPr>
          <p:nvPr/>
        </p:nvSpPr>
        <p:spPr bwMode="auto">
          <a:xfrm>
            <a:off x="464634" y="5811596"/>
            <a:ext cx="1440277" cy="903291"/>
          </a:xfrm>
          <a:custGeom>
            <a:avLst/>
            <a:gdLst>
              <a:gd name="T0" fmla="*/ 891 w 1217"/>
              <a:gd name="T1" fmla="*/ 342 h 1069"/>
              <a:gd name="T2" fmla="*/ 891 w 1217"/>
              <a:gd name="T3" fmla="*/ 342 h 1069"/>
              <a:gd name="T4" fmla="*/ 1166 w 1217"/>
              <a:gd name="T5" fmla="*/ 956 h 1069"/>
              <a:gd name="T6" fmla="*/ 1166 w 1217"/>
              <a:gd name="T7" fmla="*/ 956 h 1069"/>
              <a:gd name="T8" fmla="*/ 508 w 1217"/>
              <a:gd name="T9" fmla="*/ 817 h 1069"/>
              <a:gd name="T10" fmla="*/ 508 w 1217"/>
              <a:gd name="T11" fmla="*/ 817 h 1069"/>
              <a:gd name="T12" fmla="*/ 38 w 1217"/>
              <a:gd name="T13" fmla="*/ 47 h 1069"/>
              <a:gd name="T14" fmla="*/ 38 w 1217"/>
              <a:gd name="T15" fmla="*/ 47 h 1069"/>
              <a:gd name="T16" fmla="*/ 891 w 1217"/>
              <a:gd name="T17" fmla="*/ 34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7" h="1069">
                <a:moveTo>
                  <a:pt x="891" y="342"/>
                </a:moveTo>
                <a:lnTo>
                  <a:pt x="891" y="342"/>
                </a:lnTo>
                <a:cubicBezTo>
                  <a:pt x="1202" y="593"/>
                  <a:pt x="1216" y="895"/>
                  <a:pt x="1166" y="956"/>
                </a:cubicBezTo>
                <a:lnTo>
                  <a:pt x="1166" y="956"/>
                </a:lnTo>
                <a:cubicBezTo>
                  <a:pt x="1117" y="1017"/>
                  <a:pt x="820" y="1068"/>
                  <a:pt x="508" y="817"/>
                </a:cubicBezTo>
                <a:lnTo>
                  <a:pt x="508" y="817"/>
                </a:lnTo>
                <a:cubicBezTo>
                  <a:pt x="196" y="566"/>
                  <a:pt x="0" y="93"/>
                  <a:pt x="38" y="47"/>
                </a:cubicBezTo>
                <a:lnTo>
                  <a:pt x="38" y="47"/>
                </a:lnTo>
                <a:cubicBezTo>
                  <a:pt x="76" y="0"/>
                  <a:pt x="579" y="91"/>
                  <a:pt x="891" y="342"/>
                </a:cubicBezTo>
              </a:path>
            </a:pathLst>
          </a:custGeom>
          <a:solidFill>
            <a:srgbClr val="2A64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0" name="Freeform 116">
            <a:extLst>
              <a:ext uri="{FF2B5EF4-FFF2-40B4-BE49-F238E27FC236}">
                <a16:creationId xmlns:a16="http://schemas.microsoft.com/office/drawing/2014/main" id="{839627A8-D5CE-B10A-C7BF-D97868ECA6E7}"/>
              </a:ext>
            </a:extLst>
          </p:cNvPr>
          <p:cNvSpPr>
            <a:spLocks noChangeArrowheads="1"/>
          </p:cNvSpPr>
          <p:nvPr/>
        </p:nvSpPr>
        <p:spPr bwMode="auto">
          <a:xfrm>
            <a:off x="10498115" y="871603"/>
            <a:ext cx="818748" cy="750452"/>
          </a:xfrm>
          <a:custGeom>
            <a:avLst/>
            <a:gdLst>
              <a:gd name="T0" fmla="*/ 1289 w 1337"/>
              <a:gd name="T1" fmla="*/ 82 h 1049"/>
              <a:gd name="T2" fmla="*/ 1289 w 1337"/>
              <a:gd name="T3" fmla="*/ 82 h 1049"/>
              <a:gd name="T4" fmla="*/ 700 w 1337"/>
              <a:gd name="T5" fmla="*/ 923 h 1049"/>
              <a:gd name="T6" fmla="*/ 700 w 1337"/>
              <a:gd name="T7" fmla="*/ 923 h 1049"/>
              <a:gd name="T8" fmla="*/ 110 w 1337"/>
              <a:gd name="T9" fmla="*/ 805 h 1049"/>
              <a:gd name="T10" fmla="*/ 110 w 1337"/>
              <a:gd name="T11" fmla="*/ 805 h 1049"/>
              <a:gd name="T12" fmla="*/ 303 w 1337"/>
              <a:gd name="T13" fmla="*/ 235 h 1049"/>
              <a:gd name="T14" fmla="*/ 303 w 1337"/>
              <a:gd name="T15" fmla="*/ 235 h 1049"/>
              <a:gd name="T16" fmla="*/ 1289 w 1337"/>
              <a:gd name="T17" fmla="*/ 82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7" h="1049">
                <a:moveTo>
                  <a:pt x="1289" y="82"/>
                </a:moveTo>
                <a:lnTo>
                  <a:pt x="1289" y="82"/>
                </a:lnTo>
                <a:cubicBezTo>
                  <a:pt x="1336" y="163"/>
                  <a:pt x="917" y="797"/>
                  <a:pt x="700" y="923"/>
                </a:cubicBezTo>
                <a:lnTo>
                  <a:pt x="700" y="923"/>
                </a:lnTo>
                <a:cubicBezTo>
                  <a:pt x="484" y="1048"/>
                  <a:pt x="220" y="995"/>
                  <a:pt x="110" y="805"/>
                </a:cubicBezTo>
                <a:lnTo>
                  <a:pt x="110" y="805"/>
                </a:lnTo>
                <a:cubicBezTo>
                  <a:pt x="0" y="615"/>
                  <a:pt x="87" y="360"/>
                  <a:pt x="303" y="235"/>
                </a:cubicBezTo>
                <a:lnTo>
                  <a:pt x="303" y="235"/>
                </a:lnTo>
                <a:cubicBezTo>
                  <a:pt x="519" y="109"/>
                  <a:pt x="1242" y="0"/>
                  <a:pt x="1289" y="82"/>
                </a:cubicBezTo>
              </a:path>
            </a:pathLst>
          </a:custGeom>
          <a:solidFill>
            <a:srgbClr val="EFA02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1" name="Freeform 146">
            <a:extLst>
              <a:ext uri="{FF2B5EF4-FFF2-40B4-BE49-F238E27FC236}">
                <a16:creationId xmlns:a16="http://schemas.microsoft.com/office/drawing/2014/main" id="{4B786434-E342-72F2-582B-0810ABAF1298}"/>
              </a:ext>
            </a:extLst>
          </p:cNvPr>
          <p:cNvSpPr>
            <a:spLocks noChangeArrowheads="1"/>
          </p:cNvSpPr>
          <p:nvPr/>
        </p:nvSpPr>
        <p:spPr bwMode="auto">
          <a:xfrm>
            <a:off x="-2437" y="2272317"/>
            <a:ext cx="1952625" cy="895944"/>
          </a:xfrm>
          <a:custGeom>
            <a:avLst/>
            <a:gdLst>
              <a:gd name="T0" fmla="*/ 1083 w 1287"/>
              <a:gd name="T1" fmla="*/ 278 h 656"/>
              <a:gd name="T2" fmla="*/ 1083 w 1287"/>
              <a:gd name="T3" fmla="*/ 278 h 656"/>
              <a:gd name="T4" fmla="*/ 1064 w 1287"/>
              <a:gd name="T5" fmla="*/ 278 h 656"/>
              <a:gd name="T6" fmla="*/ 1064 w 1287"/>
              <a:gd name="T7" fmla="*/ 278 h 656"/>
              <a:gd name="T8" fmla="*/ 1027 w 1287"/>
              <a:gd name="T9" fmla="*/ 126 h 656"/>
              <a:gd name="T10" fmla="*/ 1027 w 1287"/>
              <a:gd name="T11" fmla="*/ 126 h 656"/>
              <a:gd name="T12" fmla="*/ 784 w 1287"/>
              <a:gd name="T13" fmla="*/ 141 h 656"/>
              <a:gd name="T14" fmla="*/ 784 w 1287"/>
              <a:gd name="T15" fmla="*/ 141 h 656"/>
              <a:gd name="T16" fmla="*/ 761 w 1287"/>
              <a:gd name="T17" fmla="*/ 169 h 656"/>
              <a:gd name="T18" fmla="*/ 761 w 1287"/>
              <a:gd name="T19" fmla="*/ 169 h 656"/>
              <a:gd name="T20" fmla="*/ 497 w 1287"/>
              <a:gd name="T21" fmla="*/ 0 h 656"/>
              <a:gd name="T22" fmla="*/ 497 w 1287"/>
              <a:gd name="T23" fmla="*/ 0 h 656"/>
              <a:gd name="T24" fmla="*/ 225 w 1287"/>
              <a:gd name="T25" fmla="*/ 226 h 656"/>
              <a:gd name="T26" fmla="*/ 225 w 1287"/>
              <a:gd name="T27" fmla="*/ 226 h 656"/>
              <a:gd name="T28" fmla="*/ 227 w 1287"/>
              <a:gd name="T29" fmla="*/ 256 h 656"/>
              <a:gd name="T30" fmla="*/ 227 w 1287"/>
              <a:gd name="T31" fmla="*/ 256 h 656"/>
              <a:gd name="T32" fmla="*/ 0 w 1287"/>
              <a:gd name="T33" fmla="*/ 410 h 656"/>
              <a:gd name="T34" fmla="*/ 0 w 1287"/>
              <a:gd name="T35" fmla="*/ 410 h 656"/>
              <a:gd name="T36" fmla="*/ 268 w 1287"/>
              <a:gd name="T37" fmla="*/ 566 h 656"/>
              <a:gd name="T38" fmla="*/ 268 w 1287"/>
              <a:gd name="T39" fmla="*/ 566 h 656"/>
              <a:gd name="T40" fmla="*/ 499 w 1287"/>
              <a:gd name="T41" fmla="*/ 490 h 656"/>
              <a:gd name="T42" fmla="*/ 499 w 1287"/>
              <a:gd name="T43" fmla="*/ 490 h 656"/>
              <a:gd name="T44" fmla="*/ 743 w 1287"/>
              <a:gd name="T45" fmla="*/ 655 h 656"/>
              <a:gd name="T46" fmla="*/ 743 w 1287"/>
              <a:gd name="T47" fmla="*/ 655 h 656"/>
              <a:gd name="T48" fmla="*/ 984 w 1287"/>
              <a:gd name="T49" fmla="*/ 505 h 656"/>
              <a:gd name="T50" fmla="*/ 984 w 1287"/>
              <a:gd name="T51" fmla="*/ 505 h 656"/>
              <a:gd name="T52" fmla="*/ 1083 w 1287"/>
              <a:gd name="T53" fmla="*/ 521 h 656"/>
              <a:gd name="T54" fmla="*/ 1083 w 1287"/>
              <a:gd name="T55" fmla="*/ 521 h 656"/>
              <a:gd name="T56" fmla="*/ 1286 w 1287"/>
              <a:gd name="T57" fmla="*/ 399 h 656"/>
              <a:gd name="T58" fmla="*/ 1286 w 1287"/>
              <a:gd name="T59" fmla="*/ 399 h 656"/>
              <a:gd name="T60" fmla="*/ 1083 w 1287"/>
              <a:gd name="T61" fmla="*/ 2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7" h="656">
                <a:moveTo>
                  <a:pt x="1083" y="278"/>
                </a:moveTo>
                <a:lnTo>
                  <a:pt x="1083" y="278"/>
                </a:lnTo>
                <a:cubicBezTo>
                  <a:pt x="1076" y="278"/>
                  <a:pt x="1070" y="278"/>
                  <a:pt x="1064" y="278"/>
                </a:cubicBezTo>
                <a:lnTo>
                  <a:pt x="1064" y="278"/>
                </a:lnTo>
                <a:cubicBezTo>
                  <a:pt x="1078" y="223"/>
                  <a:pt x="1066" y="165"/>
                  <a:pt x="1027" y="126"/>
                </a:cubicBezTo>
                <a:lnTo>
                  <a:pt x="1027" y="126"/>
                </a:lnTo>
                <a:cubicBezTo>
                  <a:pt x="964" y="63"/>
                  <a:pt x="855" y="70"/>
                  <a:pt x="784" y="141"/>
                </a:cubicBezTo>
                <a:lnTo>
                  <a:pt x="784" y="141"/>
                </a:lnTo>
                <a:cubicBezTo>
                  <a:pt x="776" y="150"/>
                  <a:pt x="768" y="159"/>
                  <a:pt x="761" y="169"/>
                </a:cubicBezTo>
                <a:lnTo>
                  <a:pt x="761" y="169"/>
                </a:lnTo>
                <a:cubicBezTo>
                  <a:pt x="730" y="72"/>
                  <a:pt x="624" y="0"/>
                  <a:pt x="497" y="0"/>
                </a:cubicBezTo>
                <a:lnTo>
                  <a:pt x="497" y="0"/>
                </a:lnTo>
                <a:cubicBezTo>
                  <a:pt x="347" y="0"/>
                  <a:pt x="225" y="101"/>
                  <a:pt x="225" y="226"/>
                </a:cubicBezTo>
                <a:lnTo>
                  <a:pt x="225" y="226"/>
                </a:lnTo>
                <a:cubicBezTo>
                  <a:pt x="225" y="236"/>
                  <a:pt x="226" y="247"/>
                  <a:pt x="227" y="256"/>
                </a:cubicBezTo>
                <a:lnTo>
                  <a:pt x="227" y="256"/>
                </a:lnTo>
                <a:cubicBezTo>
                  <a:pt x="99" y="267"/>
                  <a:pt x="0" y="332"/>
                  <a:pt x="0" y="410"/>
                </a:cubicBezTo>
                <a:lnTo>
                  <a:pt x="0" y="410"/>
                </a:lnTo>
                <a:cubicBezTo>
                  <a:pt x="0" y="496"/>
                  <a:pt x="120" y="566"/>
                  <a:pt x="268" y="566"/>
                </a:cubicBezTo>
                <a:lnTo>
                  <a:pt x="268" y="566"/>
                </a:lnTo>
                <a:cubicBezTo>
                  <a:pt x="366" y="566"/>
                  <a:pt x="451" y="535"/>
                  <a:pt x="499" y="490"/>
                </a:cubicBezTo>
                <a:lnTo>
                  <a:pt x="499" y="490"/>
                </a:lnTo>
                <a:cubicBezTo>
                  <a:pt x="509" y="583"/>
                  <a:pt x="615" y="655"/>
                  <a:pt x="743" y="655"/>
                </a:cubicBezTo>
                <a:lnTo>
                  <a:pt x="743" y="655"/>
                </a:lnTo>
                <a:cubicBezTo>
                  <a:pt x="863" y="655"/>
                  <a:pt x="963" y="591"/>
                  <a:pt x="984" y="505"/>
                </a:cubicBezTo>
                <a:lnTo>
                  <a:pt x="984" y="505"/>
                </a:lnTo>
                <a:cubicBezTo>
                  <a:pt x="1013" y="515"/>
                  <a:pt x="1047" y="521"/>
                  <a:pt x="1083" y="521"/>
                </a:cubicBezTo>
                <a:lnTo>
                  <a:pt x="1083" y="521"/>
                </a:lnTo>
                <a:cubicBezTo>
                  <a:pt x="1195" y="521"/>
                  <a:pt x="1286" y="466"/>
                  <a:pt x="1286" y="399"/>
                </a:cubicBezTo>
                <a:lnTo>
                  <a:pt x="1286" y="399"/>
                </a:lnTo>
                <a:cubicBezTo>
                  <a:pt x="1286" y="332"/>
                  <a:pt x="1195" y="278"/>
                  <a:pt x="1083" y="278"/>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2" name="Freeform 147">
            <a:extLst>
              <a:ext uri="{FF2B5EF4-FFF2-40B4-BE49-F238E27FC236}">
                <a16:creationId xmlns:a16="http://schemas.microsoft.com/office/drawing/2014/main" id="{8F1AF880-8DD6-BF90-ED8F-E153168D6A6A}"/>
              </a:ext>
            </a:extLst>
          </p:cNvPr>
          <p:cNvSpPr>
            <a:spLocks noChangeArrowheads="1"/>
          </p:cNvSpPr>
          <p:nvPr/>
        </p:nvSpPr>
        <p:spPr bwMode="auto">
          <a:xfrm>
            <a:off x="10302311" y="6197166"/>
            <a:ext cx="1887252" cy="649947"/>
          </a:xfrm>
          <a:custGeom>
            <a:avLst/>
            <a:gdLst>
              <a:gd name="T0" fmla="*/ 1437 w 1596"/>
              <a:gd name="T1" fmla="*/ 213 h 539"/>
              <a:gd name="T2" fmla="*/ 1437 w 1596"/>
              <a:gd name="T3" fmla="*/ 213 h 539"/>
              <a:gd name="T4" fmla="*/ 1323 w 1596"/>
              <a:gd name="T5" fmla="*/ 262 h 539"/>
              <a:gd name="T6" fmla="*/ 1323 w 1596"/>
              <a:gd name="T7" fmla="*/ 262 h 539"/>
              <a:gd name="T8" fmla="*/ 1137 w 1596"/>
              <a:gd name="T9" fmla="*/ 136 h 539"/>
              <a:gd name="T10" fmla="*/ 1137 w 1596"/>
              <a:gd name="T11" fmla="*/ 136 h 539"/>
              <a:gd name="T12" fmla="*/ 969 w 1596"/>
              <a:gd name="T13" fmla="*/ 226 h 539"/>
              <a:gd name="T14" fmla="*/ 969 w 1596"/>
              <a:gd name="T15" fmla="*/ 226 h 539"/>
              <a:gd name="T16" fmla="*/ 598 w 1596"/>
              <a:gd name="T17" fmla="*/ 0 h 539"/>
              <a:gd name="T18" fmla="*/ 598 w 1596"/>
              <a:gd name="T19" fmla="*/ 0 h 539"/>
              <a:gd name="T20" fmla="*/ 223 w 1596"/>
              <a:gd name="T21" fmla="*/ 265 h 539"/>
              <a:gd name="T22" fmla="*/ 223 w 1596"/>
              <a:gd name="T23" fmla="*/ 265 h 539"/>
              <a:gd name="T24" fmla="*/ 224 w 1596"/>
              <a:gd name="T25" fmla="*/ 286 h 539"/>
              <a:gd name="T26" fmla="*/ 224 w 1596"/>
              <a:gd name="T27" fmla="*/ 286 h 539"/>
              <a:gd name="T28" fmla="*/ 195 w 1596"/>
              <a:gd name="T29" fmla="*/ 285 h 539"/>
              <a:gd name="T30" fmla="*/ 195 w 1596"/>
              <a:gd name="T31" fmla="*/ 285 h 539"/>
              <a:gd name="T32" fmla="*/ 0 w 1596"/>
              <a:gd name="T33" fmla="*/ 398 h 539"/>
              <a:gd name="T34" fmla="*/ 0 w 1596"/>
              <a:gd name="T35" fmla="*/ 398 h 539"/>
              <a:gd name="T36" fmla="*/ 195 w 1596"/>
              <a:gd name="T37" fmla="*/ 511 h 539"/>
              <a:gd name="T38" fmla="*/ 195 w 1596"/>
              <a:gd name="T39" fmla="*/ 511 h 539"/>
              <a:gd name="T40" fmla="*/ 353 w 1596"/>
              <a:gd name="T41" fmla="*/ 465 h 539"/>
              <a:gd name="T42" fmla="*/ 353 w 1596"/>
              <a:gd name="T43" fmla="*/ 465 h 539"/>
              <a:gd name="T44" fmla="*/ 598 w 1596"/>
              <a:gd name="T45" fmla="*/ 529 h 539"/>
              <a:gd name="T46" fmla="*/ 598 w 1596"/>
              <a:gd name="T47" fmla="*/ 529 h 539"/>
              <a:gd name="T48" fmla="*/ 939 w 1596"/>
              <a:gd name="T49" fmla="*/ 375 h 539"/>
              <a:gd name="T50" fmla="*/ 939 w 1596"/>
              <a:gd name="T51" fmla="*/ 375 h 539"/>
              <a:gd name="T52" fmla="*/ 1137 w 1596"/>
              <a:gd name="T53" fmla="*/ 538 h 539"/>
              <a:gd name="T54" fmla="*/ 1137 w 1596"/>
              <a:gd name="T55" fmla="*/ 538 h 539"/>
              <a:gd name="T56" fmla="*/ 1301 w 1596"/>
              <a:gd name="T57" fmla="*/ 452 h 539"/>
              <a:gd name="T58" fmla="*/ 1301 w 1596"/>
              <a:gd name="T59" fmla="*/ 452 h 539"/>
              <a:gd name="T60" fmla="*/ 1437 w 1596"/>
              <a:gd name="T61" fmla="*/ 529 h 539"/>
              <a:gd name="T62" fmla="*/ 1437 w 1596"/>
              <a:gd name="T63" fmla="*/ 529 h 539"/>
              <a:gd name="T64" fmla="*/ 1595 w 1596"/>
              <a:gd name="T65" fmla="*/ 371 h 539"/>
              <a:gd name="T66" fmla="*/ 1595 w 1596"/>
              <a:gd name="T67" fmla="*/ 371 h 539"/>
              <a:gd name="T68" fmla="*/ 1437 w 1596"/>
              <a:gd name="T69" fmla="*/ 21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6" h="539">
                <a:moveTo>
                  <a:pt x="1437" y="213"/>
                </a:moveTo>
                <a:lnTo>
                  <a:pt x="1437" y="213"/>
                </a:lnTo>
                <a:cubicBezTo>
                  <a:pt x="1393" y="213"/>
                  <a:pt x="1352" y="232"/>
                  <a:pt x="1323" y="262"/>
                </a:cubicBezTo>
                <a:lnTo>
                  <a:pt x="1323" y="262"/>
                </a:lnTo>
                <a:cubicBezTo>
                  <a:pt x="1294" y="188"/>
                  <a:pt x="1221" y="136"/>
                  <a:pt x="1137" y="136"/>
                </a:cubicBezTo>
                <a:lnTo>
                  <a:pt x="1137" y="136"/>
                </a:lnTo>
                <a:cubicBezTo>
                  <a:pt x="1066" y="136"/>
                  <a:pt x="1005" y="172"/>
                  <a:pt x="969" y="226"/>
                </a:cubicBezTo>
                <a:lnTo>
                  <a:pt x="969" y="226"/>
                </a:lnTo>
                <a:cubicBezTo>
                  <a:pt x="942" y="99"/>
                  <a:pt x="786" y="0"/>
                  <a:pt x="598" y="0"/>
                </a:cubicBezTo>
                <a:lnTo>
                  <a:pt x="598" y="0"/>
                </a:lnTo>
                <a:cubicBezTo>
                  <a:pt x="391" y="0"/>
                  <a:pt x="223" y="119"/>
                  <a:pt x="223" y="265"/>
                </a:cubicBezTo>
                <a:lnTo>
                  <a:pt x="223" y="265"/>
                </a:lnTo>
                <a:cubicBezTo>
                  <a:pt x="223" y="272"/>
                  <a:pt x="224" y="279"/>
                  <a:pt x="224" y="286"/>
                </a:cubicBezTo>
                <a:lnTo>
                  <a:pt x="224" y="286"/>
                </a:lnTo>
                <a:cubicBezTo>
                  <a:pt x="215" y="285"/>
                  <a:pt x="205" y="285"/>
                  <a:pt x="195" y="285"/>
                </a:cubicBezTo>
                <a:lnTo>
                  <a:pt x="195" y="285"/>
                </a:lnTo>
                <a:cubicBezTo>
                  <a:pt x="88" y="285"/>
                  <a:pt x="0" y="336"/>
                  <a:pt x="0" y="398"/>
                </a:cubicBezTo>
                <a:lnTo>
                  <a:pt x="0" y="398"/>
                </a:lnTo>
                <a:cubicBezTo>
                  <a:pt x="0" y="460"/>
                  <a:pt x="88" y="511"/>
                  <a:pt x="195" y="511"/>
                </a:cubicBezTo>
                <a:lnTo>
                  <a:pt x="195" y="511"/>
                </a:lnTo>
                <a:cubicBezTo>
                  <a:pt x="260" y="511"/>
                  <a:pt x="317" y="493"/>
                  <a:pt x="353" y="465"/>
                </a:cubicBezTo>
                <a:lnTo>
                  <a:pt x="353" y="465"/>
                </a:lnTo>
                <a:cubicBezTo>
                  <a:pt x="419" y="505"/>
                  <a:pt x="504" y="529"/>
                  <a:pt x="598" y="529"/>
                </a:cubicBezTo>
                <a:lnTo>
                  <a:pt x="598" y="529"/>
                </a:lnTo>
                <a:cubicBezTo>
                  <a:pt x="750" y="529"/>
                  <a:pt x="880" y="466"/>
                  <a:pt x="939" y="375"/>
                </a:cubicBezTo>
                <a:lnTo>
                  <a:pt x="939" y="375"/>
                </a:lnTo>
                <a:cubicBezTo>
                  <a:pt x="957" y="468"/>
                  <a:pt x="1038" y="538"/>
                  <a:pt x="1137" y="538"/>
                </a:cubicBezTo>
                <a:lnTo>
                  <a:pt x="1137" y="538"/>
                </a:lnTo>
                <a:cubicBezTo>
                  <a:pt x="1205" y="538"/>
                  <a:pt x="1265" y="504"/>
                  <a:pt x="1301" y="452"/>
                </a:cubicBezTo>
                <a:lnTo>
                  <a:pt x="1301" y="452"/>
                </a:lnTo>
                <a:cubicBezTo>
                  <a:pt x="1330" y="498"/>
                  <a:pt x="1380" y="529"/>
                  <a:pt x="1437" y="529"/>
                </a:cubicBezTo>
                <a:lnTo>
                  <a:pt x="1437" y="529"/>
                </a:lnTo>
                <a:cubicBezTo>
                  <a:pt x="1525" y="529"/>
                  <a:pt x="1595" y="458"/>
                  <a:pt x="1595" y="371"/>
                </a:cubicBezTo>
                <a:lnTo>
                  <a:pt x="1595" y="371"/>
                </a:lnTo>
                <a:cubicBezTo>
                  <a:pt x="1595" y="284"/>
                  <a:pt x="1525" y="213"/>
                  <a:pt x="1437" y="213"/>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2" name="countdown 2'">
            <a:hlinkClick r:id="" action="ppaction://media"/>
            <a:extLst>
              <a:ext uri="{FF2B5EF4-FFF2-40B4-BE49-F238E27FC236}">
                <a16:creationId xmlns:a16="http://schemas.microsoft.com/office/drawing/2014/main" id="{843E4779-F2E2-1C3B-D4E6-A2D678ACD0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43871" y="10887"/>
            <a:ext cx="1975863" cy="1281862"/>
          </a:xfrm>
          <a:prstGeom prst="rect">
            <a:avLst/>
          </a:prstGeom>
        </p:spPr>
      </p:pic>
    </p:spTree>
    <p:extLst>
      <p:ext uri="{BB962C8B-B14F-4D97-AF65-F5344CB8AC3E}">
        <p14:creationId xmlns:p14="http://schemas.microsoft.com/office/powerpoint/2010/main" val="373591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9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2" name="vong quay"/>
          <p:cNvGrpSpPr/>
          <p:nvPr/>
        </p:nvGrpSpPr>
        <p:grpSpPr>
          <a:xfrm>
            <a:off x="5846581" y="1006236"/>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CB6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TURN</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5057"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32974"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30890"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35815"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33732"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31648"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36573"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34490"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3" action="ppaction://hlinksldjump"/>
          </p:cNvPr>
          <p:cNvSpPr/>
          <p:nvPr/>
        </p:nvSpPr>
        <p:spPr>
          <a:xfrm>
            <a:off x="3832406"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4039" y="1251717"/>
            <a:ext cx="714375" cy="1190625"/>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4716" y="29365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4" name="Rectangle 6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53546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6"/>
                    </p:tgtEl>
                  </p:cond>
                </p:stCondLst>
                <p:endSync evt="end" delay="0">
                  <p:rtn val="all"/>
                </p:endSync>
                <p:childTnLst>
                  <p:par>
                    <p:cTn id="179" fill="hold">
                      <p:stCondLst>
                        <p:cond delay="0"/>
                      </p:stCondLst>
                      <p:childTnLst>
                        <p:par>
                          <p:cTn id="180" fill="hold">
                            <p:stCondLst>
                              <p:cond delay="0"/>
                            </p:stCondLst>
                            <p:childTnLst>
                              <p:par>
                                <p:cTn id="181" presetID="1" presetClass="emph" presetSubtype="2" fill="hold" nodeType="clickEffect">
                                  <p:stCondLst>
                                    <p:cond delay="0"/>
                                  </p:stCondLst>
                                  <p:childTnLst>
                                    <p:animClr clrSpc="rgb" dir="cw">
                                      <p:cBhvr>
                                        <p:cTn id="182" dur="500" fill="hold"/>
                                        <p:tgtEl>
                                          <p:spTgt spid="36"/>
                                        </p:tgtEl>
                                        <p:attrNameLst>
                                          <p:attrName>fillcolor</p:attrName>
                                        </p:attrNameLst>
                                      </p:cBhvr>
                                      <p:to>
                                        <a:srgbClr val="000000"/>
                                      </p:to>
                                    </p:animClr>
                                    <p:set>
                                      <p:cBhvr>
                                        <p:cTn id="183" dur="500" fill="hold"/>
                                        <p:tgtEl>
                                          <p:spTgt spid="36"/>
                                        </p:tgtEl>
                                        <p:attrNameLst>
                                          <p:attrName>fill.type</p:attrName>
                                        </p:attrNameLst>
                                      </p:cBhvr>
                                      <p:to>
                                        <p:strVal val="solid"/>
                                      </p:to>
                                    </p:set>
                                    <p:set>
                                      <p:cBhvr>
                                        <p:cTn id="18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5" restart="whenNotActive" fill="hold" evtFilter="cancelBubble" nodeType="interactiveSeq">
                <p:stCondLst>
                  <p:cond evt="onClick" delay="0">
                    <p:tgtEl>
                      <p:spTgt spid="37"/>
                    </p:tgtEl>
                  </p:cond>
                </p:stCondLst>
                <p:endSync evt="end" delay="0">
                  <p:rtn val="all"/>
                </p:endSync>
                <p:childTnLst>
                  <p:par>
                    <p:cTn id="186" fill="hold">
                      <p:stCondLst>
                        <p:cond delay="0"/>
                      </p:stCondLst>
                      <p:childTnLst>
                        <p:par>
                          <p:cTn id="187" fill="hold">
                            <p:stCondLst>
                              <p:cond delay="0"/>
                            </p:stCondLst>
                            <p:childTnLst>
                              <p:par>
                                <p:cTn id="188" presetID="1" presetClass="emph" presetSubtype="2" fill="hold" nodeType="clickEffect">
                                  <p:stCondLst>
                                    <p:cond delay="0"/>
                                  </p:stCondLst>
                                  <p:childTnLst>
                                    <p:animClr clrSpc="rgb" dir="cw">
                                      <p:cBhvr>
                                        <p:cTn id="189" dur="500" fill="hold"/>
                                        <p:tgtEl>
                                          <p:spTgt spid="37"/>
                                        </p:tgtEl>
                                        <p:attrNameLst>
                                          <p:attrName>fillcolor</p:attrName>
                                        </p:attrNameLst>
                                      </p:cBhvr>
                                      <p:to>
                                        <a:srgbClr val="000000"/>
                                      </p:to>
                                    </p:animClr>
                                    <p:set>
                                      <p:cBhvr>
                                        <p:cTn id="190" dur="500" fill="hold"/>
                                        <p:tgtEl>
                                          <p:spTgt spid="37"/>
                                        </p:tgtEl>
                                        <p:attrNameLst>
                                          <p:attrName>fill.type</p:attrName>
                                        </p:attrNameLst>
                                      </p:cBhvr>
                                      <p:to>
                                        <p:strVal val="solid"/>
                                      </p:to>
                                    </p:set>
                                    <p:set>
                                      <p:cBhvr>
                                        <p:cTn id="191"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192" restart="whenNotActive" fill="hold" evtFilter="cancelBubble" nodeType="interactiveSeq">
                <p:stCondLst>
                  <p:cond evt="onClick" delay="0">
                    <p:tgtEl>
                      <p:spTgt spid="38"/>
                    </p:tgtEl>
                  </p:cond>
                </p:stCondLst>
                <p:endSync evt="end" delay="0">
                  <p:rtn val="all"/>
                </p:endSync>
                <p:childTnLst>
                  <p:par>
                    <p:cTn id="193" fill="hold">
                      <p:stCondLst>
                        <p:cond delay="0"/>
                      </p:stCondLst>
                      <p:childTnLst>
                        <p:par>
                          <p:cTn id="194" fill="hold">
                            <p:stCondLst>
                              <p:cond delay="0"/>
                            </p:stCondLst>
                            <p:childTnLst>
                              <p:par>
                                <p:cTn id="195" presetID="1" presetClass="emph" presetSubtype="2" fill="hold" nodeType="clickEffect">
                                  <p:stCondLst>
                                    <p:cond delay="0"/>
                                  </p:stCondLst>
                                  <p:childTnLst>
                                    <p:animClr clrSpc="rgb" dir="cw">
                                      <p:cBhvr>
                                        <p:cTn id="196" dur="500" fill="hold"/>
                                        <p:tgtEl>
                                          <p:spTgt spid="38"/>
                                        </p:tgtEl>
                                        <p:attrNameLst>
                                          <p:attrName>fillcolor</p:attrName>
                                        </p:attrNameLst>
                                      </p:cBhvr>
                                      <p:to>
                                        <a:srgbClr val="000000"/>
                                      </p:to>
                                    </p:animClr>
                                    <p:set>
                                      <p:cBhvr>
                                        <p:cTn id="197" dur="500" fill="hold"/>
                                        <p:tgtEl>
                                          <p:spTgt spid="38"/>
                                        </p:tgtEl>
                                        <p:attrNameLst>
                                          <p:attrName>fill.type</p:attrName>
                                        </p:attrNameLst>
                                      </p:cBhvr>
                                      <p:to>
                                        <p:strVal val="solid"/>
                                      </p:to>
                                    </p:set>
                                    <p:set>
                                      <p:cBhvr>
                                        <p:cTn id="198"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99" restart="whenNotActive" fill="hold" evtFilter="cancelBubble" nodeType="interactiveSeq">
                <p:stCondLst>
                  <p:cond evt="onClick" delay="0">
                    <p:tgtEl>
                      <p:spTgt spid="39"/>
                    </p:tgtEl>
                  </p:cond>
                </p:stCondLst>
                <p:endSync evt="end" delay="0">
                  <p:rtn val="all"/>
                </p:endSync>
                <p:childTnLst>
                  <p:par>
                    <p:cTn id="200" fill="hold">
                      <p:stCondLst>
                        <p:cond delay="0"/>
                      </p:stCondLst>
                      <p:childTnLst>
                        <p:par>
                          <p:cTn id="201" fill="hold">
                            <p:stCondLst>
                              <p:cond delay="0"/>
                            </p:stCondLst>
                            <p:childTnLst>
                              <p:par>
                                <p:cTn id="202" presetID="1" presetClass="emph" presetSubtype="2" fill="hold" nodeType="clickEffect">
                                  <p:stCondLst>
                                    <p:cond delay="0"/>
                                  </p:stCondLst>
                                  <p:childTnLst>
                                    <p:animClr clrSpc="rgb" dir="cw">
                                      <p:cBhvr>
                                        <p:cTn id="203" dur="500" fill="hold"/>
                                        <p:tgtEl>
                                          <p:spTgt spid="39"/>
                                        </p:tgtEl>
                                        <p:attrNameLst>
                                          <p:attrName>fillcolor</p:attrName>
                                        </p:attrNameLst>
                                      </p:cBhvr>
                                      <p:to>
                                        <a:srgbClr val="000000"/>
                                      </p:to>
                                    </p:animClr>
                                    <p:set>
                                      <p:cBhvr>
                                        <p:cTn id="204" dur="500" fill="hold"/>
                                        <p:tgtEl>
                                          <p:spTgt spid="39"/>
                                        </p:tgtEl>
                                        <p:attrNameLst>
                                          <p:attrName>fill.type</p:attrName>
                                        </p:attrNameLst>
                                      </p:cBhvr>
                                      <p:to>
                                        <p:strVal val="solid"/>
                                      </p:to>
                                    </p:set>
                                    <p:set>
                                      <p:cBhvr>
                                        <p:cTn id="20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40"/>
                    </p:tgtEl>
                  </p:cond>
                </p:stCondLst>
                <p:endSync evt="end" delay="0">
                  <p:rtn val="all"/>
                </p:endSync>
                <p:childTnLst>
                  <p:par>
                    <p:cTn id="207" fill="hold">
                      <p:stCondLst>
                        <p:cond delay="0"/>
                      </p:stCondLst>
                      <p:childTnLst>
                        <p:par>
                          <p:cTn id="208" fill="hold">
                            <p:stCondLst>
                              <p:cond delay="0"/>
                            </p:stCondLst>
                            <p:childTnLst>
                              <p:par>
                                <p:cTn id="209" presetID="1" presetClass="emph" presetSubtype="2" fill="hold" nodeType="clickEffect">
                                  <p:stCondLst>
                                    <p:cond delay="0"/>
                                  </p:stCondLst>
                                  <p:childTnLst>
                                    <p:animClr clrSpc="rgb" dir="cw">
                                      <p:cBhvr>
                                        <p:cTn id="210" dur="500" fill="hold"/>
                                        <p:tgtEl>
                                          <p:spTgt spid="40"/>
                                        </p:tgtEl>
                                        <p:attrNameLst>
                                          <p:attrName>fillcolor</p:attrName>
                                        </p:attrNameLst>
                                      </p:cBhvr>
                                      <p:to>
                                        <a:srgbClr val="000000"/>
                                      </p:to>
                                    </p:animClr>
                                    <p:set>
                                      <p:cBhvr>
                                        <p:cTn id="211" dur="500" fill="hold"/>
                                        <p:tgtEl>
                                          <p:spTgt spid="40"/>
                                        </p:tgtEl>
                                        <p:attrNameLst>
                                          <p:attrName>fill.type</p:attrName>
                                        </p:attrNameLst>
                                      </p:cBhvr>
                                      <p:to>
                                        <p:strVal val="solid"/>
                                      </p:to>
                                    </p:set>
                                    <p:set>
                                      <p:cBhvr>
                                        <p:cTn id="212"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13"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DA7A2-E764-3883-1097-178E6013DE0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8C3E1F2-DE67-34DC-A65F-44C60F53F14D}"/>
              </a:ext>
            </a:extLst>
          </p:cNvPr>
          <p:cNvSpPr txBox="1"/>
          <p:nvPr/>
        </p:nvSpPr>
        <p:spPr>
          <a:xfrm>
            <a:off x="1030284" y="2221882"/>
            <a:ext cx="10126558" cy="3908762"/>
          </a:xfrm>
          <a:prstGeom prst="rect">
            <a:avLst/>
          </a:prstGeom>
          <a:noFill/>
        </p:spPr>
        <p:txBody>
          <a:bodyPr wrap="square">
            <a:spAutoFit/>
          </a:bodyPr>
          <a:lstStyle/>
          <a:p>
            <a:pPr marL="514350" indent="-514350">
              <a:buAutoNum type="arabicPeriod"/>
            </a:pPr>
            <a:r>
              <a:rPr lang="en-US" sz="3200" dirty="0"/>
              <a:t>They ________ several high-rise buildings opposite Nam’s house.</a:t>
            </a:r>
          </a:p>
          <a:p>
            <a:pPr marL="514350" indent="-514350">
              <a:buAutoNum type="arabicPeriod"/>
            </a:pPr>
            <a:r>
              <a:rPr lang="en-US" sz="3200" dirty="0"/>
              <a:t>The city where Nam lives is getting ________________  . </a:t>
            </a:r>
          </a:p>
          <a:p>
            <a:pPr marL="514350" indent="-514350">
              <a:buAutoNum type="arabicPeriod"/>
            </a:pPr>
            <a:r>
              <a:rPr lang="en-US" sz="3200" dirty="0"/>
              <a:t>_______________Mark has been on an electric bus.</a:t>
            </a:r>
          </a:p>
          <a:p>
            <a:pPr marL="514350" indent="-514350">
              <a:buAutoNum type="arabicPeriod"/>
            </a:pPr>
            <a:r>
              <a:rPr lang="en-US" sz="3200" dirty="0"/>
              <a:t>________ crowded the area becomes, ________ traffic jams get.</a:t>
            </a:r>
            <a:br>
              <a:rPr lang="en-US" sz="2800" dirty="0"/>
            </a:br>
            <a:endParaRPr lang="en-US" sz="2800" dirty="0"/>
          </a:p>
          <a:p>
            <a:pPr marL="514350" indent="-514350">
              <a:buAutoNum type="arabicPeriod"/>
            </a:pPr>
            <a:endParaRPr lang="en-US" sz="2800" dirty="0"/>
          </a:p>
        </p:txBody>
      </p:sp>
      <p:sp>
        <p:nvSpPr>
          <p:cNvPr id="12" name="Rounded Rectangle 11">
            <a:extLst>
              <a:ext uri="{FF2B5EF4-FFF2-40B4-BE49-F238E27FC236}">
                <a16:creationId xmlns:a16="http://schemas.microsoft.com/office/drawing/2014/main" id="{9DFFCBB1-85FF-38F3-6776-05837CD49860}"/>
              </a:ext>
            </a:extLst>
          </p:cNvPr>
          <p:cNvSpPr/>
          <p:nvPr/>
        </p:nvSpPr>
        <p:spPr>
          <a:xfrm>
            <a:off x="839179" y="1307546"/>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2BC497B1-CD1F-389D-36FC-6A04CD233E0C}"/>
              </a:ext>
            </a:extLst>
          </p:cNvPr>
          <p:cNvSpPr txBox="1"/>
          <p:nvPr/>
        </p:nvSpPr>
        <p:spPr>
          <a:xfrm>
            <a:off x="869351" y="121189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FACDB36A-69DB-3A3E-19CC-E9EBA778A4FB}"/>
              </a:ext>
            </a:extLst>
          </p:cNvPr>
          <p:cNvSpPr txBox="1"/>
          <p:nvPr/>
        </p:nvSpPr>
        <p:spPr>
          <a:xfrm>
            <a:off x="1421530" y="1297239"/>
            <a:ext cx="1012655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Complete the sentences using words and a phrase from 1.</a:t>
            </a:r>
          </a:p>
        </p:txBody>
      </p:sp>
      <p:sp>
        <p:nvSpPr>
          <p:cNvPr id="2" name="AutoShape 8" descr="One on One Meeting Best Practices | Blogs | BrainGu">
            <a:extLst>
              <a:ext uri="{FF2B5EF4-FFF2-40B4-BE49-F238E27FC236}">
                <a16:creationId xmlns:a16="http://schemas.microsoft.com/office/drawing/2014/main" id="{C95BA3A2-48BD-9DE8-0F1F-EB34E065F7E7}"/>
              </a:ext>
            </a:extLst>
          </p:cNvPr>
          <p:cNvSpPr>
            <a:spLocks noChangeAspect="1" noChangeArrowheads="1"/>
          </p:cNvSpPr>
          <p:nvPr/>
        </p:nvSpPr>
        <p:spPr bwMode="auto">
          <a:xfrm>
            <a:off x="6157143" y="26989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One on One Meeting Best Practices | Blogs | BrainGu">
            <a:extLst>
              <a:ext uri="{FF2B5EF4-FFF2-40B4-BE49-F238E27FC236}">
                <a16:creationId xmlns:a16="http://schemas.microsoft.com/office/drawing/2014/main" id="{A79DEFBC-E516-F552-3C53-F919FDB07B40}"/>
              </a:ext>
            </a:extLst>
          </p:cNvPr>
          <p:cNvSpPr>
            <a:spLocks noChangeAspect="1" noChangeArrowheads="1"/>
          </p:cNvSpPr>
          <p:nvPr/>
        </p:nvSpPr>
        <p:spPr bwMode="auto">
          <a:xfrm>
            <a:off x="6309543" y="28513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7DDDD0CF-1B3B-99C9-ADED-5DEC3DAC111D}"/>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E6F64B9-F3FA-6237-7992-63CFB13724EE}"/>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4" name="Picture 3">
            <a:extLst>
              <a:ext uri="{FF2B5EF4-FFF2-40B4-BE49-F238E27FC236}">
                <a16:creationId xmlns:a16="http://schemas.microsoft.com/office/drawing/2014/main" id="{7511DD38-7D5B-8391-E0AE-0990D396DBAD}"/>
              </a:ext>
            </a:extLst>
          </p:cNvPr>
          <p:cNvPicPr>
            <a:picLocks noChangeAspect="1"/>
          </p:cNvPicPr>
          <p:nvPr/>
        </p:nvPicPr>
        <p:blipFill>
          <a:blip r:embed="rId2"/>
          <a:stretch>
            <a:fillRect/>
          </a:stretch>
        </p:blipFill>
        <p:spPr>
          <a:xfrm rot="10800000">
            <a:off x="8890819" y="5341257"/>
            <a:ext cx="3429051" cy="1502229"/>
          </a:xfrm>
          <a:prstGeom prst="rect">
            <a:avLst/>
          </a:prstGeom>
        </p:spPr>
      </p:pic>
      <p:pic>
        <p:nvPicPr>
          <p:cNvPr id="5" name="Picture 4">
            <a:extLst>
              <a:ext uri="{FF2B5EF4-FFF2-40B4-BE49-F238E27FC236}">
                <a16:creationId xmlns:a16="http://schemas.microsoft.com/office/drawing/2014/main" id="{225DD2ED-02D8-3928-B5EC-4B8244560CE0}"/>
              </a:ext>
            </a:extLst>
          </p:cNvPr>
          <p:cNvPicPr>
            <a:picLocks noChangeAspect="1"/>
          </p:cNvPicPr>
          <p:nvPr/>
        </p:nvPicPr>
        <p:blipFill>
          <a:blip r:embed="rId3"/>
          <a:stretch>
            <a:fillRect/>
          </a:stretch>
        </p:blipFill>
        <p:spPr>
          <a:xfrm>
            <a:off x="0" y="5254171"/>
            <a:ext cx="4934702" cy="4827035"/>
          </a:xfrm>
          <a:prstGeom prst="rect">
            <a:avLst/>
          </a:prstGeom>
        </p:spPr>
      </p:pic>
    </p:spTree>
    <p:extLst>
      <p:ext uri="{BB962C8B-B14F-4D97-AF65-F5344CB8AC3E}">
        <p14:creationId xmlns:p14="http://schemas.microsoft.com/office/powerpoint/2010/main" val="2189335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8F9D-2061-EE17-47AB-072C2F3A3C0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FAD240A-2E66-01C1-E100-B7DD4BDC3A8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66E55C1-CD5E-81C1-D2FA-F06CE7EA3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7A2930-7667-43D2-8B42-8AF6C3389138}"/>
              </a:ext>
            </a:extLst>
          </p:cNvPr>
          <p:cNvSpPr/>
          <p:nvPr/>
        </p:nvSpPr>
        <p:spPr>
          <a:xfrm>
            <a:off x="5157990" y="665949"/>
            <a:ext cx="7180171" cy="1200329"/>
          </a:xfrm>
          <a:prstGeom prst="rect">
            <a:avLst/>
          </a:prstGeom>
          <a:noFill/>
        </p:spPr>
        <p:txBody>
          <a:bodyPr wrap="none" lIns="91440" tIns="45720" rIns="91440" bIns="45720" numCol="1">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GOLD</a:t>
            </a:r>
            <a:r>
              <a:rPr kumimoji="0" lang="en-US" sz="7200" b="1" i="0" u="none" strike="noStrike" kern="1200" cap="none" spc="0" normalizeH="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MINING </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7" y="2177596"/>
            <a:ext cx="1622629" cy="1340147"/>
          </a:xfrm>
          <a:prstGeom prst="rect">
            <a:avLst/>
          </a:prstGeom>
        </p:spPr>
      </p:pic>
      <p:sp>
        <p:nvSpPr>
          <p:cNvPr id="8" name="Rectangle: Rounded Corners 7">
            <a:extLst>
              <a:ext uri="{FF2B5EF4-FFF2-40B4-BE49-F238E27FC236}">
                <a16:creationId xmlns:a16="http://schemas.microsoft.com/office/drawing/2014/main" id="{26896933-0863-49DD-AE4F-E4D561189425}"/>
              </a:ext>
            </a:extLst>
          </p:cNvPr>
          <p:cNvSpPr/>
          <p:nvPr/>
        </p:nvSpPr>
        <p:spPr>
          <a:xfrm>
            <a:off x="6616454" y="3578695"/>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B8F0FD2-8304-4804-86AC-C33ED279E2D1}"/>
              </a:ext>
            </a:extLst>
          </p:cNvPr>
          <p:cNvSpPr/>
          <p:nvPr/>
        </p:nvSpPr>
        <p:spPr>
          <a:xfrm>
            <a:off x="7247173" y="3604027"/>
            <a:ext cx="141525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cmpd="sng">
                  <a:noFill/>
                  <a:prstDash val="solid"/>
                </a:ln>
                <a:solidFill>
                  <a:srgbClr val="00B0F0"/>
                </a:solidFill>
                <a:effectLst/>
                <a:uLnTx/>
                <a:uFillTx/>
                <a:latin typeface="Calibri" panose="020F0502020204030204"/>
                <a:ea typeface="+mn-ea"/>
                <a:cs typeface="+mn-cs"/>
              </a:rPr>
              <a:t>PLAY</a:t>
            </a:r>
          </a:p>
        </p:txBody>
      </p:sp>
      <p:pic>
        <p:nvPicPr>
          <p:cNvPr id="7" name="Crystal">
            <a:hlinkClick r:id="" action="ppaction://media"/>
            <a:extLst>
              <a:ext uri="{FF2B5EF4-FFF2-40B4-BE49-F238E27FC236}">
                <a16:creationId xmlns:a16="http://schemas.microsoft.com/office/drawing/2014/main" id="{F47EFB41-5B37-1B82-8873-BF14EC99ED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8538" y="290782"/>
            <a:ext cx="609600" cy="609600"/>
          </a:xfrm>
          <a:prstGeom prst="rect">
            <a:avLst/>
          </a:prstGeom>
        </p:spPr>
      </p:pic>
      <p:pic>
        <p:nvPicPr>
          <p:cNvPr id="43" name="Picture 42">
            <a:hlinkClick r:id="" action="ppaction://noaction"/>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pic>
        <p:nvPicPr>
          <p:cNvPr id="17" name="Picture 16">
            <a:extLst>
              <a:ext uri="{FF2B5EF4-FFF2-40B4-BE49-F238E27FC236}">
                <a16:creationId xmlns:a16="http://schemas.microsoft.com/office/drawing/2014/main" id="{DAFC6E60-C2C1-1E60-528C-82410728E6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3653" y="3133618"/>
            <a:ext cx="2934337" cy="3122280"/>
          </a:xfrm>
          <a:prstGeom prst="rect">
            <a:avLst/>
          </a:prstGeom>
        </p:spPr>
      </p:pic>
      <p:pic>
        <p:nvPicPr>
          <p:cNvPr id="23" name="Picture 22">
            <a:extLst>
              <a:ext uri="{FF2B5EF4-FFF2-40B4-BE49-F238E27FC236}">
                <a16:creationId xmlns:a16="http://schemas.microsoft.com/office/drawing/2014/main" id="{DD4377FC-45FD-D1FC-9F34-913C142458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0629" y="581963"/>
            <a:ext cx="3430147" cy="2842836"/>
          </a:xfrm>
          <a:prstGeom prst="rect">
            <a:avLst/>
          </a:prstGeom>
        </p:spPr>
      </p:pic>
      <p:sp>
        <p:nvSpPr>
          <p:cNvPr id="10" name="Rectangle: Rounded Corners 9">
            <a:extLst>
              <a:ext uri="{FF2B5EF4-FFF2-40B4-BE49-F238E27FC236}">
                <a16:creationId xmlns:a16="http://schemas.microsoft.com/office/drawing/2014/main" id="{8B4E4602-DA1A-6ED5-361B-E0915114A4A3}"/>
              </a:ext>
            </a:extLst>
          </p:cNvPr>
          <p:cNvSpPr/>
          <p:nvPr/>
        </p:nvSpPr>
        <p:spPr>
          <a:xfrm>
            <a:off x="2962009" y="2257356"/>
            <a:ext cx="349322" cy="10867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2B16822-D079-1DD1-2463-429915870E87}"/>
              </a:ext>
            </a:extLst>
          </p:cNvPr>
          <p:cNvSpPr/>
          <p:nvPr/>
        </p:nvSpPr>
        <p:spPr>
          <a:xfrm>
            <a:off x="4022118" y="2257356"/>
            <a:ext cx="349322" cy="10867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61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1" presetClass="emph" presetSubtype="2" repeatCount="indefinite" fill="hold" nodeType="withEffect">
                                  <p:stCondLst>
                                    <p:cond delay="0"/>
                                  </p:stCondLst>
                                  <p:childTnLst>
                                    <p:animClr clrSpc="rgb" dir="cw">
                                      <p:cBhvr>
                                        <p:cTn id="9" dur="500" fill="hold"/>
                                        <p:tgtEl>
                                          <p:spTgt spid="8"/>
                                        </p:tgtEl>
                                        <p:attrNameLst>
                                          <p:attrName>fillcolor</p:attrName>
                                        </p:attrNameLst>
                                      </p:cBhvr>
                                      <p:to>
                                        <a:srgbClr val="7030A0"/>
                                      </p:to>
                                    </p:animClr>
                                    <p:set>
                                      <p:cBhvr>
                                        <p:cTn id="10" dur="500" fill="hold"/>
                                        <p:tgtEl>
                                          <p:spTgt spid="8"/>
                                        </p:tgtEl>
                                        <p:attrNameLst>
                                          <p:attrName>fill.type</p:attrName>
                                        </p:attrNameLst>
                                      </p:cBhvr>
                                      <p:to>
                                        <p:strVal val="solid"/>
                                      </p:to>
                                    </p:set>
                                    <p:set>
                                      <p:cBhvr>
                                        <p:cTn id="11" dur="500" fill="hold"/>
                                        <p:tgtEl>
                                          <p:spTgt spid="8"/>
                                        </p:tgtEl>
                                        <p:attrNameLst>
                                          <p:attrName>fill.on</p:attrName>
                                        </p:attrNameLst>
                                      </p:cBhvr>
                                      <p:to>
                                        <p:strVal val="true"/>
                                      </p:to>
                                    </p:set>
                                  </p:childTnLst>
                                </p:cTn>
                              </p:par>
                              <p:par>
                                <p:cTn id="12" presetID="1" presetClass="mediacall" presetSubtype="0" fill="hold" nodeType="withEffect">
                                  <p:stCondLst>
                                    <p:cond delay="0"/>
                                  </p:stCondLst>
                                  <p:childTnLst>
                                    <p:cmd type="call" cmd="playFrom(0.0)">
                                      <p:cBhvr>
                                        <p:cTn id="13" dur="2239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4"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hlinkClick r:id="rId11"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a:hlinkClick r:id="rId12"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a:hlinkClick r:id="rId13"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hlinkClick r:id="rId14"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a:hlinkClick r:id="rId12"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hlinkClick r:id="rId16"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5976775" y="1383727"/>
            <a:ext cx="3763946"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743701" flipV="1">
            <a:off x="9429465" y="3401415"/>
            <a:ext cx="742218" cy="611642"/>
          </a:xfrm>
          <a:prstGeom prst="rect">
            <a:avLst/>
          </a:prstGeom>
        </p:spPr>
      </p:pic>
      <p:sp>
        <p:nvSpPr>
          <p:cNvPr id="100" name="TextBox 99">
            <a:hlinkClick r:id="" action="ppaction://noaction"/>
            <a:extLst>
              <a:ext uri="{FF2B5EF4-FFF2-40B4-BE49-F238E27FC236}">
                <a16:creationId xmlns:a16="http://schemas.microsoft.com/office/drawing/2014/main" id="{D1DF82DC-BEFB-41A7-AD35-7C5CE4B44277}"/>
              </a:ext>
            </a:extLst>
          </p:cNvPr>
          <p:cNvSpPr txBox="1"/>
          <p:nvPr/>
        </p:nvSpPr>
        <p:spPr>
          <a:xfrm>
            <a:off x="9263085" y="2665905"/>
            <a:ext cx="11240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a:hlinkClick r:id="" action="ppaction://noaction"/>
            <a:extLst>
              <a:ext uri="{FF2B5EF4-FFF2-40B4-BE49-F238E27FC236}">
                <a16:creationId xmlns:a16="http://schemas.microsoft.com/office/drawing/2014/main" id="{ADC9E897-BB91-4930-971E-D7E84BF4E7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a:hlinkClick r:id="rId20"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sp>
        <p:nvSpPr>
          <p:cNvPr id="2" name="Rectangle 1">
            <a:extLst>
              <a:ext uri="{FF2B5EF4-FFF2-40B4-BE49-F238E27FC236}">
                <a16:creationId xmlns:a16="http://schemas.microsoft.com/office/drawing/2014/main" id="{48AE8D3A-5B2C-4CBA-1E48-28658339C745}"/>
              </a:ext>
            </a:extLst>
          </p:cNvPr>
          <p:cNvSpPr/>
          <p:nvPr/>
        </p:nvSpPr>
        <p:spPr>
          <a:xfrm>
            <a:off x="7168572" y="1809466"/>
            <a:ext cx="5023428" cy="268642"/>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11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2999"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999"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8999"/>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2999"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2999"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8999"/>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2999"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2999"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8999"/>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2999"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2999"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8999"/>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2999"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2999"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8999"/>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AA1C-663D-62D0-A453-B406BB2ECA6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93EC8AB-DEFE-A6DD-0817-246DFDC46B7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A89B7A5-622E-E44C-C9A1-ADE6C9E91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hlinkClick r:id="rId3" action="ppaction://hlinksldjump"/>
            <a:extLst>
              <a:ext uri="{FF2B5EF4-FFF2-40B4-BE49-F238E27FC236}">
                <a16:creationId xmlns:a16="http://schemas.microsoft.com/office/drawing/2014/main" id="{6DF90E1C-CD74-D29A-AB06-4EC2FBE38A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8" name="Rectangle 7"/>
          <p:cNvSpPr/>
          <p:nvPr/>
        </p:nvSpPr>
        <p:spPr>
          <a:xfrm>
            <a:off x="3012706" y="649615"/>
            <a:ext cx="8816741" cy="294060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They ________ several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high-rise buildings opposite Nam’s house.</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FC264D24-E0FC-0025-B437-1D819BF8FA61}"/>
              </a:ext>
            </a:extLst>
          </p:cNvPr>
          <p:cNvSpPr txBox="1"/>
          <p:nvPr/>
        </p:nvSpPr>
        <p:spPr>
          <a:xfrm>
            <a:off x="4948399" y="649615"/>
            <a:ext cx="30598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have built</a:t>
            </a:r>
          </a:p>
        </p:txBody>
      </p:sp>
      <p:sp>
        <p:nvSpPr>
          <p:cNvPr id="7" name="Cloud 6">
            <a:hlinkClick r:id="rId3" action="ppaction://hlinksldjump"/>
            <a:extLst>
              <a:ext uri="{FF2B5EF4-FFF2-40B4-BE49-F238E27FC236}">
                <a16:creationId xmlns:a16="http://schemas.microsoft.com/office/drawing/2014/main" id="{C08C7F21-C9B9-74CA-176C-7D1D25327185}"/>
              </a:ext>
            </a:extLst>
          </p:cNvPr>
          <p:cNvSpPr/>
          <p:nvPr/>
        </p:nvSpPr>
        <p:spPr>
          <a:xfrm>
            <a:off x="10459982" y="613446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hlinkClick r:id="rId3" action="ppaction://hlinksldjump"/>
              </a:rPr>
              <a:t>BACK</a:t>
            </a:r>
            <a:endPar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Tree>
    <p:extLst>
      <p:ext uri="{BB962C8B-B14F-4D97-AF65-F5344CB8AC3E}">
        <p14:creationId xmlns:p14="http://schemas.microsoft.com/office/powerpoint/2010/main" val="29296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AA1C-663D-62D0-A453-B406BB2ECA6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93EC8AB-DEFE-A6DD-0817-246DFDC46B7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A89B7A5-622E-E44C-C9A1-ADE6C9E91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hlinkClick r:id="rId3" action="ppaction://hlinksldjump"/>
            <a:extLst>
              <a:ext uri="{FF2B5EF4-FFF2-40B4-BE49-F238E27FC236}">
                <a16:creationId xmlns:a16="http://schemas.microsoft.com/office/drawing/2014/main" id="{BDF0CD80-81E4-9ED1-0F96-9B7CB5AC54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8" name="Rectangle 7"/>
          <p:cNvSpPr/>
          <p:nvPr/>
        </p:nvSpPr>
        <p:spPr>
          <a:xfrm>
            <a:off x="1697262" y="649615"/>
            <a:ext cx="8829073"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The city where Nam lives is getting _______________.</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B9C7091F-B429-3E4F-D735-131E09EE1B5F}"/>
              </a:ext>
            </a:extLst>
          </p:cNvPr>
          <p:cNvSpPr txBox="1"/>
          <p:nvPr/>
        </p:nvSpPr>
        <p:spPr>
          <a:xfrm>
            <a:off x="4271704" y="1690322"/>
            <a:ext cx="540168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bigger and bigger</a:t>
            </a:r>
            <a:endPar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Cloud 8">
            <a:hlinkClick r:id="rId3" action="ppaction://hlinksldjump"/>
            <a:extLst>
              <a:ext uri="{FF2B5EF4-FFF2-40B4-BE49-F238E27FC236}">
                <a16:creationId xmlns:a16="http://schemas.microsoft.com/office/drawing/2014/main" id="{7AAD1CD2-3040-70E6-5473-03D4CA603577}"/>
              </a:ext>
            </a:extLst>
          </p:cNvPr>
          <p:cNvSpPr/>
          <p:nvPr/>
        </p:nvSpPr>
        <p:spPr>
          <a:xfrm>
            <a:off x="10459982" y="613446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Tree>
    <p:extLst>
      <p:ext uri="{BB962C8B-B14F-4D97-AF65-F5344CB8AC3E}">
        <p14:creationId xmlns:p14="http://schemas.microsoft.com/office/powerpoint/2010/main" val="35548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F258-66BA-84BC-88D8-951260DB93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10FD174-629F-FED5-3470-C59D0771EF3C}"/>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3EDB7C52-1578-DD71-D646-682255603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hlinkClick r:id="rId3" action="ppaction://hlinksldjump"/>
            <a:extLst>
              <a:ext uri="{FF2B5EF4-FFF2-40B4-BE49-F238E27FC236}">
                <a16:creationId xmlns:a16="http://schemas.microsoft.com/office/drawing/2014/main" id="{3C556079-2428-3579-4270-4596D6AA1E7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8" name="Rectangle 7"/>
          <p:cNvSpPr/>
          <p:nvPr/>
        </p:nvSpPr>
        <p:spPr>
          <a:xfrm>
            <a:off x="1697262" y="649615"/>
            <a:ext cx="8829073"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3. </a:t>
            </a: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_____________ Mark has been on an electric bus</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D44F20EE-09A0-CEE3-668F-4B8AC77CBD2F}"/>
              </a:ext>
            </a:extLst>
          </p:cNvPr>
          <p:cNvSpPr txBox="1"/>
          <p:nvPr/>
        </p:nvSpPr>
        <p:spPr>
          <a:xfrm>
            <a:off x="2002108" y="831935"/>
            <a:ext cx="497620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It’s the first time </a:t>
            </a:r>
          </a:p>
        </p:txBody>
      </p:sp>
      <p:sp>
        <p:nvSpPr>
          <p:cNvPr id="7" name="Cloud 6">
            <a:hlinkClick r:id="rId6" action="ppaction://hlinksldjump"/>
            <a:extLst>
              <a:ext uri="{FF2B5EF4-FFF2-40B4-BE49-F238E27FC236}">
                <a16:creationId xmlns:a16="http://schemas.microsoft.com/office/drawing/2014/main" id="{95A88B04-9C39-BA7C-27B6-5C4C166CA3EB}"/>
              </a:ext>
            </a:extLst>
          </p:cNvPr>
          <p:cNvSpPr/>
          <p:nvPr/>
        </p:nvSpPr>
        <p:spPr>
          <a:xfrm>
            <a:off x="10459982" y="613446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hlinkClick r:id="rId3" action="ppaction://hlinksldjump"/>
              </a:rPr>
              <a:t>BACK</a:t>
            </a:r>
            <a:endPar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Tree>
    <p:extLst>
      <p:ext uri="{BB962C8B-B14F-4D97-AF65-F5344CB8AC3E}">
        <p14:creationId xmlns:p14="http://schemas.microsoft.com/office/powerpoint/2010/main" val="403829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E626A-9CAC-F271-49D1-B37C655E385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90E0D32-F047-D763-8B7D-EF988EF59D6B}"/>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21851A90-4860-5182-816D-86C5216E1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hlinkClick r:id="rId3" action="ppaction://hlinksldjump"/>
            <a:extLst>
              <a:ext uri="{FF2B5EF4-FFF2-40B4-BE49-F238E27FC236}">
                <a16:creationId xmlns:a16="http://schemas.microsoft.com/office/drawing/2014/main" id="{03232A44-5EF3-D569-8495-BCC33A1059C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8" name="Rectangle 7"/>
          <p:cNvSpPr/>
          <p:nvPr/>
        </p:nvSpPr>
        <p:spPr>
          <a:xfrm>
            <a:off x="2476908" y="447484"/>
            <a:ext cx="8829073" cy="3315993"/>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4. </a:t>
            </a: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_______ crowded the area becomes, ________ traffic jams get.</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8C8A7CF7-0980-E285-ABF1-7F71DB70A22D}"/>
              </a:ext>
            </a:extLst>
          </p:cNvPr>
          <p:cNvSpPr txBox="1"/>
          <p:nvPr/>
        </p:nvSpPr>
        <p:spPr>
          <a:xfrm>
            <a:off x="2972187" y="1041460"/>
            <a:ext cx="24853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The more</a:t>
            </a:r>
          </a:p>
        </p:txBody>
      </p:sp>
      <p:sp>
        <p:nvSpPr>
          <p:cNvPr id="7" name="TextBox 6">
            <a:extLst>
              <a:ext uri="{FF2B5EF4-FFF2-40B4-BE49-F238E27FC236}">
                <a16:creationId xmlns:a16="http://schemas.microsoft.com/office/drawing/2014/main" id="{57803FC6-D473-003E-ACA2-D859B0144A5C}"/>
              </a:ext>
            </a:extLst>
          </p:cNvPr>
          <p:cNvSpPr txBox="1"/>
          <p:nvPr/>
        </p:nvSpPr>
        <p:spPr>
          <a:xfrm>
            <a:off x="4715283" y="1720759"/>
            <a:ext cx="309105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the worse</a:t>
            </a:r>
          </a:p>
        </p:txBody>
      </p:sp>
      <p:sp>
        <p:nvSpPr>
          <p:cNvPr id="9" name="Cloud 8">
            <a:hlinkClick r:id="rId3" action="ppaction://hlinksldjump"/>
            <a:extLst>
              <a:ext uri="{FF2B5EF4-FFF2-40B4-BE49-F238E27FC236}">
                <a16:creationId xmlns:a16="http://schemas.microsoft.com/office/drawing/2014/main" id="{7468252A-C813-4425-41A9-E1B6E2D64A96}"/>
              </a:ext>
            </a:extLst>
          </p:cNvPr>
          <p:cNvSpPr/>
          <p:nvPr/>
        </p:nvSpPr>
        <p:spPr>
          <a:xfrm>
            <a:off x="10459982" y="613446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hlinkClick r:id="rId3" action="ppaction://hlinksldjump"/>
              </a:rPr>
              <a:t>BACK</a:t>
            </a:r>
            <a:endPar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Tree>
    <p:extLst>
      <p:ext uri="{BB962C8B-B14F-4D97-AF65-F5344CB8AC3E}">
        <p14:creationId xmlns:p14="http://schemas.microsoft.com/office/powerpoint/2010/main" val="1555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9DE48C-2899-CEE3-FDA5-D488DF413D14}"/>
              </a:ext>
            </a:extLst>
          </p:cNvPr>
          <p:cNvSpPr txBox="1"/>
          <p:nvPr/>
        </p:nvSpPr>
        <p:spPr>
          <a:xfrm>
            <a:off x="6869151" y="2247244"/>
            <a:ext cx="4923705" cy="1815882"/>
          </a:xfrm>
          <a:prstGeom prst="rect">
            <a:avLst/>
          </a:prstGeom>
          <a:noFill/>
        </p:spPr>
        <p:txBody>
          <a:bodyPr wrap="square">
            <a:spAutoFit/>
          </a:bodyPr>
          <a:lstStyle/>
          <a:p>
            <a:pPr marL="514350" indent="-514350">
              <a:buAutoNum type="arabicPeriod"/>
            </a:pPr>
            <a:r>
              <a:rPr lang="en-US" sz="2800" dirty="0"/>
              <a:t>They ________ several </a:t>
            </a:r>
          </a:p>
          <a:p>
            <a:r>
              <a:rPr lang="en-US" sz="2800" dirty="0"/>
              <a:t>high-rise buildings opposite Nam’s house. </a:t>
            </a:r>
            <a:br>
              <a:rPr lang="en-US" sz="2800" dirty="0"/>
            </a:br>
            <a:endParaRPr lang="en-US" sz="2800" dirty="0"/>
          </a:p>
        </p:txBody>
      </p:sp>
      <p:sp>
        <p:nvSpPr>
          <p:cNvPr id="7" name="TextBox 6">
            <a:extLst>
              <a:ext uri="{FF2B5EF4-FFF2-40B4-BE49-F238E27FC236}">
                <a16:creationId xmlns:a16="http://schemas.microsoft.com/office/drawing/2014/main" id="{B9156167-B1FF-8171-D050-9BFC03FFBF56}"/>
              </a:ext>
            </a:extLst>
          </p:cNvPr>
          <p:cNvSpPr txBox="1"/>
          <p:nvPr/>
        </p:nvSpPr>
        <p:spPr>
          <a:xfrm>
            <a:off x="6953188" y="4096630"/>
            <a:ext cx="4678936" cy="1384995"/>
          </a:xfrm>
          <a:prstGeom prst="rect">
            <a:avLst/>
          </a:prstGeom>
          <a:noFill/>
        </p:spPr>
        <p:txBody>
          <a:bodyPr wrap="square">
            <a:spAutoFit/>
          </a:bodyPr>
          <a:lstStyle/>
          <a:p>
            <a:r>
              <a:rPr lang="en-US" sz="2800" b="1" dirty="0"/>
              <a:t>2. </a:t>
            </a:r>
            <a:r>
              <a:rPr lang="en-US" sz="2800" dirty="0"/>
              <a:t>The city where Nam lives is getting ________________  . </a:t>
            </a:r>
            <a:br>
              <a:rPr lang="en-US" sz="2800" dirty="0"/>
            </a:br>
            <a:endParaRPr lang="en-US" sz="2800" dirty="0"/>
          </a:p>
        </p:txBody>
      </p:sp>
      <p:sp>
        <p:nvSpPr>
          <p:cNvPr id="12" name="Rounded Rectangle 11"/>
          <p:cNvSpPr/>
          <p:nvPr/>
        </p:nvSpPr>
        <p:spPr>
          <a:xfrm>
            <a:off x="839179" y="1307546"/>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869351" y="121189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21530" y="1297239"/>
            <a:ext cx="1012655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Complete the sentences using words and a phrase from 1.</a:t>
            </a:r>
          </a:p>
        </p:txBody>
      </p:sp>
      <p:sp>
        <p:nvSpPr>
          <p:cNvPr id="16" name="TextBox 15">
            <a:extLst>
              <a:ext uri="{FF2B5EF4-FFF2-40B4-BE49-F238E27FC236}">
                <a16:creationId xmlns:a16="http://schemas.microsoft.com/office/drawing/2014/main" id="{37818358-85CB-4CEE-BA69-C196B3497051}"/>
              </a:ext>
            </a:extLst>
          </p:cNvPr>
          <p:cNvSpPr txBox="1"/>
          <p:nvPr/>
        </p:nvSpPr>
        <p:spPr>
          <a:xfrm>
            <a:off x="8134364" y="2247244"/>
            <a:ext cx="1922169" cy="523220"/>
          </a:xfrm>
          <a:prstGeom prst="rect">
            <a:avLst/>
          </a:prstGeom>
          <a:noFill/>
        </p:spPr>
        <p:txBody>
          <a:bodyPr wrap="square" rtlCol="0">
            <a:spAutoFit/>
          </a:bodyPr>
          <a:lstStyle/>
          <a:p>
            <a:r>
              <a:rPr lang="en-US" sz="2800" b="1" dirty="0">
                <a:solidFill>
                  <a:srgbClr val="C00000"/>
                </a:solidFill>
              </a:rPr>
              <a:t>have built</a:t>
            </a:r>
          </a:p>
        </p:txBody>
      </p:sp>
      <p:sp>
        <p:nvSpPr>
          <p:cNvPr id="18" name="TextBox 17">
            <a:extLst>
              <a:ext uri="{FF2B5EF4-FFF2-40B4-BE49-F238E27FC236}">
                <a16:creationId xmlns:a16="http://schemas.microsoft.com/office/drawing/2014/main" id="{E906BD06-1D34-499B-B09E-A9B717950D43}"/>
              </a:ext>
            </a:extLst>
          </p:cNvPr>
          <p:cNvSpPr txBox="1"/>
          <p:nvPr/>
        </p:nvSpPr>
        <p:spPr>
          <a:xfrm>
            <a:off x="7698749" y="4534798"/>
            <a:ext cx="3648591" cy="461665"/>
          </a:xfrm>
          <a:prstGeom prst="rect">
            <a:avLst/>
          </a:prstGeom>
          <a:noFill/>
        </p:spPr>
        <p:txBody>
          <a:bodyPr wrap="square" rtlCol="0">
            <a:spAutoFit/>
          </a:bodyPr>
          <a:lstStyle/>
          <a:p>
            <a:pPr algn="ctr"/>
            <a:r>
              <a:rPr lang="vi-VN" sz="2400" b="1" dirty="0">
                <a:solidFill>
                  <a:srgbClr val="C00000"/>
                </a:solidFill>
              </a:rPr>
              <a:t>bigger and bigger</a:t>
            </a:r>
            <a:endParaRPr lang="en-US" sz="2400" b="1" dirty="0">
              <a:solidFill>
                <a:srgbClr val="C00000"/>
              </a:solidFill>
            </a:endParaRPr>
          </a:p>
        </p:txBody>
      </p:sp>
      <p:sp>
        <p:nvSpPr>
          <p:cNvPr id="2" name="AutoShape 8" descr="One on One Meeting Best Practices | Blogs | BrainGu">
            <a:extLst>
              <a:ext uri="{FF2B5EF4-FFF2-40B4-BE49-F238E27FC236}">
                <a16:creationId xmlns:a16="http://schemas.microsoft.com/office/drawing/2014/main" id="{0D66608F-11F7-4E27-6AD5-7278C3EFC4F3}"/>
              </a:ext>
            </a:extLst>
          </p:cNvPr>
          <p:cNvSpPr>
            <a:spLocks noChangeAspect="1" noChangeArrowheads="1"/>
          </p:cNvSpPr>
          <p:nvPr/>
        </p:nvSpPr>
        <p:spPr bwMode="auto">
          <a:xfrm>
            <a:off x="6157143" y="26989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One on One Meeting Best Practices | Blogs | BrainGu">
            <a:extLst>
              <a:ext uri="{FF2B5EF4-FFF2-40B4-BE49-F238E27FC236}">
                <a16:creationId xmlns:a16="http://schemas.microsoft.com/office/drawing/2014/main" id="{A0C94947-2229-989D-341D-355BBFAF16F1}"/>
              </a:ext>
            </a:extLst>
          </p:cNvPr>
          <p:cNvSpPr>
            <a:spLocks noChangeAspect="1" noChangeArrowheads="1"/>
          </p:cNvSpPr>
          <p:nvPr/>
        </p:nvSpPr>
        <p:spPr bwMode="auto">
          <a:xfrm>
            <a:off x="6309543" y="28513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11219397-687A-0B9F-18E7-35E6CAEB8F4D}"/>
              </a:ext>
            </a:extLst>
          </p:cNvPr>
          <p:cNvSpPr txBox="1"/>
          <p:nvPr/>
        </p:nvSpPr>
        <p:spPr>
          <a:xfrm>
            <a:off x="581274" y="2103643"/>
            <a:ext cx="6371914" cy="1815882"/>
          </a:xfrm>
          <a:prstGeom prst="rect">
            <a:avLst/>
          </a:prstGeom>
          <a:noFill/>
        </p:spPr>
        <p:txBody>
          <a:bodyPr wrap="square" rtlCol="0">
            <a:spAutoFit/>
          </a:bodyPr>
          <a:lstStyle/>
          <a:p>
            <a:r>
              <a:rPr lang="en-US" sz="2800" b="1" i="1" dirty="0"/>
              <a:t>Nam: </a:t>
            </a:r>
            <a:r>
              <a:rPr lang="en-US" sz="2800" dirty="0"/>
              <a:t>Exactly, Mark. But now they           have built several high-rise buildings. </a:t>
            </a:r>
          </a:p>
          <a:p>
            <a:r>
              <a:rPr lang="en-US" sz="2800" dirty="0"/>
              <a:t>The city is getting bigger and bigger. </a:t>
            </a:r>
            <a:br>
              <a:rPr lang="en-US" sz="2800" dirty="0"/>
            </a:br>
            <a:endParaRPr lang="en-US" sz="2800" b="0" u="none" strike="noStrike" baseline="0" dirty="0">
              <a:solidFill>
                <a:srgbClr val="282426"/>
              </a:solidFill>
              <a:latin typeface="Calibri (Body)"/>
              <a:cs typeface="Arial" panose="020B0604020202020204" pitchFamily="34" charset="0"/>
            </a:endParaRPr>
          </a:p>
        </p:txBody>
      </p:sp>
      <p:cxnSp>
        <p:nvCxnSpPr>
          <p:cNvPr id="10" name="Straight Connector 9">
            <a:extLst>
              <a:ext uri="{FF2B5EF4-FFF2-40B4-BE49-F238E27FC236}">
                <a16:creationId xmlns:a16="http://schemas.microsoft.com/office/drawing/2014/main" id="{7C6737BD-E5AF-A0F4-03CE-BA8AA34E1C4B}"/>
              </a:ext>
            </a:extLst>
          </p:cNvPr>
          <p:cNvCxnSpPr>
            <a:cxnSpLocks/>
          </p:cNvCxnSpPr>
          <p:nvPr/>
        </p:nvCxnSpPr>
        <p:spPr>
          <a:xfrm>
            <a:off x="694332" y="2955969"/>
            <a:ext cx="138762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C4B306-4CC9-AF85-2A11-468945E82EEF}"/>
              </a:ext>
            </a:extLst>
          </p:cNvPr>
          <p:cNvCxnSpPr>
            <a:cxnSpLocks/>
          </p:cNvCxnSpPr>
          <p:nvPr/>
        </p:nvCxnSpPr>
        <p:spPr>
          <a:xfrm>
            <a:off x="3257294" y="3429000"/>
            <a:ext cx="25534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9" name="Picture 8">
            <a:extLst>
              <a:ext uri="{FF2B5EF4-FFF2-40B4-BE49-F238E27FC236}">
                <a16:creationId xmlns:a16="http://schemas.microsoft.com/office/drawing/2014/main" id="{9EF2E9E3-C7CE-81CD-5FDC-6B7E6D41DD67}"/>
              </a:ext>
            </a:extLst>
          </p:cNvPr>
          <p:cNvPicPr>
            <a:picLocks noChangeAspect="1"/>
          </p:cNvPicPr>
          <p:nvPr/>
        </p:nvPicPr>
        <p:blipFill>
          <a:blip r:embed="rId2"/>
          <a:stretch>
            <a:fillRect/>
          </a:stretch>
        </p:blipFill>
        <p:spPr>
          <a:xfrm rot="10800000">
            <a:off x="7341419" y="5355771"/>
            <a:ext cx="3429051" cy="1502229"/>
          </a:xfrm>
          <a:prstGeom prst="rect">
            <a:avLst/>
          </a:prstGeom>
        </p:spPr>
      </p:pic>
      <p:pic>
        <p:nvPicPr>
          <p:cNvPr id="11" name="Picture 10">
            <a:extLst>
              <a:ext uri="{FF2B5EF4-FFF2-40B4-BE49-F238E27FC236}">
                <a16:creationId xmlns:a16="http://schemas.microsoft.com/office/drawing/2014/main" id="{92B772A5-CE83-3D9B-DDB1-2A710E322E1E}"/>
              </a:ext>
            </a:extLst>
          </p:cNvPr>
          <p:cNvPicPr>
            <a:picLocks noChangeAspect="1"/>
          </p:cNvPicPr>
          <p:nvPr/>
        </p:nvPicPr>
        <p:blipFill>
          <a:blip r:embed="rId3"/>
          <a:stretch>
            <a:fillRect/>
          </a:stretch>
        </p:blipFill>
        <p:spPr>
          <a:xfrm>
            <a:off x="740195" y="4055868"/>
            <a:ext cx="4934702" cy="4827035"/>
          </a:xfrm>
          <a:prstGeom prst="rect">
            <a:avLst/>
          </a:prstGeom>
        </p:spPr>
      </p:pic>
    </p:spTree>
    <p:extLst>
      <p:ext uri="{BB962C8B-B14F-4D97-AF65-F5344CB8AC3E}">
        <p14:creationId xmlns:p14="http://schemas.microsoft.com/office/powerpoint/2010/main" val="42889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D3511A-F1D7-9C9D-A9F4-E6A2BE2CFFED}"/>
              </a:ext>
            </a:extLst>
          </p:cNvPr>
          <p:cNvSpPr txBox="1"/>
          <p:nvPr/>
        </p:nvSpPr>
        <p:spPr>
          <a:xfrm>
            <a:off x="702222" y="2221057"/>
            <a:ext cx="5570632" cy="4524315"/>
          </a:xfrm>
          <a:prstGeom prst="rect">
            <a:avLst/>
          </a:prstGeom>
          <a:noFill/>
        </p:spPr>
        <p:txBody>
          <a:bodyPr wrap="square" rtlCol="0">
            <a:spAutoFit/>
          </a:bodyPr>
          <a:lstStyle/>
          <a:p>
            <a:r>
              <a:rPr lang="en-US" sz="2400" b="1" i="1" dirty="0"/>
              <a:t>Mark: </a:t>
            </a:r>
            <a:r>
              <a:rPr lang="en-US" sz="2400" dirty="0"/>
              <a:t>Sure, Nam … Wow! The bus is so quiet and comfortable! It’s the first time I’ve been on an electric bus. Getting around is probably becoming more and more convenient for local residents. </a:t>
            </a:r>
          </a:p>
          <a:p>
            <a:br>
              <a:rPr lang="en-US" sz="2400" dirty="0"/>
            </a:br>
            <a:r>
              <a:rPr lang="en-US" sz="2400" b="1" i="1" dirty="0"/>
              <a:t>Nam: </a:t>
            </a:r>
            <a:r>
              <a:rPr lang="en-US" sz="2400" dirty="0"/>
              <a:t>Not really. The more crowded the</a:t>
            </a:r>
            <a:br>
              <a:rPr lang="en-US" sz="2400" dirty="0"/>
            </a:br>
            <a:r>
              <a:rPr lang="en-US" sz="2400" dirty="0"/>
              <a:t>area becomes, the worse traffic jams</a:t>
            </a:r>
            <a:br>
              <a:rPr lang="en-US" sz="2400" dirty="0"/>
            </a:br>
            <a:r>
              <a:rPr lang="en-US" sz="2400" dirty="0"/>
              <a:t>get, especially during rush hour. The</a:t>
            </a:r>
            <a:br>
              <a:rPr lang="en-US" sz="2400" dirty="0"/>
            </a:br>
            <a:r>
              <a:rPr lang="en-US" sz="2400" dirty="0"/>
              <a:t>cost of living is also going up. These</a:t>
            </a:r>
            <a:br>
              <a:rPr lang="en-US" sz="2400" dirty="0"/>
            </a:br>
            <a:r>
              <a:rPr lang="en-US" sz="2400" dirty="0"/>
              <a:t>are the changes that I don’t like. </a:t>
            </a:r>
            <a:br>
              <a:rPr lang="en-US" sz="2400" dirty="0"/>
            </a:br>
            <a:endParaRPr lang="en-US" sz="2400" b="0" u="none" strike="noStrike" baseline="0" dirty="0">
              <a:solidFill>
                <a:srgbClr val="282426"/>
              </a:solidFill>
              <a:latin typeface="Calibri (Body)"/>
              <a:cs typeface="Arial" panose="020B0604020202020204" pitchFamily="34" charset="0"/>
            </a:endParaRPr>
          </a:p>
        </p:txBody>
      </p:sp>
      <p:sp>
        <p:nvSpPr>
          <p:cNvPr id="6" name="TextBox 5">
            <a:extLst>
              <a:ext uri="{FF2B5EF4-FFF2-40B4-BE49-F238E27FC236}">
                <a16:creationId xmlns:a16="http://schemas.microsoft.com/office/drawing/2014/main" id="{F19DE48C-2899-CEE3-FDA5-D488DF413D14}"/>
              </a:ext>
            </a:extLst>
          </p:cNvPr>
          <p:cNvSpPr txBox="1"/>
          <p:nvPr/>
        </p:nvSpPr>
        <p:spPr>
          <a:xfrm>
            <a:off x="6672155" y="2266553"/>
            <a:ext cx="4983249" cy="1384995"/>
          </a:xfrm>
          <a:prstGeom prst="rect">
            <a:avLst/>
          </a:prstGeom>
          <a:noFill/>
        </p:spPr>
        <p:txBody>
          <a:bodyPr wrap="square">
            <a:spAutoFit/>
          </a:bodyPr>
          <a:lstStyle/>
          <a:p>
            <a:r>
              <a:rPr lang="en-US" sz="2800" b="1" dirty="0"/>
              <a:t>3. </a:t>
            </a:r>
            <a:r>
              <a:rPr lang="en-US" sz="2800" dirty="0"/>
              <a:t>_______________Mark has been on an electric bus. </a:t>
            </a:r>
            <a:br>
              <a:rPr lang="en-US" sz="2800" dirty="0"/>
            </a:br>
            <a:endParaRPr lang="en-US" sz="2800" dirty="0"/>
          </a:p>
        </p:txBody>
      </p:sp>
      <p:sp>
        <p:nvSpPr>
          <p:cNvPr id="7" name="TextBox 6">
            <a:extLst>
              <a:ext uri="{FF2B5EF4-FFF2-40B4-BE49-F238E27FC236}">
                <a16:creationId xmlns:a16="http://schemas.microsoft.com/office/drawing/2014/main" id="{B9156167-B1FF-8171-D050-9BFC03FFBF56}"/>
              </a:ext>
            </a:extLst>
          </p:cNvPr>
          <p:cNvSpPr txBox="1"/>
          <p:nvPr/>
        </p:nvSpPr>
        <p:spPr>
          <a:xfrm>
            <a:off x="6672155" y="3518732"/>
            <a:ext cx="5451600" cy="1384995"/>
          </a:xfrm>
          <a:prstGeom prst="rect">
            <a:avLst/>
          </a:prstGeom>
          <a:noFill/>
        </p:spPr>
        <p:txBody>
          <a:bodyPr wrap="square">
            <a:spAutoFit/>
          </a:bodyPr>
          <a:lstStyle/>
          <a:p>
            <a:r>
              <a:rPr lang="en-US" sz="2800" b="1" dirty="0"/>
              <a:t>4. </a:t>
            </a:r>
            <a:r>
              <a:rPr lang="en-US" sz="2800" dirty="0"/>
              <a:t>________ crowded the area becomes, ________ traffic jams get. </a:t>
            </a:r>
            <a:br>
              <a:rPr lang="en-US" sz="2800" dirty="0"/>
            </a:br>
            <a:endParaRPr lang="en-US" sz="2800" dirty="0"/>
          </a:p>
        </p:txBody>
      </p:sp>
      <p:sp>
        <p:nvSpPr>
          <p:cNvPr id="12" name="Rounded Rectangle 11"/>
          <p:cNvSpPr/>
          <p:nvPr/>
        </p:nvSpPr>
        <p:spPr>
          <a:xfrm>
            <a:off x="672050" y="139419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702222" y="129854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254401" y="1383883"/>
            <a:ext cx="1012655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Complete the sentences using words and a phrase from 1.</a:t>
            </a:r>
          </a:p>
        </p:txBody>
      </p:sp>
      <p:sp>
        <p:nvSpPr>
          <p:cNvPr id="2" name="AutoShape 8" descr="One on One Meeting Best Practices | Blogs | BrainGu">
            <a:extLst>
              <a:ext uri="{FF2B5EF4-FFF2-40B4-BE49-F238E27FC236}">
                <a16:creationId xmlns:a16="http://schemas.microsoft.com/office/drawing/2014/main" id="{0D66608F-11F7-4E27-6AD5-7278C3EFC4F3}"/>
              </a:ext>
            </a:extLst>
          </p:cNvPr>
          <p:cNvSpPr>
            <a:spLocks noChangeAspect="1" noChangeArrowheads="1"/>
          </p:cNvSpPr>
          <p:nvPr/>
        </p:nvSpPr>
        <p:spPr bwMode="auto">
          <a:xfrm>
            <a:off x="6403403" y="37904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One on One Meeting Best Practices | Blogs | BrainGu">
            <a:extLst>
              <a:ext uri="{FF2B5EF4-FFF2-40B4-BE49-F238E27FC236}">
                <a16:creationId xmlns:a16="http://schemas.microsoft.com/office/drawing/2014/main" id="{A0C94947-2229-989D-341D-355BBFAF16F1}"/>
              </a:ext>
            </a:extLst>
          </p:cNvPr>
          <p:cNvSpPr>
            <a:spLocks noChangeAspect="1" noChangeArrowheads="1"/>
          </p:cNvSpPr>
          <p:nvPr/>
        </p:nvSpPr>
        <p:spPr bwMode="auto">
          <a:xfrm>
            <a:off x="12340909" y="572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1" name="Straight Connector 20">
            <a:extLst>
              <a:ext uri="{FF2B5EF4-FFF2-40B4-BE49-F238E27FC236}">
                <a16:creationId xmlns:a16="http://schemas.microsoft.com/office/drawing/2014/main" id="{D6C4B306-4CC9-AF85-2A11-468945E82EEF}"/>
              </a:ext>
            </a:extLst>
          </p:cNvPr>
          <p:cNvCxnSpPr>
            <a:cxnSpLocks/>
          </p:cNvCxnSpPr>
          <p:nvPr/>
        </p:nvCxnSpPr>
        <p:spPr>
          <a:xfrm>
            <a:off x="3668293" y="2959050"/>
            <a:ext cx="2089674" cy="90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3E7D2F-4ABF-6425-1D72-2158D336514B}"/>
              </a:ext>
            </a:extLst>
          </p:cNvPr>
          <p:cNvCxnSpPr>
            <a:cxnSpLocks/>
          </p:cNvCxnSpPr>
          <p:nvPr/>
        </p:nvCxnSpPr>
        <p:spPr>
          <a:xfrm>
            <a:off x="2808162" y="4800207"/>
            <a:ext cx="12146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EFA60BD-D4FF-7D8B-7B9D-6581ADB75AEB}"/>
              </a:ext>
            </a:extLst>
          </p:cNvPr>
          <p:cNvSpPr txBox="1"/>
          <p:nvPr/>
        </p:nvSpPr>
        <p:spPr>
          <a:xfrm>
            <a:off x="6882117" y="2246850"/>
            <a:ext cx="2995719" cy="523220"/>
          </a:xfrm>
          <a:prstGeom prst="rect">
            <a:avLst/>
          </a:prstGeom>
          <a:noFill/>
        </p:spPr>
        <p:txBody>
          <a:bodyPr wrap="square" rtlCol="0">
            <a:spAutoFit/>
          </a:bodyPr>
          <a:lstStyle/>
          <a:p>
            <a:pPr algn="ctr"/>
            <a:r>
              <a:rPr lang="en-US" sz="2800" b="1" dirty="0">
                <a:solidFill>
                  <a:srgbClr val="C00000"/>
                </a:solidFill>
              </a:rPr>
              <a:t>It’s the first time </a:t>
            </a:r>
          </a:p>
        </p:txBody>
      </p:sp>
      <p:sp>
        <p:nvSpPr>
          <p:cNvPr id="9" name="TextBox 8">
            <a:extLst>
              <a:ext uri="{FF2B5EF4-FFF2-40B4-BE49-F238E27FC236}">
                <a16:creationId xmlns:a16="http://schemas.microsoft.com/office/drawing/2014/main" id="{CC270C90-B065-7FD9-7EC3-405DE8407FAD}"/>
              </a:ext>
            </a:extLst>
          </p:cNvPr>
          <p:cNvSpPr txBox="1"/>
          <p:nvPr/>
        </p:nvSpPr>
        <p:spPr>
          <a:xfrm>
            <a:off x="6818853" y="3502464"/>
            <a:ext cx="1922169" cy="523220"/>
          </a:xfrm>
          <a:prstGeom prst="rect">
            <a:avLst/>
          </a:prstGeom>
          <a:noFill/>
        </p:spPr>
        <p:txBody>
          <a:bodyPr wrap="square" rtlCol="0">
            <a:spAutoFit/>
          </a:bodyPr>
          <a:lstStyle/>
          <a:p>
            <a:pPr algn="ctr"/>
            <a:r>
              <a:rPr lang="en-US" sz="2800" b="1" dirty="0">
                <a:solidFill>
                  <a:srgbClr val="C00000"/>
                </a:solidFill>
              </a:rPr>
              <a:t>The more</a:t>
            </a:r>
          </a:p>
        </p:txBody>
      </p:sp>
      <p:sp>
        <p:nvSpPr>
          <p:cNvPr id="16" name="TextBox 15">
            <a:extLst>
              <a:ext uri="{FF2B5EF4-FFF2-40B4-BE49-F238E27FC236}">
                <a16:creationId xmlns:a16="http://schemas.microsoft.com/office/drawing/2014/main" id="{CC270C90-B065-7FD9-7EC3-405DE8407FAD}"/>
              </a:ext>
            </a:extLst>
          </p:cNvPr>
          <p:cNvSpPr txBox="1"/>
          <p:nvPr/>
        </p:nvSpPr>
        <p:spPr>
          <a:xfrm>
            <a:off x="7939494" y="3941485"/>
            <a:ext cx="2033613" cy="523220"/>
          </a:xfrm>
          <a:prstGeom prst="rect">
            <a:avLst/>
          </a:prstGeom>
          <a:noFill/>
        </p:spPr>
        <p:txBody>
          <a:bodyPr wrap="square" rtlCol="0">
            <a:spAutoFit/>
          </a:bodyPr>
          <a:lstStyle/>
          <a:p>
            <a:pPr algn="ctr"/>
            <a:r>
              <a:rPr lang="en-US" sz="2800" b="1" dirty="0">
                <a:solidFill>
                  <a:srgbClr val="C00000"/>
                </a:solidFill>
              </a:rPr>
              <a:t>the worse</a:t>
            </a:r>
          </a:p>
        </p:txBody>
      </p:sp>
      <p:cxnSp>
        <p:nvCxnSpPr>
          <p:cNvPr id="20" name="Straight Connector 19">
            <a:extLst>
              <a:ext uri="{FF2B5EF4-FFF2-40B4-BE49-F238E27FC236}">
                <a16:creationId xmlns:a16="http://schemas.microsoft.com/office/drawing/2014/main" id="{7C3E7D2F-4ABF-6425-1D72-2158D336514B}"/>
              </a:ext>
            </a:extLst>
          </p:cNvPr>
          <p:cNvCxnSpPr>
            <a:cxnSpLocks/>
          </p:cNvCxnSpPr>
          <p:nvPr/>
        </p:nvCxnSpPr>
        <p:spPr>
          <a:xfrm>
            <a:off x="2628376" y="5168802"/>
            <a:ext cx="12146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8" name="Freeform 148">
            <a:extLst>
              <a:ext uri="{FF2B5EF4-FFF2-40B4-BE49-F238E27FC236}">
                <a16:creationId xmlns:a16="http://schemas.microsoft.com/office/drawing/2014/main" id="{2437164B-6661-D652-8C76-87758A90F942}"/>
              </a:ext>
            </a:extLst>
          </p:cNvPr>
          <p:cNvSpPr>
            <a:spLocks noChangeArrowheads="1"/>
          </p:cNvSpPr>
          <p:nvPr/>
        </p:nvSpPr>
        <p:spPr bwMode="auto">
          <a:xfrm>
            <a:off x="13349041" y="7971267"/>
            <a:ext cx="2321042" cy="1113424"/>
          </a:xfrm>
          <a:custGeom>
            <a:avLst/>
            <a:gdLst>
              <a:gd name="T0" fmla="*/ 1062 w 1063"/>
              <a:gd name="T1" fmla="*/ 357 h 639"/>
              <a:gd name="T2" fmla="*/ 1062 w 1063"/>
              <a:gd name="T3" fmla="*/ 357 h 639"/>
              <a:gd name="T4" fmla="*/ 900 w 1063"/>
              <a:gd name="T5" fmla="*/ 249 h 639"/>
              <a:gd name="T6" fmla="*/ 900 w 1063"/>
              <a:gd name="T7" fmla="*/ 249 h 639"/>
              <a:gd name="T8" fmla="*/ 747 w 1063"/>
              <a:gd name="T9" fmla="*/ 322 h 639"/>
              <a:gd name="T10" fmla="*/ 747 w 1063"/>
              <a:gd name="T11" fmla="*/ 322 h 639"/>
              <a:gd name="T12" fmla="*/ 609 w 1063"/>
              <a:gd name="T13" fmla="*/ 251 h 639"/>
              <a:gd name="T14" fmla="*/ 609 w 1063"/>
              <a:gd name="T15" fmla="*/ 251 h 639"/>
              <a:gd name="T16" fmla="*/ 553 w 1063"/>
              <a:gd name="T17" fmla="*/ 256 h 639"/>
              <a:gd name="T18" fmla="*/ 553 w 1063"/>
              <a:gd name="T19" fmla="*/ 256 h 639"/>
              <a:gd name="T20" fmla="*/ 555 w 1063"/>
              <a:gd name="T21" fmla="*/ 213 h 639"/>
              <a:gd name="T22" fmla="*/ 555 w 1063"/>
              <a:gd name="T23" fmla="*/ 213 h 639"/>
              <a:gd name="T24" fmla="*/ 389 w 1063"/>
              <a:gd name="T25" fmla="*/ 0 h 639"/>
              <a:gd name="T26" fmla="*/ 389 w 1063"/>
              <a:gd name="T27" fmla="*/ 0 h 639"/>
              <a:gd name="T28" fmla="*/ 223 w 1063"/>
              <a:gd name="T29" fmla="*/ 190 h 639"/>
              <a:gd name="T30" fmla="*/ 223 w 1063"/>
              <a:gd name="T31" fmla="*/ 190 h 639"/>
              <a:gd name="T32" fmla="*/ 150 w 1063"/>
              <a:gd name="T33" fmla="*/ 174 h 639"/>
              <a:gd name="T34" fmla="*/ 150 w 1063"/>
              <a:gd name="T35" fmla="*/ 174 h 639"/>
              <a:gd name="T36" fmla="*/ 0 w 1063"/>
              <a:gd name="T37" fmla="*/ 293 h 639"/>
              <a:gd name="T38" fmla="*/ 0 w 1063"/>
              <a:gd name="T39" fmla="*/ 293 h 639"/>
              <a:gd name="T40" fmla="*/ 111 w 1063"/>
              <a:gd name="T41" fmla="*/ 406 h 639"/>
              <a:gd name="T42" fmla="*/ 111 w 1063"/>
              <a:gd name="T43" fmla="*/ 406 h 639"/>
              <a:gd name="T44" fmla="*/ 85 w 1063"/>
              <a:gd name="T45" fmla="*/ 465 h 639"/>
              <a:gd name="T46" fmla="*/ 85 w 1063"/>
              <a:gd name="T47" fmla="*/ 465 h 639"/>
              <a:gd name="T48" fmla="*/ 276 w 1063"/>
              <a:gd name="T49" fmla="*/ 581 h 639"/>
              <a:gd name="T50" fmla="*/ 276 w 1063"/>
              <a:gd name="T51" fmla="*/ 581 h 639"/>
              <a:gd name="T52" fmla="*/ 451 w 1063"/>
              <a:gd name="T53" fmla="*/ 512 h 639"/>
              <a:gd name="T54" fmla="*/ 451 w 1063"/>
              <a:gd name="T55" fmla="*/ 512 h 639"/>
              <a:gd name="T56" fmla="*/ 588 w 1063"/>
              <a:gd name="T57" fmla="*/ 581 h 639"/>
              <a:gd name="T58" fmla="*/ 588 w 1063"/>
              <a:gd name="T59" fmla="*/ 581 h 639"/>
              <a:gd name="T60" fmla="*/ 728 w 1063"/>
              <a:gd name="T61" fmla="*/ 534 h 639"/>
              <a:gd name="T62" fmla="*/ 728 w 1063"/>
              <a:gd name="T63" fmla="*/ 534 h 639"/>
              <a:gd name="T64" fmla="*/ 863 w 1063"/>
              <a:gd name="T65" fmla="*/ 638 h 639"/>
              <a:gd name="T66" fmla="*/ 863 w 1063"/>
              <a:gd name="T67" fmla="*/ 638 h 639"/>
              <a:gd name="T68" fmla="*/ 999 w 1063"/>
              <a:gd name="T69" fmla="*/ 514 h 639"/>
              <a:gd name="T70" fmla="*/ 999 w 1063"/>
              <a:gd name="T71" fmla="*/ 514 h 639"/>
              <a:gd name="T72" fmla="*/ 980 w 1063"/>
              <a:gd name="T73" fmla="*/ 451 h 639"/>
              <a:gd name="T74" fmla="*/ 980 w 1063"/>
              <a:gd name="T75" fmla="*/ 451 h 639"/>
              <a:gd name="T76" fmla="*/ 1062 w 1063"/>
              <a:gd name="T77" fmla="*/ 357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3" h="639">
                <a:moveTo>
                  <a:pt x="1062" y="357"/>
                </a:moveTo>
                <a:lnTo>
                  <a:pt x="1062" y="357"/>
                </a:lnTo>
                <a:cubicBezTo>
                  <a:pt x="1062" y="298"/>
                  <a:pt x="989" y="249"/>
                  <a:pt x="900" y="249"/>
                </a:cubicBezTo>
                <a:lnTo>
                  <a:pt x="900" y="249"/>
                </a:lnTo>
                <a:cubicBezTo>
                  <a:pt x="829" y="249"/>
                  <a:pt x="769" y="280"/>
                  <a:pt x="747" y="322"/>
                </a:cubicBezTo>
                <a:lnTo>
                  <a:pt x="747" y="322"/>
                </a:lnTo>
                <a:cubicBezTo>
                  <a:pt x="716" y="282"/>
                  <a:pt x="666" y="255"/>
                  <a:pt x="609" y="251"/>
                </a:cubicBezTo>
                <a:lnTo>
                  <a:pt x="609" y="251"/>
                </a:lnTo>
                <a:cubicBezTo>
                  <a:pt x="589" y="250"/>
                  <a:pt x="570" y="252"/>
                  <a:pt x="553" y="256"/>
                </a:cubicBezTo>
                <a:lnTo>
                  <a:pt x="553" y="256"/>
                </a:lnTo>
                <a:cubicBezTo>
                  <a:pt x="554" y="242"/>
                  <a:pt x="555" y="227"/>
                  <a:pt x="555" y="213"/>
                </a:cubicBezTo>
                <a:lnTo>
                  <a:pt x="555" y="213"/>
                </a:lnTo>
                <a:cubicBezTo>
                  <a:pt x="555" y="95"/>
                  <a:pt x="481" y="0"/>
                  <a:pt x="389" y="0"/>
                </a:cubicBezTo>
                <a:lnTo>
                  <a:pt x="389" y="0"/>
                </a:lnTo>
                <a:cubicBezTo>
                  <a:pt x="303" y="0"/>
                  <a:pt x="232" y="83"/>
                  <a:pt x="223" y="190"/>
                </a:cubicBezTo>
                <a:lnTo>
                  <a:pt x="223" y="190"/>
                </a:lnTo>
                <a:cubicBezTo>
                  <a:pt x="202" y="180"/>
                  <a:pt x="176" y="174"/>
                  <a:pt x="150" y="174"/>
                </a:cubicBezTo>
                <a:lnTo>
                  <a:pt x="150" y="174"/>
                </a:lnTo>
                <a:cubicBezTo>
                  <a:pt x="67" y="174"/>
                  <a:pt x="0" y="227"/>
                  <a:pt x="0" y="293"/>
                </a:cubicBezTo>
                <a:lnTo>
                  <a:pt x="0" y="293"/>
                </a:lnTo>
                <a:cubicBezTo>
                  <a:pt x="0" y="347"/>
                  <a:pt x="47" y="392"/>
                  <a:pt x="111" y="406"/>
                </a:cubicBezTo>
                <a:lnTo>
                  <a:pt x="111" y="406"/>
                </a:lnTo>
                <a:cubicBezTo>
                  <a:pt x="94" y="423"/>
                  <a:pt x="85" y="443"/>
                  <a:pt x="85" y="465"/>
                </a:cubicBezTo>
                <a:lnTo>
                  <a:pt x="85" y="465"/>
                </a:lnTo>
                <a:cubicBezTo>
                  <a:pt x="85" y="529"/>
                  <a:pt x="170" y="581"/>
                  <a:pt x="276" y="581"/>
                </a:cubicBezTo>
                <a:lnTo>
                  <a:pt x="276" y="581"/>
                </a:lnTo>
                <a:cubicBezTo>
                  <a:pt x="354" y="581"/>
                  <a:pt x="422" y="553"/>
                  <a:pt x="451" y="512"/>
                </a:cubicBezTo>
                <a:lnTo>
                  <a:pt x="451" y="512"/>
                </a:lnTo>
                <a:cubicBezTo>
                  <a:pt x="482" y="551"/>
                  <a:pt x="531" y="578"/>
                  <a:pt x="588" y="581"/>
                </a:cubicBezTo>
                <a:lnTo>
                  <a:pt x="588" y="581"/>
                </a:lnTo>
                <a:cubicBezTo>
                  <a:pt x="642" y="585"/>
                  <a:pt x="692" y="566"/>
                  <a:pt x="728" y="534"/>
                </a:cubicBezTo>
                <a:lnTo>
                  <a:pt x="728" y="534"/>
                </a:lnTo>
                <a:cubicBezTo>
                  <a:pt x="738" y="593"/>
                  <a:pt x="795" y="638"/>
                  <a:pt x="863" y="638"/>
                </a:cubicBezTo>
                <a:lnTo>
                  <a:pt x="863" y="638"/>
                </a:lnTo>
                <a:cubicBezTo>
                  <a:pt x="938" y="638"/>
                  <a:pt x="999" y="583"/>
                  <a:pt x="999" y="514"/>
                </a:cubicBezTo>
                <a:lnTo>
                  <a:pt x="999" y="514"/>
                </a:lnTo>
                <a:cubicBezTo>
                  <a:pt x="999" y="491"/>
                  <a:pt x="992" y="469"/>
                  <a:pt x="980" y="451"/>
                </a:cubicBezTo>
                <a:lnTo>
                  <a:pt x="980" y="451"/>
                </a:lnTo>
                <a:cubicBezTo>
                  <a:pt x="1029" y="432"/>
                  <a:pt x="1062" y="397"/>
                  <a:pt x="1062" y="357"/>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17" name="Picture 16">
            <a:extLst>
              <a:ext uri="{FF2B5EF4-FFF2-40B4-BE49-F238E27FC236}">
                <a16:creationId xmlns:a16="http://schemas.microsoft.com/office/drawing/2014/main" id="{DDB7A501-BAA9-A5AC-EE17-5469E46483B4}"/>
              </a:ext>
            </a:extLst>
          </p:cNvPr>
          <p:cNvPicPr>
            <a:picLocks noChangeAspect="1"/>
          </p:cNvPicPr>
          <p:nvPr/>
        </p:nvPicPr>
        <p:blipFill>
          <a:blip r:embed="rId2"/>
          <a:stretch>
            <a:fillRect/>
          </a:stretch>
        </p:blipFill>
        <p:spPr>
          <a:xfrm>
            <a:off x="7453200" y="5109029"/>
            <a:ext cx="2911625" cy="3112650"/>
          </a:xfrm>
          <a:prstGeom prst="rect">
            <a:avLst/>
          </a:prstGeom>
        </p:spPr>
      </p:pic>
    </p:spTree>
    <p:extLst>
      <p:ext uri="{BB962C8B-B14F-4D97-AF65-F5344CB8AC3E}">
        <p14:creationId xmlns:p14="http://schemas.microsoft.com/office/powerpoint/2010/main" val="153860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 presetClass="entr" presetSubtype="0" fill="hold" grpId="0" nodeType="withEffect">
                                  <p:stCondLst>
                                    <p:cond delay="0"/>
                                  </p:stCondLst>
                                  <p:childTnLst>
                                    <p:set>
                                      <p:cBhvr>
                                        <p:cTn id="23"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67C45F-0554-4367-BC0C-573335EB9D1B}"/>
              </a:ext>
            </a:extLst>
          </p:cNvPr>
          <p:cNvSpPr/>
          <p:nvPr/>
        </p:nvSpPr>
        <p:spPr>
          <a:xfrm>
            <a:off x="2071579" y="1033714"/>
            <a:ext cx="2396145" cy="769441"/>
          </a:xfrm>
          <a:prstGeom prst="rect">
            <a:avLst/>
          </a:prstGeom>
        </p:spPr>
        <p:txBody>
          <a:bodyPr wrap="square">
            <a:spAutoFit/>
          </a:bodyPr>
          <a:lstStyle/>
          <a:p>
            <a:pPr algn="just"/>
            <a:r>
              <a:rPr lang="en-US" sz="4400" b="1" dirty="0">
                <a:solidFill>
                  <a:srgbClr val="F26532"/>
                </a:solidFill>
                <a:cs typeface="Arial" panose="020B0604020202020204" pitchFamily="34" charset="0"/>
              </a:rPr>
              <a:t>Role-play</a:t>
            </a:r>
          </a:p>
        </p:txBody>
      </p:sp>
      <p:sp>
        <p:nvSpPr>
          <p:cNvPr id="5" name="TextBox 4">
            <a:extLst>
              <a:ext uri="{FF2B5EF4-FFF2-40B4-BE49-F238E27FC236}">
                <a16:creationId xmlns:a16="http://schemas.microsoft.com/office/drawing/2014/main" id="{9F45C47B-A228-4A57-9468-E53AB23E5DB9}"/>
              </a:ext>
            </a:extLst>
          </p:cNvPr>
          <p:cNvSpPr txBox="1"/>
          <p:nvPr/>
        </p:nvSpPr>
        <p:spPr>
          <a:xfrm>
            <a:off x="298861" y="1943669"/>
            <a:ext cx="6336962" cy="4401205"/>
          </a:xfrm>
          <a:prstGeom prst="rect">
            <a:avLst/>
          </a:prstGeom>
          <a:noFill/>
        </p:spPr>
        <p:txBody>
          <a:bodyPr wrap="square" rtlCol="0">
            <a:spAutoFit/>
          </a:bodyPr>
          <a:lstStyle/>
          <a:p>
            <a:pPr marL="457200" indent="-457200">
              <a:buFont typeface="Wingdings" panose="05000000000000000000" pitchFamily="2" charset="2"/>
              <a:buChar char="q"/>
            </a:pPr>
            <a:r>
              <a:rPr lang="en-US" sz="2800" dirty="0"/>
              <a:t>Work in pairs.</a:t>
            </a:r>
          </a:p>
          <a:p>
            <a:pPr marL="457200" indent="-457200">
              <a:buFont typeface="Wingdings" panose="05000000000000000000" pitchFamily="2" charset="2"/>
              <a:buChar char="q"/>
            </a:pPr>
            <a:r>
              <a:rPr lang="en-US" sz="2800" dirty="0"/>
              <a:t>Student A has just returned to the neighborhood. You don’t know much about the area because everything has changed. You ask for more information about the town.</a:t>
            </a:r>
          </a:p>
          <a:p>
            <a:pPr marL="457200" indent="-457200">
              <a:buFont typeface="Wingdings" panose="05000000000000000000" pitchFamily="2" charset="2"/>
              <a:buChar char="q"/>
            </a:pPr>
            <a:r>
              <a:rPr lang="en-US" sz="2800" dirty="0"/>
              <a:t> Student B poses as a local to introduce the neighborhood.</a:t>
            </a:r>
          </a:p>
          <a:p>
            <a:pPr marL="457200" indent="-457200">
              <a:buFont typeface="Wingdings" panose="05000000000000000000" pitchFamily="2" charset="2"/>
              <a:buChar char="q"/>
            </a:pPr>
            <a:r>
              <a:rPr lang="en-US" sz="2800" dirty="0"/>
              <a:t>5 minutes to prepare for the role play.</a:t>
            </a:r>
          </a:p>
          <a:p>
            <a:pPr marL="457200" indent="-457200">
              <a:buFont typeface="Wingdings" panose="05000000000000000000" pitchFamily="2" charset="2"/>
              <a:buChar char="q"/>
            </a:pPr>
            <a:r>
              <a:rPr lang="en-US" sz="2800" dirty="0"/>
              <a:t>3 minutes for each performance.</a:t>
            </a:r>
          </a:p>
        </p:txBody>
      </p:sp>
      <p:pic>
        <p:nvPicPr>
          <p:cNvPr id="2" name="Picture 1"/>
          <p:cNvPicPr>
            <a:picLocks noChangeAspect="1"/>
          </p:cNvPicPr>
          <p:nvPr/>
        </p:nvPicPr>
        <p:blipFill>
          <a:blip r:embed="rId2"/>
          <a:stretch>
            <a:fillRect/>
          </a:stretch>
        </p:blipFill>
        <p:spPr>
          <a:xfrm>
            <a:off x="6635823" y="1094971"/>
            <a:ext cx="5376680" cy="3386885"/>
          </a:xfrm>
          <a:prstGeom prst="rect">
            <a:avLst/>
          </a:prstGeom>
        </p:spPr>
      </p:pic>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pic>
        <p:nvPicPr>
          <p:cNvPr id="3" name="Picture 2">
            <a:extLst>
              <a:ext uri="{FF2B5EF4-FFF2-40B4-BE49-F238E27FC236}">
                <a16:creationId xmlns:a16="http://schemas.microsoft.com/office/drawing/2014/main" id="{58C5DC6C-2DB3-B529-6D4D-745FF893754B}"/>
              </a:ext>
            </a:extLst>
          </p:cNvPr>
          <p:cNvPicPr>
            <a:picLocks noChangeAspect="1"/>
          </p:cNvPicPr>
          <p:nvPr/>
        </p:nvPicPr>
        <p:blipFill>
          <a:blip r:embed="rId3"/>
          <a:stretch>
            <a:fillRect/>
          </a:stretch>
        </p:blipFill>
        <p:spPr>
          <a:xfrm>
            <a:off x="7247460" y="4683627"/>
            <a:ext cx="766100" cy="1216878"/>
          </a:xfrm>
          <a:prstGeom prst="rect">
            <a:avLst/>
          </a:prstGeom>
        </p:spPr>
      </p:pic>
      <p:pic>
        <p:nvPicPr>
          <p:cNvPr id="6" name="Picture 5">
            <a:extLst>
              <a:ext uri="{FF2B5EF4-FFF2-40B4-BE49-F238E27FC236}">
                <a16:creationId xmlns:a16="http://schemas.microsoft.com/office/drawing/2014/main" id="{A84183EE-8B97-BC96-B25E-E31D8A6AC00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tretch>
            <a:fillRect/>
          </a:stretch>
        </p:blipFill>
        <p:spPr>
          <a:xfrm>
            <a:off x="8394181" y="5254700"/>
            <a:ext cx="3795382" cy="1603300"/>
          </a:xfrm>
          <a:prstGeom prst="rect">
            <a:avLst/>
          </a:prstGeom>
        </p:spPr>
      </p:pic>
      <p:pic>
        <p:nvPicPr>
          <p:cNvPr id="7" name="Picture 6">
            <a:extLst>
              <a:ext uri="{FF2B5EF4-FFF2-40B4-BE49-F238E27FC236}">
                <a16:creationId xmlns:a16="http://schemas.microsoft.com/office/drawing/2014/main" id="{C965DDC1-E3CD-F110-1CD9-07A05458D77A}"/>
              </a:ext>
            </a:extLst>
          </p:cNvPr>
          <p:cNvPicPr>
            <a:picLocks noChangeAspect="1"/>
          </p:cNvPicPr>
          <p:nvPr/>
        </p:nvPicPr>
        <p:blipFill>
          <a:blip r:embed="rId6"/>
          <a:stretch>
            <a:fillRect/>
          </a:stretch>
        </p:blipFill>
        <p:spPr>
          <a:xfrm>
            <a:off x="6533287" y="4976032"/>
            <a:ext cx="3496085" cy="1080318"/>
          </a:xfrm>
          <a:prstGeom prst="rect">
            <a:avLst/>
          </a:prstGeom>
        </p:spPr>
      </p:pic>
    </p:spTree>
    <p:extLst>
      <p:ext uri="{BB962C8B-B14F-4D97-AF65-F5344CB8AC3E}">
        <p14:creationId xmlns:p14="http://schemas.microsoft.com/office/powerpoint/2010/main" val="27667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25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left)">
                                      <p:cBhvr>
                                        <p:cTn id="18" dur="500"/>
                                        <p:tgtEl>
                                          <p:spTgt spid="5">
                                            <p:txEl>
                                              <p:pRg st="3" end="3"/>
                                            </p:txEl>
                                          </p:spTgt>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left)">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EB60157-3799-E060-652D-E83B3060E209}"/>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22" name="Picture 21">
            <a:extLst>
              <a:ext uri="{FF2B5EF4-FFF2-40B4-BE49-F238E27FC236}">
                <a16:creationId xmlns:a16="http://schemas.microsoft.com/office/drawing/2014/main" id="{1F505292-C695-941C-925B-0E26ECF4E855}"/>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21" name="Picture 20">
            <a:extLst>
              <a:ext uri="{FF2B5EF4-FFF2-40B4-BE49-F238E27FC236}">
                <a16:creationId xmlns:a16="http://schemas.microsoft.com/office/drawing/2014/main" id="{ACDCAC4C-7496-C18A-3BB4-7E2B42C5A437}"/>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20" name="Picture 19">
            <a:extLst>
              <a:ext uri="{FF2B5EF4-FFF2-40B4-BE49-F238E27FC236}">
                <a16:creationId xmlns:a16="http://schemas.microsoft.com/office/drawing/2014/main" id="{44828887-E9A6-27E8-D5C7-EB602835BD10}"/>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4" name="Snip Diagonal Corner Rectangle 3"/>
          <p:cNvSpPr/>
          <p:nvPr/>
        </p:nvSpPr>
        <p:spPr>
          <a:xfrm>
            <a:off x="1574290" y="924950"/>
            <a:ext cx="900137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area of land where waste materials are buried under the surface</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 name="Rectangle 25"/>
          <p:cNvSpPr/>
          <p:nvPr/>
        </p:nvSpPr>
        <p:spPr>
          <a:xfrm>
            <a:off x="900284" y="3333750"/>
            <a:ext cx="3624597" cy="92074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rPr>
              <a:t>A. </a:t>
            </a:r>
            <a:r>
              <a:rPr lang="en-US" sz="3200" dirty="0">
                <a:solidFill>
                  <a:prstClr val="black"/>
                </a:solidFill>
                <a:latin typeface="Poppins" panose="00000500000000000000" pitchFamily="2" charset="0"/>
                <a:cs typeface="Poppins" panose="00000500000000000000" pitchFamily="2" charset="0"/>
              </a:rPr>
              <a:t>landfill (n)</a:t>
            </a:r>
          </a:p>
        </p:txBody>
      </p:sp>
      <p:sp>
        <p:nvSpPr>
          <p:cNvPr id="42" name="Rectangle 41"/>
          <p:cNvSpPr/>
          <p:nvPr/>
        </p:nvSpPr>
        <p:spPr>
          <a:xfrm>
            <a:off x="6736430" y="3311526"/>
            <a:ext cx="3623595" cy="9429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rPr>
              <a:t>B. </a:t>
            </a:r>
            <a:r>
              <a:rPr lang="en-US" sz="3200" dirty="0">
                <a:solidFill>
                  <a:prstClr val="black"/>
                </a:solidFill>
                <a:latin typeface="Poppins" panose="00000500000000000000" pitchFamily="2" charset="0"/>
                <a:cs typeface="Poppins" panose="00000500000000000000" pitchFamily="2"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endParaRPr>
          </a:p>
        </p:txBody>
      </p:sp>
      <p:sp>
        <p:nvSpPr>
          <p:cNvPr id="43" name="Rectangle 42"/>
          <p:cNvSpPr/>
          <p:nvPr/>
        </p:nvSpPr>
        <p:spPr>
          <a:xfrm>
            <a:off x="900283" y="5410103"/>
            <a:ext cx="3598691" cy="86052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743440" y="5384801"/>
            <a:ext cx="3623013" cy="8858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cs typeface="Poppins" panose="00000500000000000000" pitchFamily="2" charset="0"/>
              </a:rPr>
              <a:t>D. 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87954" y="3391858"/>
            <a:ext cx="908850" cy="727028"/>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5847" y="5527342"/>
            <a:ext cx="859327" cy="71670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991" y="5553923"/>
            <a:ext cx="873203" cy="716701"/>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9009" y="3402184"/>
            <a:ext cx="873203" cy="716701"/>
          </a:xfrm>
          <a:prstGeom prst="rect">
            <a:avLst/>
          </a:prstGeom>
        </p:spPr>
      </p:pic>
      <p:sp>
        <p:nvSpPr>
          <p:cNvPr id="3" name="Cloud 2">
            <a:hlinkClick r:id="rId12" action="ppaction://hlinksldjump"/>
            <a:extLst>
              <a:ext uri="{FF2B5EF4-FFF2-40B4-BE49-F238E27FC236}">
                <a16:creationId xmlns:a16="http://schemas.microsoft.com/office/drawing/2014/main" id="{B99D5E8E-E261-53B7-B576-07DE8A25316B}"/>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6476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sp>
        <p:nvSpPr>
          <p:cNvPr id="4" name="Rectangle 3">
            <a:extLst>
              <a:ext uri="{FF2B5EF4-FFF2-40B4-BE49-F238E27FC236}">
                <a16:creationId xmlns:a16="http://schemas.microsoft.com/office/drawing/2014/main" id="{2967C45F-0554-4367-BC0C-573335EB9D1B}"/>
              </a:ext>
            </a:extLst>
          </p:cNvPr>
          <p:cNvSpPr/>
          <p:nvPr/>
        </p:nvSpPr>
        <p:spPr>
          <a:xfrm>
            <a:off x="4851315" y="32209"/>
            <a:ext cx="2396145" cy="769441"/>
          </a:xfrm>
          <a:prstGeom prst="rect">
            <a:avLst/>
          </a:prstGeom>
        </p:spPr>
        <p:txBody>
          <a:bodyPr wrap="square">
            <a:spAutoFit/>
          </a:bodyPr>
          <a:lstStyle/>
          <a:p>
            <a:pPr algn="just"/>
            <a:r>
              <a:rPr lang="en-US" sz="4400" b="1" dirty="0">
                <a:solidFill>
                  <a:srgbClr val="F26532"/>
                </a:solidFill>
                <a:cs typeface="Arial" panose="020B0604020202020204" pitchFamily="34" charset="0"/>
              </a:rPr>
              <a:t>Role-play</a:t>
            </a:r>
          </a:p>
        </p:txBody>
      </p:sp>
      <p:pic>
        <p:nvPicPr>
          <p:cNvPr id="11" name="Picture 10" descr="Casual woman with hand on hip">
            <a:extLst>
              <a:ext uri="{FF2B5EF4-FFF2-40B4-BE49-F238E27FC236}">
                <a16:creationId xmlns:a16="http://schemas.microsoft.com/office/drawing/2014/main" id="{EA16F9D6-59B8-9B14-523B-75FB50BB8E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5863"/>
          <a:stretch/>
        </p:blipFill>
        <p:spPr>
          <a:xfrm>
            <a:off x="-65013" y="4542297"/>
            <a:ext cx="3155425" cy="2315703"/>
          </a:xfrm>
          <a:prstGeom prst="rect">
            <a:avLst/>
          </a:prstGeom>
        </p:spPr>
      </p:pic>
      <p:pic>
        <p:nvPicPr>
          <p:cNvPr id="13" name="Picture 12" descr="Athletic woman presenting">
            <a:extLst>
              <a:ext uri="{FF2B5EF4-FFF2-40B4-BE49-F238E27FC236}">
                <a16:creationId xmlns:a16="http://schemas.microsoft.com/office/drawing/2014/main" id="{64C7A660-2266-E33E-0B6A-61DE754CE3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21"/>
          <a:stretch/>
        </p:blipFill>
        <p:spPr>
          <a:xfrm>
            <a:off x="9501200" y="4235793"/>
            <a:ext cx="2564991" cy="2622207"/>
          </a:xfrm>
          <a:prstGeom prst="rect">
            <a:avLst/>
          </a:prstGeom>
        </p:spPr>
      </p:pic>
      <p:sp>
        <p:nvSpPr>
          <p:cNvPr id="14" name="Speech Bubble: Rectangle with Corners Rounded 13">
            <a:extLst>
              <a:ext uri="{FF2B5EF4-FFF2-40B4-BE49-F238E27FC236}">
                <a16:creationId xmlns:a16="http://schemas.microsoft.com/office/drawing/2014/main" id="{405C6A07-62C9-BA4E-9F9F-B32F1FEAB1C1}"/>
              </a:ext>
            </a:extLst>
          </p:cNvPr>
          <p:cNvSpPr/>
          <p:nvPr/>
        </p:nvSpPr>
        <p:spPr>
          <a:xfrm>
            <a:off x="88418" y="957234"/>
            <a:ext cx="6198781" cy="1080797"/>
          </a:xfrm>
          <a:prstGeom prst="wedgeRoundRectCallout">
            <a:avLst>
              <a:gd name="adj1" fmla="val -42022"/>
              <a:gd name="adj2" fmla="val 111156"/>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Excuse me! Could you help me? I got lost because the </a:t>
            </a:r>
            <a:r>
              <a:rPr lang="en-US" sz="2400" dirty="0" err="1">
                <a:solidFill>
                  <a:schemeClr val="tx1"/>
                </a:solidFill>
              </a:rPr>
              <a:t>neighbourhood</a:t>
            </a:r>
            <a:r>
              <a:rPr lang="en-US" sz="2400" dirty="0">
                <a:solidFill>
                  <a:schemeClr val="tx1"/>
                </a:solidFill>
              </a:rPr>
              <a:t> has changed a lot. </a:t>
            </a:r>
          </a:p>
        </p:txBody>
      </p:sp>
      <p:sp>
        <p:nvSpPr>
          <p:cNvPr id="15" name="Speech Bubble: Rectangle with Corners Rounded 14">
            <a:extLst>
              <a:ext uri="{FF2B5EF4-FFF2-40B4-BE49-F238E27FC236}">
                <a16:creationId xmlns:a16="http://schemas.microsoft.com/office/drawing/2014/main" id="{BF3AC2AF-314D-1CD8-AE67-45B9AAD484C3}"/>
              </a:ext>
            </a:extLst>
          </p:cNvPr>
          <p:cNvSpPr/>
          <p:nvPr/>
        </p:nvSpPr>
        <p:spPr>
          <a:xfrm>
            <a:off x="6363586" y="1300100"/>
            <a:ext cx="5265767" cy="720023"/>
          </a:xfrm>
          <a:prstGeom prst="wedgeRoundRectCallout">
            <a:avLst>
              <a:gd name="adj1" fmla="val 44299"/>
              <a:gd name="adj2" fmla="val 117801"/>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 I do for you?</a:t>
            </a:r>
          </a:p>
        </p:txBody>
      </p:sp>
      <p:sp>
        <p:nvSpPr>
          <p:cNvPr id="16" name="Speech Bubble: Rectangle with Corners Rounded 15">
            <a:extLst>
              <a:ext uri="{FF2B5EF4-FFF2-40B4-BE49-F238E27FC236}">
                <a16:creationId xmlns:a16="http://schemas.microsoft.com/office/drawing/2014/main" id="{8CCBB689-1FBD-21C9-FFE9-489DF1EF80D9}"/>
              </a:ext>
            </a:extLst>
          </p:cNvPr>
          <p:cNvSpPr/>
          <p:nvPr/>
        </p:nvSpPr>
        <p:spPr>
          <a:xfrm>
            <a:off x="553122" y="2068459"/>
            <a:ext cx="5708475" cy="1216548"/>
          </a:xfrm>
          <a:prstGeom prst="wedgeRoundRectCallout">
            <a:avLst>
              <a:gd name="adj1" fmla="val -37738"/>
              <a:gd name="adj2" fmla="val 109612"/>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Can you show me the way to the nearest bus stop? It used to be here three years ago, but I can’t find it now. </a:t>
            </a:r>
          </a:p>
        </p:txBody>
      </p:sp>
      <p:sp>
        <p:nvSpPr>
          <p:cNvPr id="17" name="Speech Bubble: Rectangle with Corners Rounded 16">
            <a:extLst>
              <a:ext uri="{FF2B5EF4-FFF2-40B4-BE49-F238E27FC236}">
                <a16:creationId xmlns:a16="http://schemas.microsoft.com/office/drawing/2014/main" id="{92DEEAC1-A7A5-DE83-CB62-1CD2038CA5F5}"/>
              </a:ext>
            </a:extLst>
          </p:cNvPr>
          <p:cNvSpPr/>
          <p:nvPr/>
        </p:nvSpPr>
        <p:spPr>
          <a:xfrm>
            <a:off x="6363585" y="2068459"/>
            <a:ext cx="5265767" cy="1620585"/>
          </a:xfrm>
          <a:prstGeom prst="wedgeRoundRectCallout">
            <a:avLst>
              <a:gd name="adj1" fmla="val 37131"/>
              <a:gd name="adj2" fmla="val 84668"/>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It was relocated to the corner of </a:t>
            </a:r>
            <a:r>
              <a:rPr lang="en-US" sz="2400" dirty="0" err="1">
                <a:solidFill>
                  <a:schemeClr val="tx1"/>
                </a:solidFill>
              </a:rPr>
              <a:t>Cach</a:t>
            </a:r>
            <a:r>
              <a:rPr lang="en-US" sz="2400" dirty="0">
                <a:solidFill>
                  <a:schemeClr val="tx1"/>
                </a:solidFill>
              </a:rPr>
              <a:t> </a:t>
            </a:r>
            <a:r>
              <a:rPr lang="en-US" sz="2400" dirty="0" err="1">
                <a:solidFill>
                  <a:schemeClr val="tx1"/>
                </a:solidFill>
              </a:rPr>
              <a:t>Mang</a:t>
            </a:r>
            <a:r>
              <a:rPr lang="en-US" sz="2400" dirty="0">
                <a:solidFill>
                  <a:schemeClr val="tx1"/>
                </a:solidFill>
              </a:rPr>
              <a:t> Thang Tam street and Bac Hai street last year. That place is now a busy street. Things has changed rapidly.</a:t>
            </a:r>
          </a:p>
        </p:txBody>
      </p:sp>
      <p:sp>
        <p:nvSpPr>
          <p:cNvPr id="18" name="Speech Bubble: Rectangle with Corners Rounded 17">
            <a:extLst>
              <a:ext uri="{FF2B5EF4-FFF2-40B4-BE49-F238E27FC236}">
                <a16:creationId xmlns:a16="http://schemas.microsoft.com/office/drawing/2014/main" id="{495467A0-3403-C3A4-76A4-EF3E6660F6AC}"/>
              </a:ext>
            </a:extLst>
          </p:cNvPr>
          <p:cNvSpPr/>
          <p:nvPr/>
        </p:nvSpPr>
        <p:spPr>
          <a:xfrm>
            <a:off x="1673269" y="3325749"/>
            <a:ext cx="4622537" cy="1216548"/>
          </a:xfrm>
          <a:prstGeom prst="wedgeRoundRectCallout">
            <a:avLst>
              <a:gd name="adj1" fmla="val -40854"/>
              <a:gd name="adj2" fmla="val 77274"/>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 guess this is part of the process of </a:t>
            </a:r>
            <a:r>
              <a:rPr lang="en-US" sz="2400" dirty="0" err="1">
                <a:solidFill>
                  <a:schemeClr val="tx1"/>
                </a:solidFill>
              </a:rPr>
              <a:t>urbanisation</a:t>
            </a:r>
            <a:r>
              <a:rPr lang="en-US" sz="2400" dirty="0">
                <a:solidFill>
                  <a:schemeClr val="tx1"/>
                </a:solidFill>
              </a:rPr>
              <a:t>. Thank you. You are so reliable.</a:t>
            </a:r>
          </a:p>
        </p:txBody>
      </p:sp>
      <p:sp>
        <p:nvSpPr>
          <p:cNvPr id="19" name="Speech Bubble: Rectangle with Corners Rounded 18">
            <a:extLst>
              <a:ext uri="{FF2B5EF4-FFF2-40B4-BE49-F238E27FC236}">
                <a16:creationId xmlns:a16="http://schemas.microsoft.com/office/drawing/2014/main" id="{BBEC9174-E885-1F15-D534-C08789B0A1EE}"/>
              </a:ext>
            </a:extLst>
          </p:cNvPr>
          <p:cNvSpPr/>
          <p:nvPr/>
        </p:nvSpPr>
        <p:spPr>
          <a:xfrm>
            <a:off x="6375107" y="3737380"/>
            <a:ext cx="3046791" cy="686290"/>
          </a:xfrm>
          <a:prstGeom prst="wedgeRoundRectCallout">
            <a:avLst>
              <a:gd name="adj1" fmla="val 47949"/>
              <a:gd name="adj2" fmla="val 89316"/>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You’re welcome!</a:t>
            </a:r>
          </a:p>
        </p:txBody>
      </p:sp>
      <p:pic>
        <p:nvPicPr>
          <p:cNvPr id="21" name="Picture 20" descr="A red stamp with text&#10;&#10;Description automatically generated">
            <a:extLst>
              <a:ext uri="{FF2B5EF4-FFF2-40B4-BE49-F238E27FC236}">
                <a16:creationId xmlns:a16="http://schemas.microsoft.com/office/drawing/2014/main" id="{64F9187D-D2A9-D82B-A230-334777553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778" y="5146222"/>
            <a:ext cx="2916178" cy="1380459"/>
          </a:xfrm>
          <a:prstGeom prst="rect">
            <a:avLst/>
          </a:prstGeom>
        </p:spPr>
      </p:pic>
    </p:spTree>
    <p:extLst>
      <p:ext uri="{BB962C8B-B14F-4D97-AF65-F5344CB8AC3E}">
        <p14:creationId xmlns:p14="http://schemas.microsoft.com/office/powerpoint/2010/main" val="319735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8322" y="117329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568494" y="1077651"/>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159592" y="1139206"/>
            <a:ext cx="7947041" cy="584775"/>
          </a:xfrm>
          <a:prstGeom prst="rect">
            <a:avLst/>
          </a:prstGeom>
        </p:spPr>
        <p:txBody>
          <a:bodyPr wrap="square">
            <a:spAutoFit/>
          </a:bodyPr>
          <a:lstStyle/>
          <a:p>
            <a:pPr algn="just"/>
            <a:r>
              <a:rPr lang="en-US" sz="3200" b="1" dirty="0">
                <a:cs typeface="Arial" panose="020B0604020202020204" pitchFamily="34" charset="0"/>
              </a:rPr>
              <a:t>Wrap-up </a:t>
            </a:r>
          </a:p>
        </p:txBody>
      </p:sp>
      <p:sp>
        <p:nvSpPr>
          <p:cNvPr id="3" name="TextBox 2">
            <a:extLst>
              <a:ext uri="{FF2B5EF4-FFF2-40B4-BE49-F238E27FC236}">
                <a16:creationId xmlns:a16="http://schemas.microsoft.com/office/drawing/2014/main" id="{89FB7A97-2050-4E17-AB89-5199898D9829}"/>
              </a:ext>
            </a:extLst>
          </p:cNvPr>
          <p:cNvSpPr txBox="1"/>
          <p:nvPr/>
        </p:nvSpPr>
        <p:spPr>
          <a:xfrm>
            <a:off x="538322" y="1956002"/>
            <a:ext cx="10124040" cy="3416320"/>
          </a:xfrm>
          <a:prstGeom prst="rect">
            <a:avLst/>
          </a:prstGeom>
          <a:noFill/>
        </p:spPr>
        <p:txBody>
          <a:bodyPr wrap="square" rtlCol="0">
            <a:spAutoFit/>
          </a:bodyPr>
          <a:lstStyle/>
          <a:p>
            <a:pPr>
              <a:lnSpc>
                <a:spcPct val="150000"/>
              </a:lnSpc>
            </a:pPr>
            <a:r>
              <a:rPr lang="vi-VN"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600" dirty="0">
                <a:latin typeface="Calibri" panose="020F0502020204030204" pitchFamily="34" charset="0"/>
                <a:cs typeface="Calibri" panose="020F0502020204030204" pitchFamily="34" charset="0"/>
              </a:rPr>
              <a:t>More knowledge about Urban Development</a:t>
            </a:r>
          </a:p>
          <a:p>
            <a:pPr marL="457200" indent="-457200">
              <a:lnSpc>
                <a:spcPct val="150000"/>
              </a:lnSpc>
              <a:buFont typeface="Arial" panose="020B0604020202020204" pitchFamily="34" charset="0"/>
              <a:buChar char="•"/>
            </a:pPr>
            <a:r>
              <a:rPr lang="vi-VN" sz="3600" dirty="0">
                <a:latin typeface="Calibri" panose="020F0502020204030204" pitchFamily="34" charset="0"/>
                <a:cs typeface="Calibri" panose="020F0502020204030204" pitchFamily="34" charset="0"/>
              </a:rPr>
              <a:t>Reading</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for specific information</a:t>
            </a:r>
            <a:endParaRPr lang="en-US" sz="36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endParaRPr lang="en-US" sz="36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4" name="Picture 3">
            <a:extLst>
              <a:ext uri="{FF2B5EF4-FFF2-40B4-BE49-F238E27FC236}">
                <a16:creationId xmlns:a16="http://schemas.microsoft.com/office/drawing/2014/main" id="{4F8E5FB0-C24B-AB25-7DBE-66AD1EE600A2}"/>
              </a:ext>
            </a:extLst>
          </p:cNvPr>
          <p:cNvPicPr>
            <a:picLocks noChangeAspect="1"/>
          </p:cNvPicPr>
          <p:nvPr/>
        </p:nvPicPr>
        <p:blipFill>
          <a:blip r:embed="rId2"/>
          <a:stretch>
            <a:fillRect/>
          </a:stretch>
        </p:blipFill>
        <p:spPr>
          <a:xfrm>
            <a:off x="7630510" y="3664162"/>
            <a:ext cx="3630216" cy="3133493"/>
          </a:xfrm>
          <a:prstGeom prst="rect">
            <a:avLst/>
          </a:prstGeom>
        </p:spPr>
      </p:pic>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1428" y="2294970"/>
            <a:ext cx="834074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Multiple - choice questions</a:t>
            </a:r>
          </a:p>
        </p:txBody>
      </p:sp>
      <p:pic>
        <p:nvPicPr>
          <p:cNvPr id="8" name="Picture 7"/>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0" name="Picture 9"/>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11" name="Cloud 1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loud 11"/>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269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0"/>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0" fill="hold"/>
                                        <p:tgtEl>
                                          <p:spTgt spid="11"/>
                                        </p:tgtEl>
                                        <p:attrNameLst>
                                          <p:attrName>ppt_x</p:attrName>
                                        </p:attrNameLst>
                                      </p:cBhvr>
                                      <p:tavLst>
                                        <p:tav tm="0">
                                          <p:val>
                                            <p:strVal val="1+#ppt_w/2"/>
                                          </p:val>
                                        </p:tav>
                                        <p:tav tm="100000">
                                          <p:val>
                                            <p:strVal val="#ppt_x"/>
                                          </p:val>
                                        </p:tav>
                                      </p:tavLst>
                                    </p:anim>
                                    <p:anim calcmode="lin" valueType="num">
                                      <p:cBhvr additive="base">
                                        <p:cTn id="14" dur="200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00" fill="hold"/>
                                        <p:tgtEl>
                                          <p:spTgt spid="12"/>
                                        </p:tgtEl>
                                        <p:attrNameLst>
                                          <p:attrName>ppt_x</p:attrName>
                                        </p:attrNameLst>
                                      </p:cBhvr>
                                      <p:tavLst>
                                        <p:tav tm="0">
                                          <p:val>
                                            <p:strVal val="0-#ppt_w/2"/>
                                          </p:val>
                                        </p:tav>
                                        <p:tav tm="100000">
                                          <p:val>
                                            <p:strVal val="#ppt_x"/>
                                          </p:val>
                                        </p:tav>
                                      </p:tavLst>
                                    </p:anim>
                                    <p:anim calcmode="lin" valueType="num">
                                      <p:cBhvr additive="base">
                                        <p:cTn id="18" dur="20000" fill="hold"/>
                                        <p:tgtEl>
                                          <p:spTgt spid="12"/>
                                        </p:tgtEl>
                                        <p:attrNameLst>
                                          <p:attrName>ppt_y</p:attrName>
                                        </p:attrNameLst>
                                      </p:cBhvr>
                                      <p:tavLst>
                                        <p:tav tm="0">
                                          <p:val>
                                            <p:strVal val="#ppt_y"/>
                                          </p:val>
                                        </p:tav>
                                        <p:tav tm="100000">
                                          <p:val>
                                            <p:strVal val="#ppt_y"/>
                                          </p:val>
                                        </p:tav>
                                      </p:tavLst>
                                    </p:anim>
                                  </p:childTnLst>
                                </p:cTn>
                              </p:par>
                              <p:par>
                                <p:cTn id="19" presetID="36" presetClass="emph" presetSubtype="0" repeatCount="indefinite" fill="hold" grpId="0" nodeType="withEffect">
                                  <p:stCondLst>
                                    <p:cond delay="500"/>
                                  </p:stCondLst>
                                  <p:iterate type="lt">
                                    <p:tmPct val="10000"/>
                                  </p:iterate>
                                  <p:childTnLst>
                                    <p:animScale>
                                      <p:cBhvr>
                                        <p:cTn id="20" dur="250" autoRev="1" fill="hold">
                                          <p:stCondLst>
                                            <p:cond delay="0"/>
                                          </p:stCondLst>
                                        </p:cTn>
                                        <p:tgtEl>
                                          <p:spTgt spid="7"/>
                                        </p:tgtEl>
                                      </p:cBhvr>
                                      <p:to x="80000" y="100000"/>
                                    </p:animScale>
                                    <p:anim by="(#ppt_w*0.10)" calcmode="lin" valueType="num">
                                      <p:cBhvr>
                                        <p:cTn id="21" dur="250" autoRev="1" fill="hold">
                                          <p:stCondLst>
                                            <p:cond delay="0"/>
                                          </p:stCondLst>
                                        </p:cTn>
                                        <p:tgtEl>
                                          <p:spTgt spid="7"/>
                                        </p:tgtEl>
                                        <p:attrNameLst>
                                          <p:attrName>ppt_x</p:attrName>
                                        </p:attrNameLst>
                                      </p:cBhvr>
                                    </p:anim>
                                    <p:anim by="(-#ppt_w*0.10)" calcmode="lin" valueType="num">
                                      <p:cBhvr>
                                        <p:cTn id="22" dur="250" autoRev="1" fill="hold">
                                          <p:stCondLst>
                                            <p:cond delay="0"/>
                                          </p:stCondLst>
                                        </p:cTn>
                                        <p:tgtEl>
                                          <p:spTgt spid="7"/>
                                        </p:tgtEl>
                                        <p:attrNameLst>
                                          <p:attrName>ppt_y</p:attrName>
                                        </p:attrNameLst>
                                      </p:cBhvr>
                                    </p:anim>
                                    <p:animRot by="-480000">
                                      <p:cBhvr>
                                        <p:cTn id="23" dur="250" autoRev="1"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Question</a:t>
            </a:r>
            <a:r>
              <a:rPr kumimoji="0" lang="en-US"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1:</a:t>
            </a:r>
            <a:r>
              <a:rPr kumimoji="0" lang="en-US" sz="3600" b="0" i="0" u="none" strike="noStrike" kern="1200" cap="none"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600" dirty="0">
                <a:solidFill>
                  <a:schemeClr val="tx1"/>
                </a:solidFill>
              </a:rPr>
              <a:t>It is found that higher temperatures go with</a:t>
            </a:r>
            <a:r>
              <a:rPr lang="vi-VN" sz="3600" dirty="0">
                <a:solidFill>
                  <a:schemeClr val="tx1"/>
                </a:solidFill>
              </a:rPr>
              <a:t>____________ </a:t>
            </a:r>
            <a:r>
              <a:rPr lang="en-US" sz="3600" dirty="0" err="1">
                <a:solidFill>
                  <a:schemeClr val="tx1"/>
                </a:solidFill>
              </a:rPr>
              <a:t>urbanisation</a:t>
            </a:r>
            <a:r>
              <a:rPr lang="en-US" sz="3600" dirty="0">
                <a:solidFill>
                  <a:schemeClr val="tx1"/>
                </a:solidFill>
              </a:rPr>
              <a:t>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600" i="0" u="none" strike="noStrike" kern="1200" cap="none" spc="0" normalizeH="0" baseline="0" noProof="0" dirty="0">
                <a:ln>
                  <a:noFill/>
                </a:ln>
                <a:solidFill>
                  <a:schemeClr val="tx1"/>
                </a:solidFill>
                <a:effectLst/>
                <a:uLnTx/>
                <a:uFillTx/>
                <a:latin typeface="Arial" panose="020B0604020202020204" pitchFamily="34" charset="0"/>
              </a:rPr>
              <a:t>A. </a:t>
            </a:r>
            <a:r>
              <a:rPr lang="en-US" sz="3600" dirty="0">
                <a:solidFill>
                  <a:schemeClr val="tx1"/>
                </a:solidFill>
              </a:rPr>
              <a:t>higher</a:t>
            </a:r>
            <a:endParaRPr kumimoji="0" lang="vi-VN" sz="360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en-US" sz="3600" dirty="0">
                <a:solidFill>
                  <a:schemeClr val="tx1"/>
                </a:solidFill>
              </a:rPr>
              <a:t>bigger</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en-US" sz="3600" dirty="0">
                <a:solidFill>
                  <a:schemeClr val="tx1"/>
                </a:solidFill>
              </a:rPr>
              <a:t>big</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en-US" sz="3600" dirty="0">
                <a:solidFill>
                  <a:schemeClr val="tx1"/>
                </a:solidFill>
              </a:rPr>
              <a:t>high</a:t>
            </a:r>
            <a:endParaRPr kumimoji="0" lang="vi-VN" sz="360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 action="ppaction://hlinkshowjump?jump=nextslide"/>
          </p:cNvPr>
          <p:cNvSpPr/>
          <p:nvPr/>
        </p:nvSpPr>
        <p:spPr>
          <a:xfrm>
            <a:off x="5345264" y="5130389"/>
            <a:ext cx="2459034"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99716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540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a:defRPr/>
            </a:pPr>
            <a:r>
              <a:rPr kumimoji="0" lang="vi-VN" sz="3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Question</a:t>
            </a:r>
            <a:r>
              <a:rPr kumimoji="0" lang="en-US" sz="3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2:</a:t>
            </a:r>
            <a:r>
              <a:rPr kumimoji="0" lang="en-US" sz="3600" i="0" u="none" strike="noStrike" kern="1200" cap="none"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rPr>
              <a:t>Urbanisation</a:t>
            </a:r>
            <a:r>
              <a:rPr lang="vi-VN" sz="3600" dirty="0">
                <a:solidFill>
                  <a:schemeClr val="tx1"/>
                </a:solidFill>
              </a:rPr>
              <a:t> </a:t>
            </a: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can</a:t>
            </a:r>
            <a:r>
              <a:rPr lang="vi-VN" sz="3600" dirty="0">
                <a:solidFill>
                  <a:schemeClr val="tx1"/>
                </a:solidFill>
              </a:rPr>
              <a:t> </a:t>
            </a:r>
            <a:r>
              <a:rPr lang="en-US" sz="3600" dirty="0">
                <a:solidFill>
                  <a:schemeClr val="tx1"/>
                </a:solidFill>
              </a:rPr>
              <a:t>affect</a:t>
            </a:r>
            <a:r>
              <a:rPr lang="vi-VN" sz="3600" dirty="0">
                <a:solidFill>
                  <a:schemeClr val="tx1"/>
                </a:solidFill>
              </a:rPr>
              <a:t>__________ </a:t>
            </a:r>
            <a:r>
              <a:rPr lang="en-US" sz="3600" dirty="0">
                <a:solidFill>
                  <a:schemeClr val="tx1"/>
                </a:solidFill>
              </a:rPr>
              <a:t>for different types of commodities and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 </a:t>
            </a:r>
            <a:r>
              <a:rPr lang="en-US" sz="3600" dirty="0">
                <a:solidFill>
                  <a:schemeClr val="tx1"/>
                </a:solidFill>
              </a:rPr>
              <a:t>need</a:t>
            </a:r>
            <a:endParaRPr kumimoji="0" lang="vi-VN" sz="540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en-US" sz="3600" dirty="0">
                <a:solidFill>
                  <a:schemeClr val="tx1"/>
                </a:solidFill>
              </a:rPr>
              <a:t>demand</a:t>
            </a:r>
            <a:endParaRPr kumimoji="0" lang="vi-VN" sz="540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en-US" sz="3600" dirty="0">
                <a:solidFill>
                  <a:schemeClr val="tx1"/>
                </a:solidFill>
              </a:rPr>
              <a:t>habit</a:t>
            </a:r>
            <a:endParaRPr kumimoji="0" lang="vi-VN" sz="540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30615" y="279730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60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a:defRPr/>
            </a:pPr>
            <a:endParaRPr lang="en-US" sz="3600" noProof="0" dirty="0">
              <a:solidFill>
                <a:schemeClr val="tx1"/>
              </a:solidFill>
              <a:latin typeface="Arial" panose="020B0604020202020204" pitchFamily="34" charset="0"/>
            </a:endParaRPr>
          </a:p>
          <a:p>
            <a:pPr>
              <a:defRPr/>
            </a:pPr>
            <a:r>
              <a:rPr kumimoji="0" lang="vi-VN" sz="40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 </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want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7" name="Cloud 16">
            <a:hlinkClick r:id="" action="ppaction://hlinkshowjump?jump=nextslide"/>
          </p:cNvPr>
          <p:cNvSpPr/>
          <p:nvPr/>
        </p:nvSpPr>
        <p:spPr>
          <a:xfrm>
            <a:off x="5345263" y="5130389"/>
            <a:ext cx="2554727"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238902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lvl="0"/>
            <a:r>
              <a:rPr kumimoji="0" lang="vi-VN"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Question</a:t>
            </a:r>
            <a:r>
              <a:rPr kumimoji="0" lang="en-US"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3:</a:t>
            </a:r>
            <a:r>
              <a:rPr kumimoji="0" lang="en-US" sz="3600" b="0" i="0" u="none" strike="noStrike" kern="1200" cap="none"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600" dirty="0">
                <a:solidFill>
                  <a:schemeClr val="tx1"/>
                </a:solidFill>
              </a:rPr>
              <a:t>Population density can be</a:t>
            </a:r>
            <a:r>
              <a:rPr lang="vi-VN" sz="3600" dirty="0">
                <a:solidFill>
                  <a:schemeClr val="tx1"/>
                </a:solidFill>
              </a:rPr>
              <a:t>____________ </a:t>
            </a:r>
            <a:r>
              <a:rPr lang="en-US" sz="3600" dirty="0">
                <a:solidFill>
                  <a:schemeClr val="tx1"/>
                </a:solidFill>
              </a:rPr>
              <a:t>in tall buildings.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a:t>
            </a:r>
            <a:r>
              <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lang="en-US" sz="3600" dirty="0" err="1">
                <a:solidFill>
                  <a:schemeClr val="tx1"/>
                </a:solidFill>
              </a:rPr>
              <a:t>accomodated</a:t>
            </a:r>
            <a:r>
              <a:rPr lang="en-US" sz="3600" dirty="0">
                <a:solidFill>
                  <a:schemeClr val="tx1"/>
                </a:solidFill>
              </a:rPr>
              <a:t> </a:t>
            </a:r>
            <a:endPar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en-US" sz="3600" dirty="0">
                <a:solidFill>
                  <a:schemeClr val="tx1"/>
                </a:solidFill>
              </a:rPr>
              <a:t>lived </a:t>
            </a:r>
            <a:endPar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en-US" sz="3600" dirty="0">
                <a:solidFill>
                  <a:schemeClr val="tx1"/>
                </a:solidFill>
              </a:rPr>
              <a:t>contained</a:t>
            </a:r>
            <a:endParaRPr kumimoji="0" lang="vi-VN" sz="540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en-US" sz="3600" dirty="0">
                <a:solidFill>
                  <a:schemeClr val="tx1"/>
                </a:solidFill>
              </a:rPr>
              <a:t>put</a:t>
            </a:r>
            <a:endPar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7" name="Cloud 16">
            <a:hlinkClick r:id="" action="ppaction://hlinkshowjump?jump=nextslide"/>
          </p:cNvPr>
          <p:cNvSpPr/>
          <p:nvPr/>
        </p:nvSpPr>
        <p:spPr>
          <a:xfrm>
            <a:off x="5345263" y="5130389"/>
            <a:ext cx="2565359"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35120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noProof="0" dirty="0">
              <a:solidFill>
                <a:schemeClr val="tx1"/>
              </a:solidFill>
              <a:latin typeface="Arial" panose="020B0604020202020204" pitchFamily="34" charset="0"/>
            </a:endParaRPr>
          </a:p>
          <a:p>
            <a:pPr algn="ctr">
              <a:defRPr/>
            </a:pPr>
            <a:r>
              <a:rPr kumimoji="0" lang="vi-VN"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Question</a:t>
            </a:r>
            <a:r>
              <a:rPr kumimoji="0" lang="en-US"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4:</a:t>
            </a:r>
            <a:r>
              <a:rPr kumimoji="0" lang="en-US" sz="3600" b="0" i="0" u="none" strike="noStrike" kern="1200" cap="none"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600" dirty="0">
                <a:solidFill>
                  <a:schemeClr val="tx1"/>
                </a:solidFill>
              </a:rPr>
              <a:t>Poor ____  can lead to a number of impacts of </a:t>
            </a:r>
            <a:r>
              <a:rPr lang="en-US" sz="3600" dirty="0" err="1">
                <a:solidFill>
                  <a:schemeClr val="tx1"/>
                </a:solidFill>
              </a:rPr>
              <a:t>urbanisation</a:t>
            </a:r>
            <a:r>
              <a:rPr lang="en-US" sz="3600" dirty="0">
                <a:solidFill>
                  <a:schemeClr val="tx1"/>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a:t>
            </a:r>
            <a:r>
              <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lang="en-US" sz="3600" dirty="0">
                <a:solidFill>
                  <a:schemeClr val="tx1"/>
                </a:solidFill>
              </a:rPr>
              <a:t>crowd</a:t>
            </a:r>
            <a:endPar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en-US" sz="3600" dirty="0">
                <a:solidFill>
                  <a:schemeClr val="tx1"/>
                </a:solidFill>
              </a:rPr>
              <a:t>quantity</a:t>
            </a:r>
            <a:endPar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a:t>
            </a:r>
            <a:r>
              <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lang="en-US" sz="3600" dirty="0">
                <a:solidFill>
                  <a:schemeClr val="tx1"/>
                </a:solidFill>
              </a:rPr>
              <a:t>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i="0" u="none" strike="noStrike" kern="1200" cap="none" spc="0" normalizeH="0" baseline="0" noProof="0" dirty="0">
                <a:ln>
                  <a:noFill/>
                </a:ln>
                <a:solidFill>
                  <a:schemeClr val="tx1"/>
                </a:solidFill>
                <a:effectLst/>
                <a:uLnTx/>
                <a:uFillTx/>
                <a:latin typeface="Arial" panose="020B0604020202020204" pitchFamily="34" charset="0"/>
              </a:rPr>
              <a:t>D. </a:t>
            </a:r>
            <a:r>
              <a:rPr lang="en-US" sz="3600" dirty="0">
                <a:solidFill>
                  <a:schemeClr val="tx1"/>
                </a:solidFill>
              </a:rPr>
              <a:t>infrastructure</a:t>
            </a:r>
            <a:endParaRPr kumimoji="0" lang="vi-VN" sz="540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7" name="Cloud 16">
            <a:hlinkClick r:id="" action="ppaction://hlinkshowjump?jump=nextslide"/>
          </p:cNvPr>
          <p:cNvSpPr/>
          <p:nvPr/>
        </p:nvSpPr>
        <p:spPr>
          <a:xfrm>
            <a:off x="5345263" y="5130389"/>
            <a:ext cx="2522829"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284600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89CE5-D4F0-079F-EF72-48B68BEFE9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BBEA370-6573-F980-5807-8621CA4AF99F}"/>
              </a:ext>
            </a:extLst>
          </p:cNvPr>
          <p:cNvSpPr>
            <a:spLocks noGrp="1"/>
          </p:cNvSpPr>
          <p:nvPr>
            <p:ph type="subTitle" idx="1"/>
          </p:nvPr>
        </p:nvSpPr>
        <p:spPr/>
        <p:txBody>
          <a:bodyPr/>
          <a:lstStyle/>
          <a:p>
            <a:endParaRPr lang="en-US" dirty="0"/>
          </a:p>
        </p:txBody>
      </p:sp>
      <p:sp>
        <p:nvSpPr>
          <p:cNvPr id="5" name="TextBox 4">
            <a:extLst>
              <a:ext uri="{FF2B5EF4-FFF2-40B4-BE49-F238E27FC236}">
                <a16:creationId xmlns:a16="http://schemas.microsoft.com/office/drawing/2014/main" id="{3F3AFD4E-F234-108E-50F3-4CB9C5AFFAC5}"/>
              </a:ext>
            </a:extLst>
          </p:cNvPr>
          <p:cNvSpPr txBox="1"/>
          <p:nvPr/>
        </p:nvSpPr>
        <p:spPr>
          <a:xfrm>
            <a:off x="3048886" y="3236319"/>
            <a:ext cx="6097772" cy="385362"/>
          </a:xfrm>
          <a:prstGeom prst="rect">
            <a:avLst/>
          </a:prstGeom>
          <a:noFill/>
        </p:spPr>
        <p:txBody>
          <a:bodyPr wrap="square">
            <a:spAutoFit/>
          </a:bodyPr>
          <a:lstStyle/>
          <a:p>
            <a:pPr>
              <a:lnSpc>
                <a:spcPct val="115000"/>
              </a:lnSpc>
              <a:spcAft>
                <a:spcPts val="800"/>
              </a:spcAft>
              <a:buNone/>
              <a:tabLst>
                <a:tab pos="180340" algn="l"/>
                <a:tab pos="1620520" algn="l"/>
                <a:tab pos="3060700" algn="l"/>
                <a:tab pos="441071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quality</a:t>
            </a:r>
          </a:p>
        </p:txBody>
      </p:sp>
      <p:sp>
        <p:nvSpPr>
          <p:cNvPr id="6" name="Snip Diagonal Corner Rectangle 3">
            <a:extLst>
              <a:ext uri="{FF2B5EF4-FFF2-40B4-BE49-F238E27FC236}">
                <a16:creationId xmlns:a16="http://schemas.microsoft.com/office/drawing/2014/main" id="{FCCB1C26-F11A-9D24-5439-5313E121006A}"/>
              </a:ext>
            </a:extLst>
          </p:cNvPr>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lvl="0"/>
            <a:r>
              <a:rPr kumimoji="0" lang="vi-VN"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Question</a:t>
            </a:r>
            <a:r>
              <a:rPr kumimoji="0" lang="en-US"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5:</a:t>
            </a:r>
            <a:r>
              <a:rPr kumimoji="0" lang="en-US" sz="3600" b="0" i="0" u="none" strike="noStrike" kern="1200" cap="none" spc="0" normalizeH="0" noProof="0" dirty="0">
                <a:ln>
                  <a:noFill/>
                </a:ln>
                <a:solidFill>
                  <a:schemeClr val="tx1"/>
                </a:solidFill>
                <a:effectLst/>
                <a:uLnTx/>
                <a:uFillTx/>
                <a:ea typeface="+mn-ea"/>
                <a:cs typeface="+mn-cs"/>
              </a:rPr>
              <a:t> </a:t>
            </a:r>
            <a:r>
              <a:rPr lang="en-US" sz="3600" dirty="0">
                <a:solidFill>
                  <a:schemeClr val="tx1"/>
                </a:solidFill>
              </a:rPr>
              <a:t>High-density cities can ____ water supplies.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863A439E-1772-FE9F-E0EF-0C98931FE5B9}"/>
              </a:ext>
            </a:extLst>
          </p:cNvPr>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dirty="0">
              <a:solidFill>
                <a:schemeClr val="tx1"/>
              </a:solidFill>
              <a:latin typeface="Arial" panose="020B0604020202020204" pitchFamily="34" charset="0"/>
            </a:endParaRPr>
          </a:p>
          <a:p>
            <a:pPr>
              <a:defRPr/>
            </a:pP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a:defRPr/>
            </a:pPr>
            <a:r>
              <a:rPr kumimoji="0" lang="vi-VN"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A.</a:t>
            </a:r>
            <a:r>
              <a:rPr kumimoji="0" lang="vi-VN" sz="8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600" noProof="0" dirty="0">
                <a:solidFill>
                  <a:schemeClr val="tx1"/>
                </a:solidFill>
                <a:latin typeface="Calibri" panose="020F0502020204030204" pitchFamily="34" charset="0"/>
                <a:ea typeface="Calibri" panose="020F0502020204030204" pitchFamily="34" charset="0"/>
                <a:cs typeface="Calibri" panose="020F0502020204030204" pitchFamily="34" charset="0"/>
              </a:rPr>
              <a:t>improve</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0">
              <a:defRPr/>
            </a:pPr>
            <a:endParaRPr kumimoji="0" lang="vi-VN" sz="8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6621EADD-3E6B-B3E2-46E3-237FB606BB9E}"/>
              </a:ext>
            </a:extLst>
          </p:cNvPr>
          <p:cNvSpPr/>
          <p:nvPr/>
        </p:nvSpPr>
        <p:spPr>
          <a:xfrm>
            <a:off x="1110220" y="2838518"/>
            <a:ext cx="4906798" cy="770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defRPr/>
            </a:pP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a:defRPr/>
            </a:pPr>
            <a:r>
              <a:rPr kumimoji="0" lang="vi-VN"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5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600" noProof="0" dirty="0">
                <a:solidFill>
                  <a:schemeClr val="tx1"/>
                </a:solidFill>
                <a:latin typeface="Calibri" panose="020F0502020204030204" pitchFamily="34" charset="0"/>
                <a:ea typeface="Calibri" panose="020F0502020204030204" pitchFamily="34" charset="0"/>
                <a:cs typeface="Calibri" panose="020F0502020204030204" pitchFamily="34" charset="0"/>
              </a:rPr>
              <a:t>hold</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p:txBody>
      </p:sp>
      <p:sp>
        <p:nvSpPr>
          <p:cNvPr id="9" name="Rectangle 8">
            <a:extLst>
              <a:ext uri="{FF2B5EF4-FFF2-40B4-BE49-F238E27FC236}">
                <a16:creationId xmlns:a16="http://schemas.microsoft.com/office/drawing/2014/main" id="{5EC30FD2-BC62-3A3A-7CBB-A53D124C0318}"/>
              </a:ext>
            </a:extLst>
          </p:cNvPr>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B. </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devalue</a:t>
            </a:r>
            <a:r>
              <a:rPr lang="en-US" sz="3600" dirty="0">
                <a:solidFill>
                  <a:schemeClr val="tx1"/>
                </a:solidFill>
              </a:rPr>
              <a:t>	</a:t>
            </a:r>
            <a:r>
              <a:rPr lang="en-US" dirty="0">
                <a:solidFill>
                  <a:schemeClr val="tx1"/>
                </a:solidFill>
              </a:rPr>
              <a:t>	</a:t>
            </a:r>
            <a:endParaRPr kumimoji="0" lang="vi-VN" sz="54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10" name="Rectangle 9">
            <a:extLst>
              <a:ext uri="{FF2B5EF4-FFF2-40B4-BE49-F238E27FC236}">
                <a16:creationId xmlns:a16="http://schemas.microsoft.com/office/drawing/2014/main" id="{8E677C0C-9FB0-1E37-C700-8ABD645BE9E8}"/>
              </a:ext>
            </a:extLst>
          </p:cNvPr>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 </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degrade</a:t>
            </a:r>
            <a:endParaRPr kumimoji="0" lang="vi-VN" sz="5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423BBD5-AAA3-E2F8-AC6B-7275A89F1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12" name="Picture 11">
            <a:extLst>
              <a:ext uri="{FF2B5EF4-FFF2-40B4-BE49-F238E27FC236}">
                <a16:creationId xmlns:a16="http://schemas.microsoft.com/office/drawing/2014/main" id="{F31BAF81-242D-E3A7-E05E-FA3EB7119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8095" y="2869896"/>
            <a:ext cx="805722" cy="708059"/>
          </a:xfrm>
          <a:prstGeom prst="rect">
            <a:avLst/>
          </a:prstGeom>
        </p:spPr>
      </p:pic>
      <p:pic>
        <p:nvPicPr>
          <p:cNvPr id="13" name="Picture 12">
            <a:extLst>
              <a:ext uri="{FF2B5EF4-FFF2-40B4-BE49-F238E27FC236}">
                <a16:creationId xmlns:a16="http://schemas.microsoft.com/office/drawing/2014/main" id="{EFAFE6C7-D49C-4F11-6A6D-18863B1F4D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5139" y="1980601"/>
            <a:ext cx="805722" cy="708059"/>
          </a:xfrm>
          <a:prstGeom prst="rect">
            <a:avLst/>
          </a:prstGeom>
        </p:spPr>
      </p:pic>
      <p:pic>
        <p:nvPicPr>
          <p:cNvPr id="14" name="Picture 13">
            <a:extLst>
              <a:ext uri="{FF2B5EF4-FFF2-40B4-BE49-F238E27FC236}">
                <a16:creationId xmlns:a16="http://schemas.microsoft.com/office/drawing/2014/main" id="{E6012FB5-1512-D392-B22B-FD72F2013A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spTree>
    <p:extLst>
      <p:ext uri="{BB962C8B-B14F-4D97-AF65-F5344CB8AC3E}">
        <p14:creationId xmlns:p14="http://schemas.microsoft.com/office/powerpoint/2010/main" val="13203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23" presetClass="entr" presetSubtype="32" fill="hold" nodeType="with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250" fill="hold"/>
                                        <p:tgtEl>
                                          <p:spTgt spid="11"/>
                                        </p:tgtEl>
                                        <p:attrNameLst>
                                          <p:attrName>ppt_w</p:attrName>
                                        </p:attrNameLst>
                                      </p:cBhvr>
                                      <p:tavLst>
                                        <p:tav tm="0">
                                          <p:val>
                                            <p:strVal val="4*#ppt_w"/>
                                          </p:val>
                                        </p:tav>
                                        <p:tav tm="100000">
                                          <p:val>
                                            <p:strVal val="#ppt_w"/>
                                          </p:val>
                                        </p:tav>
                                      </p:tavLst>
                                    </p:anim>
                                    <p:anim calcmode="lin" valueType="num">
                                      <p:cBhvr>
                                        <p:cTn id="3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Wrong Buzzer.wav"/>
                                        </p:tgtEl>
                                      </p:cMediaNode>
                                    </p:audio>
                                  </p:subTnLst>
                                </p:cTn>
                              </p:par>
                              <p:par>
                                <p:cTn id="34" presetID="23" presetClass="entr" presetSubtype="32" fill="hold" nodeType="withEffect">
                                  <p:stCondLst>
                                    <p:cond delay="10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2" name="Wrong Buzzer.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3"/>
                                        </p:tgtEl>
                                        <p:attrNameLst>
                                          <p:attrName>style.visibility</p:attrName>
                                        </p:attrNameLst>
                                      </p:cBhvr>
                                      <p:to>
                                        <p:strVal val="visible"/>
                                      </p:to>
                                    </p:set>
                                    <p:anim calcmode="lin" valueType="num">
                                      <p:cBhvr>
                                        <p:cTn id="40" dur="250" fill="hold"/>
                                        <p:tgtEl>
                                          <p:spTgt spid="13"/>
                                        </p:tgtEl>
                                        <p:attrNameLst>
                                          <p:attrName>ppt_w</p:attrName>
                                        </p:attrNameLst>
                                      </p:cBhvr>
                                      <p:tavLst>
                                        <p:tav tm="0">
                                          <p:val>
                                            <p:strVal val="4*#ppt_w"/>
                                          </p:val>
                                        </p:tav>
                                        <p:tav tm="100000">
                                          <p:val>
                                            <p:strVal val="#ppt_w"/>
                                          </p:val>
                                        </p:tav>
                                      </p:tavLst>
                                    </p:anim>
                                    <p:anim calcmode="lin" valueType="num">
                                      <p:cBhvr>
                                        <p:cTn id="4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Wrong Buzzer.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strVal val="4*#ppt_w"/>
                                          </p:val>
                                        </p:tav>
                                        <p:tav tm="100000">
                                          <p:val>
                                            <p:strVal val="#ppt_w"/>
                                          </p:val>
                                        </p:tav>
                                      </p:tavLst>
                                    </p:anim>
                                    <p:anim calcmode="lin" valueType="num">
                                      <p:cBhvr>
                                        <p:cTn id="4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7"/>
                                        </p:tgtEl>
                                        <p:attrNameLst>
                                          <p:attrName>fillcolor</p:attrName>
                                        </p:attrNameLst>
                                      </p:cBhvr>
                                      <p:to>
                                        <a:srgbClr val="FFF2CC"/>
                                      </p:to>
                                    </p:animClr>
                                    <p:set>
                                      <p:cBhvr>
                                        <p:cTn id="51" dur="250" fill="hold"/>
                                        <p:tgtEl>
                                          <p:spTgt spid="7"/>
                                        </p:tgtEl>
                                        <p:attrNameLst>
                                          <p:attrName>fill.type</p:attrName>
                                        </p:attrNameLst>
                                      </p:cBhvr>
                                      <p:to>
                                        <p:strVal val="solid"/>
                                      </p:to>
                                    </p:set>
                                    <p:set>
                                      <p:cBhvr>
                                        <p:cTn id="52" dur="250" fill="hold"/>
                                        <p:tgtEl>
                                          <p:spTgt spid="7"/>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1" presetClass="emph" presetSubtype="2" fill="hold" nodeType="withEffect">
                                  <p:stCondLst>
                                    <p:cond delay="1000"/>
                                  </p:stCondLst>
                                  <p:childTnLst>
                                    <p:animClr clrSpc="rgb" dir="cw">
                                      <p:cBhvr>
                                        <p:cTn id="54" dur="250" fill="hold"/>
                                        <p:tgtEl>
                                          <p:spTgt spid="7"/>
                                        </p:tgtEl>
                                        <p:attrNameLst>
                                          <p:attrName>fillcolor</p:attrName>
                                        </p:attrNameLst>
                                      </p:cBhvr>
                                      <p:to>
                                        <a:srgbClr val="FFFF00"/>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1" presetClass="emph" presetSubtype="2" fill="hold" nodeType="withEffect">
                                  <p:stCondLst>
                                    <p:cond delay="1000"/>
                                  </p:stCondLst>
                                  <p:childTnLst>
                                    <p:animClr clrSpc="rgb" dir="cw">
                                      <p:cBhvr>
                                        <p:cTn id="65" dur="250" fill="hold"/>
                                        <p:tgtEl>
                                          <p:spTgt spid="8"/>
                                        </p:tgtEl>
                                        <p:attrNameLst>
                                          <p:attrName>fillcolor</p:attrName>
                                        </p:attrNameLst>
                                      </p:cBhvr>
                                      <p:to>
                                        <a:srgbClr val="FFFF00"/>
                                      </p:to>
                                    </p:animClr>
                                    <p:set>
                                      <p:cBhvr>
                                        <p:cTn id="66" dur="250" fill="hold"/>
                                        <p:tgtEl>
                                          <p:spTgt spid="8"/>
                                        </p:tgtEl>
                                        <p:attrNameLst>
                                          <p:attrName>fill.type</p:attrName>
                                        </p:attrNameLst>
                                      </p:cBhvr>
                                      <p:to>
                                        <p:strVal val="solid"/>
                                      </p:to>
                                    </p:set>
                                    <p:set>
                                      <p:cBhvr>
                                        <p:cTn id="6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8" restart="whenNotActive" fill="hold" evtFilter="cancelBubble" nodeType="interactiveSeq">
                <p:stCondLst>
                  <p:cond evt="onClick" delay="0">
                    <p:tgtEl>
                      <p:spTgt spid="9"/>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9"/>
                                        </p:tgtEl>
                                        <p:attrNameLst>
                                          <p:attrName>fillcolor</p:attrName>
                                        </p:attrNameLst>
                                      </p:cBhvr>
                                      <p:to>
                                        <a:srgbClr val="FFF2CC"/>
                                      </p:to>
                                    </p:animClr>
                                    <p:set>
                                      <p:cBhvr>
                                        <p:cTn id="73" dur="250" fill="hold"/>
                                        <p:tgtEl>
                                          <p:spTgt spid="9"/>
                                        </p:tgtEl>
                                        <p:attrNameLst>
                                          <p:attrName>fill.type</p:attrName>
                                        </p:attrNameLst>
                                      </p:cBhvr>
                                      <p:to>
                                        <p:strVal val="solid"/>
                                      </p:to>
                                    </p:set>
                                    <p:set>
                                      <p:cBhvr>
                                        <p:cTn id="74" dur="25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par>
                                <p:cTn id="75" presetID="1" presetClass="emph" presetSubtype="2" fill="hold" nodeType="withEffect">
                                  <p:stCondLst>
                                    <p:cond delay="1000"/>
                                  </p:stCondLst>
                                  <p:childTnLst>
                                    <p:animClr clrSpc="rgb" dir="cw">
                                      <p:cBhvr>
                                        <p:cTn id="76" dur="250" fill="hold"/>
                                        <p:tgtEl>
                                          <p:spTgt spid="9"/>
                                        </p:tgtEl>
                                        <p:attrNameLst>
                                          <p:attrName>fillcolor</p:attrName>
                                        </p:attrNameLst>
                                      </p:cBhvr>
                                      <p:to>
                                        <a:srgbClr val="FFFF00"/>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79" restart="whenNotActive" fill="hold" evtFilter="cancelBubble" nodeType="interactiveSeq">
                <p:stCondLst>
                  <p:cond evt="onClick" delay="0">
                    <p:tgtEl>
                      <p:spTgt spid="1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0"/>
                                        </p:tgtEl>
                                        <p:attrNameLst>
                                          <p:attrName>fillcolor</p:attrName>
                                        </p:attrNameLst>
                                      </p:cBhvr>
                                      <p:to>
                                        <a:srgbClr val="FFF2CC"/>
                                      </p:to>
                                    </p:animClr>
                                    <p:set>
                                      <p:cBhvr>
                                        <p:cTn id="84" dur="250" fill="hold"/>
                                        <p:tgtEl>
                                          <p:spTgt spid="10"/>
                                        </p:tgtEl>
                                        <p:attrNameLst>
                                          <p:attrName>fill.type</p:attrName>
                                        </p:attrNameLst>
                                      </p:cBhvr>
                                      <p:to>
                                        <p:strVal val="solid"/>
                                      </p:to>
                                    </p:set>
                                    <p:set>
                                      <p:cBhvr>
                                        <p:cTn id="85" dur="250" fill="hold"/>
                                        <p:tgtEl>
                                          <p:spTgt spid="1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par>
                                <p:cTn id="86" presetID="1" presetClass="emph" presetSubtype="2" fill="hold" nodeType="withEffect">
                                  <p:stCondLst>
                                    <p:cond delay="1000"/>
                                  </p:stCondLst>
                                  <p:childTnLst>
                                    <p:animClr clrSpc="rgb" dir="cw">
                                      <p:cBhvr>
                                        <p:cTn id="87" dur="250" fill="hold"/>
                                        <p:tgtEl>
                                          <p:spTgt spid="10"/>
                                        </p:tgtEl>
                                        <p:attrNameLst>
                                          <p:attrName>fillcolor</p:attrName>
                                        </p:attrNameLst>
                                      </p:cBhvr>
                                      <p:to>
                                        <a:srgbClr val="00B050"/>
                                      </p:to>
                                    </p:animClr>
                                    <p:set>
                                      <p:cBhvr>
                                        <p:cTn id="88" dur="250" fill="hold"/>
                                        <p:tgtEl>
                                          <p:spTgt spid="10"/>
                                        </p:tgtEl>
                                        <p:attrNameLst>
                                          <p:attrName>fill.type</p:attrName>
                                        </p:attrNameLst>
                                      </p:cBhvr>
                                      <p:to>
                                        <p:strVal val="solid"/>
                                      </p:to>
                                    </p:set>
                                    <p:set>
                                      <p:cBhvr>
                                        <p:cTn id="8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97316" y="1228771"/>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527488" y="113312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115819" y="1188498"/>
            <a:ext cx="4572000" cy="584775"/>
          </a:xfrm>
          <a:prstGeom prst="rect">
            <a:avLst/>
          </a:prstGeom>
        </p:spPr>
        <p:txBody>
          <a:bodyPr>
            <a:spAutoFit/>
          </a:bodyPr>
          <a:lstStyle/>
          <a:p>
            <a:pPr algn="just"/>
            <a:r>
              <a:rPr lang="en-US" sz="3200" b="1" dirty="0">
                <a:latin typeface="Arial" panose="020B0604020202020204" pitchFamily="34" charset="0"/>
                <a:cs typeface="Arial" panose="020B0604020202020204" pitchFamily="34" charset="0"/>
              </a:rPr>
              <a:t>Homework</a:t>
            </a:r>
          </a:p>
        </p:txBody>
      </p:sp>
      <p:pic>
        <p:nvPicPr>
          <p:cNvPr id="1026" name="Picture 2" descr="Parent helping child to do homework father Vector Image">
            <a:extLst>
              <a:ext uri="{FF2B5EF4-FFF2-40B4-BE49-F238E27FC236}">
                <a16:creationId xmlns:a16="http://schemas.microsoft.com/office/drawing/2014/main" id="{51EED8CA-0B88-E8FD-E1F7-ADB84E14DB5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8322" r="6697" b="10249"/>
          <a:stretch/>
        </p:blipFill>
        <p:spPr bwMode="auto">
          <a:xfrm>
            <a:off x="99211" y="2406145"/>
            <a:ext cx="5309021" cy="4451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5531604" y="2063628"/>
            <a:ext cx="7876564" cy="2987937"/>
          </a:xfrm>
          <a:noFill/>
        </p:spPr>
        <p:txBody>
          <a:bodyPr anchor="t"/>
          <a:lstStyle/>
          <a:p>
            <a:pPr marL="482600" indent="-342900" algn="l">
              <a:lnSpc>
                <a:spcPct val="150000"/>
              </a:lnSpc>
              <a:buFont typeface="Arial" panose="020B0604020202020204" pitchFamily="34" charset="0"/>
              <a:buChar char="•"/>
            </a:pPr>
            <a:r>
              <a:rPr lang="en-GB" sz="3200" dirty="0">
                <a:latin typeface="+mn-lt"/>
              </a:rPr>
              <a:t>Learn by heart new vocabulary.</a:t>
            </a:r>
          </a:p>
          <a:p>
            <a:pPr marL="482600" indent="-342900" algn="l">
              <a:lnSpc>
                <a:spcPct val="150000"/>
              </a:lnSpc>
              <a:buFont typeface="Arial" panose="020B0604020202020204" pitchFamily="34" charset="0"/>
              <a:buChar char="•"/>
            </a:pPr>
            <a:r>
              <a:rPr lang="en-GB" sz="3200" dirty="0">
                <a:latin typeface="+mn-lt"/>
              </a:rPr>
              <a:t>Do exercises in the workbook.</a:t>
            </a:r>
          </a:p>
          <a:p>
            <a:pPr marL="482600" indent="-342900" algn="l">
              <a:lnSpc>
                <a:spcPct val="150000"/>
              </a:lnSpc>
              <a:buFont typeface="Arial" panose="020B0604020202020204" pitchFamily="34" charset="0"/>
              <a:buChar char="•"/>
            </a:pPr>
            <a:r>
              <a:rPr lang="en-GB" sz="3200" dirty="0">
                <a:latin typeface="+mn-lt"/>
              </a:rPr>
              <a:t>Prepare for Lesson 2 - Unit 4.</a:t>
            </a:r>
          </a:p>
          <a:p>
            <a:pPr marL="482600" indent="-342900" algn="l">
              <a:lnSpc>
                <a:spcPct val="150000"/>
              </a:lnSpc>
              <a:buFont typeface="Arial" panose="020B0604020202020204" pitchFamily="34" charset="0"/>
              <a:buChar char="•"/>
            </a:pPr>
            <a:r>
              <a:rPr lang="en-GB" sz="3200" dirty="0">
                <a:latin typeface="+mn-lt"/>
              </a:rPr>
              <a:t>Prepare for the Project (Lesson 8).</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1768" name="Google Shape;1768;p39"/>
          <p:cNvSpPr txBox="1">
            <a:spLocks noGrp="1"/>
          </p:cNvSpPr>
          <p:nvPr>
            <p:ph type="subTitle" idx="2"/>
          </p:nvPr>
        </p:nvSpPr>
        <p:spPr>
          <a:xfrm>
            <a:off x="1166749" y="2576901"/>
            <a:ext cx="9718000" cy="1467883"/>
          </a:xfrm>
          <a:prstGeom prst="rect">
            <a:avLst/>
          </a:prstGeom>
        </p:spPr>
        <p:txBody>
          <a:bodyPr spcFirstLastPara="1" vert="horz" wrap="square" lIns="121900" tIns="121900" rIns="121900" bIns="121900" rtlCol="0" anchor="b" anchorCtr="0">
            <a:noAutofit/>
          </a:bodyPr>
          <a:lstStyle/>
          <a:p>
            <a:pPr marL="0" indent="0"/>
            <a:r>
              <a:rPr lang="vi-VN" sz="5333" dirty="0"/>
              <a:t>THANKS FOR YOUR ATTENTION</a:t>
            </a:r>
            <a:endParaRPr sz="5333" dirty="0">
              <a:latin typeface=".VnClarendonH" panose="020B7200000000000000" pitchFamily="34" charset="0"/>
            </a:endParaRPr>
          </a:p>
        </p:txBody>
      </p:sp>
      <p:grpSp>
        <p:nvGrpSpPr>
          <p:cNvPr id="1770" name="Google Shape;1770;p39"/>
          <p:cNvGrpSpPr/>
          <p:nvPr/>
        </p:nvGrpSpPr>
        <p:grpSpPr>
          <a:xfrm>
            <a:off x="1704593" y="2187047"/>
            <a:ext cx="9822284" cy="4159744"/>
            <a:chOff x="1278444" y="1640285"/>
            <a:chExt cx="7366713" cy="3119808"/>
          </a:xfrm>
        </p:grpSpPr>
        <p:grpSp>
          <p:nvGrpSpPr>
            <p:cNvPr id="1771" name="Google Shape;1771;p39"/>
            <p:cNvGrpSpPr/>
            <p:nvPr/>
          </p:nvGrpSpPr>
          <p:grpSpPr>
            <a:xfrm>
              <a:off x="1278444" y="3334334"/>
              <a:ext cx="5053528" cy="1425759"/>
              <a:chOff x="1969569" y="3334334"/>
              <a:chExt cx="5053528" cy="1425759"/>
            </a:xfrm>
          </p:grpSpPr>
          <p:grpSp>
            <p:nvGrpSpPr>
              <p:cNvPr id="1772" name="Google Shape;1772;p39"/>
              <p:cNvGrpSpPr/>
              <p:nvPr/>
            </p:nvGrpSpPr>
            <p:grpSpPr>
              <a:xfrm>
                <a:off x="1969569" y="3334334"/>
                <a:ext cx="2743331" cy="1418598"/>
                <a:chOff x="1969569" y="3334334"/>
                <a:chExt cx="2743331" cy="1418598"/>
              </a:xfrm>
            </p:grpSpPr>
            <p:grpSp>
              <p:nvGrpSpPr>
                <p:cNvPr id="1773" name="Google Shape;1773;p39"/>
                <p:cNvGrpSpPr/>
                <p:nvPr/>
              </p:nvGrpSpPr>
              <p:grpSpPr>
                <a:xfrm>
                  <a:off x="4107166" y="4200099"/>
                  <a:ext cx="197076" cy="216135"/>
                  <a:chOff x="7799791" y="3438161"/>
                  <a:chExt cx="197076" cy="216135"/>
                </a:xfrm>
              </p:grpSpPr>
              <p:sp>
                <p:nvSpPr>
                  <p:cNvPr id="1774" name="Google Shape;1774;p39"/>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75" name="Google Shape;1775;p39"/>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76" name="Google Shape;1776;p39"/>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77" name="Google Shape;1777;p39"/>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78" name="Google Shape;1778;p39"/>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1779" name="Google Shape;1779;p39"/>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780" name="Google Shape;1780;p39"/>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781" name="Google Shape;1781;p39"/>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grpSp>
            <p:sp>
              <p:nvSpPr>
                <p:cNvPr id="1782" name="Google Shape;1782;p39"/>
                <p:cNvSpPr/>
                <p:nvPr/>
              </p:nvSpPr>
              <p:spPr>
                <a:xfrm flipH="1">
                  <a:off x="3443526" y="4021888"/>
                  <a:ext cx="197705" cy="204381"/>
                </a:xfrm>
                <a:custGeom>
                  <a:avLst/>
                  <a:gdLst/>
                  <a:ahLst/>
                  <a:cxnLst/>
                  <a:rect l="l" t="t" r="r" b="b"/>
                  <a:pathLst>
                    <a:path w="3524" h="3643" extrusionOk="0">
                      <a:moveTo>
                        <a:pt x="297" y="0"/>
                      </a:moveTo>
                      <a:lnTo>
                        <a:pt x="297" y="0"/>
                      </a:lnTo>
                      <a:cubicBezTo>
                        <a:pt x="413" y="499"/>
                        <a:pt x="502" y="997"/>
                        <a:pt x="506" y="1510"/>
                      </a:cubicBezTo>
                      <a:cubicBezTo>
                        <a:pt x="509" y="2250"/>
                        <a:pt x="267" y="2947"/>
                        <a:pt x="0" y="3643"/>
                      </a:cubicBezTo>
                      <a:cubicBezTo>
                        <a:pt x="0" y="3643"/>
                        <a:pt x="925" y="2691"/>
                        <a:pt x="1943" y="2039"/>
                      </a:cubicBezTo>
                      <a:cubicBezTo>
                        <a:pt x="2953" y="1387"/>
                        <a:pt x="3479" y="1206"/>
                        <a:pt x="3479" y="1206"/>
                      </a:cubicBezTo>
                      <a:cubicBezTo>
                        <a:pt x="3523" y="1001"/>
                        <a:pt x="3394" y="799"/>
                        <a:pt x="3189" y="752"/>
                      </a:cubicBezTo>
                      <a:cubicBezTo>
                        <a:pt x="2564" y="612"/>
                        <a:pt x="1434" y="383"/>
                        <a:pt x="29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83" name="Google Shape;1783;p39"/>
                <p:cNvSpPr/>
                <p:nvPr/>
              </p:nvSpPr>
              <p:spPr>
                <a:xfrm flipH="1">
                  <a:off x="2933979" y="3612643"/>
                  <a:ext cx="111532" cy="146540"/>
                </a:xfrm>
                <a:custGeom>
                  <a:avLst/>
                  <a:gdLst/>
                  <a:ahLst/>
                  <a:cxnLst/>
                  <a:rect l="l" t="t" r="r" b="b"/>
                  <a:pathLst>
                    <a:path w="1988" h="2612" extrusionOk="0">
                      <a:moveTo>
                        <a:pt x="1913" y="0"/>
                      </a:moveTo>
                      <a:cubicBezTo>
                        <a:pt x="1892" y="0"/>
                        <a:pt x="1872" y="10"/>
                        <a:pt x="1858" y="29"/>
                      </a:cubicBezTo>
                      <a:lnTo>
                        <a:pt x="21" y="2507"/>
                      </a:lnTo>
                      <a:cubicBezTo>
                        <a:pt x="1" y="2534"/>
                        <a:pt x="8" y="2578"/>
                        <a:pt x="35" y="2599"/>
                      </a:cubicBezTo>
                      <a:cubicBezTo>
                        <a:pt x="48" y="2607"/>
                        <a:pt x="63" y="2611"/>
                        <a:pt x="77" y="2611"/>
                      </a:cubicBezTo>
                      <a:cubicBezTo>
                        <a:pt x="97" y="2611"/>
                        <a:pt x="117" y="2603"/>
                        <a:pt x="131" y="2585"/>
                      </a:cubicBezTo>
                      <a:lnTo>
                        <a:pt x="1967" y="106"/>
                      </a:lnTo>
                      <a:cubicBezTo>
                        <a:pt x="1987" y="79"/>
                        <a:pt x="1981" y="35"/>
                        <a:pt x="1954" y="15"/>
                      </a:cubicBezTo>
                      <a:cubicBezTo>
                        <a:pt x="1941" y="5"/>
                        <a:pt x="1927" y="0"/>
                        <a:pt x="1913" y="0"/>
                      </a:cubicBezTo>
                      <a:close/>
                    </a:path>
                  </a:pathLst>
                </a:custGeom>
                <a:solidFill>
                  <a:srgbClr val="C98235"/>
                </a:solidFill>
                <a:ln>
                  <a:noFill/>
                </a:ln>
              </p:spPr>
              <p:txBody>
                <a:bodyPr spcFirstLastPara="1" wrap="square" lIns="121900" tIns="121900" rIns="121900" bIns="121900" anchor="ctr" anchorCtr="0">
                  <a:noAutofit/>
                </a:bodyPr>
                <a:lstStyle/>
                <a:p>
                  <a:endParaRPr sz="2400"/>
                </a:p>
              </p:txBody>
            </p:sp>
            <p:sp>
              <p:nvSpPr>
                <p:cNvPr id="1784" name="Google Shape;1784;p39"/>
                <p:cNvSpPr/>
                <p:nvPr/>
              </p:nvSpPr>
              <p:spPr>
                <a:xfrm flipH="1">
                  <a:off x="2697858" y="3768038"/>
                  <a:ext cx="87576" cy="149177"/>
                </a:xfrm>
                <a:custGeom>
                  <a:avLst/>
                  <a:gdLst/>
                  <a:ahLst/>
                  <a:cxnLst/>
                  <a:rect l="l" t="t" r="r" b="b"/>
                  <a:pathLst>
                    <a:path w="1561" h="2659" extrusionOk="0">
                      <a:moveTo>
                        <a:pt x="989" y="0"/>
                      </a:moveTo>
                      <a:cubicBezTo>
                        <a:pt x="880" y="0"/>
                        <a:pt x="778" y="69"/>
                        <a:pt x="735" y="173"/>
                      </a:cubicBezTo>
                      <a:lnTo>
                        <a:pt x="496" y="747"/>
                      </a:lnTo>
                      <a:cubicBezTo>
                        <a:pt x="455" y="849"/>
                        <a:pt x="400" y="941"/>
                        <a:pt x="329" y="1027"/>
                      </a:cubicBezTo>
                      <a:cubicBezTo>
                        <a:pt x="1" y="1453"/>
                        <a:pt x="83" y="2068"/>
                        <a:pt x="513" y="2392"/>
                      </a:cubicBezTo>
                      <a:lnTo>
                        <a:pt x="864" y="2658"/>
                      </a:lnTo>
                      <a:lnTo>
                        <a:pt x="1561" y="1744"/>
                      </a:lnTo>
                      <a:lnTo>
                        <a:pt x="874" y="1225"/>
                      </a:lnTo>
                      <a:cubicBezTo>
                        <a:pt x="878" y="1215"/>
                        <a:pt x="885" y="1204"/>
                        <a:pt x="891" y="1191"/>
                      </a:cubicBezTo>
                      <a:lnTo>
                        <a:pt x="1230" y="368"/>
                      </a:lnTo>
                      <a:cubicBezTo>
                        <a:pt x="1288" y="228"/>
                        <a:pt x="1216" y="65"/>
                        <a:pt x="1069" y="13"/>
                      </a:cubicBezTo>
                      <a:cubicBezTo>
                        <a:pt x="1042" y="4"/>
                        <a:pt x="1016" y="0"/>
                        <a:pt x="989"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85" name="Google Shape;1785;p39"/>
                <p:cNvSpPr/>
                <p:nvPr/>
              </p:nvSpPr>
              <p:spPr>
                <a:xfrm flipH="1">
                  <a:off x="2970495" y="4289426"/>
                  <a:ext cx="203708" cy="454542"/>
                </a:xfrm>
                <a:custGeom>
                  <a:avLst/>
                  <a:gdLst/>
                  <a:ahLst/>
                  <a:cxnLst/>
                  <a:rect l="l" t="t" r="r" b="b"/>
                  <a:pathLst>
                    <a:path w="3631" h="8102" extrusionOk="0">
                      <a:moveTo>
                        <a:pt x="3084" y="0"/>
                      </a:moveTo>
                      <a:cubicBezTo>
                        <a:pt x="2495" y="133"/>
                        <a:pt x="1833" y="209"/>
                        <a:pt x="1091" y="209"/>
                      </a:cubicBezTo>
                      <a:cubicBezTo>
                        <a:pt x="745" y="209"/>
                        <a:pt x="382" y="192"/>
                        <a:pt x="1" y="158"/>
                      </a:cubicBezTo>
                      <a:lnTo>
                        <a:pt x="1" y="158"/>
                      </a:lnTo>
                      <a:cubicBezTo>
                        <a:pt x="1" y="158"/>
                        <a:pt x="2459" y="4687"/>
                        <a:pt x="2469" y="8101"/>
                      </a:cubicBezTo>
                      <a:lnTo>
                        <a:pt x="3630" y="8098"/>
                      </a:lnTo>
                      <a:cubicBezTo>
                        <a:pt x="3630" y="8098"/>
                        <a:pt x="3244" y="3790"/>
                        <a:pt x="308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86" name="Google Shape;1786;p39"/>
                <p:cNvSpPr/>
                <p:nvPr/>
              </p:nvSpPr>
              <p:spPr>
                <a:xfrm flipH="1">
                  <a:off x="2990294" y="3911204"/>
                  <a:ext cx="283430" cy="194283"/>
                </a:xfrm>
                <a:custGeom>
                  <a:avLst/>
                  <a:gdLst/>
                  <a:ahLst/>
                  <a:cxnLst/>
                  <a:rect l="l" t="t" r="r" b="b"/>
                  <a:pathLst>
                    <a:path w="5052" h="3463" extrusionOk="0">
                      <a:moveTo>
                        <a:pt x="5052" y="1"/>
                      </a:moveTo>
                      <a:cubicBezTo>
                        <a:pt x="4772" y="273"/>
                        <a:pt x="4404" y="536"/>
                        <a:pt x="3933" y="772"/>
                      </a:cubicBezTo>
                      <a:cubicBezTo>
                        <a:pt x="3479" y="994"/>
                        <a:pt x="3072" y="1199"/>
                        <a:pt x="2714" y="1379"/>
                      </a:cubicBezTo>
                      <a:cubicBezTo>
                        <a:pt x="2553" y="1458"/>
                        <a:pt x="2403" y="1537"/>
                        <a:pt x="2263" y="1609"/>
                      </a:cubicBezTo>
                      <a:cubicBezTo>
                        <a:pt x="1400" y="2046"/>
                        <a:pt x="837" y="2339"/>
                        <a:pt x="509" y="2513"/>
                      </a:cubicBezTo>
                      <a:cubicBezTo>
                        <a:pt x="270" y="2639"/>
                        <a:pt x="103" y="2868"/>
                        <a:pt x="58" y="3131"/>
                      </a:cubicBezTo>
                      <a:cubicBezTo>
                        <a:pt x="38" y="3237"/>
                        <a:pt x="21" y="3350"/>
                        <a:pt x="0" y="3462"/>
                      </a:cubicBezTo>
                      <a:cubicBezTo>
                        <a:pt x="594" y="3455"/>
                        <a:pt x="1168" y="3445"/>
                        <a:pt x="1713" y="3424"/>
                      </a:cubicBezTo>
                      <a:cubicBezTo>
                        <a:pt x="1816" y="3418"/>
                        <a:pt x="1918" y="3415"/>
                        <a:pt x="2021" y="3407"/>
                      </a:cubicBezTo>
                      <a:cubicBezTo>
                        <a:pt x="2243" y="3397"/>
                        <a:pt x="2458" y="3383"/>
                        <a:pt x="2673" y="3366"/>
                      </a:cubicBezTo>
                      <a:cubicBezTo>
                        <a:pt x="2860" y="3350"/>
                        <a:pt x="3045" y="3333"/>
                        <a:pt x="3226" y="3312"/>
                      </a:cubicBezTo>
                      <a:lnTo>
                        <a:pt x="3240" y="3312"/>
                      </a:lnTo>
                      <a:cubicBezTo>
                        <a:pt x="3328" y="3301"/>
                        <a:pt x="3417" y="3292"/>
                        <a:pt x="3506" y="3278"/>
                      </a:cubicBezTo>
                      <a:cubicBezTo>
                        <a:pt x="3591" y="3268"/>
                        <a:pt x="3676" y="3257"/>
                        <a:pt x="3758" y="3243"/>
                      </a:cubicBezTo>
                      <a:cubicBezTo>
                        <a:pt x="3769" y="3243"/>
                        <a:pt x="3775" y="3243"/>
                        <a:pt x="3782" y="3240"/>
                      </a:cubicBezTo>
                      <a:cubicBezTo>
                        <a:pt x="3864" y="3230"/>
                        <a:pt x="3943" y="3216"/>
                        <a:pt x="4024" y="3202"/>
                      </a:cubicBezTo>
                      <a:cubicBezTo>
                        <a:pt x="4035" y="3199"/>
                        <a:pt x="4048" y="3199"/>
                        <a:pt x="4059" y="3196"/>
                      </a:cubicBezTo>
                      <a:cubicBezTo>
                        <a:pt x="4130" y="3182"/>
                        <a:pt x="4205" y="3169"/>
                        <a:pt x="4278" y="3155"/>
                      </a:cubicBezTo>
                      <a:cubicBezTo>
                        <a:pt x="4284" y="3155"/>
                        <a:pt x="4294" y="3155"/>
                        <a:pt x="4301" y="3152"/>
                      </a:cubicBezTo>
                      <a:cubicBezTo>
                        <a:pt x="4376" y="3138"/>
                        <a:pt x="4451" y="3120"/>
                        <a:pt x="4523" y="3104"/>
                      </a:cubicBezTo>
                      <a:cubicBezTo>
                        <a:pt x="4540" y="3100"/>
                        <a:pt x="4557" y="3097"/>
                        <a:pt x="4571" y="3093"/>
                      </a:cubicBezTo>
                      <a:cubicBezTo>
                        <a:pt x="4646" y="3076"/>
                        <a:pt x="4721" y="3059"/>
                        <a:pt x="4793" y="3043"/>
                      </a:cubicBezTo>
                      <a:cubicBezTo>
                        <a:pt x="4803" y="2626"/>
                        <a:pt x="4823" y="2264"/>
                        <a:pt x="4858" y="1973"/>
                      </a:cubicBezTo>
                      <a:cubicBezTo>
                        <a:pt x="4916" y="1431"/>
                        <a:pt x="4990" y="752"/>
                        <a:pt x="505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87" name="Google Shape;1787;p39"/>
                <p:cNvSpPr/>
                <p:nvPr/>
              </p:nvSpPr>
              <p:spPr>
                <a:xfrm flipH="1">
                  <a:off x="2727919" y="3885398"/>
                  <a:ext cx="227552" cy="296951"/>
                </a:xfrm>
                <a:custGeom>
                  <a:avLst/>
                  <a:gdLst/>
                  <a:ahLst/>
                  <a:cxnLst/>
                  <a:rect l="l" t="t" r="r" b="b"/>
                  <a:pathLst>
                    <a:path w="4056" h="5293" extrusionOk="0">
                      <a:moveTo>
                        <a:pt x="3281" y="0"/>
                      </a:moveTo>
                      <a:cubicBezTo>
                        <a:pt x="2588" y="1553"/>
                        <a:pt x="1636" y="2488"/>
                        <a:pt x="431" y="3052"/>
                      </a:cubicBezTo>
                      <a:cubicBezTo>
                        <a:pt x="431" y="3052"/>
                        <a:pt x="1" y="3485"/>
                        <a:pt x="472" y="4547"/>
                      </a:cubicBezTo>
                      <a:cubicBezTo>
                        <a:pt x="746" y="5162"/>
                        <a:pt x="1019" y="5292"/>
                        <a:pt x="1200" y="5292"/>
                      </a:cubicBezTo>
                      <a:cubicBezTo>
                        <a:pt x="1333" y="5292"/>
                        <a:pt x="1417" y="5223"/>
                        <a:pt x="1417" y="5223"/>
                      </a:cubicBezTo>
                      <a:cubicBezTo>
                        <a:pt x="3373" y="3417"/>
                        <a:pt x="4049" y="481"/>
                        <a:pt x="4056" y="464"/>
                      </a:cubicBezTo>
                      <a:lnTo>
                        <a:pt x="3281" y="0"/>
                      </a:ln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88" name="Google Shape;1788;p39"/>
                <p:cNvSpPr/>
                <p:nvPr/>
              </p:nvSpPr>
              <p:spPr>
                <a:xfrm flipH="1">
                  <a:off x="2866732" y="4056557"/>
                  <a:ext cx="851299" cy="687424"/>
                </a:xfrm>
                <a:custGeom>
                  <a:avLst/>
                  <a:gdLst/>
                  <a:ahLst/>
                  <a:cxnLst/>
                  <a:rect l="l" t="t" r="r" b="b"/>
                  <a:pathLst>
                    <a:path w="15174" h="12253" extrusionOk="0">
                      <a:moveTo>
                        <a:pt x="14003" y="1"/>
                      </a:moveTo>
                      <a:cubicBezTo>
                        <a:pt x="13600" y="189"/>
                        <a:pt x="13170" y="335"/>
                        <a:pt x="12713" y="452"/>
                      </a:cubicBezTo>
                      <a:cubicBezTo>
                        <a:pt x="12641" y="468"/>
                        <a:pt x="12566" y="485"/>
                        <a:pt x="12491" y="502"/>
                      </a:cubicBezTo>
                      <a:cubicBezTo>
                        <a:pt x="12477" y="506"/>
                        <a:pt x="12460" y="509"/>
                        <a:pt x="12443" y="513"/>
                      </a:cubicBezTo>
                      <a:cubicBezTo>
                        <a:pt x="12371" y="529"/>
                        <a:pt x="12296" y="547"/>
                        <a:pt x="12221" y="561"/>
                      </a:cubicBezTo>
                      <a:cubicBezTo>
                        <a:pt x="12214" y="564"/>
                        <a:pt x="12204" y="564"/>
                        <a:pt x="12198" y="564"/>
                      </a:cubicBezTo>
                      <a:cubicBezTo>
                        <a:pt x="12125" y="578"/>
                        <a:pt x="12050" y="591"/>
                        <a:pt x="11979" y="605"/>
                      </a:cubicBezTo>
                      <a:cubicBezTo>
                        <a:pt x="11968" y="608"/>
                        <a:pt x="11955" y="608"/>
                        <a:pt x="11944" y="611"/>
                      </a:cubicBezTo>
                      <a:cubicBezTo>
                        <a:pt x="11863" y="625"/>
                        <a:pt x="11784" y="639"/>
                        <a:pt x="11702" y="649"/>
                      </a:cubicBezTo>
                      <a:cubicBezTo>
                        <a:pt x="11695" y="652"/>
                        <a:pt x="11689" y="652"/>
                        <a:pt x="11678" y="652"/>
                      </a:cubicBezTo>
                      <a:cubicBezTo>
                        <a:pt x="11596" y="666"/>
                        <a:pt x="11511" y="677"/>
                        <a:pt x="11426" y="687"/>
                      </a:cubicBezTo>
                      <a:cubicBezTo>
                        <a:pt x="11337" y="701"/>
                        <a:pt x="11248" y="710"/>
                        <a:pt x="11160" y="721"/>
                      </a:cubicBezTo>
                      <a:lnTo>
                        <a:pt x="11146" y="721"/>
                      </a:lnTo>
                      <a:cubicBezTo>
                        <a:pt x="10965" y="742"/>
                        <a:pt x="10780" y="759"/>
                        <a:pt x="10593" y="775"/>
                      </a:cubicBezTo>
                      <a:cubicBezTo>
                        <a:pt x="10378" y="792"/>
                        <a:pt x="10163" y="806"/>
                        <a:pt x="9941" y="816"/>
                      </a:cubicBezTo>
                      <a:cubicBezTo>
                        <a:pt x="9838" y="824"/>
                        <a:pt x="9736" y="827"/>
                        <a:pt x="9633" y="833"/>
                      </a:cubicBezTo>
                      <a:cubicBezTo>
                        <a:pt x="9088" y="854"/>
                        <a:pt x="8514" y="864"/>
                        <a:pt x="7920" y="871"/>
                      </a:cubicBezTo>
                      <a:cubicBezTo>
                        <a:pt x="7910" y="929"/>
                        <a:pt x="7900" y="984"/>
                        <a:pt x="7889" y="1035"/>
                      </a:cubicBezTo>
                      <a:cubicBezTo>
                        <a:pt x="7876" y="1123"/>
                        <a:pt x="7859" y="1209"/>
                        <a:pt x="7845" y="1281"/>
                      </a:cubicBezTo>
                      <a:cubicBezTo>
                        <a:pt x="7845" y="1298"/>
                        <a:pt x="7842" y="1312"/>
                        <a:pt x="7835" y="1325"/>
                      </a:cubicBezTo>
                      <a:cubicBezTo>
                        <a:pt x="7835" y="1328"/>
                        <a:pt x="7835" y="1332"/>
                        <a:pt x="7831" y="1336"/>
                      </a:cubicBezTo>
                      <a:cubicBezTo>
                        <a:pt x="7828" y="1349"/>
                        <a:pt x="7824" y="1363"/>
                        <a:pt x="7818" y="1377"/>
                      </a:cubicBezTo>
                      <a:cubicBezTo>
                        <a:pt x="7810" y="1390"/>
                        <a:pt x="7804" y="1404"/>
                        <a:pt x="7797" y="1417"/>
                      </a:cubicBezTo>
                      <a:cubicBezTo>
                        <a:pt x="7797" y="1417"/>
                        <a:pt x="7794" y="1421"/>
                        <a:pt x="7794" y="1424"/>
                      </a:cubicBezTo>
                      <a:cubicBezTo>
                        <a:pt x="7787" y="1435"/>
                        <a:pt x="7777" y="1448"/>
                        <a:pt x="7769" y="1458"/>
                      </a:cubicBezTo>
                      <a:cubicBezTo>
                        <a:pt x="7701" y="1547"/>
                        <a:pt x="7602" y="1605"/>
                        <a:pt x="7490" y="1619"/>
                      </a:cubicBezTo>
                      <a:cubicBezTo>
                        <a:pt x="7298" y="1642"/>
                        <a:pt x="7031" y="1666"/>
                        <a:pt x="6730" y="1666"/>
                      </a:cubicBezTo>
                      <a:cubicBezTo>
                        <a:pt x="6107" y="1666"/>
                        <a:pt x="5339" y="1566"/>
                        <a:pt x="4790" y="1161"/>
                      </a:cubicBezTo>
                      <a:cubicBezTo>
                        <a:pt x="4681" y="1079"/>
                        <a:pt x="4623" y="946"/>
                        <a:pt x="4632" y="810"/>
                      </a:cubicBezTo>
                      <a:cubicBezTo>
                        <a:pt x="4636" y="796"/>
                        <a:pt x="4636" y="783"/>
                        <a:pt x="4640" y="765"/>
                      </a:cubicBezTo>
                      <a:lnTo>
                        <a:pt x="4677" y="591"/>
                      </a:lnTo>
                      <a:lnTo>
                        <a:pt x="4677" y="591"/>
                      </a:lnTo>
                      <a:cubicBezTo>
                        <a:pt x="4677" y="591"/>
                        <a:pt x="3704" y="1038"/>
                        <a:pt x="2830" y="1676"/>
                      </a:cubicBezTo>
                      <a:cubicBezTo>
                        <a:pt x="1953" y="2315"/>
                        <a:pt x="1458" y="2848"/>
                        <a:pt x="1458" y="2848"/>
                      </a:cubicBezTo>
                      <a:cubicBezTo>
                        <a:pt x="1277" y="3322"/>
                        <a:pt x="1086" y="3793"/>
                        <a:pt x="963" y="4285"/>
                      </a:cubicBezTo>
                      <a:cubicBezTo>
                        <a:pt x="0" y="8186"/>
                        <a:pt x="1138" y="11986"/>
                        <a:pt x="1215" y="12252"/>
                      </a:cubicBezTo>
                      <a:lnTo>
                        <a:pt x="12163" y="12252"/>
                      </a:lnTo>
                      <a:cubicBezTo>
                        <a:pt x="12153" y="8838"/>
                        <a:pt x="9695" y="4309"/>
                        <a:pt x="9695" y="4309"/>
                      </a:cubicBezTo>
                      <a:lnTo>
                        <a:pt x="9695" y="4309"/>
                      </a:lnTo>
                      <a:cubicBezTo>
                        <a:pt x="10076" y="4343"/>
                        <a:pt x="10439" y="4360"/>
                        <a:pt x="10785" y="4360"/>
                      </a:cubicBezTo>
                      <a:cubicBezTo>
                        <a:pt x="11527" y="4360"/>
                        <a:pt x="12189" y="4284"/>
                        <a:pt x="12778" y="4151"/>
                      </a:cubicBezTo>
                      <a:cubicBezTo>
                        <a:pt x="13843" y="3909"/>
                        <a:pt x="14106" y="3698"/>
                        <a:pt x="14703" y="3100"/>
                      </a:cubicBezTo>
                      <a:cubicBezTo>
                        <a:pt x="14914" y="2889"/>
                        <a:pt x="15174" y="2298"/>
                        <a:pt x="14999" y="2182"/>
                      </a:cubicBezTo>
                      <a:cubicBezTo>
                        <a:pt x="14569" y="1892"/>
                        <a:pt x="14188" y="1462"/>
                        <a:pt x="1400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789" name="Google Shape;1789;p39"/>
                <p:cNvSpPr/>
                <p:nvPr/>
              </p:nvSpPr>
              <p:spPr>
                <a:xfrm flipH="1">
                  <a:off x="3525153" y="4307995"/>
                  <a:ext cx="154787" cy="432813"/>
                </a:xfrm>
                <a:custGeom>
                  <a:avLst/>
                  <a:gdLst/>
                  <a:ahLst/>
                  <a:cxnLst/>
                  <a:rect l="l" t="t" r="r" b="b"/>
                  <a:pathLst>
                    <a:path w="2759" h="8907" extrusionOk="0">
                      <a:moveTo>
                        <a:pt x="2759" y="0"/>
                      </a:moveTo>
                      <a:cubicBezTo>
                        <a:pt x="2759" y="1"/>
                        <a:pt x="1609" y="1407"/>
                        <a:pt x="803" y="4424"/>
                      </a:cubicBezTo>
                      <a:cubicBezTo>
                        <a:pt x="1" y="7439"/>
                        <a:pt x="114" y="8907"/>
                        <a:pt x="114" y="8907"/>
                      </a:cubicBezTo>
                      <a:lnTo>
                        <a:pt x="2182" y="8848"/>
                      </a:lnTo>
                      <a:cubicBezTo>
                        <a:pt x="2182" y="8848"/>
                        <a:pt x="172" y="5517"/>
                        <a:pt x="2759"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790" name="Google Shape;1790;p39"/>
                <p:cNvSpPr/>
                <p:nvPr/>
              </p:nvSpPr>
              <p:spPr>
                <a:xfrm rot="498630" flipH="1">
                  <a:off x="3080882" y="4226449"/>
                  <a:ext cx="144070" cy="85971"/>
                </a:xfrm>
                <a:custGeom>
                  <a:avLst/>
                  <a:gdLst/>
                  <a:ahLst/>
                  <a:cxnLst/>
                  <a:rect l="l" t="t" r="r" b="b"/>
                  <a:pathLst>
                    <a:path w="2936" h="1752" extrusionOk="0">
                      <a:moveTo>
                        <a:pt x="5" y="1"/>
                      </a:moveTo>
                      <a:cubicBezTo>
                        <a:pt x="1" y="1"/>
                        <a:pt x="7" y="14"/>
                        <a:pt x="24" y="42"/>
                      </a:cubicBezTo>
                      <a:cubicBezTo>
                        <a:pt x="284" y="458"/>
                        <a:pt x="1011" y="1421"/>
                        <a:pt x="1011" y="1421"/>
                      </a:cubicBezTo>
                      <a:cubicBezTo>
                        <a:pt x="1011" y="1421"/>
                        <a:pt x="2842" y="1751"/>
                        <a:pt x="2915" y="1751"/>
                      </a:cubicBezTo>
                      <a:cubicBezTo>
                        <a:pt x="2935" y="1751"/>
                        <a:pt x="2828" y="1727"/>
                        <a:pt x="2523" y="1666"/>
                      </a:cubicBezTo>
                      <a:cubicBezTo>
                        <a:pt x="1212" y="1405"/>
                        <a:pt x="49" y="1"/>
                        <a:pt x="5"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791" name="Google Shape;1791;p39"/>
                <p:cNvSpPr/>
                <p:nvPr/>
              </p:nvSpPr>
              <p:spPr>
                <a:xfrm flipH="1">
                  <a:off x="2532355" y="3446925"/>
                  <a:ext cx="260708" cy="543745"/>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92" name="Google Shape;1792;p39"/>
                <p:cNvSpPr/>
                <p:nvPr/>
              </p:nvSpPr>
              <p:spPr>
                <a:xfrm flipH="1">
                  <a:off x="2660497" y="3810449"/>
                  <a:ext cx="52344" cy="41123"/>
                </a:xfrm>
                <a:custGeom>
                  <a:avLst/>
                  <a:gdLst/>
                  <a:ahLst/>
                  <a:cxnLst/>
                  <a:rect l="l" t="t" r="r" b="b"/>
                  <a:pathLst>
                    <a:path w="933" h="733" extrusionOk="0">
                      <a:moveTo>
                        <a:pt x="278" y="0"/>
                      </a:moveTo>
                      <a:cubicBezTo>
                        <a:pt x="199" y="0"/>
                        <a:pt x="121" y="39"/>
                        <a:pt x="76" y="111"/>
                      </a:cubicBezTo>
                      <a:cubicBezTo>
                        <a:pt x="1" y="223"/>
                        <a:pt x="35" y="369"/>
                        <a:pt x="144" y="445"/>
                      </a:cubicBezTo>
                      <a:lnTo>
                        <a:pt x="526" y="694"/>
                      </a:lnTo>
                      <a:cubicBezTo>
                        <a:pt x="566" y="720"/>
                        <a:pt x="611" y="733"/>
                        <a:pt x="656" y="733"/>
                      </a:cubicBezTo>
                      <a:cubicBezTo>
                        <a:pt x="735" y="733"/>
                        <a:pt x="813" y="694"/>
                        <a:pt x="861" y="623"/>
                      </a:cubicBezTo>
                      <a:cubicBezTo>
                        <a:pt x="932" y="510"/>
                        <a:pt x="902" y="360"/>
                        <a:pt x="789" y="288"/>
                      </a:cubicBezTo>
                      <a:lnTo>
                        <a:pt x="410" y="38"/>
                      </a:lnTo>
                      <a:cubicBezTo>
                        <a:pt x="369" y="13"/>
                        <a:pt x="323" y="0"/>
                        <a:pt x="278"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3" name="Google Shape;1793;p39"/>
                <p:cNvSpPr/>
                <p:nvPr/>
              </p:nvSpPr>
              <p:spPr>
                <a:xfrm flipH="1">
                  <a:off x="2696345" y="3883771"/>
                  <a:ext cx="46565" cy="28724"/>
                </a:xfrm>
                <a:custGeom>
                  <a:avLst/>
                  <a:gdLst/>
                  <a:ahLst/>
                  <a:cxnLst/>
                  <a:rect l="l" t="t" r="r" b="b"/>
                  <a:pathLst>
                    <a:path w="830" h="512" extrusionOk="0">
                      <a:moveTo>
                        <a:pt x="223" y="1"/>
                      </a:moveTo>
                      <a:cubicBezTo>
                        <a:pt x="135" y="1"/>
                        <a:pt x="57" y="58"/>
                        <a:pt x="31" y="145"/>
                      </a:cubicBezTo>
                      <a:cubicBezTo>
                        <a:pt x="1" y="250"/>
                        <a:pt x="62" y="363"/>
                        <a:pt x="168" y="394"/>
                      </a:cubicBezTo>
                      <a:lnTo>
                        <a:pt x="550" y="504"/>
                      </a:lnTo>
                      <a:cubicBezTo>
                        <a:pt x="569" y="509"/>
                        <a:pt x="587" y="511"/>
                        <a:pt x="605" y="511"/>
                      </a:cubicBezTo>
                      <a:cubicBezTo>
                        <a:pt x="693" y="511"/>
                        <a:pt x="774" y="454"/>
                        <a:pt x="800" y="367"/>
                      </a:cubicBezTo>
                      <a:cubicBezTo>
                        <a:pt x="830" y="261"/>
                        <a:pt x="768" y="148"/>
                        <a:pt x="663" y="118"/>
                      </a:cubicBezTo>
                      <a:lnTo>
                        <a:pt x="280" y="9"/>
                      </a:lnTo>
                      <a:cubicBezTo>
                        <a:pt x="261" y="3"/>
                        <a:pt x="242" y="1"/>
                        <a:pt x="223"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4" name="Google Shape;1794;p39"/>
                <p:cNvSpPr/>
                <p:nvPr/>
              </p:nvSpPr>
              <p:spPr>
                <a:xfrm flipH="1">
                  <a:off x="2685405" y="3860883"/>
                  <a:ext cx="54476" cy="36635"/>
                </a:xfrm>
                <a:custGeom>
                  <a:avLst/>
                  <a:gdLst/>
                  <a:ahLst/>
                  <a:cxnLst/>
                  <a:rect l="l" t="t" r="r" b="b"/>
                  <a:pathLst>
                    <a:path w="971" h="653" extrusionOk="0">
                      <a:moveTo>
                        <a:pt x="277" y="1"/>
                      </a:moveTo>
                      <a:cubicBezTo>
                        <a:pt x="180" y="1"/>
                        <a:pt x="88" y="59"/>
                        <a:pt x="49" y="154"/>
                      </a:cubicBezTo>
                      <a:cubicBezTo>
                        <a:pt x="1" y="277"/>
                        <a:pt x="62" y="417"/>
                        <a:pt x="185" y="468"/>
                      </a:cubicBezTo>
                      <a:lnTo>
                        <a:pt x="605" y="635"/>
                      </a:lnTo>
                      <a:cubicBezTo>
                        <a:pt x="636" y="647"/>
                        <a:pt x="667" y="653"/>
                        <a:pt x="698" y="653"/>
                      </a:cubicBezTo>
                      <a:cubicBezTo>
                        <a:pt x="794" y="653"/>
                        <a:pt x="883" y="595"/>
                        <a:pt x="919" y="502"/>
                      </a:cubicBezTo>
                      <a:cubicBezTo>
                        <a:pt x="971" y="376"/>
                        <a:pt x="909" y="236"/>
                        <a:pt x="786" y="187"/>
                      </a:cubicBezTo>
                      <a:lnTo>
                        <a:pt x="363" y="17"/>
                      </a:lnTo>
                      <a:cubicBezTo>
                        <a:pt x="335" y="6"/>
                        <a:pt x="306" y="1"/>
                        <a:pt x="277"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5" name="Google Shape;1795;p39"/>
                <p:cNvSpPr/>
                <p:nvPr/>
              </p:nvSpPr>
              <p:spPr>
                <a:xfrm flipH="1">
                  <a:off x="2672222" y="3839340"/>
                  <a:ext cx="54419" cy="36579"/>
                </a:xfrm>
                <a:custGeom>
                  <a:avLst/>
                  <a:gdLst/>
                  <a:ahLst/>
                  <a:cxnLst/>
                  <a:rect l="l" t="t" r="r" b="b"/>
                  <a:pathLst>
                    <a:path w="970" h="652" extrusionOk="0">
                      <a:moveTo>
                        <a:pt x="275" y="0"/>
                      </a:moveTo>
                      <a:cubicBezTo>
                        <a:pt x="178" y="0"/>
                        <a:pt x="88" y="58"/>
                        <a:pt x="52" y="152"/>
                      </a:cubicBezTo>
                      <a:cubicBezTo>
                        <a:pt x="1" y="275"/>
                        <a:pt x="62" y="418"/>
                        <a:pt x="185" y="466"/>
                      </a:cubicBezTo>
                      <a:lnTo>
                        <a:pt x="609" y="633"/>
                      </a:lnTo>
                      <a:cubicBezTo>
                        <a:pt x="638" y="645"/>
                        <a:pt x="669" y="651"/>
                        <a:pt x="699" y="651"/>
                      </a:cubicBezTo>
                      <a:cubicBezTo>
                        <a:pt x="794" y="651"/>
                        <a:pt x="883" y="593"/>
                        <a:pt x="922" y="500"/>
                      </a:cubicBezTo>
                      <a:cubicBezTo>
                        <a:pt x="970" y="377"/>
                        <a:pt x="912" y="234"/>
                        <a:pt x="786" y="186"/>
                      </a:cubicBezTo>
                      <a:lnTo>
                        <a:pt x="366" y="18"/>
                      </a:lnTo>
                      <a:cubicBezTo>
                        <a:pt x="336" y="6"/>
                        <a:pt x="305" y="0"/>
                        <a:pt x="275"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6" name="Google Shape;1796;p39"/>
                <p:cNvSpPr/>
                <p:nvPr/>
              </p:nvSpPr>
              <p:spPr>
                <a:xfrm flipH="1">
                  <a:off x="2952378" y="3873281"/>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97" name="Google Shape;1797;p39"/>
                <p:cNvSpPr/>
                <p:nvPr/>
              </p:nvSpPr>
              <p:spPr>
                <a:xfrm flipH="1">
                  <a:off x="2919920" y="3428469"/>
                  <a:ext cx="738926" cy="721590"/>
                </a:xfrm>
                <a:custGeom>
                  <a:avLst/>
                  <a:gdLst/>
                  <a:ahLst/>
                  <a:cxnLst/>
                  <a:rect l="l" t="t" r="r" b="b"/>
                  <a:pathLst>
                    <a:path w="13171" h="12862" extrusionOk="0">
                      <a:moveTo>
                        <a:pt x="6728" y="0"/>
                      </a:moveTo>
                      <a:cubicBezTo>
                        <a:pt x="6558" y="392"/>
                        <a:pt x="6052" y="837"/>
                        <a:pt x="5708" y="1144"/>
                      </a:cubicBezTo>
                      <a:cubicBezTo>
                        <a:pt x="4670" y="2079"/>
                        <a:pt x="3287" y="2181"/>
                        <a:pt x="1980" y="2677"/>
                      </a:cubicBezTo>
                      <a:cubicBezTo>
                        <a:pt x="1567" y="2833"/>
                        <a:pt x="1157" y="3045"/>
                        <a:pt x="881" y="3389"/>
                      </a:cubicBezTo>
                      <a:cubicBezTo>
                        <a:pt x="567" y="3778"/>
                        <a:pt x="454" y="4287"/>
                        <a:pt x="365" y="4779"/>
                      </a:cubicBezTo>
                      <a:cubicBezTo>
                        <a:pt x="123" y="6127"/>
                        <a:pt x="1" y="7517"/>
                        <a:pt x="246" y="8865"/>
                      </a:cubicBezTo>
                      <a:cubicBezTo>
                        <a:pt x="355" y="9472"/>
                        <a:pt x="536" y="10070"/>
                        <a:pt x="676" y="10671"/>
                      </a:cubicBezTo>
                      <a:cubicBezTo>
                        <a:pt x="1728" y="11026"/>
                        <a:pt x="2775" y="11238"/>
                        <a:pt x="3349" y="11367"/>
                      </a:cubicBezTo>
                      <a:cubicBezTo>
                        <a:pt x="3540" y="11412"/>
                        <a:pt x="3659" y="11596"/>
                        <a:pt x="3622" y="11787"/>
                      </a:cubicBezTo>
                      <a:lnTo>
                        <a:pt x="3585" y="11961"/>
                      </a:lnTo>
                      <a:cubicBezTo>
                        <a:pt x="3581" y="11979"/>
                        <a:pt x="3581" y="11992"/>
                        <a:pt x="3577" y="12006"/>
                      </a:cubicBezTo>
                      <a:cubicBezTo>
                        <a:pt x="3568" y="12142"/>
                        <a:pt x="3626" y="12275"/>
                        <a:pt x="3735" y="12357"/>
                      </a:cubicBezTo>
                      <a:cubicBezTo>
                        <a:pt x="4284" y="12762"/>
                        <a:pt x="5052" y="12862"/>
                        <a:pt x="5675" y="12862"/>
                      </a:cubicBezTo>
                      <a:cubicBezTo>
                        <a:pt x="5976" y="12862"/>
                        <a:pt x="6243" y="12838"/>
                        <a:pt x="6435" y="12815"/>
                      </a:cubicBezTo>
                      <a:cubicBezTo>
                        <a:pt x="6616" y="12795"/>
                        <a:pt x="6760" y="12658"/>
                        <a:pt x="6790" y="12477"/>
                      </a:cubicBezTo>
                      <a:cubicBezTo>
                        <a:pt x="6804" y="12405"/>
                        <a:pt x="6821" y="12319"/>
                        <a:pt x="6834" y="12231"/>
                      </a:cubicBezTo>
                      <a:cubicBezTo>
                        <a:pt x="6845" y="12180"/>
                        <a:pt x="6855" y="12125"/>
                        <a:pt x="6865" y="12067"/>
                      </a:cubicBezTo>
                      <a:cubicBezTo>
                        <a:pt x="6886" y="11955"/>
                        <a:pt x="6903" y="11842"/>
                        <a:pt x="6923" y="11736"/>
                      </a:cubicBezTo>
                      <a:cubicBezTo>
                        <a:pt x="6968" y="11473"/>
                        <a:pt x="7135" y="11244"/>
                        <a:pt x="7374" y="11118"/>
                      </a:cubicBezTo>
                      <a:cubicBezTo>
                        <a:pt x="7702" y="10944"/>
                        <a:pt x="8265" y="10651"/>
                        <a:pt x="9128" y="10214"/>
                      </a:cubicBezTo>
                      <a:cubicBezTo>
                        <a:pt x="9268" y="10142"/>
                        <a:pt x="9418" y="10063"/>
                        <a:pt x="9579" y="9984"/>
                      </a:cubicBezTo>
                      <a:cubicBezTo>
                        <a:pt x="9937" y="9804"/>
                        <a:pt x="10344" y="9599"/>
                        <a:pt x="10798" y="9377"/>
                      </a:cubicBezTo>
                      <a:cubicBezTo>
                        <a:pt x="11269" y="9141"/>
                        <a:pt x="11637" y="8878"/>
                        <a:pt x="11917" y="8606"/>
                      </a:cubicBezTo>
                      <a:cubicBezTo>
                        <a:pt x="13170" y="7383"/>
                        <a:pt x="12712" y="5899"/>
                        <a:pt x="12064" y="5298"/>
                      </a:cubicBezTo>
                      <a:cubicBezTo>
                        <a:pt x="11982" y="5226"/>
                        <a:pt x="11896" y="5165"/>
                        <a:pt x="11814" y="5120"/>
                      </a:cubicBezTo>
                      <a:cubicBezTo>
                        <a:pt x="10954" y="4659"/>
                        <a:pt x="11094" y="3693"/>
                        <a:pt x="10869" y="2864"/>
                      </a:cubicBezTo>
                      <a:cubicBezTo>
                        <a:pt x="10856" y="2813"/>
                        <a:pt x="10842" y="2765"/>
                        <a:pt x="10825" y="2713"/>
                      </a:cubicBezTo>
                      <a:cubicBezTo>
                        <a:pt x="10811" y="2677"/>
                        <a:pt x="10798" y="2642"/>
                        <a:pt x="10787" y="2604"/>
                      </a:cubicBezTo>
                      <a:cubicBezTo>
                        <a:pt x="10678" y="2294"/>
                        <a:pt x="10552" y="2004"/>
                        <a:pt x="10412" y="1730"/>
                      </a:cubicBezTo>
                      <a:cubicBezTo>
                        <a:pt x="9323" y="137"/>
                        <a:pt x="6728" y="0"/>
                        <a:pt x="6728"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798" name="Google Shape;1798;p39"/>
                <p:cNvSpPr/>
                <p:nvPr/>
              </p:nvSpPr>
              <p:spPr>
                <a:xfrm flipH="1">
                  <a:off x="3022607" y="3425720"/>
                  <a:ext cx="286572" cy="129765"/>
                </a:xfrm>
                <a:custGeom>
                  <a:avLst/>
                  <a:gdLst/>
                  <a:ahLst/>
                  <a:cxnLst/>
                  <a:rect l="l" t="t" r="r" b="b"/>
                  <a:pathLst>
                    <a:path w="5108" h="2313" extrusionOk="0">
                      <a:moveTo>
                        <a:pt x="686" y="0"/>
                      </a:moveTo>
                      <a:cubicBezTo>
                        <a:pt x="266" y="0"/>
                        <a:pt x="1" y="38"/>
                        <a:pt x="1" y="38"/>
                      </a:cubicBezTo>
                      <a:cubicBezTo>
                        <a:pt x="14" y="38"/>
                        <a:pt x="79" y="30"/>
                        <a:pt x="190" y="30"/>
                      </a:cubicBezTo>
                      <a:cubicBezTo>
                        <a:pt x="586" y="30"/>
                        <a:pt x="1564" y="132"/>
                        <a:pt x="2848" y="1067"/>
                      </a:cubicBezTo>
                      <a:cubicBezTo>
                        <a:pt x="4279" y="2113"/>
                        <a:pt x="4460" y="2313"/>
                        <a:pt x="4528" y="2313"/>
                      </a:cubicBezTo>
                      <a:cubicBezTo>
                        <a:pt x="4538" y="2313"/>
                        <a:pt x="4545" y="2308"/>
                        <a:pt x="4554" y="2302"/>
                      </a:cubicBezTo>
                      <a:cubicBezTo>
                        <a:pt x="4626" y="2255"/>
                        <a:pt x="5107" y="1513"/>
                        <a:pt x="3479" y="643"/>
                      </a:cubicBezTo>
                      <a:cubicBezTo>
                        <a:pt x="2466" y="103"/>
                        <a:pt x="1371" y="0"/>
                        <a:pt x="686"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799" name="Google Shape;1799;p39"/>
                <p:cNvSpPr/>
                <p:nvPr/>
              </p:nvSpPr>
              <p:spPr>
                <a:xfrm flipH="1">
                  <a:off x="3297734" y="3986483"/>
                  <a:ext cx="379629" cy="163537"/>
                </a:xfrm>
                <a:custGeom>
                  <a:avLst/>
                  <a:gdLst/>
                  <a:ahLst/>
                  <a:cxnLst/>
                  <a:rect l="l" t="t" r="r" b="b"/>
                  <a:pathLst>
                    <a:path w="6564" h="3023" extrusionOk="0">
                      <a:moveTo>
                        <a:pt x="268" y="0"/>
                      </a:moveTo>
                      <a:cubicBezTo>
                        <a:pt x="0" y="0"/>
                        <a:pt x="153" y="744"/>
                        <a:pt x="153" y="744"/>
                      </a:cubicBezTo>
                      <a:cubicBezTo>
                        <a:pt x="153" y="744"/>
                        <a:pt x="2850" y="1189"/>
                        <a:pt x="3304" y="1506"/>
                      </a:cubicBezTo>
                      <a:cubicBezTo>
                        <a:pt x="3758" y="1819"/>
                        <a:pt x="3037" y="2889"/>
                        <a:pt x="4273" y="2977"/>
                      </a:cubicBezTo>
                      <a:cubicBezTo>
                        <a:pt x="4760" y="3012"/>
                        <a:pt x="5216" y="3022"/>
                        <a:pt x="5590" y="3022"/>
                      </a:cubicBezTo>
                      <a:cubicBezTo>
                        <a:pt x="6009" y="3022"/>
                        <a:pt x="6324" y="3009"/>
                        <a:pt x="6465" y="3002"/>
                      </a:cubicBezTo>
                      <a:lnTo>
                        <a:pt x="6465" y="3002"/>
                      </a:lnTo>
                      <a:cubicBezTo>
                        <a:pt x="6470" y="3002"/>
                        <a:pt x="6474" y="3002"/>
                        <a:pt x="6478" y="3002"/>
                      </a:cubicBezTo>
                      <a:cubicBezTo>
                        <a:pt x="6494" y="3002"/>
                        <a:pt x="6507" y="3002"/>
                        <a:pt x="6516" y="3001"/>
                      </a:cubicBezTo>
                      <a:cubicBezTo>
                        <a:pt x="6546" y="2997"/>
                        <a:pt x="6564" y="2997"/>
                        <a:pt x="6564" y="2997"/>
                      </a:cubicBezTo>
                      <a:lnTo>
                        <a:pt x="6546" y="2997"/>
                      </a:lnTo>
                      <a:cubicBezTo>
                        <a:pt x="6546" y="2997"/>
                        <a:pt x="6518" y="2999"/>
                        <a:pt x="6465" y="3002"/>
                      </a:cubicBezTo>
                      <a:lnTo>
                        <a:pt x="6465" y="3002"/>
                      </a:lnTo>
                      <a:cubicBezTo>
                        <a:pt x="6156" y="2998"/>
                        <a:pt x="4905" y="2844"/>
                        <a:pt x="4382" y="2410"/>
                      </a:cubicBezTo>
                      <a:cubicBezTo>
                        <a:pt x="3641" y="1799"/>
                        <a:pt x="4867" y="1594"/>
                        <a:pt x="3255" y="1089"/>
                      </a:cubicBezTo>
                      <a:cubicBezTo>
                        <a:pt x="2075" y="717"/>
                        <a:pt x="1112" y="636"/>
                        <a:pt x="518" y="130"/>
                      </a:cubicBezTo>
                      <a:cubicBezTo>
                        <a:pt x="409" y="38"/>
                        <a:pt x="328" y="0"/>
                        <a:pt x="268"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00" name="Google Shape;1800;p39"/>
                <p:cNvSpPr/>
                <p:nvPr/>
              </p:nvSpPr>
              <p:spPr>
                <a:xfrm flipH="1">
                  <a:off x="3390122" y="3826774"/>
                  <a:ext cx="147886" cy="104070"/>
                </a:xfrm>
                <a:custGeom>
                  <a:avLst/>
                  <a:gdLst/>
                  <a:ahLst/>
                  <a:cxnLst/>
                  <a:rect l="l" t="t" r="r" b="b"/>
                  <a:pathLst>
                    <a:path w="2636" h="1855" extrusionOk="0">
                      <a:moveTo>
                        <a:pt x="1392" y="0"/>
                      </a:moveTo>
                      <a:cubicBezTo>
                        <a:pt x="1341" y="0"/>
                        <a:pt x="1289" y="3"/>
                        <a:pt x="1236" y="7"/>
                      </a:cubicBezTo>
                      <a:cubicBezTo>
                        <a:pt x="533" y="72"/>
                        <a:pt x="0" y="536"/>
                        <a:pt x="45" y="1041"/>
                      </a:cubicBezTo>
                      <a:cubicBezTo>
                        <a:pt x="89" y="1512"/>
                        <a:pt x="612" y="1854"/>
                        <a:pt x="1244" y="1854"/>
                      </a:cubicBezTo>
                      <a:cubicBezTo>
                        <a:pt x="1295" y="1854"/>
                        <a:pt x="1347" y="1852"/>
                        <a:pt x="1400" y="1847"/>
                      </a:cubicBezTo>
                      <a:cubicBezTo>
                        <a:pt x="2103" y="1783"/>
                        <a:pt x="2635" y="1321"/>
                        <a:pt x="2591" y="813"/>
                      </a:cubicBezTo>
                      <a:cubicBezTo>
                        <a:pt x="2547" y="342"/>
                        <a:pt x="2026" y="0"/>
                        <a:pt x="1392" y="0"/>
                      </a:cubicBezTo>
                      <a:close/>
                    </a:path>
                  </a:pathLst>
                </a:custGeom>
                <a:solidFill>
                  <a:srgbClr val="EA8B75"/>
                </a:solidFill>
                <a:ln>
                  <a:noFill/>
                </a:ln>
              </p:spPr>
              <p:txBody>
                <a:bodyPr spcFirstLastPara="1" wrap="square" lIns="121900" tIns="121900" rIns="121900" bIns="121900" anchor="ctr" anchorCtr="0">
                  <a:noAutofit/>
                </a:bodyPr>
                <a:lstStyle/>
                <a:p>
                  <a:endParaRPr sz="2400"/>
                </a:p>
              </p:txBody>
            </p:sp>
            <p:sp>
              <p:nvSpPr>
                <p:cNvPr id="1801" name="Google Shape;1801;p39"/>
                <p:cNvSpPr/>
                <p:nvPr/>
              </p:nvSpPr>
              <p:spPr>
                <a:xfrm flipH="1">
                  <a:off x="2950642" y="3730788"/>
                  <a:ext cx="91952" cy="69174"/>
                </a:xfrm>
                <a:custGeom>
                  <a:avLst/>
                  <a:gdLst/>
                  <a:ahLst/>
                  <a:cxnLst/>
                  <a:rect l="l" t="t" r="r" b="b"/>
                  <a:pathLst>
                    <a:path w="1639" h="1233" extrusionOk="0">
                      <a:moveTo>
                        <a:pt x="909" y="1"/>
                      </a:moveTo>
                      <a:cubicBezTo>
                        <a:pt x="827" y="1"/>
                        <a:pt x="743" y="12"/>
                        <a:pt x="659" y="35"/>
                      </a:cubicBezTo>
                      <a:cubicBezTo>
                        <a:pt x="256" y="144"/>
                        <a:pt x="0" y="496"/>
                        <a:pt x="89" y="817"/>
                      </a:cubicBezTo>
                      <a:cubicBezTo>
                        <a:pt x="160" y="1072"/>
                        <a:pt x="427" y="1232"/>
                        <a:pt x="736" y="1232"/>
                      </a:cubicBezTo>
                      <a:cubicBezTo>
                        <a:pt x="815" y="1232"/>
                        <a:pt x="898" y="1222"/>
                        <a:pt x="980" y="1200"/>
                      </a:cubicBezTo>
                      <a:cubicBezTo>
                        <a:pt x="1382" y="1087"/>
                        <a:pt x="1639" y="735"/>
                        <a:pt x="1550" y="414"/>
                      </a:cubicBezTo>
                      <a:cubicBezTo>
                        <a:pt x="1480" y="161"/>
                        <a:pt x="1215" y="1"/>
                        <a:pt x="909" y="1"/>
                      </a:cubicBezTo>
                      <a:close/>
                    </a:path>
                  </a:pathLst>
                </a:custGeom>
                <a:solidFill>
                  <a:srgbClr val="EA8B75"/>
                </a:solidFill>
                <a:ln>
                  <a:noFill/>
                </a:ln>
              </p:spPr>
              <p:txBody>
                <a:bodyPr spcFirstLastPara="1" wrap="square" lIns="121900" tIns="121900" rIns="121900" bIns="121900" anchor="ctr" anchorCtr="0">
                  <a:noAutofit/>
                </a:bodyPr>
                <a:lstStyle/>
                <a:p>
                  <a:endParaRPr sz="2400"/>
                </a:p>
              </p:txBody>
            </p:sp>
            <p:sp>
              <p:nvSpPr>
                <p:cNvPr id="1802" name="Google Shape;1802;p39"/>
                <p:cNvSpPr/>
                <p:nvPr/>
              </p:nvSpPr>
              <p:spPr>
                <a:xfrm flipH="1">
                  <a:off x="3054201" y="3544651"/>
                  <a:ext cx="104463" cy="21936"/>
                </a:xfrm>
                <a:custGeom>
                  <a:avLst/>
                  <a:gdLst/>
                  <a:ahLst/>
                  <a:cxnLst/>
                  <a:rect l="l" t="t" r="r" b="b"/>
                  <a:pathLst>
                    <a:path w="1862" h="391" extrusionOk="0">
                      <a:moveTo>
                        <a:pt x="726" y="1"/>
                      </a:moveTo>
                      <a:cubicBezTo>
                        <a:pt x="550" y="1"/>
                        <a:pt x="372" y="20"/>
                        <a:pt x="192" y="66"/>
                      </a:cubicBezTo>
                      <a:cubicBezTo>
                        <a:pt x="106" y="86"/>
                        <a:pt x="1" y="155"/>
                        <a:pt x="31" y="237"/>
                      </a:cubicBezTo>
                      <a:cubicBezTo>
                        <a:pt x="42" y="264"/>
                        <a:pt x="65" y="284"/>
                        <a:pt x="89" y="298"/>
                      </a:cubicBezTo>
                      <a:cubicBezTo>
                        <a:pt x="137" y="326"/>
                        <a:pt x="195" y="345"/>
                        <a:pt x="250" y="345"/>
                      </a:cubicBezTo>
                      <a:cubicBezTo>
                        <a:pt x="262" y="345"/>
                        <a:pt x="273" y="344"/>
                        <a:pt x="284" y="343"/>
                      </a:cubicBezTo>
                      <a:cubicBezTo>
                        <a:pt x="453" y="314"/>
                        <a:pt x="629" y="302"/>
                        <a:pt x="810" y="302"/>
                      </a:cubicBezTo>
                      <a:cubicBezTo>
                        <a:pt x="1142" y="302"/>
                        <a:pt x="1493" y="341"/>
                        <a:pt x="1861" y="390"/>
                      </a:cubicBezTo>
                      <a:lnTo>
                        <a:pt x="1735" y="171"/>
                      </a:lnTo>
                      <a:cubicBezTo>
                        <a:pt x="1400" y="73"/>
                        <a:pt x="1066" y="1"/>
                        <a:pt x="72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803" name="Google Shape;1803;p39"/>
                <p:cNvSpPr/>
                <p:nvPr/>
              </p:nvSpPr>
              <p:spPr>
                <a:xfrm flipH="1">
                  <a:off x="3407569" y="3597721"/>
                  <a:ext cx="146371" cy="62498"/>
                </a:xfrm>
                <a:custGeom>
                  <a:avLst/>
                  <a:gdLst/>
                  <a:ahLst/>
                  <a:cxnLst/>
                  <a:rect l="l" t="t" r="r" b="b"/>
                  <a:pathLst>
                    <a:path w="2609" h="1114" extrusionOk="0">
                      <a:moveTo>
                        <a:pt x="2412" y="0"/>
                      </a:moveTo>
                      <a:cubicBezTo>
                        <a:pt x="2408" y="0"/>
                        <a:pt x="2404" y="0"/>
                        <a:pt x="2401" y="0"/>
                      </a:cubicBezTo>
                      <a:cubicBezTo>
                        <a:pt x="1482" y="14"/>
                        <a:pt x="783" y="635"/>
                        <a:pt x="1" y="1114"/>
                      </a:cubicBezTo>
                      <a:cubicBezTo>
                        <a:pt x="871" y="779"/>
                        <a:pt x="1646" y="366"/>
                        <a:pt x="2383" y="287"/>
                      </a:cubicBezTo>
                      <a:cubicBezTo>
                        <a:pt x="2452" y="281"/>
                        <a:pt x="2514" y="243"/>
                        <a:pt x="2561" y="199"/>
                      </a:cubicBezTo>
                      <a:cubicBezTo>
                        <a:pt x="2582" y="178"/>
                        <a:pt x="2599" y="151"/>
                        <a:pt x="2602" y="120"/>
                      </a:cubicBezTo>
                      <a:cubicBezTo>
                        <a:pt x="2608" y="35"/>
                        <a:pt x="2499" y="0"/>
                        <a:pt x="241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804" name="Google Shape;1804;p39"/>
                <p:cNvSpPr/>
                <p:nvPr/>
              </p:nvSpPr>
              <p:spPr>
                <a:xfrm flipH="1">
                  <a:off x="3022604" y="3787561"/>
                  <a:ext cx="345199" cy="63957"/>
                </a:xfrm>
                <a:custGeom>
                  <a:avLst/>
                  <a:gdLst/>
                  <a:ahLst/>
                  <a:cxnLst/>
                  <a:rect l="l" t="t" r="r" b="b"/>
                  <a:pathLst>
                    <a:path w="6153" h="1140" extrusionOk="0">
                      <a:moveTo>
                        <a:pt x="6058" y="1"/>
                      </a:moveTo>
                      <a:cubicBezTo>
                        <a:pt x="6037" y="1"/>
                        <a:pt x="6015" y="9"/>
                        <a:pt x="5999" y="24"/>
                      </a:cubicBezTo>
                      <a:cubicBezTo>
                        <a:pt x="5565" y="437"/>
                        <a:pt x="4947" y="597"/>
                        <a:pt x="4343" y="709"/>
                      </a:cubicBezTo>
                      <a:cubicBezTo>
                        <a:pt x="3406" y="881"/>
                        <a:pt x="2456" y="967"/>
                        <a:pt x="1506" y="967"/>
                      </a:cubicBezTo>
                      <a:cubicBezTo>
                        <a:pt x="1037" y="967"/>
                        <a:pt x="568" y="946"/>
                        <a:pt x="100" y="904"/>
                      </a:cubicBezTo>
                      <a:cubicBezTo>
                        <a:pt x="98" y="904"/>
                        <a:pt x="95" y="904"/>
                        <a:pt x="92" y="904"/>
                      </a:cubicBezTo>
                      <a:cubicBezTo>
                        <a:pt x="47" y="904"/>
                        <a:pt x="11" y="937"/>
                        <a:pt x="8" y="982"/>
                      </a:cubicBezTo>
                      <a:cubicBezTo>
                        <a:pt x="1" y="1031"/>
                        <a:pt x="39" y="1072"/>
                        <a:pt x="83" y="1075"/>
                      </a:cubicBezTo>
                      <a:cubicBezTo>
                        <a:pt x="557" y="1119"/>
                        <a:pt x="1032" y="1140"/>
                        <a:pt x="1506" y="1140"/>
                      </a:cubicBezTo>
                      <a:cubicBezTo>
                        <a:pt x="2465" y="1140"/>
                        <a:pt x="3428" y="1051"/>
                        <a:pt x="4378" y="877"/>
                      </a:cubicBezTo>
                      <a:cubicBezTo>
                        <a:pt x="5005" y="761"/>
                        <a:pt x="5651" y="593"/>
                        <a:pt x="6118" y="150"/>
                      </a:cubicBezTo>
                      <a:cubicBezTo>
                        <a:pt x="6152" y="115"/>
                        <a:pt x="6152" y="61"/>
                        <a:pt x="6122" y="27"/>
                      </a:cubicBezTo>
                      <a:cubicBezTo>
                        <a:pt x="6104" y="9"/>
                        <a:pt x="6081" y="1"/>
                        <a:pt x="6058" y="1"/>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05" name="Google Shape;1805;p39"/>
                <p:cNvSpPr/>
                <p:nvPr/>
              </p:nvSpPr>
              <p:spPr>
                <a:xfrm flipH="1">
                  <a:off x="3110525" y="3862453"/>
                  <a:ext cx="86398" cy="17448"/>
                </a:xfrm>
                <a:custGeom>
                  <a:avLst/>
                  <a:gdLst/>
                  <a:ahLst/>
                  <a:cxnLst/>
                  <a:rect l="l" t="t" r="r" b="b"/>
                  <a:pathLst>
                    <a:path w="1540" h="311" extrusionOk="0">
                      <a:moveTo>
                        <a:pt x="1447" y="1"/>
                      </a:moveTo>
                      <a:cubicBezTo>
                        <a:pt x="1442" y="1"/>
                        <a:pt x="1436" y="2"/>
                        <a:pt x="1430" y="3"/>
                      </a:cubicBezTo>
                      <a:cubicBezTo>
                        <a:pt x="987" y="81"/>
                        <a:pt x="536" y="126"/>
                        <a:pt x="85" y="136"/>
                      </a:cubicBezTo>
                      <a:cubicBezTo>
                        <a:pt x="37" y="139"/>
                        <a:pt x="0" y="177"/>
                        <a:pt x="3" y="225"/>
                      </a:cubicBezTo>
                      <a:cubicBezTo>
                        <a:pt x="3" y="272"/>
                        <a:pt x="41" y="310"/>
                        <a:pt x="89" y="310"/>
                      </a:cubicBezTo>
                      <a:lnTo>
                        <a:pt x="92" y="310"/>
                      </a:lnTo>
                      <a:cubicBezTo>
                        <a:pt x="549" y="296"/>
                        <a:pt x="1010" y="252"/>
                        <a:pt x="1461" y="173"/>
                      </a:cubicBezTo>
                      <a:cubicBezTo>
                        <a:pt x="1508" y="167"/>
                        <a:pt x="1540" y="118"/>
                        <a:pt x="1529" y="74"/>
                      </a:cubicBezTo>
                      <a:cubicBezTo>
                        <a:pt x="1523" y="32"/>
                        <a:pt x="1489" y="1"/>
                        <a:pt x="1447" y="1"/>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06" name="Google Shape;1806;p39"/>
                <p:cNvSpPr/>
                <p:nvPr/>
              </p:nvSpPr>
              <p:spPr>
                <a:xfrm flipH="1">
                  <a:off x="3031033" y="3676540"/>
                  <a:ext cx="81685" cy="44153"/>
                </a:xfrm>
                <a:custGeom>
                  <a:avLst/>
                  <a:gdLst/>
                  <a:ahLst/>
                  <a:cxnLst/>
                  <a:rect l="l" t="t" r="r" b="b"/>
                  <a:pathLst>
                    <a:path w="1456" h="787" extrusionOk="0">
                      <a:moveTo>
                        <a:pt x="687" y="0"/>
                      </a:moveTo>
                      <a:cubicBezTo>
                        <a:pt x="665" y="0"/>
                        <a:pt x="644" y="1"/>
                        <a:pt x="622" y="2"/>
                      </a:cubicBezTo>
                      <a:cubicBezTo>
                        <a:pt x="502" y="12"/>
                        <a:pt x="404" y="40"/>
                        <a:pt x="322" y="87"/>
                      </a:cubicBezTo>
                      <a:cubicBezTo>
                        <a:pt x="107" y="210"/>
                        <a:pt x="1" y="500"/>
                        <a:pt x="89" y="733"/>
                      </a:cubicBezTo>
                      <a:cubicBezTo>
                        <a:pt x="103" y="766"/>
                        <a:pt x="138" y="787"/>
                        <a:pt x="171" y="787"/>
                      </a:cubicBezTo>
                      <a:cubicBezTo>
                        <a:pt x="182" y="787"/>
                        <a:pt x="192" y="784"/>
                        <a:pt x="202" y="780"/>
                      </a:cubicBezTo>
                      <a:cubicBezTo>
                        <a:pt x="247" y="763"/>
                        <a:pt x="267" y="716"/>
                        <a:pt x="250" y="671"/>
                      </a:cubicBezTo>
                      <a:cubicBezTo>
                        <a:pt x="192" y="517"/>
                        <a:pt x="264" y="319"/>
                        <a:pt x="407" y="237"/>
                      </a:cubicBezTo>
                      <a:cubicBezTo>
                        <a:pt x="465" y="200"/>
                        <a:pt x="540" y="183"/>
                        <a:pt x="636" y="176"/>
                      </a:cubicBezTo>
                      <a:cubicBezTo>
                        <a:pt x="655" y="174"/>
                        <a:pt x="674" y="174"/>
                        <a:pt x="693" y="174"/>
                      </a:cubicBezTo>
                      <a:cubicBezTo>
                        <a:pt x="914" y="174"/>
                        <a:pt x="1138" y="261"/>
                        <a:pt x="1301" y="408"/>
                      </a:cubicBezTo>
                      <a:cubicBezTo>
                        <a:pt x="1318" y="422"/>
                        <a:pt x="1339" y="429"/>
                        <a:pt x="1359" y="429"/>
                      </a:cubicBezTo>
                      <a:cubicBezTo>
                        <a:pt x="1382" y="429"/>
                        <a:pt x="1406" y="420"/>
                        <a:pt x="1424" y="401"/>
                      </a:cubicBezTo>
                      <a:cubicBezTo>
                        <a:pt x="1455" y="367"/>
                        <a:pt x="1452" y="313"/>
                        <a:pt x="1417" y="278"/>
                      </a:cubicBezTo>
                      <a:cubicBezTo>
                        <a:pt x="1219" y="98"/>
                        <a:pt x="955" y="0"/>
                        <a:pt x="687" y="0"/>
                      </a:cubicBezTo>
                      <a:close/>
                    </a:path>
                  </a:pathLst>
                </a:custGeom>
                <a:solidFill>
                  <a:srgbClr val="604530"/>
                </a:solidFill>
                <a:ln>
                  <a:noFill/>
                </a:ln>
              </p:spPr>
              <p:txBody>
                <a:bodyPr spcFirstLastPara="1" wrap="square" lIns="121900" tIns="121900" rIns="121900" bIns="121900" anchor="ctr" anchorCtr="0">
                  <a:noAutofit/>
                </a:bodyPr>
                <a:lstStyle/>
                <a:p>
                  <a:endParaRPr sz="2400"/>
                </a:p>
              </p:txBody>
            </p:sp>
            <p:sp>
              <p:nvSpPr>
                <p:cNvPr id="1807" name="Google Shape;1807;p39"/>
                <p:cNvSpPr/>
                <p:nvPr/>
              </p:nvSpPr>
              <p:spPr>
                <a:xfrm flipH="1">
                  <a:off x="3334414" y="3728713"/>
                  <a:ext cx="174871" cy="90830"/>
                </a:xfrm>
                <a:custGeom>
                  <a:avLst/>
                  <a:gdLst/>
                  <a:ahLst/>
                  <a:cxnLst/>
                  <a:rect l="l" t="t" r="r" b="b"/>
                  <a:pathLst>
                    <a:path w="3117" h="1619" extrusionOk="0">
                      <a:moveTo>
                        <a:pt x="1975" y="0"/>
                      </a:moveTo>
                      <a:cubicBezTo>
                        <a:pt x="1629" y="0"/>
                        <a:pt x="1255" y="102"/>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08" y="270"/>
                        <a:pt x="1652" y="171"/>
                        <a:pt x="1970" y="171"/>
                      </a:cubicBezTo>
                      <a:cubicBezTo>
                        <a:pt x="1982" y="171"/>
                        <a:pt x="1993" y="171"/>
                        <a:pt x="2004" y="172"/>
                      </a:cubicBezTo>
                      <a:cubicBezTo>
                        <a:pt x="2389" y="178"/>
                        <a:pt x="2745" y="339"/>
                        <a:pt x="2953" y="598"/>
                      </a:cubicBezTo>
                      <a:cubicBezTo>
                        <a:pt x="2970" y="617"/>
                        <a:pt x="2995" y="628"/>
                        <a:pt x="3021" y="628"/>
                      </a:cubicBezTo>
                      <a:cubicBezTo>
                        <a:pt x="3040" y="628"/>
                        <a:pt x="3060" y="621"/>
                        <a:pt x="3076" y="608"/>
                      </a:cubicBezTo>
                      <a:cubicBezTo>
                        <a:pt x="3110" y="581"/>
                        <a:pt x="3117" y="526"/>
                        <a:pt x="3086" y="489"/>
                      </a:cubicBezTo>
                      <a:cubicBezTo>
                        <a:pt x="2847" y="192"/>
                        <a:pt x="2441" y="8"/>
                        <a:pt x="2008" y="0"/>
                      </a:cubicBezTo>
                      <a:cubicBezTo>
                        <a:pt x="1997" y="0"/>
                        <a:pt x="1986" y="0"/>
                        <a:pt x="1975" y="0"/>
                      </a:cubicBezTo>
                      <a:close/>
                    </a:path>
                  </a:pathLst>
                </a:custGeom>
                <a:solidFill>
                  <a:srgbClr val="604530"/>
                </a:solidFill>
                <a:ln>
                  <a:noFill/>
                </a:ln>
              </p:spPr>
              <p:txBody>
                <a:bodyPr spcFirstLastPara="1" wrap="square" lIns="121900" tIns="121900" rIns="121900" bIns="121900" anchor="ctr" anchorCtr="0">
                  <a:noAutofit/>
                </a:bodyPr>
                <a:lstStyle/>
                <a:p>
                  <a:endParaRPr sz="2400"/>
                </a:p>
              </p:txBody>
            </p:sp>
            <p:sp>
              <p:nvSpPr>
                <p:cNvPr id="1808" name="Google Shape;1808;p39"/>
                <p:cNvSpPr/>
                <p:nvPr/>
              </p:nvSpPr>
              <p:spPr>
                <a:xfrm flipH="1">
                  <a:off x="3264112" y="3651183"/>
                  <a:ext cx="345760" cy="237482"/>
                </a:xfrm>
                <a:custGeom>
                  <a:avLst/>
                  <a:gdLst/>
                  <a:ahLst/>
                  <a:cxnLst/>
                  <a:rect l="l" t="t" r="r" b="b"/>
                  <a:pathLst>
                    <a:path w="6163" h="4233" extrusionOk="0">
                      <a:moveTo>
                        <a:pt x="3801" y="1382"/>
                      </a:moveTo>
                      <a:cubicBezTo>
                        <a:pt x="4234" y="1390"/>
                        <a:pt x="4640" y="1574"/>
                        <a:pt x="4879" y="1871"/>
                      </a:cubicBezTo>
                      <a:cubicBezTo>
                        <a:pt x="4910" y="1908"/>
                        <a:pt x="4903" y="1963"/>
                        <a:pt x="4869" y="1990"/>
                      </a:cubicBezTo>
                      <a:cubicBezTo>
                        <a:pt x="4852" y="2004"/>
                        <a:pt x="4831" y="2011"/>
                        <a:pt x="4814" y="2011"/>
                      </a:cubicBezTo>
                      <a:cubicBezTo>
                        <a:pt x="4787" y="2011"/>
                        <a:pt x="4763" y="2000"/>
                        <a:pt x="4746" y="1980"/>
                      </a:cubicBezTo>
                      <a:cubicBezTo>
                        <a:pt x="4538" y="1721"/>
                        <a:pt x="4182" y="1560"/>
                        <a:pt x="3797" y="1554"/>
                      </a:cubicBezTo>
                      <a:lnTo>
                        <a:pt x="3770" y="1554"/>
                      </a:lnTo>
                      <a:cubicBezTo>
                        <a:pt x="3449" y="1554"/>
                        <a:pt x="3104" y="1649"/>
                        <a:pt x="2745" y="1840"/>
                      </a:cubicBezTo>
                      <a:cubicBezTo>
                        <a:pt x="2490" y="1973"/>
                        <a:pt x="2312" y="2113"/>
                        <a:pt x="2189" y="2274"/>
                      </a:cubicBezTo>
                      <a:cubicBezTo>
                        <a:pt x="2039" y="2465"/>
                        <a:pt x="1970" y="2701"/>
                        <a:pt x="2008" y="2901"/>
                      </a:cubicBezTo>
                      <a:cubicBezTo>
                        <a:pt x="2019" y="2946"/>
                        <a:pt x="1988" y="2994"/>
                        <a:pt x="1940" y="3000"/>
                      </a:cubicBezTo>
                      <a:lnTo>
                        <a:pt x="1923" y="3000"/>
                      </a:lnTo>
                      <a:cubicBezTo>
                        <a:pt x="1882" y="3000"/>
                        <a:pt x="1848" y="2973"/>
                        <a:pt x="1838" y="2932"/>
                      </a:cubicBezTo>
                      <a:cubicBezTo>
                        <a:pt x="1793" y="2680"/>
                        <a:pt x="1872" y="2400"/>
                        <a:pt x="2052" y="2168"/>
                      </a:cubicBezTo>
                      <a:cubicBezTo>
                        <a:pt x="2192" y="1987"/>
                        <a:pt x="2387" y="1833"/>
                        <a:pt x="2664" y="1686"/>
                      </a:cubicBezTo>
                      <a:cubicBezTo>
                        <a:pt x="3049" y="1485"/>
                        <a:pt x="3421" y="1382"/>
                        <a:pt x="3773" y="1382"/>
                      </a:cubicBezTo>
                      <a:close/>
                      <a:moveTo>
                        <a:pt x="4661" y="0"/>
                      </a:moveTo>
                      <a:cubicBezTo>
                        <a:pt x="4121" y="0"/>
                        <a:pt x="3552" y="51"/>
                        <a:pt x="2964" y="153"/>
                      </a:cubicBezTo>
                      <a:cubicBezTo>
                        <a:pt x="1821" y="352"/>
                        <a:pt x="732" y="908"/>
                        <a:pt x="185" y="1222"/>
                      </a:cubicBezTo>
                      <a:cubicBezTo>
                        <a:pt x="56" y="1297"/>
                        <a:pt x="1" y="1454"/>
                        <a:pt x="56" y="1595"/>
                      </a:cubicBezTo>
                      <a:cubicBezTo>
                        <a:pt x="257" y="2110"/>
                        <a:pt x="705" y="3059"/>
                        <a:pt x="1462" y="3690"/>
                      </a:cubicBezTo>
                      <a:cubicBezTo>
                        <a:pt x="1657" y="3400"/>
                        <a:pt x="2049" y="3181"/>
                        <a:pt x="2517" y="3137"/>
                      </a:cubicBezTo>
                      <a:cubicBezTo>
                        <a:pt x="2572" y="3134"/>
                        <a:pt x="2623" y="3131"/>
                        <a:pt x="2677" y="3131"/>
                      </a:cubicBezTo>
                      <a:cubicBezTo>
                        <a:pt x="3309" y="3131"/>
                        <a:pt x="3828" y="3475"/>
                        <a:pt x="3872" y="3943"/>
                      </a:cubicBezTo>
                      <a:cubicBezTo>
                        <a:pt x="3879" y="4042"/>
                        <a:pt x="3869" y="4141"/>
                        <a:pt x="3834" y="4233"/>
                      </a:cubicBezTo>
                      <a:cubicBezTo>
                        <a:pt x="3927" y="4209"/>
                        <a:pt x="4019" y="4182"/>
                        <a:pt x="4111" y="4151"/>
                      </a:cubicBezTo>
                      <a:cubicBezTo>
                        <a:pt x="4551" y="4004"/>
                        <a:pt x="4917" y="3807"/>
                        <a:pt x="5197" y="3557"/>
                      </a:cubicBezTo>
                      <a:cubicBezTo>
                        <a:pt x="4930" y="3547"/>
                        <a:pt x="4664" y="3530"/>
                        <a:pt x="4398" y="3506"/>
                      </a:cubicBezTo>
                      <a:cubicBezTo>
                        <a:pt x="4354" y="3503"/>
                        <a:pt x="4316" y="3462"/>
                        <a:pt x="4323" y="3413"/>
                      </a:cubicBezTo>
                      <a:cubicBezTo>
                        <a:pt x="4326" y="3366"/>
                        <a:pt x="4367" y="3335"/>
                        <a:pt x="4412" y="3335"/>
                      </a:cubicBezTo>
                      <a:lnTo>
                        <a:pt x="4415" y="3335"/>
                      </a:lnTo>
                      <a:cubicBezTo>
                        <a:pt x="4732" y="3362"/>
                        <a:pt x="5050" y="3383"/>
                        <a:pt x="5367" y="3393"/>
                      </a:cubicBezTo>
                      <a:cubicBezTo>
                        <a:pt x="5514" y="3229"/>
                        <a:pt x="5630" y="3052"/>
                        <a:pt x="5719" y="2854"/>
                      </a:cubicBezTo>
                      <a:cubicBezTo>
                        <a:pt x="6163" y="1864"/>
                        <a:pt x="5746" y="673"/>
                        <a:pt x="5545" y="208"/>
                      </a:cubicBezTo>
                      <a:cubicBezTo>
                        <a:pt x="5501" y="106"/>
                        <a:pt x="5405" y="38"/>
                        <a:pt x="5296" y="27"/>
                      </a:cubicBezTo>
                      <a:cubicBezTo>
                        <a:pt x="5101" y="7"/>
                        <a:pt x="4886" y="0"/>
                        <a:pt x="4661" y="0"/>
                      </a:cubicBezTo>
                      <a:close/>
                    </a:path>
                  </a:pathLst>
                </a:custGeom>
                <a:solidFill>
                  <a:srgbClr val="D6A08F"/>
                </a:solidFill>
                <a:ln>
                  <a:noFill/>
                </a:ln>
              </p:spPr>
              <p:txBody>
                <a:bodyPr spcFirstLastPara="1" wrap="square" lIns="121900" tIns="121900" rIns="121900" bIns="121900" anchor="ctr" anchorCtr="0">
                  <a:noAutofit/>
                </a:bodyPr>
                <a:lstStyle/>
                <a:p>
                  <a:endParaRPr sz="2400"/>
                </a:p>
              </p:txBody>
            </p:sp>
            <p:sp>
              <p:nvSpPr>
                <p:cNvPr id="1809" name="Google Shape;1809;p39"/>
                <p:cNvSpPr/>
                <p:nvPr/>
              </p:nvSpPr>
              <p:spPr>
                <a:xfrm flipH="1">
                  <a:off x="3392198" y="3826774"/>
                  <a:ext cx="135656" cy="66874"/>
                </a:xfrm>
                <a:custGeom>
                  <a:avLst/>
                  <a:gdLst/>
                  <a:ahLst/>
                  <a:cxnLst/>
                  <a:rect l="l" t="t" r="r" b="b"/>
                  <a:pathLst>
                    <a:path w="2418" h="1192" extrusionOk="0">
                      <a:moveTo>
                        <a:pt x="1215" y="1"/>
                      </a:moveTo>
                      <a:cubicBezTo>
                        <a:pt x="1161" y="1"/>
                        <a:pt x="1110" y="4"/>
                        <a:pt x="1055" y="7"/>
                      </a:cubicBezTo>
                      <a:cubicBezTo>
                        <a:pt x="587" y="51"/>
                        <a:pt x="195" y="270"/>
                        <a:pt x="0" y="560"/>
                      </a:cubicBezTo>
                      <a:cubicBezTo>
                        <a:pt x="444" y="929"/>
                        <a:pt x="997" y="1192"/>
                        <a:pt x="1669" y="1192"/>
                      </a:cubicBezTo>
                      <a:cubicBezTo>
                        <a:pt x="1895" y="1192"/>
                        <a:pt x="2131" y="1161"/>
                        <a:pt x="2372" y="1103"/>
                      </a:cubicBezTo>
                      <a:cubicBezTo>
                        <a:pt x="2407" y="1011"/>
                        <a:pt x="2417" y="912"/>
                        <a:pt x="2410" y="813"/>
                      </a:cubicBezTo>
                      <a:cubicBezTo>
                        <a:pt x="2366" y="345"/>
                        <a:pt x="1847" y="1"/>
                        <a:pt x="1215" y="1"/>
                      </a:cubicBezTo>
                      <a:close/>
                    </a:path>
                  </a:pathLst>
                </a:custGeom>
                <a:solidFill>
                  <a:srgbClr val="C67C71"/>
                </a:solidFill>
                <a:ln>
                  <a:noFill/>
                </a:ln>
              </p:spPr>
              <p:txBody>
                <a:bodyPr spcFirstLastPara="1" wrap="square" lIns="121900" tIns="121900" rIns="121900" bIns="121900" anchor="ctr" anchorCtr="0">
                  <a:noAutofit/>
                </a:bodyPr>
                <a:lstStyle/>
                <a:p>
                  <a:endParaRPr sz="2400"/>
                </a:p>
              </p:txBody>
            </p:sp>
            <p:sp>
              <p:nvSpPr>
                <p:cNvPr id="1810" name="Google Shape;1810;p39"/>
                <p:cNvSpPr/>
                <p:nvPr/>
              </p:nvSpPr>
              <p:spPr>
                <a:xfrm flipH="1">
                  <a:off x="3308726" y="3838275"/>
                  <a:ext cx="59076" cy="12455"/>
                </a:xfrm>
                <a:custGeom>
                  <a:avLst/>
                  <a:gdLst/>
                  <a:ahLst/>
                  <a:cxnLst/>
                  <a:rect l="l" t="t" r="r" b="b"/>
                  <a:pathLst>
                    <a:path w="1053" h="222" extrusionOk="0">
                      <a:moveTo>
                        <a:pt x="97" y="0"/>
                      </a:moveTo>
                      <a:cubicBezTo>
                        <a:pt x="52" y="0"/>
                        <a:pt x="11" y="31"/>
                        <a:pt x="8" y="78"/>
                      </a:cubicBezTo>
                      <a:cubicBezTo>
                        <a:pt x="1" y="127"/>
                        <a:pt x="39" y="168"/>
                        <a:pt x="83" y="171"/>
                      </a:cubicBezTo>
                      <a:cubicBezTo>
                        <a:pt x="349" y="195"/>
                        <a:pt x="615" y="212"/>
                        <a:pt x="882" y="222"/>
                      </a:cubicBezTo>
                      <a:cubicBezTo>
                        <a:pt x="943" y="171"/>
                        <a:pt x="998" y="113"/>
                        <a:pt x="1052" y="58"/>
                      </a:cubicBezTo>
                      <a:cubicBezTo>
                        <a:pt x="735" y="48"/>
                        <a:pt x="417" y="27"/>
                        <a:pt x="100" y="0"/>
                      </a:cubicBezTo>
                      <a:close/>
                    </a:path>
                  </a:pathLst>
                </a:custGeom>
                <a:solidFill>
                  <a:srgbClr val="A87769"/>
                </a:solidFill>
                <a:ln>
                  <a:noFill/>
                </a:ln>
              </p:spPr>
              <p:txBody>
                <a:bodyPr spcFirstLastPara="1" wrap="square" lIns="121900" tIns="121900" rIns="121900" bIns="121900" anchor="ctr" anchorCtr="0">
                  <a:noAutofit/>
                </a:bodyPr>
                <a:lstStyle/>
                <a:p>
                  <a:endParaRPr sz="2400"/>
                </a:p>
              </p:txBody>
            </p:sp>
            <p:sp>
              <p:nvSpPr>
                <p:cNvPr id="1811" name="Google Shape;1811;p39"/>
                <p:cNvSpPr/>
                <p:nvPr/>
              </p:nvSpPr>
              <p:spPr>
                <a:xfrm flipH="1">
                  <a:off x="3334414" y="3728713"/>
                  <a:ext cx="174871" cy="90830"/>
                </a:xfrm>
                <a:custGeom>
                  <a:avLst/>
                  <a:gdLst/>
                  <a:ahLst/>
                  <a:cxnLst/>
                  <a:rect l="l" t="t" r="r" b="b"/>
                  <a:pathLst>
                    <a:path w="3117" h="1619" extrusionOk="0">
                      <a:moveTo>
                        <a:pt x="1980" y="0"/>
                      </a:moveTo>
                      <a:cubicBezTo>
                        <a:pt x="1628" y="0"/>
                        <a:pt x="1256" y="103"/>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11" y="267"/>
                        <a:pt x="1656" y="172"/>
                        <a:pt x="1977" y="172"/>
                      </a:cubicBezTo>
                      <a:lnTo>
                        <a:pt x="2004" y="172"/>
                      </a:lnTo>
                      <a:cubicBezTo>
                        <a:pt x="2389" y="178"/>
                        <a:pt x="2745" y="339"/>
                        <a:pt x="2953" y="598"/>
                      </a:cubicBezTo>
                      <a:cubicBezTo>
                        <a:pt x="2970" y="618"/>
                        <a:pt x="2994" y="629"/>
                        <a:pt x="3021" y="629"/>
                      </a:cubicBezTo>
                      <a:cubicBezTo>
                        <a:pt x="3038" y="629"/>
                        <a:pt x="3059" y="622"/>
                        <a:pt x="3076" y="608"/>
                      </a:cubicBezTo>
                      <a:cubicBezTo>
                        <a:pt x="3110" y="581"/>
                        <a:pt x="3117" y="526"/>
                        <a:pt x="3086" y="489"/>
                      </a:cubicBezTo>
                      <a:cubicBezTo>
                        <a:pt x="2847" y="192"/>
                        <a:pt x="2441" y="8"/>
                        <a:pt x="2008" y="0"/>
                      </a:cubicBezTo>
                      <a:close/>
                    </a:path>
                  </a:pathLst>
                </a:custGeom>
                <a:solidFill>
                  <a:srgbClr val="513E2F"/>
                </a:solidFill>
                <a:ln>
                  <a:noFill/>
                </a:ln>
              </p:spPr>
              <p:txBody>
                <a:bodyPr spcFirstLastPara="1" wrap="square" lIns="121900" tIns="121900" rIns="121900" bIns="121900" anchor="ctr" anchorCtr="0">
                  <a:noAutofit/>
                </a:bodyPr>
                <a:lstStyle/>
                <a:p>
                  <a:endParaRPr sz="2400"/>
                </a:p>
              </p:txBody>
            </p:sp>
            <p:sp>
              <p:nvSpPr>
                <p:cNvPr id="1812" name="Google Shape;1812;p39"/>
                <p:cNvSpPr/>
                <p:nvPr/>
              </p:nvSpPr>
              <p:spPr>
                <a:xfrm flipH="1">
                  <a:off x="3165277" y="3670201"/>
                  <a:ext cx="109793" cy="61993"/>
                </a:xfrm>
                <a:custGeom>
                  <a:avLst/>
                  <a:gdLst/>
                  <a:ahLst/>
                  <a:cxnLst/>
                  <a:rect l="l" t="t" r="r" b="b"/>
                  <a:pathLst>
                    <a:path w="1957" h="1105" extrusionOk="0">
                      <a:moveTo>
                        <a:pt x="1949" y="565"/>
                      </a:moveTo>
                      <a:cubicBezTo>
                        <a:pt x="1953" y="576"/>
                        <a:pt x="1956" y="583"/>
                        <a:pt x="1956" y="583"/>
                      </a:cubicBezTo>
                      <a:cubicBezTo>
                        <a:pt x="1956" y="583"/>
                        <a:pt x="1954" y="576"/>
                        <a:pt x="1949" y="565"/>
                      </a:cubicBezTo>
                      <a:close/>
                      <a:moveTo>
                        <a:pt x="1241" y="0"/>
                      </a:moveTo>
                      <a:cubicBezTo>
                        <a:pt x="1162" y="0"/>
                        <a:pt x="1072" y="10"/>
                        <a:pt x="973" y="33"/>
                      </a:cubicBezTo>
                      <a:cubicBezTo>
                        <a:pt x="256" y="197"/>
                        <a:pt x="0" y="887"/>
                        <a:pt x="0" y="887"/>
                      </a:cubicBezTo>
                      <a:lnTo>
                        <a:pt x="58" y="1105"/>
                      </a:lnTo>
                      <a:cubicBezTo>
                        <a:pt x="58" y="1105"/>
                        <a:pt x="349" y="405"/>
                        <a:pt x="1065" y="245"/>
                      </a:cubicBezTo>
                      <a:cubicBezTo>
                        <a:pt x="1165" y="222"/>
                        <a:pt x="1255" y="212"/>
                        <a:pt x="1335" y="212"/>
                      </a:cubicBezTo>
                      <a:cubicBezTo>
                        <a:pt x="1760" y="212"/>
                        <a:pt x="1915" y="491"/>
                        <a:pt x="1949" y="565"/>
                      </a:cubicBezTo>
                      <a:lnTo>
                        <a:pt x="1949" y="565"/>
                      </a:lnTo>
                      <a:cubicBezTo>
                        <a:pt x="1928" y="515"/>
                        <a:pt x="1870" y="377"/>
                        <a:pt x="1864" y="375"/>
                      </a:cubicBezTo>
                      <a:cubicBezTo>
                        <a:pt x="1864" y="375"/>
                        <a:pt x="1733" y="0"/>
                        <a:pt x="1241" y="0"/>
                      </a:cubicBezTo>
                      <a:close/>
                    </a:path>
                  </a:pathLst>
                </a:custGeom>
                <a:solidFill>
                  <a:srgbClr val="CC0000"/>
                </a:solidFill>
                <a:ln>
                  <a:noFill/>
                </a:ln>
              </p:spPr>
              <p:txBody>
                <a:bodyPr spcFirstLastPara="1" wrap="square" lIns="121900" tIns="121900" rIns="121900" bIns="121900" anchor="ctr" anchorCtr="0">
                  <a:noAutofit/>
                </a:bodyPr>
                <a:lstStyle/>
                <a:p>
                  <a:endParaRPr sz="2400"/>
                </a:p>
              </p:txBody>
            </p:sp>
            <p:sp>
              <p:nvSpPr>
                <p:cNvPr id="1813" name="Google Shape;1813;p39"/>
                <p:cNvSpPr/>
                <p:nvPr/>
              </p:nvSpPr>
              <p:spPr>
                <a:xfrm flipH="1">
                  <a:off x="3149005" y="3607314"/>
                  <a:ext cx="176611" cy="36074"/>
                </a:xfrm>
                <a:custGeom>
                  <a:avLst/>
                  <a:gdLst/>
                  <a:ahLst/>
                  <a:cxnLst/>
                  <a:rect l="l" t="t" r="r" b="b"/>
                  <a:pathLst>
                    <a:path w="3148" h="643" extrusionOk="0">
                      <a:moveTo>
                        <a:pt x="3093" y="1"/>
                      </a:moveTo>
                      <a:cubicBezTo>
                        <a:pt x="3087" y="1"/>
                        <a:pt x="3081" y="2"/>
                        <a:pt x="3076" y="4"/>
                      </a:cubicBezTo>
                      <a:cubicBezTo>
                        <a:pt x="2891" y="58"/>
                        <a:pt x="2243" y="246"/>
                        <a:pt x="1526" y="345"/>
                      </a:cubicBezTo>
                      <a:cubicBezTo>
                        <a:pt x="812" y="444"/>
                        <a:pt x="226" y="485"/>
                        <a:pt x="51" y="495"/>
                      </a:cubicBezTo>
                      <a:cubicBezTo>
                        <a:pt x="24" y="499"/>
                        <a:pt x="0" y="522"/>
                        <a:pt x="4" y="550"/>
                      </a:cubicBezTo>
                      <a:lnTo>
                        <a:pt x="4" y="590"/>
                      </a:lnTo>
                      <a:cubicBezTo>
                        <a:pt x="7" y="622"/>
                        <a:pt x="31" y="642"/>
                        <a:pt x="58" y="642"/>
                      </a:cubicBezTo>
                      <a:cubicBezTo>
                        <a:pt x="259" y="636"/>
                        <a:pt x="1020" y="604"/>
                        <a:pt x="1635" y="526"/>
                      </a:cubicBezTo>
                      <a:cubicBezTo>
                        <a:pt x="2253" y="447"/>
                        <a:pt x="2936" y="174"/>
                        <a:pt x="3109" y="103"/>
                      </a:cubicBezTo>
                      <a:cubicBezTo>
                        <a:pt x="3134" y="92"/>
                        <a:pt x="3147" y="65"/>
                        <a:pt x="3141" y="37"/>
                      </a:cubicBezTo>
                      <a:cubicBezTo>
                        <a:pt x="3135" y="16"/>
                        <a:pt x="3115" y="1"/>
                        <a:pt x="3093"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4" name="Google Shape;1814;p39"/>
                <p:cNvSpPr/>
                <p:nvPr/>
              </p:nvSpPr>
              <p:spPr>
                <a:xfrm flipH="1">
                  <a:off x="2981958" y="3334334"/>
                  <a:ext cx="897472" cy="1409688"/>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815" name="Google Shape;1815;p39"/>
                <p:cNvSpPr/>
                <p:nvPr/>
              </p:nvSpPr>
              <p:spPr>
                <a:xfrm flipH="1">
                  <a:off x="3286269" y="4059699"/>
                  <a:ext cx="1426630" cy="684282"/>
                </a:xfrm>
                <a:custGeom>
                  <a:avLst/>
                  <a:gdLst/>
                  <a:ahLst/>
                  <a:cxnLst/>
                  <a:rect l="l" t="t" r="r" b="b"/>
                  <a:pathLst>
                    <a:path w="25429" h="12197" extrusionOk="0">
                      <a:moveTo>
                        <a:pt x="12089" y="0"/>
                      </a:moveTo>
                      <a:cubicBezTo>
                        <a:pt x="10233" y="0"/>
                        <a:pt x="8085" y="175"/>
                        <a:pt x="6292" y="175"/>
                      </a:cubicBezTo>
                      <a:cubicBezTo>
                        <a:pt x="6130" y="175"/>
                        <a:pt x="5970" y="173"/>
                        <a:pt x="5814" y="170"/>
                      </a:cubicBezTo>
                      <a:cubicBezTo>
                        <a:pt x="4695" y="148"/>
                        <a:pt x="3732" y="78"/>
                        <a:pt x="2936" y="78"/>
                      </a:cubicBezTo>
                      <a:cubicBezTo>
                        <a:pt x="1315" y="78"/>
                        <a:pt x="385" y="368"/>
                        <a:pt x="229" y="1938"/>
                      </a:cubicBezTo>
                      <a:cubicBezTo>
                        <a:pt x="1" y="4280"/>
                        <a:pt x="1998" y="12127"/>
                        <a:pt x="1977" y="12196"/>
                      </a:cubicBezTo>
                      <a:lnTo>
                        <a:pt x="24859" y="12189"/>
                      </a:lnTo>
                      <a:cubicBezTo>
                        <a:pt x="25176" y="12189"/>
                        <a:pt x="25429" y="11937"/>
                        <a:pt x="25429" y="11623"/>
                      </a:cubicBezTo>
                      <a:lnTo>
                        <a:pt x="25429" y="10885"/>
                      </a:lnTo>
                      <a:cubicBezTo>
                        <a:pt x="25429" y="10544"/>
                        <a:pt x="25153" y="10271"/>
                        <a:pt x="24816" y="10271"/>
                      </a:cubicBezTo>
                      <a:cubicBezTo>
                        <a:pt x="24810" y="10271"/>
                        <a:pt x="24804" y="10271"/>
                        <a:pt x="24797" y="10271"/>
                      </a:cubicBezTo>
                      <a:lnTo>
                        <a:pt x="15413" y="10554"/>
                      </a:lnTo>
                      <a:cubicBezTo>
                        <a:pt x="15932" y="7554"/>
                        <a:pt x="16871" y="1338"/>
                        <a:pt x="15877" y="648"/>
                      </a:cubicBezTo>
                      <a:cubicBezTo>
                        <a:pt x="15138" y="136"/>
                        <a:pt x="13727" y="0"/>
                        <a:pt x="1208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16" name="Google Shape;1816;p39"/>
                <p:cNvSpPr/>
                <p:nvPr/>
              </p:nvSpPr>
              <p:spPr>
                <a:xfrm flipH="1">
                  <a:off x="4228699" y="4204996"/>
                  <a:ext cx="111756" cy="111700"/>
                </a:xfrm>
                <a:custGeom>
                  <a:avLst/>
                  <a:gdLst/>
                  <a:ahLst/>
                  <a:cxnLst/>
                  <a:rect l="l" t="t" r="r" b="b"/>
                  <a:pathLst>
                    <a:path w="1992" h="1991" extrusionOk="0">
                      <a:moveTo>
                        <a:pt x="995" y="0"/>
                      </a:moveTo>
                      <a:cubicBezTo>
                        <a:pt x="445" y="0"/>
                        <a:pt x="1" y="444"/>
                        <a:pt x="1" y="993"/>
                      </a:cubicBezTo>
                      <a:cubicBezTo>
                        <a:pt x="1" y="1543"/>
                        <a:pt x="445" y="1990"/>
                        <a:pt x="995" y="1990"/>
                      </a:cubicBezTo>
                      <a:cubicBezTo>
                        <a:pt x="1548" y="1990"/>
                        <a:pt x="1992" y="1543"/>
                        <a:pt x="1992" y="993"/>
                      </a:cubicBezTo>
                      <a:cubicBezTo>
                        <a:pt x="1992" y="444"/>
                        <a:pt x="1548" y="0"/>
                        <a:pt x="99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17" name="Google Shape;1817;p39"/>
                <p:cNvSpPr/>
                <p:nvPr/>
              </p:nvSpPr>
              <p:spPr>
                <a:xfrm flipH="1">
                  <a:off x="3607061" y="3744364"/>
                  <a:ext cx="111756" cy="146596"/>
                </a:xfrm>
                <a:custGeom>
                  <a:avLst/>
                  <a:gdLst/>
                  <a:ahLst/>
                  <a:cxnLst/>
                  <a:rect l="l" t="t" r="r" b="b"/>
                  <a:pathLst>
                    <a:path w="1992" h="2613" extrusionOk="0">
                      <a:moveTo>
                        <a:pt x="1914" y="1"/>
                      </a:moveTo>
                      <a:cubicBezTo>
                        <a:pt x="1894" y="1"/>
                        <a:pt x="1873" y="11"/>
                        <a:pt x="1861" y="29"/>
                      </a:cubicBezTo>
                      <a:lnTo>
                        <a:pt x="25" y="2507"/>
                      </a:lnTo>
                      <a:cubicBezTo>
                        <a:pt x="0" y="2535"/>
                        <a:pt x="8" y="2576"/>
                        <a:pt x="38" y="2599"/>
                      </a:cubicBezTo>
                      <a:cubicBezTo>
                        <a:pt x="50" y="2608"/>
                        <a:pt x="64" y="2612"/>
                        <a:pt x="79" y="2612"/>
                      </a:cubicBezTo>
                      <a:cubicBezTo>
                        <a:pt x="99" y="2612"/>
                        <a:pt x="119" y="2604"/>
                        <a:pt x="131" y="2585"/>
                      </a:cubicBezTo>
                      <a:lnTo>
                        <a:pt x="1967" y="107"/>
                      </a:lnTo>
                      <a:cubicBezTo>
                        <a:pt x="1991" y="77"/>
                        <a:pt x="1984" y="36"/>
                        <a:pt x="1954" y="15"/>
                      </a:cubicBezTo>
                      <a:cubicBezTo>
                        <a:pt x="1942" y="5"/>
                        <a:pt x="1928" y="1"/>
                        <a:pt x="1914"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8" name="Google Shape;1818;p39"/>
                <p:cNvSpPr/>
                <p:nvPr/>
              </p:nvSpPr>
              <p:spPr>
                <a:xfrm flipH="1">
                  <a:off x="3657884" y="3838892"/>
                  <a:ext cx="156302" cy="144464"/>
                </a:xfrm>
                <a:custGeom>
                  <a:avLst/>
                  <a:gdLst/>
                  <a:ahLst/>
                  <a:cxnLst/>
                  <a:rect l="l" t="t" r="r" b="b"/>
                  <a:pathLst>
                    <a:path w="2786" h="2575" extrusionOk="0">
                      <a:moveTo>
                        <a:pt x="1306" y="1"/>
                      </a:moveTo>
                      <a:cubicBezTo>
                        <a:pt x="1149" y="1"/>
                        <a:pt x="994" y="25"/>
                        <a:pt x="844" y="75"/>
                      </a:cubicBezTo>
                      <a:cubicBezTo>
                        <a:pt x="612" y="149"/>
                        <a:pt x="386" y="289"/>
                        <a:pt x="233" y="529"/>
                      </a:cubicBezTo>
                      <a:cubicBezTo>
                        <a:pt x="79" y="768"/>
                        <a:pt x="0" y="1119"/>
                        <a:pt x="69" y="1453"/>
                      </a:cubicBezTo>
                      <a:cubicBezTo>
                        <a:pt x="123" y="1720"/>
                        <a:pt x="267" y="1952"/>
                        <a:pt x="435" y="2112"/>
                      </a:cubicBezTo>
                      <a:cubicBezTo>
                        <a:pt x="605" y="2276"/>
                        <a:pt x="799" y="2372"/>
                        <a:pt x="991" y="2440"/>
                      </a:cubicBezTo>
                      <a:cubicBezTo>
                        <a:pt x="1244" y="2530"/>
                        <a:pt x="1501" y="2575"/>
                        <a:pt x="1754" y="2575"/>
                      </a:cubicBezTo>
                      <a:cubicBezTo>
                        <a:pt x="1857" y="2575"/>
                        <a:pt x="1958" y="2568"/>
                        <a:pt x="2059" y="2553"/>
                      </a:cubicBezTo>
                      <a:cubicBezTo>
                        <a:pt x="2247" y="2525"/>
                        <a:pt x="2438" y="2468"/>
                        <a:pt x="2575" y="2304"/>
                      </a:cubicBezTo>
                      <a:cubicBezTo>
                        <a:pt x="2715" y="2140"/>
                        <a:pt x="2786" y="1849"/>
                        <a:pt x="2697" y="1600"/>
                      </a:cubicBezTo>
                      <a:lnTo>
                        <a:pt x="2431" y="546"/>
                      </a:lnTo>
                      <a:lnTo>
                        <a:pt x="2414" y="481"/>
                      </a:lnTo>
                      <a:cubicBezTo>
                        <a:pt x="2401" y="402"/>
                        <a:pt x="2343" y="351"/>
                        <a:pt x="2288" y="317"/>
                      </a:cubicBezTo>
                      <a:cubicBezTo>
                        <a:pt x="1976" y="109"/>
                        <a:pt x="1636" y="1"/>
                        <a:pt x="1306"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819" name="Google Shape;1819;p39"/>
                <p:cNvSpPr/>
                <p:nvPr/>
              </p:nvSpPr>
              <p:spPr>
                <a:xfrm flipH="1">
                  <a:off x="3689078" y="3881639"/>
                  <a:ext cx="104407" cy="61993"/>
                </a:xfrm>
                <a:custGeom>
                  <a:avLst/>
                  <a:gdLst/>
                  <a:ahLst/>
                  <a:cxnLst/>
                  <a:rect l="l" t="t" r="r" b="b"/>
                  <a:pathLst>
                    <a:path w="1861" h="1105" extrusionOk="0">
                      <a:moveTo>
                        <a:pt x="955" y="0"/>
                      </a:moveTo>
                      <a:cubicBezTo>
                        <a:pt x="812" y="0"/>
                        <a:pt x="665" y="40"/>
                        <a:pt x="529" y="145"/>
                      </a:cubicBezTo>
                      <a:cubicBezTo>
                        <a:pt x="1" y="556"/>
                        <a:pt x="396" y="1105"/>
                        <a:pt x="953" y="1105"/>
                      </a:cubicBezTo>
                      <a:cubicBezTo>
                        <a:pt x="979" y="1105"/>
                        <a:pt x="1005" y="1104"/>
                        <a:pt x="1032" y="1101"/>
                      </a:cubicBezTo>
                      <a:cubicBezTo>
                        <a:pt x="1626" y="1046"/>
                        <a:pt x="1861" y="811"/>
                        <a:pt x="1861" y="811"/>
                      </a:cubicBezTo>
                      <a:lnTo>
                        <a:pt x="1820" y="381"/>
                      </a:lnTo>
                      <a:cubicBezTo>
                        <a:pt x="1820" y="381"/>
                        <a:pt x="1400" y="0"/>
                        <a:pt x="955"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20" name="Google Shape;1820;p39"/>
                <p:cNvSpPr/>
                <p:nvPr/>
              </p:nvSpPr>
              <p:spPr>
                <a:xfrm flipH="1">
                  <a:off x="3226018" y="3642432"/>
                  <a:ext cx="393559" cy="259923"/>
                </a:xfrm>
                <a:custGeom>
                  <a:avLst/>
                  <a:gdLst/>
                  <a:ahLst/>
                  <a:cxnLst/>
                  <a:rect l="l" t="t" r="r" b="b"/>
                  <a:pathLst>
                    <a:path w="7015" h="4633" extrusionOk="0">
                      <a:moveTo>
                        <a:pt x="4834" y="156"/>
                      </a:moveTo>
                      <a:cubicBezTo>
                        <a:pt x="5059" y="156"/>
                        <a:pt x="5274" y="163"/>
                        <a:pt x="5469" y="183"/>
                      </a:cubicBezTo>
                      <a:cubicBezTo>
                        <a:pt x="5578" y="194"/>
                        <a:pt x="5674" y="262"/>
                        <a:pt x="5718" y="364"/>
                      </a:cubicBezTo>
                      <a:cubicBezTo>
                        <a:pt x="5919" y="829"/>
                        <a:pt x="6336" y="2020"/>
                        <a:pt x="5892" y="3010"/>
                      </a:cubicBezTo>
                      <a:cubicBezTo>
                        <a:pt x="5625" y="3604"/>
                        <a:pt x="5086" y="4040"/>
                        <a:pt x="4284" y="4307"/>
                      </a:cubicBezTo>
                      <a:cubicBezTo>
                        <a:pt x="3946" y="4420"/>
                        <a:pt x="3615" y="4478"/>
                        <a:pt x="3304" y="4478"/>
                      </a:cubicBezTo>
                      <a:cubicBezTo>
                        <a:pt x="1488" y="4478"/>
                        <a:pt x="546" y="2570"/>
                        <a:pt x="229" y="1751"/>
                      </a:cubicBezTo>
                      <a:cubicBezTo>
                        <a:pt x="174" y="1610"/>
                        <a:pt x="229" y="1453"/>
                        <a:pt x="358" y="1378"/>
                      </a:cubicBezTo>
                      <a:cubicBezTo>
                        <a:pt x="905" y="1064"/>
                        <a:pt x="1994" y="508"/>
                        <a:pt x="3137" y="309"/>
                      </a:cubicBezTo>
                      <a:cubicBezTo>
                        <a:pt x="3725" y="207"/>
                        <a:pt x="4294" y="156"/>
                        <a:pt x="4834" y="156"/>
                      </a:cubicBezTo>
                      <a:close/>
                      <a:moveTo>
                        <a:pt x="4840" y="0"/>
                      </a:moveTo>
                      <a:cubicBezTo>
                        <a:pt x="4400" y="0"/>
                        <a:pt x="3814" y="34"/>
                        <a:pt x="3110" y="156"/>
                      </a:cubicBezTo>
                      <a:cubicBezTo>
                        <a:pt x="1932" y="358"/>
                        <a:pt x="812" y="938"/>
                        <a:pt x="280" y="1245"/>
                      </a:cubicBezTo>
                      <a:cubicBezTo>
                        <a:pt x="85" y="1357"/>
                        <a:pt x="0" y="1596"/>
                        <a:pt x="82" y="1805"/>
                      </a:cubicBezTo>
                      <a:cubicBezTo>
                        <a:pt x="410" y="2642"/>
                        <a:pt x="1386" y="4633"/>
                        <a:pt x="3303" y="4633"/>
                      </a:cubicBezTo>
                      <a:cubicBezTo>
                        <a:pt x="3620" y="4633"/>
                        <a:pt x="3964" y="4578"/>
                        <a:pt x="4335" y="4454"/>
                      </a:cubicBezTo>
                      <a:cubicBezTo>
                        <a:pt x="7015" y="3563"/>
                        <a:pt x="6196" y="1084"/>
                        <a:pt x="5861" y="303"/>
                      </a:cubicBezTo>
                      <a:cubicBezTo>
                        <a:pt x="5793" y="149"/>
                        <a:pt x="5650" y="43"/>
                        <a:pt x="5482" y="26"/>
                      </a:cubicBezTo>
                      <a:cubicBezTo>
                        <a:pt x="5329" y="13"/>
                        <a:pt x="5113" y="0"/>
                        <a:pt x="4840" y="0"/>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21" name="Google Shape;1821;p39"/>
                <p:cNvSpPr/>
                <p:nvPr/>
              </p:nvSpPr>
              <p:spPr>
                <a:xfrm flipH="1">
                  <a:off x="2879720" y="3595869"/>
                  <a:ext cx="306712" cy="220539"/>
                </a:xfrm>
                <a:custGeom>
                  <a:avLst/>
                  <a:gdLst/>
                  <a:ahLst/>
                  <a:cxnLst/>
                  <a:rect l="l" t="t" r="r" b="b"/>
                  <a:pathLst>
                    <a:path w="5467" h="3931" extrusionOk="0">
                      <a:moveTo>
                        <a:pt x="2998" y="156"/>
                      </a:moveTo>
                      <a:cubicBezTo>
                        <a:pt x="3705" y="156"/>
                        <a:pt x="4090" y="238"/>
                        <a:pt x="4291" y="310"/>
                      </a:cubicBezTo>
                      <a:cubicBezTo>
                        <a:pt x="4356" y="334"/>
                        <a:pt x="4408" y="385"/>
                        <a:pt x="4431" y="454"/>
                      </a:cubicBezTo>
                      <a:cubicBezTo>
                        <a:pt x="4571" y="863"/>
                        <a:pt x="4991" y="2266"/>
                        <a:pt x="4558" y="3106"/>
                      </a:cubicBezTo>
                      <a:cubicBezTo>
                        <a:pt x="4404" y="3403"/>
                        <a:pt x="4168" y="3594"/>
                        <a:pt x="3834" y="3693"/>
                      </a:cubicBezTo>
                      <a:cubicBezTo>
                        <a:pt x="3650" y="3748"/>
                        <a:pt x="3455" y="3775"/>
                        <a:pt x="3261" y="3775"/>
                      </a:cubicBezTo>
                      <a:cubicBezTo>
                        <a:pt x="2585" y="3775"/>
                        <a:pt x="1851" y="3433"/>
                        <a:pt x="1250" y="2836"/>
                      </a:cubicBezTo>
                      <a:cubicBezTo>
                        <a:pt x="663" y="2256"/>
                        <a:pt x="274" y="1522"/>
                        <a:pt x="178" y="819"/>
                      </a:cubicBezTo>
                      <a:cubicBezTo>
                        <a:pt x="165" y="717"/>
                        <a:pt x="229" y="614"/>
                        <a:pt x="329" y="577"/>
                      </a:cubicBezTo>
                      <a:cubicBezTo>
                        <a:pt x="673" y="446"/>
                        <a:pt x="1414" y="221"/>
                        <a:pt x="2506" y="167"/>
                      </a:cubicBezTo>
                      <a:cubicBezTo>
                        <a:pt x="2677" y="160"/>
                        <a:pt x="2840" y="156"/>
                        <a:pt x="2998" y="156"/>
                      </a:cubicBezTo>
                      <a:close/>
                      <a:moveTo>
                        <a:pt x="3003" y="0"/>
                      </a:moveTo>
                      <a:cubicBezTo>
                        <a:pt x="2850" y="0"/>
                        <a:pt x="2682" y="4"/>
                        <a:pt x="2500" y="13"/>
                      </a:cubicBezTo>
                      <a:cubicBezTo>
                        <a:pt x="1397" y="65"/>
                        <a:pt x="646" y="290"/>
                        <a:pt x="274" y="430"/>
                      </a:cubicBezTo>
                      <a:cubicBezTo>
                        <a:pt x="106" y="495"/>
                        <a:pt x="1" y="662"/>
                        <a:pt x="25" y="840"/>
                      </a:cubicBezTo>
                      <a:cubicBezTo>
                        <a:pt x="226" y="2337"/>
                        <a:pt x="1718" y="3931"/>
                        <a:pt x="3256" y="3931"/>
                      </a:cubicBezTo>
                      <a:cubicBezTo>
                        <a:pt x="3464" y="3931"/>
                        <a:pt x="3672" y="3902"/>
                        <a:pt x="3878" y="3840"/>
                      </a:cubicBezTo>
                      <a:cubicBezTo>
                        <a:pt x="5466" y="3365"/>
                        <a:pt x="4790" y="1027"/>
                        <a:pt x="4578" y="402"/>
                      </a:cubicBezTo>
                      <a:cubicBezTo>
                        <a:pt x="4540" y="290"/>
                        <a:pt x="4452" y="201"/>
                        <a:pt x="4343" y="164"/>
                      </a:cubicBezTo>
                      <a:cubicBezTo>
                        <a:pt x="4140" y="90"/>
                        <a:pt x="3735" y="0"/>
                        <a:pt x="3003" y="0"/>
                      </a:cubicBezTo>
                      <a:close/>
                    </a:path>
                  </a:pathLst>
                </a:custGeom>
                <a:solidFill>
                  <a:srgbClr val="CD3027"/>
                </a:solidFill>
                <a:ln>
                  <a:noFill/>
                </a:ln>
              </p:spPr>
              <p:txBody>
                <a:bodyPr spcFirstLastPara="1" wrap="square" lIns="121900" tIns="121900" rIns="121900" bIns="121900" anchor="ctr" anchorCtr="0">
                  <a:noAutofit/>
                </a:bodyPr>
                <a:lstStyle/>
                <a:p>
                  <a:endParaRPr sz="2400"/>
                </a:p>
              </p:txBody>
            </p:sp>
            <p:sp>
              <p:nvSpPr>
                <p:cNvPr id="1822" name="Google Shape;1822;p39"/>
                <p:cNvSpPr/>
                <p:nvPr/>
              </p:nvSpPr>
              <p:spPr>
                <a:xfrm flipH="1">
                  <a:off x="2919957" y="3605574"/>
                  <a:ext cx="69230" cy="185643"/>
                </a:xfrm>
                <a:custGeom>
                  <a:avLst/>
                  <a:gdLst/>
                  <a:ahLst/>
                  <a:cxnLst/>
                  <a:rect l="l" t="t" r="r" b="b"/>
                  <a:pathLst>
                    <a:path w="1234" h="3309" extrusionOk="0">
                      <a:moveTo>
                        <a:pt x="0" y="0"/>
                      </a:moveTo>
                      <a:cubicBezTo>
                        <a:pt x="49" y="383"/>
                        <a:pt x="79" y="776"/>
                        <a:pt x="99" y="1175"/>
                      </a:cubicBezTo>
                      <a:lnTo>
                        <a:pt x="840" y="175"/>
                      </a:lnTo>
                      <a:cubicBezTo>
                        <a:pt x="820" y="158"/>
                        <a:pt x="799" y="144"/>
                        <a:pt x="775" y="137"/>
                      </a:cubicBezTo>
                      <a:cubicBezTo>
                        <a:pt x="629" y="86"/>
                        <a:pt x="389" y="28"/>
                        <a:pt x="0" y="0"/>
                      </a:cubicBezTo>
                      <a:close/>
                      <a:moveTo>
                        <a:pt x="919" y="291"/>
                      </a:moveTo>
                      <a:lnTo>
                        <a:pt x="107" y="1387"/>
                      </a:lnTo>
                      <a:cubicBezTo>
                        <a:pt x="117" y="1636"/>
                        <a:pt x="123" y="1888"/>
                        <a:pt x="127" y="2141"/>
                      </a:cubicBezTo>
                      <a:cubicBezTo>
                        <a:pt x="175" y="2189"/>
                        <a:pt x="222" y="2236"/>
                        <a:pt x="271" y="2294"/>
                      </a:cubicBezTo>
                      <a:cubicBezTo>
                        <a:pt x="430" y="2362"/>
                        <a:pt x="553" y="2485"/>
                        <a:pt x="598" y="2646"/>
                      </a:cubicBezTo>
                      <a:cubicBezTo>
                        <a:pt x="619" y="2718"/>
                        <a:pt x="622" y="2793"/>
                        <a:pt x="608" y="2865"/>
                      </a:cubicBezTo>
                      <a:cubicBezTo>
                        <a:pt x="663" y="3005"/>
                        <a:pt x="707" y="3155"/>
                        <a:pt x="734" y="3309"/>
                      </a:cubicBezTo>
                      <a:cubicBezTo>
                        <a:pt x="861" y="3210"/>
                        <a:pt x="963" y="3087"/>
                        <a:pt x="1042" y="2933"/>
                      </a:cubicBezTo>
                      <a:cubicBezTo>
                        <a:pt x="1182" y="2663"/>
                        <a:pt x="1233" y="2329"/>
                        <a:pt x="1233" y="1990"/>
                      </a:cubicBezTo>
                      <a:cubicBezTo>
                        <a:pt x="1233" y="1297"/>
                        <a:pt x="1015" y="577"/>
                        <a:pt x="919" y="29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23" name="Google Shape;1823;p39"/>
                <p:cNvSpPr/>
                <p:nvPr/>
              </p:nvSpPr>
              <p:spPr>
                <a:xfrm flipH="1">
                  <a:off x="2937629" y="3615336"/>
                  <a:ext cx="46004" cy="68052"/>
                </a:xfrm>
                <a:custGeom>
                  <a:avLst/>
                  <a:gdLst/>
                  <a:ahLst/>
                  <a:cxnLst/>
                  <a:rect l="l" t="t" r="r" b="b"/>
                  <a:pathLst>
                    <a:path w="820" h="1213" extrusionOk="0">
                      <a:moveTo>
                        <a:pt x="741" y="1"/>
                      </a:moveTo>
                      <a:lnTo>
                        <a:pt x="0" y="1001"/>
                      </a:lnTo>
                      <a:cubicBezTo>
                        <a:pt x="4" y="1073"/>
                        <a:pt x="8" y="1141"/>
                        <a:pt x="8" y="1213"/>
                      </a:cubicBezTo>
                      <a:lnTo>
                        <a:pt x="820" y="117"/>
                      </a:lnTo>
                      <a:cubicBezTo>
                        <a:pt x="820" y="113"/>
                        <a:pt x="816" y="110"/>
                        <a:pt x="816" y="107"/>
                      </a:cubicBezTo>
                      <a:cubicBezTo>
                        <a:pt x="802" y="62"/>
                        <a:pt x="775" y="28"/>
                        <a:pt x="741" y="1"/>
                      </a:cubicBezTo>
                      <a:close/>
                    </a:path>
                  </a:pathLst>
                </a:custGeom>
                <a:solidFill>
                  <a:srgbClr val="A06F33"/>
                </a:solidFill>
                <a:ln>
                  <a:noFill/>
                </a:ln>
              </p:spPr>
              <p:txBody>
                <a:bodyPr spcFirstLastPara="1" wrap="square" lIns="121900" tIns="121900" rIns="121900" bIns="121900" anchor="ctr" anchorCtr="0">
                  <a:noAutofit/>
                </a:bodyPr>
                <a:lstStyle/>
                <a:p>
                  <a:endParaRPr sz="2400"/>
                </a:p>
              </p:txBody>
            </p:sp>
            <p:sp>
              <p:nvSpPr>
                <p:cNvPr id="1824" name="Google Shape;1824;p39"/>
                <p:cNvSpPr/>
                <p:nvPr/>
              </p:nvSpPr>
              <p:spPr>
                <a:xfrm flipH="1">
                  <a:off x="2947942" y="3605182"/>
                  <a:ext cx="228562" cy="202474"/>
                </a:xfrm>
                <a:custGeom>
                  <a:avLst/>
                  <a:gdLst/>
                  <a:ahLst/>
                  <a:cxnLst/>
                  <a:rect l="l" t="t" r="r" b="b"/>
                  <a:pathLst>
                    <a:path w="4074" h="3609" extrusionOk="0">
                      <a:moveTo>
                        <a:pt x="1831" y="1274"/>
                      </a:moveTo>
                      <a:cubicBezTo>
                        <a:pt x="2097" y="1274"/>
                        <a:pt x="2356" y="1373"/>
                        <a:pt x="2554" y="1550"/>
                      </a:cubicBezTo>
                      <a:cubicBezTo>
                        <a:pt x="2589" y="1585"/>
                        <a:pt x="2592" y="1639"/>
                        <a:pt x="2561" y="1673"/>
                      </a:cubicBezTo>
                      <a:cubicBezTo>
                        <a:pt x="2545" y="1690"/>
                        <a:pt x="2520" y="1701"/>
                        <a:pt x="2496" y="1701"/>
                      </a:cubicBezTo>
                      <a:cubicBezTo>
                        <a:pt x="2476" y="1701"/>
                        <a:pt x="2455" y="1694"/>
                        <a:pt x="2438" y="1680"/>
                      </a:cubicBezTo>
                      <a:cubicBezTo>
                        <a:pt x="2274" y="1534"/>
                        <a:pt x="2056" y="1444"/>
                        <a:pt x="1834" y="1444"/>
                      </a:cubicBezTo>
                      <a:cubicBezTo>
                        <a:pt x="1814" y="1444"/>
                        <a:pt x="1793" y="1444"/>
                        <a:pt x="1773" y="1448"/>
                      </a:cubicBezTo>
                      <a:cubicBezTo>
                        <a:pt x="1677" y="1455"/>
                        <a:pt x="1602" y="1472"/>
                        <a:pt x="1544" y="1509"/>
                      </a:cubicBezTo>
                      <a:cubicBezTo>
                        <a:pt x="1401" y="1591"/>
                        <a:pt x="1329" y="1789"/>
                        <a:pt x="1387" y="1943"/>
                      </a:cubicBezTo>
                      <a:cubicBezTo>
                        <a:pt x="1404" y="1988"/>
                        <a:pt x="1384" y="2035"/>
                        <a:pt x="1339" y="2052"/>
                      </a:cubicBezTo>
                      <a:cubicBezTo>
                        <a:pt x="1329" y="2056"/>
                        <a:pt x="1319" y="2059"/>
                        <a:pt x="1308" y="2059"/>
                      </a:cubicBezTo>
                      <a:cubicBezTo>
                        <a:pt x="1275" y="2059"/>
                        <a:pt x="1240" y="2038"/>
                        <a:pt x="1226" y="2005"/>
                      </a:cubicBezTo>
                      <a:cubicBezTo>
                        <a:pt x="1138" y="1772"/>
                        <a:pt x="1244" y="1482"/>
                        <a:pt x="1459" y="1359"/>
                      </a:cubicBezTo>
                      <a:cubicBezTo>
                        <a:pt x="1541" y="1312"/>
                        <a:pt x="1639" y="1284"/>
                        <a:pt x="1759" y="1274"/>
                      </a:cubicBezTo>
                      <a:close/>
                      <a:moveTo>
                        <a:pt x="2329" y="1"/>
                      </a:moveTo>
                      <a:cubicBezTo>
                        <a:pt x="1237" y="55"/>
                        <a:pt x="496" y="280"/>
                        <a:pt x="152" y="411"/>
                      </a:cubicBezTo>
                      <a:cubicBezTo>
                        <a:pt x="59" y="444"/>
                        <a:pt x="1" y="530"/>
                        <a:pt x="1" y="625"/>
                      </a:cubicBezTo>
                      <a:lnTo>
                        <a:pt x="1" y="653"/>
                      </a:lnTo>
                      <a:cubicBezTo>
                        <a:pt x="97" y="1356"/>
                        <a:pt x="486" y="2090"/>
                        <a:pt x="1073" y="2670"/>
                      </a:cubicBezTo>
                      <a:cubicBezTo>
                        <a:pt x="1455" y="3049"/>
                        <a:pt x="1892" y="3329"/>
                        <a:pt x="2332" y="3480"/>
                      </a:cubicBezTo>
                      <a:cubicBezTo>
                        <a:pt x="2422" y="3418"/>
                        <a:pt x="2510" y="3349"/>
                        <a:pt x="2589" y="3275"/>
                      </a:cubicBezTo>
                      <a:cubicBezTo>
                        <a:pt x="2592" y="3271"/>
                        <a:pt x="2595" y="3271"/>
                        <a:pt x="2599" y="3267"/>
                      </a:cubicBezTo>
                      <a:cubicBezTo>
                        <a:pt x="2540" y="3209"/>
                        <a:pt x="2500" y="3138"/>
                        <a:pt x="2476" y="3056"/>
                      </a:cubicBezTo>
                      <a:cubicBezTo>
                        <a:pt x="2387" y="2735"/>
                        <a:pt x="2643" y="2383"/>
                        <a:pt x="3046" y="2274"/>
                      </a:cubicBezTo>
                      <a:cubicBezTo>
                        <a:pt x="3131" y="2251"/>
                        <a:pt x="3213" y="2240"/>
                        <a:pt x="3295" y="2240"/>
                      </a:cubicBezTo>
                      <a:cubicBezTo>
                        <a:pt x="3408" y="2240"/>
                        <a:pt x="3514" y="2260"/>
                        <a:pt x="3610" y="2301"/>
                      </a:cubicBezTo>
                      <a:cubicBezTo>
                        <a:pt x="3561" y="2243"/>
                        <a:pt x="3514" y="2196"/>
                        <a:pt x="3466" y="2148"/>
                      </a:cubicBezTo>
                      <a:cubicBezTo>
                        <a:pt x="3384" y="2076"/>
                        <a:pt x="3298" y="2015"/>
                        <a:pt x="3216" y="1970"/>
                      </a:cubicBezTo>
                      <a:cubicBezTo>
                        <a:pt x="3169" y="1943"/>
                        <a:pt x="3121" y="1916"/>
                        <a:pt x="3080" y="1889"/>
                      </a:cubicBezTo>
                      <a:cubicBezTo>
                        <a:pt x="2459" y="1462"/>
                        <a:pt x="2469" y="710"/>
                        <a:pt x="2336" y="1"/>
                      </a:cubicBezTo>
                      <a:close/>
                      <a:moveTo>
                        <a:pt x="3947" y="2872"/>
                      </a:moveTo>
                      <a:cubicBezTo>
                        <a:pt x="3903" y="3121"/>
                        <a:pt x="3681" y="3349"/>
                        <a:pt x="3367" y="3439"/>
                      </a:cubicBezTo>
                      <a:cubicBezTo>
                        <a:pt x="3285" y="3459"/>
                        <a:pt x="3200" y="3472"/>
                        <a:pt x="3121" y="3472"/>
                      </a:cubicBezTo>
                      <a:cubicBezTo>
                        <a:pt x="2975" y="3472"/>
                        <a:pt x="2838" y="3434"/>
                        <a:pt x="2729" y="3370"/>
                      </a:cubicBezTo>
                      <a:cubicBezTo>
                        <a:pt x="2722" y="3380"/>
                        <a:pt x="2715" y="3390"/>
                        <a:pt x="2708" y="3401"/>
                      </a:cubicBezTo>
                      <a:cubicBezTo>
                        <a:pt x="2654" y="3452"/>
                        <a:pt x="2599" y="3496"/>
                        <a:pt x="2540" y="3541"/>
                      </a:cubicBezTo>
                      <a:cubicBezTo>
                        <a:pt x="2725" y="3585"/>
                        <a:pt x="2906" y="3609"/>
                        <a:pt x="3084" y="3609"/>
                      </a:cubicBezTo>
                      <a:cubicBezTo>
                        <a:pt x="3278" y="3609"/>
                        <a:pt x="3473" y="3582"/>
                        <a:pt x="3657" y="3527"/>
                      </a:cubicBezTo>
                      <a:cubicBezTo>
                        <a:pt x="3818" y="3480"/>
                        <a:pt x="3958" y="3407"/>
                        <a:pt x="4073" y="3316"/>
                      </a:cubicBezTo>
                      <a:cubicBezTo>
                        <a:pt x="4046" y="3162"/>
                        <a:pt x="4002" y="3012"/>
                        <a:pt x="3947" y="2872"/>
                      </a:cubicBezTo>
                      <a:close/>
                    </a:path>
                  </a:pathLst>
                </a:custGeom>
                <a:solidFill>
                  <a:srgbClr val="C9998D"/>
                </a:solidFill>
                <a:ln>
                  <a:noFill/>
                </a:ln>
              </p:spPr>
              <p:txBody>
                <a:bodyPr spcFirstLastPara="1" wrap="square" lIns="121900" tIns="121900" rIns="121900" bIns="121900" anchor="ctr" anchorCtr="0">
                  <a:noAutofit/>
                </a:bodyPr>
                <a:lstStyle/>
                <a:p>
                  <a:endParaRPr sz="2400"/>
                </a:p>
              </p:txBody>
            </p:sp>
            <p:sp>
              <p:nvSpPr>
                <p:cNvPr id="1825" name="Google Shape;1825;p39"/>
                <p:cNvSpPr/>
                <p:nvPr/>
              </p:nvSpPr>
              <p:spPr>
                <a:xfrm flipH="1">
                  <a:off x="2954232" y="3730788"/>
                  <a:ext cx="88361" cy="69230"/>
                </a:xfrm>
                <a:custGeom>
                  <a:avLst/>
                  <a:gdLst/>
                  <a:ahLst/>
                  <a:cxnLst/>
                  <a:rect l="l" t="t" r="r" b="b"/>
                  <a:pathLst>
                    <a:path w="1575" h="1234" extrusionOk="0">
                      <a:moveTo>
                        <a:pt x="908" y="1"/>
                      </a:moveTo>
                      <a:cubicBezTo>
                        <a:pt x="826" y="1"/>
                        <a:pt x="744" y="12"/>
                        <a:pt x="659" y="35"/>
                      </a:cubicBezTo>
                      <a:cubicBezTo>
                        <a:pt x="256" y="144"/>
                        <a:pt x="0" y="496"/>
                        <a:pt x="89" y="817"/>
                      </a:cubicBezTo>
                      <a:cubicBezTo>
                        <a:pt x="113" y="899"/>
                        <a:pt x="153" y="970"/>
                        <a:pt x="212" y="1028"/>
                      </a:cubicBezTo>
                      <a:cubicBezTo>
                        <a:pt x="226" y="1019"/>
                        <a:pt x="243" y="1011"/>
                        <a:pt x="260" y="1011"/>
                      </a:cubicBezTo>
                      <a:cubicBezTo>
                        <a:pt x="284" y="1011"/>
                        <a:pt x="308" y="1022"/>
                        <a:pt x="325" y="1039"/>
                      </a:cubicBezTo>
                      <a:cubicBezTo>
                        <a:pt x="348" y="1066"/>
                        <a:pt x="352" y="1100"/>
                        <a:pt x="342" y="1131"/>
                      </a:cubicBezTo>
                      <a:cubicBezTo>
                        <a:pt x="451" y="1195"/>
                        <a:pt x="588" y="1233"/>
                        <a:pt x="734" y="1233"/>
                      </a:cubicBezTo>
                      <a:cubicBezTo>
                        <a:pt x="813" y="1233"/>
                        <a:pt x="898" y="1220"/>
                        <a:pt x="980" y="1200"/>
                      </a:cubicBezTo>
                      <a:cubicBezTo>
                        <a:pt x="1294" y="1110"/>
                        <a:pt x="1516" y="882"/>
                        <a:pt x="1560" y="633"/>
                      </a:cubicBezTo>
                      <a:cubicBezTo>
                        <a:pt x="1574" y="561"/>
                        <a:pt x="1571" y="486"/>
                        <a:pt x="1550" y="414"/>
                      </a:cubicBezTo>
                      <a:cubicBezTo>
                        <a:pt x="1505" y="253"/>
                        <a:pt x="1382" y="130"/>
                        <a:pt x="1223" y="62"/>
                      </a:cubicBezTo>
                      <a:cubicBezTo>
                        <a:pt x="1127" y="21"/>
                        <a:pt x="1021" y="1"/>
                        <a:pt x="908" y="1"/>
                      </a:cubicBezTo>
                      <a:close/>
                    </a:path>
                  </a:pathLst>
                </a:custGeom>
                <a:solidFill>
                  <a:srgbClr val="BA7770"/>
                </a:solidFill>
                <a:ln>
                  <a:noFill/>
                </a:ln>
              </p:spPr>
              <p:txBody>
                <a:bodyPr spcFirstLastPara="1" wrap="square" lIns="121900" tIns="121900" rIns="121900" bIns="121900" anchor="ctr" anchorCtr="0">
                  <a:noAutofit/>
                </a:bodyPr>
                <a:lstStyle/>
                <a:p>
                  <a:endParaRPr sz="2400"/>
                </a:p>
              </p:txBody>
            </p:sp>
            <p:sp>
              <p:nvSpPr>
                <p:cNvPr id="1826" name="Google Shape;1826;p39"/>
                <p:cNvSpPr/>
                <p:nvPr/>
              </p:nvSpPr>
              <p:spPr>
                <a:xfrm flipH="1">
                  <a:off x="3022845" y="3787505"/>
                  <a:ext cx="22834" cy="16326"/>
                </a:xfrm>
                <a:custGeom>
                  <a:avLst/>
                  <a:gdLst/>
                  <a:ahLst/>
                  <a:cxnLst/>
                  <a:rect l="l" t="t" r="r" b="b"/>
                  <a:pathLst>
                    <a:path w="407" h="291" extrusionOk="0">
                      <a:moveTo>
                        <a:pt x="315" y="0"/>
                      </a:moveTo>
                      <a:cubicBezTo>
                        <a:pt x="298" y="0"/>
                        <a:pt x="281" y="8"/>
                        <a:pt x="267" y="17"/>
                      </a:cubicBezTo>
                      <a:cubicBezTo>
                        <a:pt x="263" y="21"/>
                        <a:pt x="260" y="21"/>
                        <a:pt x="257" y="25"/>
                      </a:cubicBezTo>
                      <a:cubicBezTo>
                        <a:pt x="178" y="99"/>
                        <a:pt x="90" y="168"/>
                        <a:pt x="0" y="230"/>
                      </a:cubicBezTo>
                      <a:cubicBezTo>
                        <a:pt x="69" y="253"/>
                        <a:pt x="140" y="274"/>
                        <a:pt x="208" y="291"/>
                      </a:cubicBezTo>
                      <a:cubicBezTo>
                        <a:pt x="267" y="246"/>
                        <a:pt x="322" y="202"/>
                        <a:pt x="376" y="151"/>
                      </a:cubicBezTo>
                      <a:cubicBezTo>
                        <a:pt x="383" y="140"/>
                        <a:pt x="390" y="130"/>
                        <a:pt x="397" y="120"/>
                      </a:cubicBezTo>
                      <a:cubicBezTo>
                        <a:pt x="407" y="89"/>
                        <a:pt x="403" y="55"/>
                        <a:pt x="380" y="28"/>
                      </a:cubicBezTo>
                      <a:cubicBezTo>
                        <a:pt x="363" y="11"/>
                        <a:pt x="339" y="0"/>
                        <a:pt x="315" y="0"/>
                      </a:cubicBezTo>
                      <a:close/>
                    </a:path>
                  </a:pathLst>
                </a:custGeom>
                <a:solidFill>
                  <a:srgbClr val="9E7268"/>
                </a:solidFill>
                <a:ln>
                  <a:noFill/>
                </a:ln>
              </p:spPr>
              <p:txBody>
                <a:bodyPr spcFirstLastPara="1" wrap="square" lIns="121900" tIns="121900" rIns="121900" bIns="121900" anchor="ctr" anchorCtr="0">
                  <a:noAutofit/>
                </a:bodyPr>
                <a:lstStyle/>
                <a:p>
                  <a:endParaRPr sz="2400"/>
                </a:p>
              </p:txBody>
            </p:sp>
            <p:sp>
              <p:nvSpPr>
                <p:cNvPr id="1827" name="Google Shape;1827;p39"/>
                <p:cNvSpPr/>
                <p:nvPr/>
              </p:nvSpPr>
              <p:spPr>
                <a:xfrm flipH="1">
                  <a:off x="3031033" y="3676652"/>
                  <a:ext cx="81685" cy="44040"/>
                </a:xfrm>
                <a:custGeom>
                  <a:avLst/>
                  <a:gdLst/>
                  <a:ahLst/>
                  <a:cxnLst/>
                  <a:rect l="l" t="t" r="r" b="b"/>
                  <a:pathLst>
                    <a:path w="1456" h="785" extrusionOk="0">
                      <a:moveTo>
                        <a:pt x="622" y="0"/>
                      </a:moveTo>
                      <a:cubicBezTo>
                        <a:pt x="502" y="10"/>
                        <a:pt x="404" y="38"/>
                        <a:pt x="322" y="85"/>
                      </a:cubicBezTo>
                      <a:cubicBezTo>
                        <a:pt x="107" y="208"/>
                        <a:pt x="1" y="498"/>
                        <a:pt x="89" y="731"/>
                      </a:cubicBezTo>
                      <a:cubicBezTo>
                        <a:pt x="103" y="764"/>
                        <a:pt x="138" y="785"/>
                        <a:pt x="171" y="785"/>
                      </a:cubicBezTo>
                      <a:cubicBezTo>
                        <a:pt x="182" y="785"/>
                        <a:pt x="192" y="782"/>
                        <a:pt x="202" y="778"/>
                      </a:cubicBezTo>
                      <a:cubicBezTo>
                        <a:pt x="247" y="761"/>
                        <a:pt x="267" y="714"/>
                        <a:pt x="250" y="669"/>
                      </a:cubicBezTo>
                      <a:cubicBezTo>
                        <a:pt x="192" y="515"/>
                        <a:pt x="264" y="317"/>
                        <a:pt x="407" y="235"/>
                      </a:cubicBezTo>
                      <a:cubicBezTo>
                        <a:pt x="465" y="198"/>
                        <a:pt x="540" y="181"/>
                        <a:pt x="636" y="174"/>
                      </a:cubicBezTo>
                      <a:cubicBezTo>
                        <a:pt x="656" y="170"/>
                        <a:pt x="677" y="170"/>
                        <a:pt x="697" y="170"/>
                      </a:cubicBezTo>
                      <a:cubicBezTo>
                        <a:pt x="919" y="170"/>
                        <a:pt x="1137" y="260"/>
                        <a:pt x="1301" y="406"/>
                      </a:cubicBezTo>
                      <a:cubicBezTo>
                        <a:pt x="1318" y="420"/>
                        <a:pt x="1339" y="427"/>
                        <a:pt x="1359" y="427"/>
                      </a:cubicBezTo>
                      <a:cubicBezTo>
                        <a:pt x="1383" y="427"/>
                        <a:pt x="1408" y="416"/>
                        <a:pt x="1424" y="399"/>
                      </a:cubicBezTo>
                      <a:cubicBezTo>
                        <a:pt x="1455" y="365"/>
                        <a:pt x="1452" y="311"/>
                        <a:pt x="1417" y="276"/>
                      </a:cubicBezTo>
                      <a:cubicBezTo>
                        <a:pt x="1219" y="99"/>
                        <a:pt x="960" y="0"/>
                        <a:pt x="694" y="0"/>
                      </a:cubicBezTo>
                      <a:close/>
                    </a:path>
                  </a:pathLst>
                </a:custGeom>
                <a:solidFill>
                  <a:srgbClr val="4C3B2E"/>
                </a:solidFill>
                <a:ln>
                  <a:noFill/>
                </a:ln>
              </p:spPr>
              <p:txBody>
                <a:bodyPr spcFirstLastPara="1" wrap="square" lIns="121900" tIns="121900" rIns="121900" bIns="121900" anchor="ctr" anchorCtr="0">
                  <a:noAutofit/>
                </a:bodyPr>
                <a:lstStyle/>
                <a:p>
                  <a:endParaRPr sz="2400"/>
                </a:p>
              </p:txBody>
            </p:sp>
            <p:sp>
              <p:nvSpPr>
                <p:cNvPr id="1828" name="Google Shape;1828;p39"/>
                <p:cNvSpPr/>
                <p:nvPr/>
              </p:nvSpPr>
              <p:spPr>
                <a:xfrm flipH="1">
                  <a:off x="2982003" y="3604621"/>
                  <a:ext cx="63508" cy="121125"/>
                </a:xfrm>
                <a:custGeom>
                  <a:avLst/>
                  <a:gdLst/>
                  <a:ahLst/>
                  <a:cxnLst/>
                  <a:rect l="l" t="t" r="r" b="b"/>
                  <a:pathLst>
                    <a:path w="1132" h="2159" extrusionOk="0">
                      <a:moveTo>
                        <a:pt x="486" y="0"/>
                      </a:moveTo>
                      <a:cubicBezTo>
                        <a:pt x="332" y="0"/>
                        <a:pt x="169" y="4"/>
                        <a:pt x="1" y="11"/>
                      </a:cubicBezTo>
                      <a:cubicBezTo>
                        <a:pt x="134" y="720"/>
                        <a:pt x="124" y="1472"/>
                        <a:pt x="745" y="1899"/>
                      </a:cubicBezTo>
                      <a:cubicBezTo>
                        <a:pt x="786" y="1926"/>
                        <a:pt x="834" y="1953"/>
                        <a:pt x="881" y="1980"/>
                      </a:cubicBezTo>
                      <a:cubicBezTo>
                        <a:pt x="963" y="2025"/>
                        <a:pt x="1049" y="2086"/>
                        <a:pt x="1131" y="2158"/>
                      </a:cubicBezTo>
                      <a:cubicBezTo>
                        <a:pt x="1127" y="1905"/>
                        <a:pt x="1121" y="1653"/>
                        <a:pt x="1111" y="1404"/>
                      </a:cubicBezTo>
                      <a:cubicBezTo>
                        <a:pt x="1111" y="1332"/>
                        <a:pt x="1107" y="1264"/>
                        <a:pt x="1103" y="1192"/>
                      </a:cubicBezTo>
                      <a:cubicBezTo>
                        <a:pt x="1083" y="793"/>
                        <a:pt x="1053" y="400"/>
                        <a:pt x="1004" y="17"/>
                      </a:cubicBezTo>
                      <a:cubicBezTo>
                        <a:pt x="854" y="8"/>
                        <a:pt x="684" y="0"/>
                        <a:pt x="48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829" name="Google Shape;1829;p39"/>
                <p:cNvSpPr/>
                <p:nvPr/>
              </p:nvSpPr>
              <p:spPr>
                <a:xfrm flipH="1">
                  <a:off x="2911362" y="3595813"/>
                  <a:ext cx="273892" cy="220707"/>
                </a:xfrm>
                <a:custGeom>
                  <a:avLst/>
                  <a:gdLst/>
                  <a:ahLst/>
                  <a:cxnLst/>
                  <a:rect l="l" t="t" r="r" b="b"/>
                  <a:pathLst>
                    <a:path w="4882" h="3934" extrusionOk="0">
                      <a:moveTo>
                        <a:pt x="2977" y="157"/>
                      </a:moveTo>
                      <a:cubicBezTo>
                        <a:pt x="3175" y="157"/>
                        <a:pt x="3345" y="165"/>
                        <a:pt x="3495" y="174"/>
                      </a:cubicBezTo>
                      <a:cubicBezTo>
                        <a:pt x="3884" y="202"/>
                        <a:pt x="4124" y="260"/>
                        <a:pt x="4270" y="311"/>
                      </a:cubicBezTo>
                      <a:cubicBezTo>
                        <a:pt x="4270" y="311"/>
                        <a:pt x="4270" y="311"/>
                        <a:pt x="4270" y="311"/>
                      </a:cubicBezTo>
                      <a:lnTo>
                        <a:pt x="4270" y="311"/>
                      </a:lnTo>
                      <a:cubicBezTo>
                        <a:pt x="4294" y="318"/>
                        <a:pt x="4315" y="332"/>
                        <a:pt x="4335" y="349"/>
                      </a:cubicBezTo>
                      <a:cubicBezTo>
                        <a:pt x="4369" y="376"/>
                        <a:pt x="4396" y="410"/>
                        <a:pt x="4410" y="455"/>
                      </a:cubicBezTo>
                      <a:cubicBezTo>
                        <a:pt x="4410" y="455"/>
                        <a:pt x="4410" y="455"/>
                        <a:pt x="4410" y="455"/>
                      </a:cubicBezTo>
                      <a:lnTo>
                        <a:pt x="4410" y="455"/>
                      </a:lnTo>
                      <a:cubicBezTo>
                        <a:pt x="4410" y="458"/>
                        <a:pt x="4414" y="461"/>
                        <a:pt x="4414" y="465"/>
                      </a:cubicBezTo>
                      <a:cubicBezTo>
                        <a:pt x="4510" y="751"/>
                        <a:pt x="4728" y="1471"/>
                        <a:pt x="4728" y="2164"/>
                      </a:cubicBezTo>
                      <a:cubicBezTo>
                        <a:pt x="4728" y="2503"/>
                        <a:pt x="4677" y="2837"/>
                        <a:pt x="4537" y="3107"/>
                      </a:cubicBezTo>
                      <a:cubicBezTo>
                        <a:pt x="4458" y="3261"/>
                        <a:pt x="4356" y="3384"/>
                        <a:pt x="4229" y="3483"/>
                      </a:cubicBezTo>
                      <a:cubicBezTo>
                        <a:pt x="4114" y="3574"/>
                        <a:pt x="3974" y="3647"/>
                        <a:pt x="3813" y="3694"/>
                      </a:cubicBezTo>
                      <a:cubicBezTo>
                        <a:pt x="3629" y="3749"/>
                        <a:pt x="3434" y="3776"/>
                        <a:pt x="3240" y="3776"/>
                      </a:cubicBezTo>
                      <a:cubicBezTo>
                        <a:pt x="3062" y="3776"/>
                        <a:pt x="2881" y="3752"/>
                        <a:pt x="2696" y="3708"/>
                      </a:cubicBezTo>
                      <a:cubicBezTo>
                        <a:pt x="2628" y="3691"/>
                        <a:pt x="2557" y="3670"/>
                        <a:pt x="2488" y="3647"/>
                      </a:cubicBezTo>
                      <a:cubicBezTo>
                        <a:pt x="2048" y="3496"/>
                        <a:pt x="1611" y="3216"/>
                        <a:pt x="1229" y="2837"/>
                      </a:cubicBezTo>
                      <a:cubicBezTo>
                        <a:pt x="642" y="2257"/>
                        <a:pt x="253" y="1523"/>
                        <a:pt x="157" y="820"/>
                      </a:cubicBezTo>
                      <a:lnTo>
                        <a:pt x="157" y="792"/>
                      </a:lnTo>
                      <a:cubicBezTo>
                        <a:pt x="157" y="697"/>
                        <a:pt x="215" y="611"/>
                        <a:pt x="308" y="578"/>
                      </a:cubicBezTo>
                      <a:cubicBezTo>
                        <a:pt x="652" y="447"/>
                        <a:pt x="1393" y="222"/>
                        <a:pt x="2485" y="168"/>
                      </a:cubicBezTo>
                      <a:lnTo>
                        <a:pt x="2492" y="168"/>
                      </a:lnTo>
                      <a:cubicBezTo>
                        <a:pt x="2660" y="161"/>
                        <a:pt x="2823" y="157"/>
                        <a:pt x="2977" y="157"/>
                      </a:cubicBezTo>
                      <a:close/>
                      <a:moveTo>
                        <a:pt x="2977" y="1"/>
                      </a:moveTo>
                      <a:cubicBezTo>
                        <a:pt x="2823" y="1"/>
                        <a:pt x="2660" y="4"/>
                        <a:pt x="2479" y="14"/>
                      </a:cubicBezTo>
                      <a:cubicBezTo>
                        <a:pt x="1625" y="55"/>
                        <a:pt x="987" y="198"/>
                        <a:pt x="566" y="324"/>
                      </a:cubicBezTo>
                      <a:cubicBezTo>
                        <a:pt x="440" y="362"/>
                        <a:pt x="338" y="400"/>
                        <a:pt x="253" y="431"/>
                      </a:cubicBezTo>
                      <a:cubicBezTo>
                        <a:pt x="222" y="441"/>
                        <a:pt x="198" y="458"/>
                        <a:pt x="171" y="472"/>
                      </a:cubicBezTo>
                      <a:cubicBezTo>
                        <a:pt x="65" y="543"/>
                        <a:pt x="0" y="663"/>
                        <a:pt x="0" y="792"/>
                      </a:cubicBezTo>
                      <a:cubicBezTo>
                        <a:pt x="0" y="806"/>
                        <a:pt x="4" y="823"/>
                        <a:pt x="4" y="841"/>
                      </a:cubicBezTo>
                      <a:cubicBezTo>
                        <a:pt x="205" y="2339"/>
                        <a:pt x="1700" y="3933"/>
                        <a:pt x="3240" y="3933"/>
                      </a:cubicBezTo>
                      <a:cubicBezTo>
                        <a:pt x="3444" y="3933"/>
                        <a:pt x="3653" y="3902"/>
                        <a:pt x="3857" y="3841"/>
                      </a:cubicBezTo>
                      <a:cubicBezTo>
                        <a:pt x="4656" y="3606"/>
                        <a:pt x="4881" y="2895"/>
                        <a:pt x="4881" y="2168"/>
                      </a:cubicBezTo>
                      <a:cubicBezTo>
                        <a:pt x="4881" y="1448"/>
                        <a:pt x="4663" y="714"/>
                        <a:pt x="4557" y="403"/>
                      </a:cubicBezTo>
                      <a:cubicBezTo>
                        <a:pt x="4519" y="291"/>
                        <a:pt x="4431" y="202"/>
                        <a:pt x="4322" y="165"/>
                      </a:cubicBezTo>
                      <a:cubicBezTo>
                        <a:pt x="4117" y="93"/>
                        <a:pt x="3714" y="1"/>
                        <a:pt x="2977"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0" name="Google Shape;1830;p39"/>
                <p:cNvSpPr/>
                <p:nvPr/>
              </p:nvSpPr>
              <p:spPr>
                <a:xfrm flipH="1">
                  <a:off x="3131228" y="3693482"/>
                  <a:ext cx="60927" cy="62498"/>
                </a:xfrm>
                <a:custGeom>
                  <a:avLst/>
                  <a:gdLst/>
                  <a:ahLst/>
                  <a:cxnLst/>
                  <a:rect l="l" t="t" r="r" b="b"/>
                  <a:pathLst>
                    <a:path w="1086" h="1114" extrusionOk="0">
                      <a:moveTo>
                        <a:pt x="0" y="229"/>
                      </a:moveTo>
                      <a:lnTo>
                        <a:pt x="0" y="229"/>
                      </a:lnTo>
                      <a:cubicBezTo>
                        <a:pt x="10" y="277"/>
                        <a:pt x="50" y="317"/>
                        <a:pt x="95" y="335"/>
                      </a:cubicBezTo>
                      <a:lnTo>
                        <a:pt x="95" y="335"/>
                      </a:lnTo>
                      <a:lnTo>
                        <a:pt x="0" y="229"/>
                      </a:lnTo>
                      <a:close/>
                      <a:moveTo>
                        <a:pt x="770" y="1"/>
                      </a:moveTo>
                      <a:cubicBezTo>
                        <a:pt x="694" y="1"/>
                        <a:pt x="647" y="80"/>
                        <a:pt x="601" y="140"/>
                      </a:cubicBezTo>
                      <a:cubicBezTo>
                        <a:pt x="519" y="250"/>
                        <a:pt x="396" y="324"/>
                        <a:pt x="259" y="349"/>
                      </a:cubicBezTo>
                      <a:cubicBezTo>
                        <a:pt x="238" y="352"/>
                        <a:pt x="215" y="354"/>
                        <a:pt x="192" y="354"/>
                      </a:cubicBezTo>
                      <a:cubicBezTo>
                        <a:pt x="162" y="354"/>
                        <a:pt x="132" y="350"/>
                        <a:pt x="103" y="338"/>
                      </a:cubicBezTo>
                      <a:cubicBezTo>
                        <a:pt x="100" y="337"/>
                        <a:pt x="97" y="336"/>
                        <a:pt x="95" y="335"/>
                      </a:cubicBezTo>
                      <a:lnTo>
                        <a:pt x="95" y="335"/>
                      </a:lnTo>
                      <a:lnTo>
                        <a:pt x="789" y="1113"/>
                      </a:lnTo>
                      <a:cubicBezTo>
                        <a:pt x="884" y="871"/>
                        <a:pt x="1086" y="656"/>
                        <a:pt x="1072" y="396"/>
                      </a:cubicBezTo>
                      <a:cubicBezTo>
                        <a:pt x="1065" y="247"/>
                        <a:pt x="976" y="103"/>
                        <a:pt x="847" y="28"/>
                      </a:cubicBezTo>
                      <a:cubicBezTo>
                        <a:pt x="826" y="14"/>
                        <a:pt x="799" y="4"/>
                        <a:pt x="775" y="1"/>
                      </a:cubicBezTo>
                      <a:cubicBezTo>
                        <a:pt x="774" y="1"/>
                        <a:pt x="772" y="1"/>
                        <a:pt x="770"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831" name="Google Shape;1831;p39"/>
                <p:cNvSpPr/>
                <p:nvPr/>
              </p:nvSpPr>
              <p:spPr>
                <a:xfrm flipH="1">
                  <a:off x="3131620" y="3693089"/>
                  <a:ext cx="60927" cy="63115"/>
                </a:xfrm>
                <a:custGeom>
                  <a:avLst/>
                  <a:gdLst/>
                  <a:ahLst/>
                  <a:cxnLst/>
                  <a:rect l="l" t="t" r="r" b="b"/>
                  <a:pathLst>
                    <a:path w="1086" h="1125" extrusionOk="0">
                      <a:moveTo>
                        <a:pt x="775" y="0"/>
                      </a:moveTo>
                      <a:cubicBezTo>
                        <a:pt x="737" y="0"/>
                        <a:pt x="704" y="21"/>
                        <a:pt x="676" y="49"/>
                      </a:cubicBezTo>
                      <a:cubicBezTo>
                        <a:pt x="649" y="79"/>
                        <a:pt x="625" y="113"/>
                        <a:pt x="605" y="144"/>
                      </a:cubicBezTo>
                      <a:cubicBezTo>
                        <a:pt x="523" y="249"/>
                        <a:pt x="400" y="325"/>
                        <a:pt x="266" y="349"/>
                      </a:cubicBezTo>
                      <a:cubicBezTo>
                        <a:pt x="243" y="352"/>
                        <a:pt x="222" y="356"/>
                        <a:pt x="198" y="356"/>
                      </a:cubicBezTo>
                      <a:cubicBezTo>
                        <a:pt x="168" y="356"/>
                        <a:pt x="140" y="349"/>
                        <a:pt x="113" y="342"/>
                      </a:cubicBezTo>
                      <a:cubicBezTo>
                        <a:pt x="66" y="322"/>
                        <a:pt x="25" y="284"/>
                        <a:pt x="14" y="233"/>
                      </a:cubicBezTo>
                      <a:cubicBezTo>
                        <a:pt x="14" y="230"/>
                        <a:pt x="12" y="228"/>
                        <a:pt x="10" y="228"/>
                      </a:cubicBezTo>
                      <a:cubicBezTo>
                        <a:pt x="9" y="228"/>
                        <a:pt x="8" y="228"/>
                        <a:pt x="7" y="229"/>
                      </a:cubicBezTo>
                      <a:cubicBezTo>
                        <a:pt x="4" y="229"/>
                        <a:pt x="0" y="233"/>
                        <a:pt x="0" y="236"/>
                      </a:cubicBezTo>
                      <a:cubicBezTo>
                        <a:pt x="11" y="290"/>
                        <a:pt x="58" y="335"/>
                        <a:pt x="110" y="352"/>
                      </a:cubicBezTo>
                      <a:cubicBezTo>
                        <a:pt x="137" y="362"/>
                        <a:pt x="168" y="369"/>
                        <a:pt x="198" y="369"/>
                      </a:cubicBezTo>
                      <a:cubicBezTo>
                        <a:pt x="222" y="369"/>
                        <a:pt x="246" y="366"/>
                        <a:pt x="270" y="362"/>
                      </a:cubicBezTo>
                      <a:cubicBezTo>
                        <a:pt x="406" y="339"/>
                        <a:pt x="529" y="260"/>
                        <a:pt x="614" y="151"/>
                      </a:cubicBezTo>
                      <a:cubicBezTo>
                        <a:pt x="635" y="120"/>
                        <a:pt x="660" y="86"/>
                        <a:pt x="687" y="59"/>
                      </a:cubicBezTo>
                      <a:cubicBezTo>
                        <a:pt x="714" y="35"/>
                        <a:pt x="741" y="14"/>
                        <a:pt x="775" y="14"/>
                      </a:cubicBezTo>
                      <a:lnTo>
                        <a:pt x="782" y="14"/>
                      </a:lnTo>
                      <a:cubicBezTo>
                        <a:pt x="806" y="18"/>
                        <a:pt x="830" y="28"/>
                        <a:pt x="850" y="41"/>
                      </a:cubicBezTo>
                      <a:cubicBezTo>
                        <a:pt x="980" y="113"/>
                        <a:pt x="1065" y="257"/>
                        <a:pt x="1072" y="403"/>
                      </a:cubicBezTo>
                      <a:lnTo>
                        <a:pt x="1072" y="427"/>
                      </a:lnTo>
                      <a:cubicBezTo>
                        <a:pt x="1072" y="550"/>
                        <a:pt x="1024" y="663"/>
                        <a:pt x="967" y="775"/>
                      </a:cubicBezTo>
                      <a:cubicBezTo>
                        <a:pt x="905" y="888"/>
                        <a:pt x="837" y="997"/>
                        <a:pt x="789" y="1117"/>
                      </a:cubicBezTo>
                      <a:cubicBezTo>
                        <a:pt x="786" y="1120"/>
                        <a:pt x="789" y="1124"/>
                        <a:pt x="792" y="1124"/>
                      </a:cubicBezTo>
                      <a:cubicBezTo>
                        <a:pt x="793" y="1125"/>
                        <a:pt x="794" y="1125"/>
                        <a:pt x="795" y="1125"/>
                      </a:cubicBezTo>
                      <a:cubicBezTo>
                        <a:pt x="798" y="1125"/>
                        <a:pt x="800" y="1123"/>
                        <a:pt x="803" y="1120"/>
                      </a:cubicBezTo>
                      <a:cubicBezTo>
                        <a:pt x="847" y="1004"/>
                        <a:pt x="918" y="895"/>
                        <a:pt x="977" y="782"/>
                      </a:cubicBezTo>
                      <a:cubicBezTo>
                        <a:pt x="1038" y="670"/>
                        <a:pt x="1086" y="553"/>
                        <a:pt x="1086" y="427"/>
                      </a:cubicBezTo>
                      <a:lnTo>
                        <a:pt x="1086" y="403"/>
                      </a:lnTo>
                      <a:cubicBezTo>
                        <a:pt x="1079" y="249"/>
                        <a:pt x="991" y="106"/>
                        <a:pt x="857" y="28"/>
                      </a:cubicBezTo>
                      <a:cubicBezTo>
                        <a:pt x="837" y="14"/>
                        <a:pt x="809" y="4"/>
                        <a:pt x="782" y="0"/>
                      </a:cubicBezTo>
                      <a:close/>
                    </a:path>
                  </a:pathLst>
                </a:custGeom>
                <a:solidFill>
                  <a:srgbClr val="C6856D"/>
                </a:solidFill>
                <a:ln w="9525" cap="flat" cmpd="sng">
                  <a:solidFill>
                    <a:srgbClr val="C6856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2" name="Google Shape;1832;p39"/>
                <p:cNvSpPr/>
                <p:nvPr/>
              </p:nvSpPr>
              <p:spPr>
                <a:xfrm flipH="1">
                  <a:off x="2947167" y="3628968"/>
                  <a:ext cx="27827" cy="82415"/>
                </a:xfrm>
                <a:custGeom>
                  <a:avLst/>
                  <a:gdLst/>
                  <a:ahLst/>
                  <a:cxnLst/>
                  <a:rect l="l" t="t" r="r" b="b"/>
                  <a:pathLst>
                    <a:path w="496" h="1469" extrusionOk="0">
                      <a:moveTo>
                        <a:pt x="35" y="0"/>
                      </a:moveTo>
                      <a:cubicBezTo>
                        <a:pt x="20" y="0"/>
                        <a:pt x="1" y="13"/>
                        <a:pt x="14" y="24"/>
                      </a:cubicBezTo>
                      <a:cubicBezTo>
                        <a:pt x="212" y="188"/>
                        <a:pt x="317" y="427"/>
                        <a:pt x="376" y="672"/>
                      </a:cubicBezTo>
                      <a:cubicBezTo>
                        <a:pt x="407" y="798"/>
                        <a:pt x="427" y="925"/>
                        <a:pt x="440" y="1055"/>
                      </a:cubicBezTo>
                      <a:cubicBezTo>
                        <a:pt x="454" y="1192"/>
                        <a:pt x="458" y="1328"/>
                        <a:pt x="413" y="1458"/>
                      </a:cubicBezTo>
                      <a:cubicBezTo>
                        <a:pt x="410" y="1465"/>
                        <a:pt x="417" y="1469"/>
                        <a:pt x="426" y="1469"/>
                      </a:cubicBezTo>
                      <a:cubicBezTo>
                        <a:pt x="436" y="1469"/>
                        <a:pt x="451" y="1463"/>
                        <a:pt x="454" y="1454"/>
                      </a:cubicBezTo>
                      <a:cubicBezTo>
                        <a:pt x="495" y="1328"/>
                        <a:pt x="495" y="1198"/>
                        <a:pt x="481" y="1069"/>
                      </a:cubicBezTo>
                      <a:cubicBezTo>
                        <a:pt x="468" y="925"/>
                        <a:pt x="448" y="778"/>
                        <a:pt x="410" y="639"/>
                      </a:cubicBezTo>
                      <a:cubicBezTo>
                        <a:pt x="352" y="396"/>
                        <a:pt x="239" y="164"/>
                        <a:pt x="45" y="4"/>
                      </a:cubicBezTo>
                      <a:cubicBezTo>
                        <a:pt x="42" y="1"/>
                        <a:pt x="39" y="0"/>
                        <a:pt x="35"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33" name="Google Shape;1833;p39"/>
                <p:cNvSpPr/>
                <p:nvPr/>
              </p:nvSpPr>
              <p:spPr>
                <a:xfrm flipH="1">
                  <a:off x="3306260" y="3675923"/>
                  <a:ext cx="25246" cy="67323"/>
                </a:xfrm>
                <a:custGeom>
                  <a:avLst/>
                  <a:gdLst/>
                  <a:ahLst/>
                  <a:cxnLst/>
                  <a:rect l="l" t="t" r="r" b="b"/>
                  <a:pathLst>
                    <a:path w="450" h="1200" extrusionOk="0">
                      <a:moveTo>
                        <a:pt x="37" y="1"/>
                      </a:moveTo>
                      <a:cubicBezTo>
                        <a:pt x="24" y="1"/>
                        <a:pt x="1" y="12"/>
                        <a:pt x="9" y="20"/>
                      </a:cubicBezTo>
                      <a:cubicBezTo>
                        <a:pt x="282" y="341"/>
                        <a:pt x="408" y="774"/>
                        <a:pt x="347" y="1194"/>
                      </a:cubicBezTo>
                      <a:cubicBezTo>
                        <a:pt x="347" y="1198"/>
                        <a:pt x="351" y="1199"/>
                        <a:pt x="357" y="1199"/>
                      </a:cubicBezTo>
                      <a:cubicBezTo>
                        <a:pt x="369" y="1199"/>
                        <a:pt x="386" y="1194"/>
                        <a:pt x="388" y="1187"/>
                      </a:cubicBezTo>
                      <a:cubicBezTo>
                        <a:pt x="449" y="764"/>
                        <a:pt x="323" y="330"/>
                        <a:pt x="44" y="2"/>
                      </a:cubicBezTo>
                      <a:cubicBezTo>
                        <a:pt x="42" y="1"/>
                        <a:pt x="40" y="1"/>
                        <a:pt x="3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nvGrpSpPr>
                <p:cNvPr id="1834" name="Google Shape;1834;p39"/>
                <p:cNvGrpSpPr/>
                <p:nvPr/>
              </p:nvGrpSpPr>
              <p:grpSpPr>
                <a:xfrm rot="3308548" flipH="1">
                  <a:off x="2555977" y="4416296"/>
                  <a:ext cx="126273" cy="143584"/>
                  <a:chOff x="81350" y="1495100"/>
                  <a:chExt cx="272032" cy="295926"/>
                </a:xfrm>
              </p:grpSpPr>
              <p:sp>
                <p:nvSpPr>
                  <p:cNvPr id="1835" name="Google Shape;1835;p39"/>
                  <p:cNvSpPr/>
                  <p:nvPr/>
                </p:nvSpPr>
                <p:spPr>
                  <a:xfrm>
                    <a:off x="93039" y="1518564"/>
                    <a:ext cx="260343" cy="272462"/>
                  </a:xfrm>
                  <a:custGeom>
                    <a:avLst/>
                    <a:gdLst/>
                    <a:ahLst/>
                    <a:cxnLst/>
                    <a:rect l="l" t="t" r="r" b="b"/>
                    <a:pathLst>
                      <a:path w="3029" h="3170" extrusionOk="0">
                        <a:moveTo>
                          <a:pt x="1959" y="1"/>
                        </a:moveTo>
                        <a:cubicBezTo>
                          <a:pt x="1716" y="1"/>
                          <a:pt x="1492" y="349"/>
                          <a:pt x="1390" y="409"/>
                        </a:cubicBezTo>
                        <a:cubicBezTo>
                          <a:pt x="1377" y="416"/>
                          <a:pt x="1362" y="419"/>
                          <a:pt x="1345" y="419"/>
                        </a:cubicBezTo>
                        <a:cubicBezTo>
                          <a:pt x="1245" y="419"/>
                          <a:pt x="1079" y="306"/>
                          <a:pt x="909" y="306"/>
                        </a:cubicBezTo>
                        <a:cubicBezTo>
                          <a:pt x="853" y="306"/>
                          <a:pt x="797" y="319"/>
                          <a:pt x="742" y="351"/>
                        </a:cubicBezTo>
                        <a:cubicBezTo>
                          <a:pt x="496" y="498"/>
                          <a:pt x="591" y="856"/>
                          <a:pt x="523" y="904"/>
                        </a:cubicBezTo>
                        <a:cubicBezTo>
                          <a:pt x="451" y="952"/>
                          <a:pt x="96" y="870"/>
                          <a:pt x="46" y="1396"/>
                        </a:cubicBezTo>
                        <a:cubicBezTo>
                          <a:pt x="1" y="1897"/>
                          <a:pt x="202" y="2689"/>
                          <a:pt x="796" y="2860"/>
                        </a:cubicBezTo>
                        <a:cubicBezTo>
                          <a:pt x="861" y="2877"/>
                          <a:pt x="919" y="2907"/>
                          <a:pt x="967" y="2952"/>
                        </a:cubicBezTo>
                        <a:cubicBezTo>
                          <a:pt x="1063" y="3038"/>
                          <a:pt x="1251" y="3170"/>
                          <a:pt x="1518" y="3170"/>
                        </a:cubicBezTo>
                        <a:cubicBezTo>
                          <a:pt x="1709" y="3170"/>
                          <a:pt x="1941" y="3102"/>
                          <a:pt x="2209" y="2901"/>
                        </a:cubicBezTo>
                        <a:cubicBezTo>
                          <a:pt x="3029" y="2283"/>
                          <a:pt x="2612" y="1822"/>
                          <a:pt x="2619" y="1764"/>
                        </a:cubicBezTo>
                        <a:cubicBezTo>
                          <a:pt x="2622" y="1703"/>
                          <a:pt x="2975" y="1491"/>
                          <a:pt x="2885" y="1191"/>
                        </a:cubicBezTo>
                        <a:cubicBezTo>
                          <a:pt x="2800" y="890"/>
                          <a:pt x="2408" y="917"/>
                          <a:pt x="2397" y="853"/>
                        </a:cubicBezTo>
                        <a:cubicBezTo>
                          <a:pt x="2390" y="791"/>
                          <a:pt x="2612" y="269"/>
                          <a:pt x="2063" y="23"/>
                        </a:cubicBezTo>
                        <a:cubicBezTo>
                          <a:pt x="2028" y="8"/>
                          <a:pt x="1993" y="1"/>
                          <a:pt x="1959" y="1"/>
                        </a:cubicBezTo>
                        <a:close/>
                      </a:path>
                    </a:pathLst>
                  </a:custGeom>
                  <a:solidFill>
                    <a:srgbClr val="A57D5E"/>
                  </a:solidFill>
                  <a:ln>
                    <a:noFill/>
                  </a:ln>
                </p:spPr>
                <p:txBody>
                  <a:bodyPr spcFirstLastPara="1" wrap="square" lIns="121900" tIns="121900" rIns="121900" bIns="121900" anchor="ctr" anchorCtr="0">
                    <a:noAutofit/>
                  </a:bodyPr>
                  <a:lstStyle/>
                  <a:p>
                    <a:endParaRPr sz="2400"/>
                  </a:p>
                </p:txBody>
              </p:sp>
              <p:sp>
                <p:nvSpPr>
                  <p:cNvPr id="1836" name="Google Shape;1836;p39"/>
                  <p:cNvSpPr/>
                  <p:nvPr/>
                </p:nvSpPr>
                <p:spPr>
                  <a:xfrm>
                    <a:off x="175465" y="1537215"/>
                    <a:ext cx="86122" cy="208085"/>
                  </a:xfrm>
                  <a:custGeom>
                    <a:avLst/>
                    <a:gdLst/>
                    <a:ahLst/>
                    <a:cxnLst/>
                    <a:rect l="l" t="t" r="r" b="b"/>
                    <a:pathLst>
                      <a:path w="1002" h="2421" extrusionOk="0">
                        <a:moveTo>
                          <a:pt x="1001" y="1"/>
                        </a:moveTo>
                        <a:cubicBezTo>
                          <a:pt x="899" y="196"/>
                          <a:pt x="807" y="393"/>
                          <a:pt x="715" y="591"/>
                        </a:cubicBezTo>
                        <a:cubicBezTo>
                          <a:pt x="623" y="790"/>
                          <a:pt x="533" y="987"/>
                          <a:pt x="448" y="1189"/>
                        </a:cubicBezTo>
                        <a:cubicBezTo>
                          <a:pt x="363" y="1390"/>
                          <a:pt x="278" y="1592"/>
                          <a:pt x="202" y="1796"/>
                        </a:cubicBezTo>
                        <a:cubicBezTo>
                          <a:pt x="127" y="2001"/>
                          <a:pt x="42" y="2206"/>
                          <a:pt x="1" y="2421"/>
                        </a:cubicBezTo>
                        <a:cubicBezTo>
                          <a:pt x="29" y="2315"/>
                          <a:pt x="73" y="2216"/>
                          <a:pt x="114" y="2114"/>
                        </a:cubicBezTo>
                        <a:cubicBezTo>
                          <a:pt x="158" y="2014"/>
                          <a:pt x="199" y="1912"/>
                          <a:pt x="243" y="1814"/>
                        </a:cubicBezTo>
                        <a:lnTo>
                          <a:pt x="503" y="1212"/>
                        </a:lnTo>
                        <a:cubicBezTo>
                          <a:pt x="588" y="1011"/>
                          <a:pt x="674" y="810"/>
                          <a:pt x="755" y="609"/>
                        </a:cubicBezTo>
                        <a:cubicBezTo>
                          <a:pt x="837" y="407"/>
                          <a:pt x="923" y="205"/>
                          <a:pt x="1001" y="1"/>
                        </a:cubicBezTo>
                        <a:close/>
                      </a:path>
                    </a:pathLst>
                  </a:custGeom>
                  <a:solidFill>
                    <a:srgbClr val="A57D5E"/>
                  </a:solidFill>
                  <a:ln>
                    <a:noFill/>
                  </a:ln>
                </p:spPr>
                <p:txBody>
                  <a:bodyPr spcFirstLastPara="1" wrap="square" lIns="121900" tIns="121900" rIns="121900" bIns="121900" anchor="ctr" anchorCtr="0">
                    <a:noAutofit/>
                  </a:bodyPr>
                  <a:lstStyle/>
                  <a:p>
                    <a:endParaRPr sz="2400"/>
                  </a:p>
                </p:txBody>
              </p:sp>
              <p:sp>
                <p:nvSpPr>
                  <p:cNvPr id="1837" name="Google Shape;1837;p39"/>
                  <p:cNvSpPr/>
                  <p:nvPr/>
                </p:nvSpPr>
                <p:spPr>
                  <a:xfrm>
                    <a:off x="141515" y="1656342"/>
                    <a:ext cx="128839" cy="69362"/>
                  </a:xfrm>
                  <a:custGeom>
                    <a:avLst/>
                    <a:gdLst/>
                    <a:ahLst/>
                    <a:cxnLst/>
                    <a:rect l="l" t="t" r="r" b="b"/>
                    <a:pathLst>
                      <a:path w="1499" h="807" extrusionOk="0">
                        <a:moveTo>
                          <a:pt x="0" y="1"/>
                        </a:moveTo>
                        <a:cubicBezTo>
                          <a:pt x="72" y="137"/>
                          <a:pt x="144" y="270"/>
                          <a:pt x="219" y="400"/>
                        </a:cubicBezTo>
                        <a:cubicBezTo>
                          <a:pt x="294" y="533"/>
                          <a:pt x="372" y="663"/>
                          <a:pt x="451" y="792"/>
                        </a:cubicBezTo>
                        <a:lnTo>
                          <a:pt x="457" y="806"/>
                        </a:lnTo>
                        <a:lnTo>
                          <a:pt x="475" y="806"/>
                        </a:lnTo>
                        <a:cubicBezTo>
                          <a:pt x="645" y="796"/>
                          <a:pt x="816" y="782"/>
                          <a:pt x="987" y="768"/>
                        </a:cubicBezTo>
                        <a:lnTo>
                          <a:pt x="1243" y="745"/>
                        </a:lnTo>
                        <a:cubicBezTo>
                          <a:pt x="1328" y="735"/>
                          <a:pt x="1413" y="724"/>
                          <a:pt x="1499" y="721"/>
                        </a:cubicBezTo>
                        <a:cubicBezTo>
                          <a:pt x="1451" y="715"/>
                          <a:pt x="1402" y="714"/>
                          <a:pt x="1354" y="714"/>
                        </a:cubicBezTo>
                        <a:cubicBezTo>
                          <a:pt x="1317" y="714"/>
                          <a:pt x="1280" y="714"/>
                          <a:pt x="1243" y="714"/>
                        </a:cubicBezTo>
                        <a:lnTo>
                          <a:pt x="983" y="721"/>
                        </a:lnTo>
                        <a:cubicBezTo>
                          <a:pt x="819" y="724"/>
                          <a:pt x="654" y="734"/>
                          <a:pt x="489" y="747"/>
                        </a:cubicBezTo>
                        <a:lnTo>
                          <a:pt x="489" y="747"/>
                        </a:lnTo>
                        <a:cubicBezTo>
                          <a:pt x="414" y="622"/>
                          <a:pt x="338" y="497"/>
                          <a:pt x="256" y="379"/>
                        </a:cubicBezTo>
                        <a:cubicBezTo>
                          <a:pt x="174" y="250"/>
                          <a:pt x="89" y="127"/>
                          <a:pt x="0" y="1"/>
                        </a:cubicBezTo>
                        <a:close/>
                      </a:path>
                    </a:pathLst>
                  </a:custGeom>
                  <a:solidFill>
                    <a:srgbClr val="A57D5E"/>
                  </a:solidFill>
                  <a:ln>
                    <a:noFill/>
                  </a:ln>
                </p:spPr>
                <p:txBody>
                  <a:bodyPr spcFirstLastPara="1" wrap="square" lIns="121900" tIns="121900" rIns="121900" bIns="121900" anchor="ctr" anchorCtr="0">
                    <a:noAutofit/>
                  </a:bodyPr>
                  <a:lstStyle/>
                  <a:p>
                    <a:endParaRPr sz="2400"/>
                  </a:p>
                </p:txBody>
              </p:sp>
              <p:sp>
                <p:nvSpPr>
                  <p:cNvPr id="1838" name="Google Shape;1838;p39"/>
                  <p:cNvSpPr/>
                  <p:nvPr/>
                </p:nvSpPr>
                <p:spPr>
                  <a:xfrm>
                    <a:off x="185779" y="1581823"/>
                    <a:ext cx="101335" cy="67557"/>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121900" tIns="121900" rIns="121900" bIns="121900" anchor="ctr" anchorCtr="0">
                    <a:noAutofit/>
                  </a:bodyPr>
                  <a:lstStyle/>
                  <a:p>
                    <a:endParaRPr sz="2400"/>
                  </a:p>
                </p:txBody>
              </p:sp>
              <p:sp>
                <p:nvSpPr>
                  <p:cNvPr id="1839" name="Google Shape;1839;p39"/>
                  <p:cNvSpPr/>
                  <p:nvPr/>
                </p:nvSpPr>
                <p:spPr>
                  <a:xfrm>
                    <a:off x="81350" y="1495100"/>
                    <a:ext cx="260343" cy="272633"/>
                  </a:xfrm>
                  <a:custGeom>
                    <a:avLst/>
                    <a:gdLst/>
                    <a:ahLst/>
                    <a:cxnLst/>
                    <a:rect l="l" t="t" r="r" b="b"/>
                    <a:pathLst>
                      <a:path w="3029" h="3172" extrusionOk="0">
                        <a:moveTo>
                          <a:pt x="1960" y="1"/>
                        </a:moveTo>
                        <a:cubicBezTo>
                          <a:pt x="1717" y="1"/>
                          <a:pt x="1491" y="352"/>
                          <a:pt x="1390" y="409"/>
                        </a:cubicBezTo>
                        <a:cubicBezTo>
                          <a:pt x="1377" y="416"/>
                          <a:pt x="1362" y="419"/>
                          <a:pt x="1346" y="419"/>
                        </a:cubicBezTo>
                        <a:cubicBezTo>
                          <a:pt x="1245" y="419"/>
                          <a:pt x="1079" y="306"/>
                          <a:pt x="910" y="306"/>
                        </a:cubicBezTo>
                        <a:cubicBezTo>
                          <a:pt x="854" y="306"/>
                          <a:pt x="798" y="318"/>
                          <a:pt x="744" y="351"/>
                        </a:cubicBezTo>
                        <a:cubicBezTo>
                          <a:pt x="495" y="497"/>
                          <a:pt x="591" y="859"/>
                          <a:pt x="522" y="904"/>
                        </a:cubicBezTo>
                        <a:cubicBezTo>
                          <a:pt x="451" y="952"/>
                          <a:pt x="96" y="873"/>
                          <a:pt x="48" y="1398"/>
                        </a:cubicBezTo>
                        <a:cubicBezTo>
                          <a:pt x="1" y="1897"/>
                          <a:pt x="205" y="2693"/>
                          <a:pt x="796" y="2860"/>
                        </a:cubicBezTo>
                        <a:cubicBezTo>
                          <a:pt x="861" y="2877"/>
                          <a:pt x="919" y="2907"/>
                          <a:pt x="966" y="2952"/>
                        </a:cubicBezTo>
                        <a:cubicBezTo>
                          <a:pt x="1062" y="3039"/>
                          <a:pt x="1251" y="3172"/>
                          <a:pt x="1518" y="3172"/>
                        </a:cubicBezTo>
                        <a:cubicBezTo>
                          <a:pt x="1710" y="3172"/>
                          <a:pt x="1942" y="3103"/>
                          <a:pt x="2209" y="2901"/>
                        </a:cubicBezTo>
                        <a:cubicBezTo>
                          <a:pt x="3029" y="2283"/>
                          <a:pt x="2615" y="1822"/>
                          <a:pt x="2619" y="1764"/>
                        </a:cubicBezTo>
                        <a:cubicBezTo>
                          <a:pt x="2622" y="1706"/>
                          <a:pt x="2974" y="1491"/>
                          <a:pt x="2888" y="1190"/>
                        </a:cubicBezTo>
                        <a:cubicBezTo>
                          <a:pt x="2799" y="890"/>
                          <a:pt x="2407" y="917"/>
                          <a:pt x="2397" y="856"/>
                        </a:cubicBezTo>
                        <a:cubicBezTo>
                          <a:pt x="2390" y="791"/>
                          <a:pt x="2612" y="269"/>
                          <a:pt x="2062" y="23"/>
                        </a:cubicBezTo>
                        <a:cubicBezTo>
                          <a:pt x="2028" y="7"/>
                          <a:pt x="1993" y="1"/>
                          <a:pt x="196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40" name="Google Shape;1840;p39"/>
                  <p:cNvSpPr/>
                  <p:nvPr/>
                </p:nvSpPr>
                <p:spPr>
                  <a:xfrm>
                    <a:off x="163776" y="1513751"/>
                    <a:ext cx="86036" cy="208085"/>
                  </a:xfrm>
                  <a:custGeom>
                    <a:avLst/>
                    <a:gdLst/>
                    <a:ahLst/>
                    <a:cxnLst/>
                    <a:rect l="l" t="t" r="r" b="b"/>
                    <a:pathLst>
                      <a:path w="1001" h="2421" extrusionOk="0">
                        <a:moveTo>
                          <a:pt x="1000" y="1"/>
                        </a:moveTo>
                        <a:lnTo>
                          <a:pt x="1000" y="1"/>
                        </a:lnTo>
                        <a:cubicBezTo>
                          <a:pt x="898" y="195"/>
                          <a:pt x="806" y="393"/>
                          <a:pt x="714" y="592"/>
                        </a:cubicBezTo>
                        <a:cubicBezTo>
                          <a:pt x="622" y="789"/>
                          <a:pt x="533" y="990"/>
                          <a:pt x="447" y="1189"/>
                        </a:cubicBezTo>
                        <a:cubicBezTo>
                          <a:pt x="362" y="1390"/>
                          <a:pt x="277" y="1591"/>
                          <a:pt x="202" y="1796"/>
                        </a:cubicBezTo>
                        <a:cubicBezTo>
                          <a:pt x="127" y="2001"/>
                          <a:pt x="42" y="2205"/>
                          <a:pt x="1" y="2421"/>
                        </a:cubicBezTo>
                        <a:cubicBezTo>
                          <a:pt x="28" y="2315"/>
                          <a:pt x="75" y="2216"/>
                          <a:pt x="116" y="2117"/>
                        </a:cubicBezTo>
                        <a:cubicBezTo>
                          <a:pt x="157" y="2015"/>
                          <a:pt x="198" y="1915"/>
                          <a:pt x="243" y="1813"/>
                        </a:cubicBezTo>
                        <a:lnTo>
                          <a:pt x="502" y="1213"/>
                        </a:lnTo>
                        <a:cubicBezTo>
                          <a:pt x="588" y="1011"/>
                          <a:pt x="673" y="813"/>
                          <a:pt x="755" y="608"/>
                        </a:cubicBezTo>
                        <a:cubicBezTo>
                          <a:pt x="841" y="407"/>
                          <a:pt x="923" y="206"/>
                          <a:pt x="1000" y="1"/>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841" name="Google Shape;1841;p39"/>
                  <p:cNvSpPr/>
                  <p:nvPr/>
                </p:nvSpPr>
                <p:spPr>
                  <a:xfrm>
                    <a:off x="129998" y="1633221"/>
                    <a:ext cx="128581" cy="69276"/>
                  </a:xfrm>
                  <a:custGeom>
                    <a:avLst/>
                    <a:gdLst/>
                    <a:ahLst/>
                    <a:cxnLst/>
                    <a:rect l="l" t="t" r="r" b="b"/>
                    <a:pathLst>
                      <a:path w="1496" h="806" extrusionOk="0">
                        <a:moveTo>
                          <a:pt x="1" y="0"/>
                        </a:moveTo>
                        <a:lnTo>
                          <a:pt x="1" y="0"/>
                        </a:lnTo>
                        <a:cubicBezTo>
                          <a:pt x="70" y="133"/>
                          <a:pt x="141" y="267"/>
                          <a:pt x="216" y="399"/>
                        </a:cubicBezTo>
                        <a:cubicBezTo>
                          <a:pt x="292" y="529"/>
                          <a:pt x="369" y="659"/>
                          <a:pt x="448" y="788"/>
                        </a:cubicBezTo>
                        <a:lnTo>
                          <a:pt x="455" y="806"/>
                        </a:lnTo>
                        <a:lnTo>
                          <a:pt x="476" y="802"/>
                        </a:lnTo>
                        <a:cubicBezTo>
                          <a:pt x="646" y="792"/>
                          <a:pt x="813" y="779"/>
                          <a:pt x="984" y="765"/>
                        </a:cubicBezTo>
                        <a:lnTo>
                          <a:pt x="1240" y="741"/>
                        </a:lnTo>
                        <a:cubicBezTo>
                          <a:pt x="1325" y="734"/>
                          <a:pt x="1411" y="720"/>
                          <a:pt x="1496" y="717"/>
                        </a:cubicBezTo>
                        <a:cubicBezTo>
                          <a:pt x="1451" y="712"/>
                          <a:pt x="1405" y="711"/>
                          <a:pt x="1360" y="711"/>
                        </a:cubicBezTo>
                        <a:cubicBezTo>
                          <a:pt x="1342" y="711"/>
                          <a:pt x="1324" y="711"/>
                          <a:pt x="1306" y="711"/>
                        </a:cubicBezTo>
                        <a:cubicBezTo>
                          <a:pt x="1284" y="711"/>
                          <a:pt x="1262" y="711"/>
                          <a:pt x="1240" y="710"/>
                        </a:cubicBezTo>
                        <a:lnTo>
                          <a:pt x="984" y="717"/>
                        </a:lnTo>
                        <a:cubicBezTo>
                          <a:pt x="815" y="724"/>
                          <a:pt x="653" y="733"/>
                          <a:pt x="487" y="743"/>
                        </a:cubicBezTo>
                        <a:lnTo>
                          <a:pt x="487" y="743"/>
                        </a:lnTo>
                        <a:cubicBezTo>
                          <a:pt x="412" y="618"/>
                          <a:pt x="336" y="497"/>
                          <a:pt x="254" y="376"/>
                        </a:cubicBezTo>
                        <a:cubicBezTo>
                          <a:pt x="172" y="249"/>
                          <a:pt x="87" y="123"/>
                          <a:pt x="1" y="0"/>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842" name="Google Shape;1842;p39"/>
                  <p:cNvSpPr/>
                  <p:nvPr/>
                </p:nvSpPr>
                <p:spPr>
                  <a:xfrm>
                    <a:off x="174004" y="1558617"/>
                    <a:ext cx="101335" cy="67643"/>
                  </a:xfrm>
                  <a:custGeom>
                    <a:avLst/>
                    <a:gdLst/>
                    <a:ahLst/>
                    <a:cxnLst/>
                    <a:rect l="l" t="t" r="r" b="b"/>
                    <a:pathLst>
                      <a:path w="1179" h="787" extrusionOk="0">
                        <a:moveTo>
                          <a:pt x="1" y="1"/>
                        </a:moveTo>
                        <a:cubicBezTo>
                          <a:pt x="46" y="131"/>
                          <a:pt x="93" y="257"/>
                          <a:pt x="144" y="383"/>
                        </a:cubicBezTo>
                        <a:cubicBezTo>
                          <a:pt x="192" y="509"/>
                          <a:pt x="247" y="636"/>
                          <a:pt x="298" y="762"/>
                        </a:cubicBezTo>
                        <a:lnTo>
                          <a:pt x="308" y="786"/>
                        </a:lnTo>
                        <a:lnTo>
                          <a:pt x="336" y="776"/>
                        </a:lnTo>
                        <a:cubicBezTo>
                          <a:pt x="476" y="731"/>
                          <a:pt x="619" y="687"/>
                          <a:pt x="759" y="636"/>
                        </a:cubicBezTo>
                        <a:lnTo>
                          <a:pt x="971" y="557"/>
                        </a:lnTo>
                        <a:cubicBezTo>
                          <a:pt x="1039" y="530"/>
                          <a:pt x="1111" y="506"/>
                          <a:pt x="1179" y="472"/>
                        </a:cubicBezTo>
                        <a:lnTo>
                          <a:pt x="1179" y="472"/>
                        </a:lnTo>
                        <a:lnTo>
                          <a:pt x="960" y="530"/>
                        </a:lnTo>
                        <a:lnTo>
                          <a:pt x="745" y="591"/>
                        </a:lnTo>
                        <a:cubicBezTo>
                          <a:pt x="610" y="630"/>
                          <a:pt x="475" y="672"/>
                          <a:pt x="342" y="713"/>
                        </a:cubicBezTo>
                        <a:lnTo>
                          <a:pt x="342" y="713"/>
                        </a:lnTo>
                        <a:cubicBezTo>
                          <a:pt x="291" y="596"/>
                          <a:pt x="239" y="481"/>
                          <a:pt x="185" y="366"/>
                        </a:cubicBezTo>
                        <a:cubicBezTo>
                          <a:pt x="128" y="243"/>
                          <a:pt x="66" y="120"/>
                          <a:pt x="1" y="1"/>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grpSp>
            <p:grpSp>
              <p:nvGrpSpPr>
                <p:cNvPr id="1843" name="Google Shape;1843;p39"/>
                <p:cNvGrpSpPr/>
                <p:nvPr/>
              </p:nvGrpSpPr>
              <p:grpSpPr>
                <a:xfrm flipH="1">
                  <a:off x="1969569" y="4108306"/>
                  <a:ext cx="934297" cy="644626"/>
                  <a:chOff x="1753081" y="1351125"/>
                  <a:chExt cx="1004513" cy="693072"/>
                </a:xfrm>
              </p:grpSpPr>
              <p:sp>
                <p:nvSpPr>
                  <p:cNvPr id="1844" name="Google Shape;1844;p39"/>
                  <p:cNvSpPr/>
                  <p:nvPr/>
                </p:nvSpPr>
                <p:spPr>
                  <a:xfrm>
                    <a:off x="1830857" y="1351125"/>
                    <a:ext cx="594466" cy="685373"/>
                  </a:xfrm>
                  <a:custGeom>
                    <a:avLst/>
                    <a:gdLst/>
                    <a:ahLst/>
                    <a:cxnLst/>
                    <a:rect l="l" t="t" r="r" b="b"/>
                    <a:pathLst>
                      <a:path w="5251" h="6054" extrusionOk="0">
                        <a:moveTo>
                          <a:pt x="3304" y="1"/>
                        </a:moveTo>
                        <a:cubicBezTo>
                          <a:pt x="2361" y="1"/>
                          <a:pt x="0" y="2712"/>
                          <a:pt x="547" y="5458"/>
                        </a:cubicBezTo>
                        <a:cubicBezTo>
                          <a:pt x="629" y="5875"/>
                          <a:pt x="798" y="6053"/>
                          <a:pt x="1019" y="6053"/>
                        </a:cubicBezTo>
                        <a:cubicBezTo>
                          <a:pt x="2285" y="6053"/>
                          <a:pt x="5250" y="225"/>
                          <a:pt x="3356" y="4"/>
                        </a:cubicBezTo>
                        <a:cubicBezTo>
                          <a:pt x="3339" y="2"/>
                          <a:pt x="3322" y="1"/>
                          <a:pt x="330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45" name="Google Shape;1845;p39"/>
                  <p:cNvSpPr/>
                  <p:nvPr/>
                </p:nvSpPr>
                <p:spPr>
                  <a:xfrm>
                    <a:off x="1923576" y="1372748"/>
                    <a:ext cx="300006" cy="579748"/>
                  </a:xfrm>
                  <a:custGeom>
                    <a:avLst/>
                    <a:gdLst/>
                    <a:ahLst/>
                    <a:cxnLst/>
                    <a:rect l="l" t="t" r="r" b="b"/>
                    <a:pathLst>
                      <a:path w="2650" h="5121" extrusionOk="0">
                        <a:moveTo>
                          <a:pt x="2649" y="1407"/>
                        </a:moveTo>
                        <a:cubicBezTo>
                          <a:pt x="2648" y="1407"/>
                          <a:pt x="2646" y="1407"/>
                          <a:pt x="2644" y="1408"/>
                        </a:cubicBezTo>
                        <a:lnTo>
                          <a:pt x="2644" y="1408"/>
                        </a:lnTo>
                        <a:cubicBezTo>
                          <a:pt x="2646" y="1407"/>
                          <a:pt x="2648" y="1407"/>
                          <a:pt x="2649" y="1407"/>
                        </a:cubicBezTo>
                        <a:close/>
                        <a:moveTo>
                          <a:pt x="2530" y="0"/>
                        </a:moveTo>
                        <a:cubicBezTo>
                          <a:pt x="2260" y="397"/>
                          <a:pt x="2052" y="827"/>
                          <a:pt x="1827" y="1246"/>
                        </a:cubicBezTo>
                        <a:cubicBezTo>
                          <a:pt x="1605" y="1667"/>
                          <a:pt x="1394" y="2093"/>
                          <a:pt x="1185" y="2519"/>
                        </a:cubicBezTo>
                        <a:cubicBezTo>
                          <a:pt x="1182" y="2527"/>
                          <a:pt x="1178" y="2530"/>
                          <a:pt x="1178" y="2533"/>
                        </a:cubicBezTo>
                        <a:cubicBezTo>
                          <a:pt x="1141" y="2318"/>
                          <a:pt x="1107" y="2100"/>
                          <a:pt x="1063" y="1884"/>
                        </a:cubicBezTo>
                        <a:cubicBezTo>
                          <a:pt x="1008" y="1598"/>
                          <a:pt x="949" y="1314"/>
                          <a:pt x="881" y="1032"/>
                        </a:cubicBezTo>
                        <a:lnTo>
                          <a:pt x="881" y="1032"/>
                        </a:lnTo>
                        <a:cubicBezTo>
                          <a:pt x="899" y="1322"/>
                          <a:pt x="929" y="1612"/>
                          <a:pt x="963" y="1902"/>
                        </a:cubicBezTo>
                        <a:cubicBezTo>
                          <a:pt x="994" y="2182"/>
                          <a:pt x="1035" y="2465"/>
                          <a:pt x="1076" y="2745"/>
                        </a:cubicBezTo>
                        <a:cubicBezTo>
                          <a:pt x="970" y="2967"/>
                          <a:pt x="864" y="3192"/>
                          <a:pt x="759" y="3417"/>
                        </a:cubicBezTo>
                        <a:cubicBezTo>
                          <a:pt x="598" y="2970"/>
                          <a:pt x="428" y="2527"/>
                          <a:pt x="223" y="2093"/>
                        </a:cubicBezTo>
                        <a:lnTo>
                          <a:pt x="223" y="2093"/>
                        </a:lnTo>
                        <a:cubicBezTo>
                          <a:pt x="346" y="2601"/>
                          <a:pt x="506" y="3096"/>
                          <a:pt x="677" y="3592"/>
                        </a:cubicBezTo>
                        <a:cubicBezTo>
                          <a:pt x="642" y="3666"/>
                          <a:pt x="609" y="3738"/>
                          <a:pt x="574" y="3813"/>
                        </a:cubicBezTo>
                        <a:lnTo>
                          <a:pt x="281" y="4465"/>
                        </a:lnTo>
                        <a:cubicBezTo>
                          <a:pt x="188" y="4684"/>
                          <a:pt x="89" y="4903"/>
                          <a:pt x="1" y="5121"/>
                        </a:cubicBezTo>
                        <a:cubicBezTo>
                          <a:pt x="120" y="4916"/>
                          <a:pt x="229" y="4704"/>
                          <a:pt x="342" y="4493"/>
                        </a:cubicBezTo>
                        <a:lnTo>
                          <a:pt x="670" y="3858"/>
                        </a:lnTo>
                        <a:cubicBezTo>
                          <a:pt x="707" y="3786"/>
                          <a:pt x="745" y="3711"/>
                          <a:pt x="779" y="3639"/>
                        </a:cubicBezTo>
                        <a:cubicBezTo>
                          <a:pt x="1028" y="3516"/>
                          <a:pt x="1277" y="3390"/>
                          <a:pt x="1520" y="3260"/>
                        </a:cubicBezTo>
                        <a:cubicBezTo>
                          <a:pt x="1643" y="3195"/>
                          <a:pt x="1765" y="3127"/>
                          <a:pt x="1885" y="3059"/>
                        </a:cubicBezTo>
                        <a:cubicBezTo>
                          <a:pt x="2005" y="2987"/>
                          <a:pt x="2124" y="2922"/>
                          <a:pt x="2240" y="2847"/>
                        </a:cubicBezTo>
                        <a:lnTo>
                          <a:pt x="2240" y="2847"/>
                        </a:lnTo>
                        <a:cubicBezTo>
                          <a:pt x="2107" y="2895"/>
                          <a:pt x="1981" y="2950"/>
                          <a:pt x="1847" y="3001"/>
                        </a:cubicBezTo>
                        <a:cubicBezTo>
                          <a:pt x="1721" y="3055"/>
                          <a:pt x="1592" y="3110"/>
                          <a:pt x="1465" y="3168"/>
                        </a:cubicBezTo>
                        <a:cubicBezTo>
                          <a:pt x="1267" y="3253"/>
                          <a:pt x="1076" y="3346"/>
                          <a:pt x="881" y="3438"/>
                        </a:cubicBezTo>
                        <a:cubicBezTo>
                          <a:pt x="987" y="3226"/>
                          <a:pt x="1096" y="3011"/>
                          <a:pt x="1203" y="2796"/>
                        </a:cubicBezTo>
                        <a:lnTo>
                          <a:pt x="1912" y="2089"/>
                        </a:lnTo>
                        <a:cubicBezTo>
                          <a:pt x="2028" y="1970"/>
                          <a:pt x="2148" y="1851"/>
                          <a:pt x="2271" y="1735"/>
                        </a:cubicBezTo>
                        <a:cubicBezTo>
                          <a:pt x="2329" y="1676"/>
                          <a:pt x="2391" y="1615"/>
                          <a:pt x="2452" y="1557"/>
                        </a:cubicBezTo>
                        <a:cubicBezTo>
                          <a:pt x="2482" y="1530"/>
                          <a:pt x="2513" y="1499"/>
                          <a:pt x="2544" y="1475"/>
                        </a:cubicBezTo>
                        <a:cubicBezTo>
                          <a:pt x="2577" y="1449"/>
                          <a:pt x="2603" y="1416"/>
                          <a:pt x="2644" y="1408"/>
                        </a:cubicBezTo>
                        <a:lnTo>
                          <a:pt x="2644" y="1408"/>
                        </a:lnTo>
                        <a:cubicBezTo>
                          <a:pt x="2561" y="1423"/>
                          <a:pt x="2495" y="1483"/>
                          <a:pt x="2424" y="1526"/>
                        </a:cubicBezTo>
                        <a:cubicBezTo>
                          <a:pt x="2356" y="1577"/>
                          <a:pt x="2288" y="1629"/>
                          <a:pt x="2223" y="1680"/>
                        </a:cubicBezTo>
                        <a:cubicBezTo>
                          <a:pt x="2093" y="1789"/>
                          <a:pt x="1964" y="1898"/>
                          <a:pt x="1838" y="2011"/>
                        </a:cubicBezTo>
                        <a:cubicBezTo>
                          <a:pt x="1680" y="2151"/>
                          <a:pt x="1526" y="2291"/>
                          <a:pt x="1376" y="2437"/>
                        </a:cubicBezTo>
                        <a:cubicBezTo>
                          <a:pt x="1561" y="2056"/>
                          <a:pt x="1742" y="1676"/>
                          <a:pt x="1919" y="1290"/>
                        </a:cubicBezTo>
                        <a:lnTo>
                          <a:pt x="2223" y="646"/>
                        </a:lnTo>
                        <a:cubicBezTo>
                          <a:pt x="2322" y="430"/>
                          <a:pt x="2414" y="208"/>
                          <a:pt x="253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46" name="Google Shape;1846;p39"/>
                  <p:cNvSpPr/>
                  <p:nvPr/>
                </p:nvSpPr>
                <p:spPr>
                  <a:xfrm>
                    <a:off x="1919727" y="1439882"/>
                    <a:ext cx="837867" cy="604315"/>
                  </a:xfrm>
                  <a:custGeom>
                    <a:avLst/>
                    <a:gdLst/>
                    <a:ahLst/>
                    <a:cxnLst/>
                    <a:rect l="l" t="t" r="r" b="b"/>
                    <a:pathLst>
                      <a:path w="7401" h="5338" extrusionOk="0">
                        <a:moveTo>
                          <a:pt x="6147" y="0"/>
                        </a:moveTo>
                        <a:cubicBezTo>
                          <a:pt x="6107" y="0"/>
                          <a:pt x="6061" y="5"/>
                          <a:pt x="6009" y="15"/>
                        </a:cubicBezTo>
                        <a:cubicBezTo>
                          <a:pt x="4339" y="336"/>
                          <a:pt x="62" y="5207"/>
                          <a:pt x="0" y="5235"/>
                        </a:cubicBezTo>
                        <a:lnTo>
                          <a:pt x="131" y="5337"/>
                        </a:lnTo>
                        <a:cubicBezTo>
                          <a:pt x="3150" y="4662"/>
                          <a:pt x="7400" y="0"/>
                          <a:pt x="61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47" name="Google Shape;1847;p39"/>
                  <p:cNvSpPr/>
                  <p:nvPr/>
                </p:nvSpPr>
                <p:spPr>
                  <a:xfrm>
                    <a:off x="1980860" y="1462411"/>
                    <a:ext cx="629900" cy="547710"/>
                  </a:xfrm>
                  <a:custGeom>
                    <a:avLst/>
                    <a:gdLst/>
                    <a:ahLst/>
                    <a:cxnLst/>
                    <a:rect l="l" t="t" r="r" b="b"/>
                    <a:pathLst>
                      <a:path w="5564" h="4838" extrusionOk="0">
                        <a:moveTo>
                          <a:pt x="5564" y="0"/>
                        </a:moveTo>
                        <a:lnTo>
                          <a:pt x="5564" y="0"/>
                        </a:lnTo>
                        <a:cubicBezTo>
                          <a:pt x="5325" y="191"/>
                          <a:pt x="5086" y="386"/>
                          <a:pt x="4847" y="580"/>
                        </a:cubicBezTo>
                        <a:lnTo>
                          <a:pt x="4270" y="1062"/>
                        </a:lnTo>
                        <a:cubicBezTo>
                          <a:pt x="4277" y="993"/>
                          <a:pt x="4277" y="925"/>
                          <a:pt x="4277" y="857"/>
                        </a:cubicBezTo>
                        <a:cubicBezTo>
                          <a:pt x="4277" y="765"/>
                          <a:pt x="4274" y="670"/>
                          <a:pt x="4256" y="574"/>
                        </a:cubicBezTo>
                        <a:cubicBezTo>
                          <a:pt x="4223" y="662"/>
                          <a:pt x="4199" y="755"/>
                          <a:pt x="4182" y="850"/>
                        </a:cubicBezTo>
                        <a:cubicBezTo>
                          <a:pt x="4161" y="943"/>
                          <a:pt x="4151" y="1034"/>
                          <a:pt x="4141" y="1127"/>
                        </a:cubicBezTo>
                        <a:lnTo>
                          <a:pt x="4133" y="1178"/>
                        </a:lnTo>
                        <a:cubicBezTo>
                          <a:pt x="3912" y="1366"/>
                          <a:pt x="3690" y="1554"/>
                          <a:pt x="3468" y="1745"/>
                        </a:cubicBezTo>
                        <a:cubicBezTo>
                          <a:pt x="3462" y="1707"/>
                          <a:pt x="3458" y="1669"/>
                          <a:pt x="3451" y="1632"/>
                        </a:cubicBezTo>
                        <a:cubicBezTo>
                          <a:pt x="3434" y="1546"/>
                          <a:pt x="3413" y="1458"/>
                          <a:pt x="3380" y="1373"/>
                        </a:cubicBezTo>
                        <a:cubicBezTo>
                          <a:pt x="3359" y="1464"/>
                          <a:pt x="3349" y="1554"/>
                          <a:pt x="3349" y="1642"/>
                        </a:cubicBezTo>
                        <a:cubicBezTo>
                          <a:pt x="3345" y="1710"/>
                          <a:pt x="3349" y="1776"/>
                          <a:pt x="3352" y="1844"/>
                        </a:cubicBezTo>
                        <a:cubicBezTo>
                          <a:pt x="3147" y="2017"/>
                          <a:pt x="2946" y="2195"/>
                          <a:pt x="2741" y="2370"/>
                        </a:cubicBezTo>
                        <a:cubicBezTo>
                          <a:pt x="2707" y="2400"/>
                          <a:pt x="2673" y="2431"/>
                          <a:pt x="2638" y="2458"/>
                        </a:cubicBezTo>
                        <a:cubicBezTo>
                          <a:pt x="2618" y="2353"/>
                          <a:pt x="2591" y="2243"/>
                          <a:pt x="2547" y="2137"/>
                        </a:cubicBezTo>
                        <a:cubicBezTo>
                          <a:pt x="2523" y="2277"/>
                          <a:pt x="2523" y="2417"/>
                          <a:pt x="2529" y="2554"/>
                        </a:cubicBezTo>
                        <a:cubicBezTo>
                          <a:pt x="2277" y="2779"/>
                          <a:pt x="2021" y="3001"/>
                          <a:pt x="1768" y="3226"/>
                        </a:cubicBezTo>
                        <a:cubicBezTo>
                          <a:pt x="1762" y="3090"/>
                          <a:pt x="1744" y="2950"/>
                          <a:pt x="1707" y="2813"/>
                        </a:cubicBezTo>
                        <a:cubicBezTo>
                          <a:pt x="1659" y="2987"/>
                          <a:pt x="1649" y="3161"/>
                          <a:pt x="1645" y="3336"/>
                        </a:cubicBezTo>
                        <a:cubicBezTo>
                          <a:pt x="1549" y="3421"/>
                          <a:pt x="1454" y="3506"/>
                          <a:pt x="1359" y="3591"/>
                        </a:cubicBezTo>
                        <a:cubicBezTo>
                          <a:pt x="1229" y="3708"/>
                          <a:pt x="1102" y="3824"/>
                          <a:pt x="973" y="3939"/>
                        </a:cubicBezTo>
                        <a:cubicBezTo>
                          <a:pt x="966" y="3871"/>
                          <a:pt x="952" y="3803"/>
                          <a:pt x="932" y="3738"/>
                        </a:cubicBezTo>
                        <a:cubicBezTo>
                          <a:pt x="894" y="3834"/>
                          <a:pt x="877" y="3933"/>
                          <a:pt x="867" y="4032"/>
                        </a:cubicBezTo>
                        <a:lnTo>
                          <a:pt x="867" y="4035"/>
                        </a:lnTo>
                        <a:cubicBezTo>
                          <a:pt x="577" y="4298"/>
                          <a:pt x="283" y="4565"/>
                          <a:pt x="0" y="4837"/>
                        </a:cubicBezTo>
                        <a:lnTo>
                          <a:pt x="713" y="4257"/>
                        </a:lnTo>
                        <a:lnTo>
                          <a:pt x="915" y="4090"/>
                        </a:lnTo>
                        <a:lnTo>
                          <a:pt x="922" y="4090"/>
                        </a:lnTo>
                        <a:cubicBezTo>
                          <a:pt x="985" y="4097"/>
                          <a:pt x="1048" y="4100"/>
                          <a:pt x="1110" y="4100"/>
                        </a:cubicBezTo>
                        <a:cubicBezTo>
                          <a:pt x="1144" y="4100"/>
                          <a:pt x="1178" y="4099"/>
                          <a:pt x="1212" y="4097"/>
                        </a:cubicBezTo>
                        <a:cubicBezTo>
                          <a:pt x="1307" y="4090"/>
                          <a:pt x="1406" y="4080"/>
                          <a:pt x="1502" y="4049"/>
                        </a:cubicBezTo>
                        <a:cubicBezTo>
                          <a:pt x="1406" y="4012"/>
                          <a:pt x="1311" y="3994"/>
                          <a:pt x="1215" y="3984"/>
                        </a:cubicBezTo>
                        <a:cubicBezTo>
                          <a:pt x="1160" y="3977"/>
                          <a:pt x="1106" y="3974"/>
                          <a:pt x="1055" y="3974"/>
                        </a:cubicBezTo>
                        <a:lnTo>
                          <a:pt x="1423" y="3663"/>
                        </a:lnTo>
                        <a:cubicBezTo>
                          <a:pt x="1519" y="3581"/>
                          <a:pt x="1618" y="3499"/>
                          <a:pt x="1713" y="3414"/>
                        </a:cubicBezTo>
                        <a:cubicBezTo>
                          <a:pt x="1806" y="3424"/>
                          <a:pt x="1898" y="3427"/>
                          <a:pt x="1990" y="3427"/>
                        </a:cubicBezTo>
                        <a:cubicBezTo>
                          <a:pt x="2085" y="3427"/>
                          <a:pt x="2184" y="3424"/>
                          <a:pt x="2280" y="3404"/>
                        </a:cubicBezTo>
                        <a:cubicBezTo>
                          <a:pt x="2188" y="3369"/>
                          <a:pt x="2096" y="3345"/>
                          <a:pt x="2000" y="3328"/>
                        </a:cubicBezTo>
                        <a:cubicBezTo>
                          <a:pt x="1949" y="3318"/>
                          <a:pt x="1898" y="3308"/>
                          <a:pt x="1847" y="3301"/>
                        </a:cubicBezTo>
                        <a:cubicBezTo>
                          <a:pt x="2102" y="3082"/>
                          <a:pt x="2359" y="2865"/>
                          <a:pt x="2611" y="2646"/>
                        </a:cubicBezTo>
                        <a:cubicBezTo>
                          <a:pt x="2704" y="2663"/>
                          <a:pt x="2796" y="2677"/>
                          <a:pt x="2888" y="2687"/>
                        </a:cubicBezTo>
                        <a:cubicBezTo>
                          <a:pt x="2940" y="2690"/>
                          <a:pt x="2993" y="2693"/>
                          <a:pt x="3045" y="2693"/>
                        </a:cubicBezTo>
                        <a:cubicBezTo>
                          <a:pt x="3096" y="2693"/>
                          <a:pt x="3147" y="2690"/>
                          <a:pt x="3199" y="2683"/>
                        </a:cubicBezTo>
                        <a:cubicBezTo>
                          <a:pt x="3103" y="2636"/>
                          <a:pt x="3004" y="2608"/>
                          <a:pt x="2905" y="2578"/>
                        </a:cubicBezTo>
                        <a:cubicBezTo>
                          <a:pt x="2850" y="2564"/>
                          <a:pt x="2792" y="2554"/>
                          <a:pt x="2734" y="2540"/>
                        </a:cubicBezTo>
                        <a:cubicBezTo>
                          <a:pt x="2765" y="2516"/>
                          <a:pt x="2792" y="2493"/>
                          <a:pt x="2823" y="2465"/>
                        </a:cubicBezTo>
                        <a:cubicBezTo>
                          <a:pt x="3014" y="2298"/>
                          <a:pt x="3205" y="2130"/>
                          <a:pt x="3396" y="1960"/>
                        </a:cubicBezTo>
                        <a:lnTo>
                          <a:pt x="3403" y="1963"/>
                        </a:lnTo>
                        <a:cubicBezTo>
                          <a:pt x="3522" y="1987"/>
                          <a:pt x="3640" y="2005"/>
                          <a:pt x="3764" y="2005"/>
                        </a:cubicBezTo>
                        <a:cubicBezTo>
                          <a:pt x="3797" y="2005"/>
                          <a:pt x="3830" y="2004"/>
                          <a:pt x="3864" y="2001"/>
                        </a:cubicBezTo>
                        <a:cubicBezTo>
                          <a:pt x="3752" y="1935"/>
                          <a:pt x="3632" y="1895"/>
                          <a:pt x="3512" y="1861"/>
                        </a:cubicBezTo>
                        <a:cubicBezTo>
                          <a:pt x="3744" y="1656"/>
                          <a:pt x="3977" y="1451"/>
                          <a:pt x="4206" y="1246"/>
                        </a:cubicBezTo>
                        <a:lnTo>
                          <a:pt x="4250" y="1206"/>
                        </a:lnTo>
                        <a:cubicBezTo>
                          <a:pt x="4332" y="1223"/>
                          <a:pt x="4414" y="1233"/>
                          <a:pt x="4496" y="1243"/>
                        </a:cubicBezTo>
                        <a:cubicBezTo>
                          <a:pt x="4562" y="1250"/>
                          <a:pt x="4629" y="1253"/>
                          <a:pt x="4697" y="1253"/>
                        </a:cubicBezTo>
                        <a:cubicBezTo>
                          <a:pt x="4734" y="1253"/>
                          <a:pt x="4772" y="1252"/>
                          <a:pt x="4809" y="1250"/>
                        </a:cubicBezTo>
                        <a:cubicBezTo>
                          <a:pt x="4714" y="1202"/>
                          <a:pt x="4615" y="1168"/>
                          <a:pt x="4516" y="1141"/>
                        </a:cubicBezTo>
                        <a:cubicBezTo>
                          <a:pt x="4465" y="1127"/>
                          <a:pt x="4414" y="1113"/>
                          <a:pt x="4366" y="1103"/>
                        </a:cubicBezTo>
                        <a:lnTo>
                          <a:pt x="4888" y="629"/>
                        </a:lnTo>
                        <a:cubicBezTo>
                          <a:pt x="5113" y="417"/>
                          <a:pt x="5342" y="212"/>
                          <a:pt x="556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48" name="Google Shape;1848;p39"/>
                  <p:cNvSpPr/>
                  <p:nvPr/>
                </p:nvSpPr>
                <p:spPr>
                  <a:xfrm>
                    <a:off x="1753081" y="1783928"/>
                    <a:ext cx="261402" cy="172079"/>
                  </a:xfrm>
                  <a:custGeom>
                    <a:avLst/>
                    <a:gdLst/>
                    <a:ahLst/>
                    <a:cxnLst/>
                    <a:rect l="l" t="t" r="r" b="b"/>
                    <a:pathLst>
                      <a:path w="2309" h="1520" extrusionOk="0">
                        <a:moveTo>
                          <a:pt x="1118" y="1"/>
                        </a:moveTo>
                        <a:cubicBezTo>
                          <a:pt x="124" y="1"/>
                          <a:pt x="1" y="836"/>
                          <a:pt x="1" y="1271"/>
                        </a:cubicBezTo>
                        <a:cubicBezTo>
                          <a:pt x="5" y="1407"/>
                          <a:pt x="114" y="1520"/>
                          <a:pt x="254" y="1520"/>
                        </a:cubicBezTo>
                        <a:lnTo>
                          <a:pt x="1056" y="1520"/>
                        </a:lnTo>
                        <a:cubicBezTo>
                          <a:pt x="1201" y="1513"/>
                          <a:pt x="1381" y="1510"/>
                          <a:pt x="1559" y="1510"/>
                        </a:cubicBezTo>
                        <a:cubicBezTo>
                          <a:pt x="1736" y="1510"/>
                          <a:pt x="1911" y="1513"/>
                          <a:pt x="2046" y="1516"/>
                        </a:cubicBezTo>
                        <a:cubicBezTo>
                          <a:pt x="2189" y="1516"/>
                          <a:pt x="2309" y="1397"/>
                          <a:pt x="2302" y="1250"/>
                        </a:cubicBezTo>
                        <a:cubicBezTo>
                          <a:pt x="2274" y="813"/>
                          <a:pt x="2097" y="1"/>
                          <a:pt x="111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49" name="Google Shape;1849;p39"/>
                  <p:cNvSpPr/>
                  <p:nvPr/>
                </p:nvSpPr>
                <p:spPr>
                  <a:xfrm>
                    <a:off x="1829838" y="1954762"/>
                    <a:ext cx="111172" cy="86266"/>
                  </a:xfrm>
                  <a:custGeom>
                    <a:avLst/>
                    <a:gdLst/>
                    <a:ahLst/>
                    <a:cxnLst/>
                    <a:rect l="l" t="t" r="r" b="b"/>
                    <a:pathLst>
                      <a:path w="982" h="762" extrusionOk="0">
                        <a:moveTo>
                          <a:pt x="846" y="0"/>
                        </a:moveTo>
                        <a:lnTo>
                          <a:pt x="142" y="11"/>
                        </a:lnTo>
                        <a:cubicBezTo>
                          <a:pt x="142" y="11"/>
                          <a:pt x="1" y="761"/>
                          <a:pt x="480" y="761"/>
                        </a:cubicBezTo>
                        <a:cubicBezTo>
                          <a:pt x="484" y="761"/>
                          <a:pt x="487" y="761"/>
                          <a:pt x="490" y="761"/>
                        </a:cubicBezTo>
                        <a:cubicBezTo>
                          <a:pt x="982" y="748"/>
                          <a:pt x="846" y="0"/>
                          <a:pt x="84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50" name="Google Shape;1850;p39"/>
                  <p:cNvSpPr/>
                  <p:nvPr/>
                </p:nvSpPr>
                <p:spPr>
                  <a:xfrm>
                    <a:off x="1846706" y="1875515"/>
                    <a:ext cx="39171" cy="39171"/>
                  </a:xfrm>
                  <a:custGeom>
                    <a:avLst/>
                    <a:gdLst/>
                    <a:ahLst/>
                    <a:cxnLst/>
                    <a:rect l="l" t="t" r="r" b="b"/>
                    <a:pathLst>
                      <a:path w="346" h="346" extrusionOk="0">
                        <a:moveTo>
                          <a:pt x="171" y="0"/>
                        </a:moveTo>
                        <a:cubicBezTo>
                          <a:pt x="79" y="0"/>
                          <a:pt x="1" y="79"/>
                          <a:pt x="1" y="175"/>
                        </a:cubicBezTo>
                        <a:cubicBezTo>
                          <a:pt x="1" y="267"/>
                          <a:pt x="79" y="345"/>
                          <a:pt x="171" y="345"/>
                        </a:cubicBezTo>
                        <a:cubicBezTo>
                          <a:pt x="267" y="345"/>
                          <a:pt x="346" y="267"/>
                          <a:pt x="346" y="175"/>
                        </a:cubicBezTo>
                        <a:cubicBezTo>
                          <a:pt x="346" y="79"/>
                          <a:pt x="267" y="0"/>
                          <a:pt x="17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51" name="Google Shape;1851;p39"/>
                  <p:cNvSpPr/>
                  <p:nvPr/>
                </p:nvSpPr>
                <p:spPr>
                  <a:xfrm>
                    <a:off x="1860970" y="1803966"/>
                    <a:ext cx="39963" cy="30340"/>
                  </a:xfrm>
                  <a:custGeom>
                    <a:avLst/>
                    <a:gdLst/>
                    <a:ahLst/>
                    <a:cxnLst/>
                    <a:rect l="l" t="t" r="r" b="b"/>
                    <a:pathLst>
                      <a:path w="353" h="268" extrusionOk="0">
                        <a:moveTo>
                          <a:pt x="174" y="1"/>
                        </a:moveTo>
                        <a:cubicBezTo>
                          <a:pt x="79" y="1"/>
                          <a:pt x="1" y="59"/>
                          <a:pt x="1" y="134"/>
                        </a:cubicBezTo>
                        <a:cubicBezTo>
                          <a:pt x="1" y="209"/>
                          <a:pt x="79" y="267"/>
                          <a:pt x="174" y="267"/>
                        </a:cubicBezTo>
                        <a:cubicBezTo>
                          <a:pt x="274" y="267"/>
                          <a:pt x="352" y="209"/>
                          <a:pt x="352" y="134"/>
                        </a:cubicBezTo>
                        <a:cubicBezTo>
                          <a:pt x="352" y="59"/>
                          <a:pt x="274" y="1"/>
                          <a:pt x="174"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52" name="Google Shape;1852;p39"/>
                  <p:cNvSpPr/>
                  <p:nvPr/>
                </p:nvSpPr>
                <p:spPr>
                  <a:xfrm>
                    <a:off x="1944520" y="1846080"/>
                    <a:ext cx="34529" cy="32265"/>
                  </a:xfrm>
                  <a:custGeom>
                    <a:avLst/>
                    <a:gdLst/>
                    <a:ahLst/>
                    <a:cxnLst/>
                    <a:rect l="l" t="t" r="r" b="b"/>
                    <a:pathLst>
                      <a:path w="305" h="285" extrusionOk="0">
                        <a:moveTo>
                          <a:pt x="150" y="1"/>
                        </a:moveTo>
                        <a:cubicBezTo>
                          <a:pt x="68" y="1"/>
                          <a:pt x="0" y="66"/>
                          <a:pt x="0" y="144"/>
                        </a:cubicBezTo>
                        <a:cubicBezTo>
                          <a:pt x="0" y="219"/>
                          <a:pt x="68" y="284"/>
                          <a:pt x="150" y="284"/>
                        </a:cubicBezTo>
                        <a:cubicBezTo>
                          <a:pt x="235" y="284"/>
                          <a:pt x="304" y="219"/>
                          <a:pt x="304" y="144"/>
                        </a:cubicBezTo>
                        <a:cubicBezTo>
                          <a:pt x="304" y="66"/>
                          <a:pt x="235" y="1"/>
                          <a:pt x="15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grpSp>
              <p:nvGrpSpPr>
                <p:cNvPr id="1853" name="Google Shape;1853;p39"/>
                <p:cNvGrpSpPr/>
                <p:nvPr/>
              </p:nvGrpSpPr>
              <p:grpSpPr>
                <a:xfrm rot="-1374173">
                  <a:off x="2046149" y="3570077"/>
                  <a:ext cx="592309" cy="335290"/>
                  <a:chOff x="3281100" y="1563400"/>
                  <a:chExt cx="741425" cy="419700"/>
                </a:xfrm>
              </p:grpSpPr>
              <p:sp>
                <p:nvSpPr>
                  <p:cNvPr id="1854" name="Google Shape;1854;p39"/>
                  <p:cNvSpPr/>
                  <p:nvPr/>
                </p:nvSpPr>
                <p:spPr>
                  <a:xfrm>
                    <a:off x="3281100" y="1563400"/>
                    <a:ext cx="741425" cy="419700"/>
                  </a:xfrm>
                  <a:custGeom>
                    <a:avLst/>
                    <a:gdLst/>
                    <a:ahLst/>
                    <a:cxnLst/>
                    <a:rect l="l" t="t" r="r" b="b"/>
                    <a:pathLst>
                      <a:path w="29657" h="16788" extrusionOk="0">
                        <a:moveTo>
                          <a:pt x="0" y="1"/>
                        </a:moveTo>
                        <a:lnTo>
                          <a:pt x="0" y="16788"/>
                        </a:lnTo>
                        <a:lnTo>
                          <a:pt x="29656" y="16788"/>
                        </a:lnTo>
                        <a:lnTo>
                          <a:pt x="29656" y="1"/>
                        </a:lnTo>
                        <a:close/>
                      </a:path>
                    </a:pathLst>
                  </a:custGeom>
                  <a:solidFill>
                    <a:srgbClr val="2AB0A7"/>
                  </a:solidFill>
                  <a:ln>
                    <a:noFill/>
                  </a:ln>
                </p:spPr>
                <p:txBody>
                  <a:bodyPr spcFirstLastPara="1" wrap="square" lIns="121900" tIns="121900" rIns="121900" bIns="121900" anchor="ctr" anchorCtr="0">
                    <a:noAutofit/>
                  </a:bodyPr>
                  <a:lstStyle/>
                  <a:p>
                    <a:endParaRPr sz="2400"/>
                  </a:p>
                </p:txBody>
              </p:sp>
              <p:sp>
                <p:nvSpPr>
                  <p:cNvPr id="1855" name="Google Shape;1855;p39"/>
                  <p:cNvSpPr/>
                  <p:nvPr/>
                </p:nvSpPr>
                <p:spPr>
                  <a:xfrm>
                    <a:off x="3378050" y="1606675"/>
                    <a:ext cx="547525" cy="333075"/>
                  </a:xfrm>
                  <a:custGeom>
                    <a:avLst/>
                    <a:gdLst/>
                    <a:ahLst/>
                    <a:cxnLst/>
                    <a:rect l="l" t="t" r="r" b="b"/>
                    <a:pathLst>
                      <a:path w="21901" h="13323" extrusionOk="0">
                        <a:moveTo>
                          <a:pt x="10949" y="1"/>
                        </a:moveTo>
                        <a:lnTo>
                          <a:pt x="0" y="6661"/>
                        </a:lnTo>
                        <a:lnTo>
                          <a:pt x="10949" y="13323"/>
                        </a:lnTo>
                        <a:lnTo>
                          <a:pt x="21900" y="6661"/>
                        </a:lnTo>
                        <a:lnTo>
                          <a:pt x="10949" y="1"/>
                        </a:ln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856" name="Google Shape;1856;p39"/>
                  <p:cNvSpPr/>
                  <p:nvPr/>
                </p:nvSpPr>
                <p:spPr>
                  <a:xfrm>
                    <a:off x="3546925" y="1668400"/>
                    <a:ext cx="209750" cy="209725"/>
                  </a:xfrm>
                  <a:custGeom>
                    <a:avLst/>
                    <a:gdLst/>
                    <a:ahLst/>
                    <a:cxnLst/>
                    <a:rect l="l" t="t" r="r" b="b"/>
                    <a:pathLst>
                      <a:path w="8390" h="8389" extrusionOk="0">
                        <a:moveTo>
                          <a:pt x="4194" y="0"/>
                        </a:moveTo>
                        <a:cubicBezTo>
                          <a:pt x="1881" y="0"/>
                          <a:pt x="1" y="1879"/>
                          <a:pt x="1" y="4192"/>
                        </a:cubicBezTo>
                        <a:cubicBezTo>
                          <a:pt x="1" y="6508"/>
                          <a:pt x="1881" y="8388"/>
                          <a:pt x="4194" y="8388"/>
                        </a:cubicBezTo>
                        <a:cubicBezTo>
                          <a:pt x="6510" y="8388"/>
                          <a:pt x="8390" y="6508"/>
                          <a:pt x="8390" y="4192"/>
                        </a:cubicBezTo>
                        <a:cubicBezTo>
                          <a:pt x="8390" y="1879"/>
                          <a:pt x="6510" y="0"/>
                          <a:pt x="4194" y="0"/>
                        </a:cubicBezTo>
                        <a:close/>
                      </a:path>
                    </a:pathLst>
                  </a:custGeom>
                  <a:solidFill>
                    <a:srgbClr val="00767C"/>
                  </a:solidFill>
                  <a:ln>
                    <a:noFill/>
                  </a:ln>
                </p:spPr>
                <p:txBody>
                  <a:bodyPr spcFirstLastPara="1" wrap="square" lIns="121900" tIns="121900" rIns="121900" bIns="121900" anchor="ctr" anchorCtr="0">
                    <a:noAutofit/>
                  </a:bodyPr>
                  <a:lstStyle/>
                  <a:p>
                    <a:endParaRPr sz="2400"/>
                  </a:p>
                </p:txBody>
              </p:sp>
            </p:grpSp>
          </p:grpSp>
          <p:grpSp>
            <p:nvGrpSpPr>
              <p:cNvPr id="1857" name="Google Shape;1857;p39"/>
              <p:cNvGrpSpPr/>
              <p:nvPr/>
            </p:nvGrpSpPr>
            <p:grpSpPr>
              <a:xfrm>
                <a:off x="4723861" y="3350425"/>
                <a:ext cx="2299236" cy="1409668"/>
                <a:chOff x="4723861" y="3350425"/>
                <a:chExt cx="2299236" cy="1409668"/>
              </a:xfrm>
            </p:grpSpPr>
            <p:sp>
              <p:nvSpPr>
                <p:cNvPr id="1858" name="Google Shape;1858;p39"/>
                <p:cNvSpPr/>
                <p:nvPr/>
              </p:nvSpPr>
              <p:spPr>
                <a:xfrm>
                  <a:off x="5396513" y="3827397"/>
                  <a:ext cx="1262452" cy="932089"/>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59" name="Google Shape;1859;p39"/>
                <p:cNvSpPr/>
                <p:nvPr/>
              </p:nvSpPr>
              <p:spPr>
                <a:xfrm>
                  <a:off x="5378142" y="3829371"/>
                  <a:ext cx="555711" cy="50084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60" name="Google Shape;1860;p39"/>
                <p:cNvSpPr/>
                <p:nvPr/>
              </p:nvSpPr>
              <p:spPr>
                <a:xfrm>
                  <a:off x="6259562" y="4035754"/>
                  <a:ext cx="423530" cy="186095"/>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61" name="Google Shape;1861;p39"/>
                <p:cNvSpPr/>
                <p:nvPr/>
              </p:nvSpPr>
              <p:spPr>
                <a:xfrm>
                  <a:off x="5729334" y="3397996"/>
                  <a:ext cx="1033394" cy="78159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62" name="Google Shape;1862;p39"/>
                <p:cNvSpPr/>
                <p:nvPr/>
              </p:nvSpPr>
              <p:spPr>
                <a:xfrm>
                  <a:off x="6093331" y="4085360"/>
                  <a:ext cx="488214" cy="10016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63" name="Google Shape;1863;p39"/>
                <p:cNvSpPr/>
                <p:nvPr/>
              </p:nvSpPr>
              <p:spPr>
                <a:xfrm>
                  <a:off x="5902566" y="3370711"/>
                  <a:ext cx="464777" cy="314735"/>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64" name="Google Shape;1864;p39"/>
                <p:cNvSpPr/>
                <p:nvPr/>
              </p:nvSpPr>
              <p:spPr>
                <a:xfrm>
                  <a:off x="5899215" y="3684443"/>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endParaRPr sz="2400"/>
                </a:p>
              </p:txBody>
            </p:sp>
            <p:sp>
              <p:nvSpPr>
                <p:cNvPr id="1865" name="Google Shape;1865;p39"/>
                <p:cNvSpPr/>
                <p:nvPr/>
              </p:nvSpPr>
              <p:spPr>
                <a:xfrm>
                  <a:off x="6137252" y="3759420"/>
                  <a:ext cx="114050" cy="54751"/>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66" name="Google Shape;1866;p39"/>
                <p:cNvSpPr/>
                <p:nvPr/>
              </p:nvSpPr>
              <p:spPr>
                <a:xfrm>
                  <a:off x="63214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endParaRPr sz="2400"/>
                </a:p>
              </p:txBody>
            </p:sp>
            <p:sp>
              <p:nvSpPr>
                <p:cNvPr id="1867" name="Google Shape;1867;p39"/>
                <p:cNvSpPr/>
                <p:nvPr/>
              </p:nvSpPr>
              <p:spPr>
                <a:xfrm>
                  <a:off x="5596134" y="3350425"/>
                  <a:ext cx="1266700" cy="867464"/>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68" name="Google Shape;1868;p39"/>
                <p:cNvSpPr/>
                <p:nvPr/>
              </p:nvSpPr>
              <p:spPr>
                <a:xfrm>
                  <a:off x="6642588" y="3907042"/>
                  <a:ext cx="166767" cy="15408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69" name="Google Shape;1869;p39"/>
                <p:cNvSpPr/>
                <p:nvPr/>
              </p:nvSpPr>
              <p:spPr>
                <a:xfrm>
                  <a:off x="5946188" y="3812258"/>
                  <a:ext cx="470024" cy="130625"/>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70" name="Google Shape;1870;p39"/>
                <p:cNvSpPr/>
                <p:nvPr/>
              </p:nvSpPr>
              <p:spPr>
                <a:xfrm>
                  <a:off x="6135278" y="3945099"/>
                  <a:ext cx="75335" cy="21542"/>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71" name="Google Shape;1871;p39"/>
                <p:cNvSpPr/>
                <p:nvPr/>
              </p:nvSpPr>
              <p:spPr>
                <a:xfrm>
                  <a:off x="6392403" y="3709096"/>
                  <a:ext cx="125240" cy="96279"/>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72" name="Google Shape;1872;p39"/>
                <p:cNvSpPr/>
                <p:nvPr/>
              </p:nvSpPr>
              <p:spPr>
                <a:xfrm>
                  <a:off x="5968328" y="3616347"/>
                  <a:ext cx="117282" cy="43981"/>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73" name="Google Shape;1873;p39"/>
                <p:cNvSpPr/>
                <p:nvPr/>
              </p:nvSpPr>
              <p:spPr>
                <a:xfrm>
                  <a:off x="6470014" y="4215928"/>
                  <a:ext cx="361179" cy="543564"/>
                </a:xfrm>
                <a:custGeom>
                  <a:avLst/>
                  <a:gdLst/>
                  <a:ahLst/>
                  <a:cxnLst/>
                  <a:rect l="l" t="t" r="r" b="b"/>
                  <a:pathLst>
                    <a:path w="6036" h="9084" extrusionOk="0">
                      <a:moveTo>
                        <a:pt x="1164" y="0"/>
                      </a:moveTo>
                      <a:cubicBezTo>
                        <a:pt x="942" y="89"/>
                        <a:pt x="772" y="345"/>
                        <a:pt x="655" y="607"/>
                      </a:cubicBezTo>
                      <a:cubicBezTo>
                        <a:pt x="474" y="1021"/>
                        <a:pt x="379" y="1512"/>
                        <a:pt x="454" y="1973"/>
                      </a:cubicBezTo>
                      <a:cubicBezTo>
                        <a:pt x="277" y="2164"/>
                        <a:pt x="161" y="2386"/>
                        <a:pt x="123" y="2632"/>
                      </a:cubicBezTo>
                      <a:cubicBezTo>
                        <a:pt x="0" y="3479"/>
                        <a:pt x="867" y="4328"/>
                        <a:pt x="2144" y="4700"/>
                      </a:cubicBezTo>
                      <a:cubicBezTo>
                        <a:pt x="2137" y="4700"/>
                        <a:pt x="2133" y="4703"/>
                        <a:pt x="2133" y="4703"/>
                      </a:cubicBezTo>
                      <a:cubicBezTo>
                        <a:pt x="2133" y="4703"/>
                        <a:pt x="1539" y="5609"/>
                        <a:pt x="1424" y="6813"/>
                      </a:cubicBezTo>
                      <a:cubicBezTo>
                        <a:pt x="1331" y="7732"/>
                        <a:pt x="1301" y="9083"/>
                        <a:pt x="1301" y="9083"/>
                      </a:cubicBezTo>
                      <a:lnTo>
                        <a:pt x="4830" y="9083"/>
                      </a:lnTo>
                      <a:cubicBezTo>
                        <a:pt x="4830" y="9083"/>
                        <a:pt x="5615" y="8398"/>
                        <a:pt x="3909" y="4898"/>
                      </a:cubicBezTo>
                      <a:cubicBezTo>
                        <a:pt x="3902" y="4892"/>
                        <a:pt x="3915" y="4881"/>
                        <a:pt x="3919" y="4871"/>
                      </a:cubicBezTo>
                      <a:cubicBezTo>
                        <a:pt x="5032" y="4765"/>
                        <a:pt x="5885" y="4237"/>
                        <a:pt x="5995" y="3485"/>
                      </a:cubicBezTo>
                      <a:cubicBezTo>
                        <a:pt x="6036" y="3192"/>
                        <a:pt x="5960" y="2895"/>
                        <a:pt x="5786" y="2618"/>
                      </a:cubicBezTo>
                      <a:cubicBezTo>
                        <a:pt x="5913" y="2178"/>
                        <a:pt x="5892" y="1689"/>
                        <a:pt x="5786" y="1267"/>
                      </a:cubicBezTo>
                      <a:cubicBezTo>
                        <a:pt x="5718" y="990"/>
                        <a:pt x="5598" y="717"/>
                        <a:pt x="5407" y="597"/>
                      </a:cubicBezTo>
                      <a:cubicBezTo>
                        <a:pt x="4953" y="676"/>
                        <a:pt x="4499" y="996"/>
                        <a:pt x="4172" y="1481"/>
                      </a:cubicBezTo>
                      <a:cubicBezTo>
                        <a:pt x="3905" y="1390"/>
                        <a:pt x="3619" y="1321"/>
                        <a:pt x="3318" y="1276"/>
                      </a:cubicBezTo>
                      <a:cubicBezTo>
                        <a:pt x="3081" y="1242"/>
                        <a:pt x="2848" y="1226"/>
                        <a:pt x="2622" y="1226"/>
                      </a:cubicBezTo>
                      <a:cubicBezTo>
                        <a:pt x="2561" y="1226"/>
                        <a:pt x="2501" y="1227"/>
                        <a:pt x="2441" y="1229"/>
                      </a:cubicBezTo>
                      <a:cubicBezTo>
                        <a:pt x="2174" y="611"/>
                        <a:pt x="1693" y="157"/>
                        <a:pt x="116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74" name="Google Shape;1874;p39"/>
                <p:cNvSpPr/>
                <p:nvPr/>
              </p:nvSpPr>
              <p:spPr>
                <a:xfrm>
                  <a:off x="6514115" y="4245488"/>
                  <a:ext cx="76891" cy="76053"/>
                </a:xfrm>
                <a:custGeom>
                  <a:avLst/>
                  <a:gdLst/>
                  <a:ahLst/>
                  <a:cxnLst/>
                  <a:rect l="l" t="t" r="r" b="b"/>
                  <a:pathLst>
                    <a:path w="1285" h="1271" extrusionOk="0">
                      <a:moveTo>
                        <a:pt x="462" y="1"/>
                      </a:moveTo>
                      <a:cubicBezTo>
                        <a:pt x="372" y="80"/>
                        <a:pt x="281" y="216"/>
                        <a:pt x="202" y="393"/>
                      </a:cubicBezTo>
                      <a:cubicBezTo>
                        <a:pt x="76" y="683"/>
                        <a:pt x="7" y="987"/>
                        <a:pt x="0" y="1271"/>
                      </a:cubicBezTo>
                      <a:lnTo>
                        <a:pt x="1284" y="748"/>
                      </a:lnTo>
                      <a:cubicBezTo>
                        <a:pt x="1076" y="400"/>
                        <a:pt x="782" y="134"/>
                        <a:pt x="46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75" name="Google Shape;1875;p39"/>
                <p:cNvSpPr/>
                <p:nvPr/>
              </p:nvSpPr>
              <p:spPr>
                <a:xfrm>
                  <a:off x="6738389" y="4281271"/>
                  <a:ext cx="65642" cy="77250"/>
                </a:xfrm>
                <a:custGeom>
                  <a:avLst/>
                  <a:gdLst/>
                  <a:ahLst/>
                  <a:cxnLst/>
                  <a:rect l="l" t="t" r="r" b="b"/>
                  <a:pathLst>
                    <a:path w="1097" h="1291" extrusionOk="0">
                      <a:moveTo>
                        <a:pt x="834" y="0"/>
                      </a:moveTo>
                      <a:cubicBezTo>
                        <a:pt x="533" y="96"/>
                        <a:pt x="236" y="321"/>
                        <a:pt x="0" y="635"/>
                      </a:cubicBezTo>
                      <a:lnTo>
                        <a:pt x="1062" y="1290"/>
                      </a:lnTo>
                      <a:cubicBezTo>
                        <a:pt x="1097" y="1010"/>
                        <a:pt x="1076" y="703"/>
                        <a:pt x="1001" y="403"/>
                      </a:cubicBezTo>
                      <a:cubicBezTo>
                        <a:pt x="953" y="208"/>
                        <a:pt x="892" y="79"/>
                        <a:pt x="83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76" name="Google Shape;1876;p39"/>
                <p:cNvSpPr/>
                <p:nvPr/>
              </p:nvSpPr>
              <p:spPr>
                <a:xfrm>
                  <a:off x="6641152" y="4407470"/>
                  <a:ext cx="49486" cy="24414"/>
                </a:xfrm>
                <a:custGeom>
                  <a:avLst/>
                  <a:gdLst/>
                  <a:ahLst/>
                  <a:cxnLst/>
                  <a:rect l="l" t="t" r="r" b="b"/>
                  <a:pathLst>
                    <a:path w="827" h="408" extrusionOk="0">
                      <a:moveTo>
                        <a:pt x="279" y="1"/>
                      </a:moveTo>
                      <a:cubicBezTo>
                        <a:pt x="223" y="1"/>
                        <a:pt x="169" y="4"/>
                        <a:pt x="120" y="11"/>
                      </a:cubicBezTo>
                      <a:cubicBezTo>
                        <a:pt x="42" y="21"/>
                        <a:pt x="1" y="100"/>
                        <a:pt x="59" y="151"/>
                      </a:cubicBezTo>
                      <a:lnTo>
                        <a:pt x="342" y="390"/>
                      </a:lnTo>
                      <a:cubicBezTo>
                        <a:pt x="357" y="401"/>
                        <a:pt x="375" y="408"/>
                        <a:pt x="393" y="408"/>
                      </a:cubicBezTo>
                      <a:cubicBezTo>
                        <a:pt x="407" y="408"/>
                        <a:pt x="421" y="404"/>
                        <a:pt x="434" y="396"/>
                      </a:cubicBezTo>
                      <a:lnTo>
                        <a:pt x="759" y="223"/>
                      </a:lnTo>
                      <a:cubicBezTo>
                        <a:pt x="827" y="185"/>
                        <a:pt x="803" y="100"/>
                        <a:pt x="728" y="73"/>
                      </a:cubicBezTo>
                      <a:cubicBezTo>
                        <a:pt x="607" y="28"/>
                        <a:pt x="435" y="1"/>
                        <a:pt x="2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77" name="Google Shape;1877;p39"/>
                <p:cNvSpPr/>
                <p:nvPr/>
              </p:nvSpPr>
              <p:spPr>
                <a:xfrm>
                  <a:off x="6512320" y="4411599"/>
                  <a:ext cx="61094" cy="1675"/>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78" name="Google Shape;1878;p39"/>
                <p:cNvSpPr/>
                <p:nvPr/>
              </p:nvSpPr>
              <p:spPr>
                <a:xfrm>
                  <a:off x="6737372" y="4439484"/>
                  <a:ext cx="58461" cy="8676"/>
                </a:xfrm>
                <a:custGeom>
                  <a:avLst/>
                  <a:gdLst/>
                  <a:ahLst/>
                  <a:cxnLst/>
                  <a:rect l="l" t="t" r="r" b="b"/>
                  <a:pathLst>
                    <a:path w="977" h="145" extrusionOk="0">
                      <a:moveTo>
                        <a:pt x="5" y="1"/>
                      </a:moveTo>
                      <a:cubicBezTo>
                        <a:pt x="0" y="1"/>
                        <a:pt x="1" y="9"/>
                        <a:pt x="8" y="12"/>
                      </a:cubicBezTo>
                      <a:cubicBezTo>
                        <a:pt x="331" y="33"/>
                        <a:pt x="652" y="77"/>
                        <a:pt x="970" y="145"/>
                      </a:cubicBezTo>
                      <a:cubicBezTo>
                        <a:pt x="974" y="145"/>
                        <a:pt x="977" y="138"/>
                        <a:pt x="970" y="135"/>
                      </a:cubicBezTo>
                      <a:cubicBezTo>
                        <a:pt x="652" y="66"/>
                        <a:pt x="331" y="22"/>
                        <a:pt x="8" y="2"/>
                      </a:cubicBezTo>
                      <a:cubicBezTo>
                        <a:pt x="7" y="1"/>
                        <a:pt x="6" y="1"/>
                        <a:pt x="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79" name="Google Shape;1879;p39"/>
                <p:cNvSpPr/>
                <p:nvPr/>
              </p:nvSpPr>
              <p:spPr>
                <a:xfrm>
                  <a:off x="5382510" y="3701916"/>
                  <a:ext cx="93167" cy="159228"/>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0" name="Google Shape;1880;p39"/>
                <p:cNvSpPr/>
                <p:nvPr/>
              </p:nvSpPr>
              <p:spPr>
                <a:xfrm>
                  <a:off x="6364758" y="4346615"/>
                  <a:ext cx="132899" cy="41269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881" name="Google Shape;1881;p39"/>
                <p:cNvSpPr/>
                <p:nvPr/>
              </p:nvSpPr>
              <p:spPr>
                <a:xfrm>
                  <a:off x="6090219" y="4117194"/>
                  <a:ext cx="1137" cy="898"/>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121900" tIns="121900" rIns="121900" bIns="121900" anchor="ctr" anchorCtr="0">
                  <a:noAutofit/>
                </a:bodyPr>
                <a:lstStyle/>
                <a:p>
                  <a:endParaRPr sz="2400"/>
                </a:p>
              </p:txBody>
            </p:sp>
            <p:sp>
              <p:nvSpPr>
                <p:cNvPr id="1882" name="Google Shape;1882;p39"/>
                <p:cNvSpPr/>
                <p:nvPr/>
              </p:nvSpPr>
              <p:spPr>
                <a:xfrm>
                  <a:off x="5204611" y="3359939"/>
                  <a:ext cx="278005" cy="579825"/>
                </a:xfrm>
                <a:custGeom>
                  <a:avLst/>
                  <a:gdLst/>
                  <a:ahLst/>
                  <a:cxnLst/>
                  <a:rect l="l" t="t" r="r" b="b"/>
                  <a:pathLst>
                    <a:path w="4646" h="9690" extrusionOk="0">
                      <a:moveTo>
                        <a:pt x="469" y="0"/>
                      </a:moveTo>
                      <a:cubicBezTo>
                        <a:pt x="416" y="0"/>
                        <a:pt x="362" y="11"/>
                        <a:pt x="311" y="33"/>
                      </a:cubicBezTo>
                      <a:cubicBezTo>
                        <a:pt x="98" y="121"/>
                        <a:pt x="0" y="360"/>
                        <a:pt x="89" y="572"/>
                      </a:cubicBezTo>
                      <a:lnTo>
                        <a:pt x="3799" y="9437"/>
                      </a:lnTo>
                      <a:cubicBezTo>
                        <a:pt x="3864" y="9594"/>
                        <a:pt x="4018" y="9690"/>
                        <a:pt x="4180" y="9690"/>
                      </a:cubicBezTo>
                      <a:cubicBezTo>
                        <a:pt x="4232" y="9690"/>
                        <a:pt x="4284" y="9680"/>
                        <a:pt x="4335" y="9659"/>
                      </a:cubicBezTo>
                      <a:cubicBezTo>
                        <a:pt x="4547" y="9571"/>
                        <a:pt x="4645" y="9328"/>
                        <a:pt x="4557" y="9120"/>
                      </a:cubicBezTo>
                      <a:lnTo>
                        <a:pt x="846" y="255"/>
                      </a:lnTo>
                      <a:cubicBezTo>
                        <a:pt x="782" y="95"/>
                        <a:pt x="630" y="0"/>
                        <a:pt x="469" y="0"/>
                      </a:cubicBezTo>
                      <a:close/>
                    </a:path>
                  </a:pathLst>
                </a:custGeom>
                <a:solidFill>
                  <a:srgbClr val="936F48"/>
                </a:solidFill>
                <a:ln>
                  <a:noFill/>
                </a:ln>
              </p:spPr>
              <p:txBody>
                <a:bodyPr spcFirstLastPara="1" wrap="square" lIns="121900" tIns="121900" rIns="121900" bIns="121900" anchor="ctr" anchorCtr="0">
                  <a:noAutofit/>
                </a:bodyPr>
                <a:lstStyle/>
                <a:p>
                  <a:endParaRPr sz="2400"/>
                </a:p>
              </p:txBody>
            </p:sp>
            <p:sp>
              <p:nvSpPr>
                <p:cNvPr id="1883" name="Google Shape;1883;p39"/>
                <p:cNvSpPr/>
                <p:nvPr/>
              </p:nvSpPr>
              <p:spPr>
                <a:xfrm>
                  <a:off x="5341222" y="3747632"/>
                  <a:ext cx="55828" cy="4386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4" name="Google Shape;1884;p39"/>
                <p:cNvSpPr/>
                <p:nvPr/>
              </p:nvSpPr>
              <p:spPr>
                <a:xfrm>
                  <a:off x="5353668" y="3778389"/>
                  <a:ext cx="58102" cy="39074"/>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5" name="Google Shape;1885;p39"/>
                <p:cNvSpPr/>
                <p:nvPr/>
              </p:nvSpPr>
              <p:spPr>
                <a:xfrm>
                  <a:off x="5379399" y="3825841"/>
                  <a:ext cx="49725" cy="30697"/>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6" name="Google Shape;1886;p39"/>
                <p:cNvSpPr/>
                <p:nvPr/>
              </p:nvSpPr>
              <p:spPr>
                <a:xfrm>
                  <a:off x="5367790" y="3801427"/>
                  <a:ext cx="58042" cy="39074"/>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121900" tIns="121900" rIns="121900" bIns="121900" anchor="ctr" anchorCtr="0">
                  <a:noAutofit/>
                </a:bodyPr>
                <a:lstStyle/>
                <a:p>
                  <a:endParaRPr sz="2400"/>
                </a:p>
              </p:txBody>
            </p:sp>
            <p:sp>
              <p:nvSpPr>
                <p:cNvPr id="1887" name="Google Shape;1887;p39"/>
                <p:cNvSpPr/>
                <p:nvPr/>
              </p:nvSpPr>
              <p:spPr>
                <a:xfrm>
                  <a:off x="6759033" y="4344939"/>
                  <a:ext cx="264063" cy="414554"/>
                </a:xfrm>
                <a:custGeom>
                  <a:avLst/>
                  <a:gdLst/>
                  <a:ahLst/>
                  <a:cxnLst/>
                  <a:rect l="l" t="t" r="r" b="b"/>
                  <a:pathLst>
                    <a:path w="4413" h="6928" extrusionOk="0">
                      <a:moveTo>
                        <a:pt x="2541" y="1"/>
                      </a:moveTo>
                      <a:cubicBezTo>
                        <a:pt x="2394" y="1"/>
                        <a:pt x="2235" y="65"/>
                        <a:pt x="2069" y="206"/>
                      </a:cubicBezTo>
                      <a:cubicBezTo>
                        <a:pt x="1724" y="496"/>
                        <a:pt x="2291" y="1449"/>
                        <a:pt x="2520" y="3336"/>
                      </a:cubicBezTo>
                      <a:cubicBezTo>
                        <a:pt x="2806" y="5671"/>
                        <a:pt x="829" y="6549"/>
                        <a:pt x="18" y="6664"/>
                      </a:cubicBezTo>
                      <a:lnTo>
                        <a:pt x="0" y="6927"/>
                      </a:lnTo>
                      <a:cubicBezTo>
                        <a:pt x="4413" y="6326"/>
                        <a:pt x="4009" y="1"/>
                        <a:pt x="254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88" name="Google Shape;1888;p39"/>
                <p:cNvSpPr/>
                <p:nvPr/>
              </p:nvSpPr>
              <p:spPr>
                <a:xfrm>
                  <a:off x="6680765" y="3953536"/>
                  <a:ext cx="99629" cy="60795"/>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121900" tIns="121900" rIns="121900" bIns="121900" anchor="ctr" anchorCtr="0">
                  <a:noAutofit/>
                </a:bodyPr>
                <a:lstStyle/>
                <a:p>
                  <a:endParaRPr sz="2400"/>
                </a:p>
              </p:txBody>
            </p:sp>
            <p:sp>
              <p:nvSpPr>
                <p:cNvPr id="1889" name="Google Shape;1889;p39"/>
                <p:cNvSpPr/>
                <p:nvPr/>
              </p:nvSpPr>
              <p:spPr>
                <a:xfrm>
                  <a:off x="5815501" y="3740990"/>
                  <a:ext cx="123265" cy="75515"/>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DD837F">
                    <a:alpha val="53730"/>
                  </a:srgbClr>
                </a:solidFill>
                <a:ln>
                  <a:noFill/>
                </a:ln>
              </p:spPr>
              <p:txBody>
                <a:bodyPr spcFirstLastPara="1" wrap="square" lIns="121900" tIns="121900" rIns="121900" bIns="121900" anchor="ctr" anchorCtr="0">
                  <a:noAutofit/>
                </a:bodyPr>
                <a:lstStyle/>
                <a:p>
                  <a:endParaRPr sz="2400"/>
                </a:p>
              </p:txBody>
            </p:sp>
            <p:sp>
              <p:nvSpPr>
                <p:cNvPr id="1890" name="Google Shape;1890;p39"/>
                <p:cNvSpPr/>
                <p:nvPr/>
              </p:nvSpPr>
              <p:spPr>
                <a:xfrm>
                  <a:off x="6454276" y="3901537"/>
                  <a:ext cx="119914" cy="79045"/>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DD837F">
                    <a:alpha val="53730"/>
                  </a:srgbClr>
                </a:solidFill>
                <a:ln>
                  <a:noFill/>
                </a:ln>
              </p:spPr>
              <p:txBody>
                <a:bodyPr spcFirstLastPara="1" wrap="square" lIns="121900" tIns="121900" rIns="121900" bIns="121900" anchor="ctr" anchorCtr="0">
                  <a:noAutofit/>
                </a:bodyPr>
                <a:lstStyle/>
                <a:p>
                  <a:endParaRPr sz="2400"/>
                </a:p>
              </p:txBody>
            </p:sp>
            <p:sp>
              <p:nvSpPr>
                <p:cNvPr id="1891" name="Google Shape;1891;p39"/>
                <p:cNvSpPr/>
                <p:nvPr/>
              </p:nvSpPr>
              <p:spPr>
                <a:xfrm>
                  <a:off x="6424537" y="3916855"/>
                  <a:ext cx="19866" cy="31893"/>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892" name="Google Shape;1892;p39"/>
                <p:cNvSpPr/>
                <p:nvPr/>
              </p:nvSpPr>
              <p:spPr>
                <a:xfrm>
                  <a:off x="5818972" y="4419558"/>
                  <a:ext cx="216612" cy="340535"/>
                </a:xfrm>
                <a:custGeom>
                  <a:avLst/>
                  <a:gdLst/>
                  <a:ahLst/>
                  <a:cxnLst/>
                  <a:rect l="l" t="t" r="r" b="b"/>
                  <a:pathLst>
                    <a:path w="3620" h="5691" extrusionOk="0">
                      <a:moveTo>
                        <a:pt x="1" y="0"/>
                      </a:moveTo>
                      <a:lnTo>
                        <a:pt x="1485" y="5691"/>
                      </a:lnTo>
                      <a:lnTo>
                        <a:pt x="2325" y="5691"/>
                      </a:lnTo>
                      <a:cubicBezTo>
                        <a:pt x="2325" y="5691"/>
                        <a:pt x="3620" y="4533"/>
                        <a:pt x="2858" y="2461"/>
                      </a:cubicBezTo>
                      <a:cubicBezTo>
                        <a:pt x="2097" y="386"/>
                        <a:pt x="1" y="0"/>
                        <a:pt x="1"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893" name="Google Shape;1893;p39"/>
                <p:cNvSpPr/>
                <p:nvPr/>
              </p:nvSpPr>
              <p:spPr>
                <a:xfrm>
                  <a:off x="5572437" y="4413095"/>
                  <a:ext cx="439626" cy="346220"/>
                </a:xfrm>
                <a:custGeom>
                  <a:avLst/>
                  <a:gdLst/>
                  <a:ahLst/>
                  <a:cxnLst/>
                  <a:rect l="l" t="t" r="r" b="b"/>
                  <a:pathLst>
                    <a:path w="7347" h="5786" extrusionOk="0">
                      <a:moveTo>
                        <a:pt x="3015" y="0"/>
                      </a:moveTo>
                      <a:cubicBezTo>
                        <a:pt x="618" y="0"/>
                        <a:pt x="167" y="1832"/>
                        <a:pt x="1" y="1921"/>
                      </a:cubicBezTo>
                      <a:lnTo>
                        <a:pt x="66" y="5785"/>
                      </a:lnTo>
                      <a:lnTo>
                        <a:pt x="5886" y="5785"/>
                      </a:lnTo>
                      <a:cubicBezTo>
                        <a:pt x="7346" y="4041"/>
                        <a:pt x="6982" y="545"/>
                        <a:pt x="3851" y="67"/>
                      </a:cubicBezTo>
                      <a:cubicBezTo>
                        <a:pt x="3549" y="21"/>
                        <a:pt x="3271" y="0"/>
                        <a:pt x="3015" y="0"/>
                      </a:cubicBezTo>
                      <a:close/>
                    </a:path>
                  </a:pathLst>
                </a:custGeom>
                <a:solidFill>
                  <a:srgbClr val="D9D9D9"/>
                </a:solidFill>
                <a:ln>
                  <a:noFill/>
                </a:ln>
              </p:spPr>
              <p:txBody>
                <a:bodyPr spcFirstLastPara="1" wrap="square" lIns="121900" tIns="121900" rIns="121900" bIns="121900" anchor="ctr" anchorCtr="0">
                  <a:noAutofit/>
                </a:bodyPr>
                <a:lstStyle/>
                <a:p>
                  <a:endParaRPr sz="2400"/>
                </a:p>
              </p:txBody>
            </p:sp>
            <p:sp>
              <p:nvSpPr>
                <p:cNvPr id="1894" name="Google Shape;1894;p39"/>
                <p:cNvSpPr/>
                <p:nvPr/>
              </p:nvSpPr>
              <p:spPr>
                <a:xfrm>
                  <a:off x="5699714" y="4428653"/>
                  <a:ext cx="110759" cy="92509"/>
                </a:xfrm>
                <a:custGeom>
                  <a:avLst/>
                  <a:gdLst/>
                  <a:ahLst/>
                  <a:cxnLst/>
                  <a:rect l="l" t="t" r="r" b="b"/>
                  <a:pathLst>
                    <a:path w="1851" h="1546" extrusionOk="0">
                      <a:moveTo>
                        <a:pt x="1048" y="0"/>
                      </a:moveTo>
                      <a:cubicBezTo>
                        <a:pt x="697" y="0"/>
                        <a:pt x="345" y="43"/>
                        <a:pt x="1" y="118"/>
                      </a:cubicBezTo>
                      <a:cubicBezTo>
                        <a:pt x="414" y="541"/>
                        <a:pt x="659" y="1046"/>
                        <a:pt x="669" y="1545"/>
                      </a:cubicBezTo>
                      <a:cubicBezTo>
                        <a:pt x="816" y="1419"/>
                        <a:pt x="967" y="1289"/>
                        <a:pt x="1113" y="1159"/>
                      </a:cubicBezTo>
                      <a:cubicBezTo>
                        <a:pt x="1352" y="954"/>
                        <a:pt x="1594" y="743"/>
                        <a:pt x="1762" y="473"/>
                      </a:cubicBezTo>
                      <a:cubicBezTo>
                        <a:pt x="1810" y="398"/>
                        <a:pt x="1851" y="309"/>
                        <a:pt x="1830" y="224"/>
                      </a:cubicBezTo>
                      <a:cubicBezTo>
                        <a:pt x="1792" y="83"/>
                        <a:pt x="1622" y="36"/>
                        <a:pt x="1475" y="22"/>
                      </a:cubicBezTo>
                      <a:cubicBezTo>
                        <a:pt x="1333" y="7"/>
                        <a:pt x="1191" y="0"/>
                        <a:pt x="1048" y="0"/>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1895" name="Google Shape;1895;p39"/>
                <p:cNvSpPr/>
                <p:nvPr/>
              </p:nvSpPr>
              <p:spPr>
                <a:xfrm>
                  <a:off x="5509966" y="4309754"/>
                  <a:ext cx="112973" cy="77789"/>
                </a:xfrm>
                <a:custGeom>
                  <a:avLst/>
                  <a:gdLst/>
                  <a:ahLst/>
                  <a:cxnLst/>
                  <a:rect l="l" t="t" r="r" b="b"/>
                  <a:pathLst>
                    <a:path w="1888" h="1300" extrusionOk="0">
                      <a:moveTo>
                        <a:pt x="1176" y="1"/>
                      </a:moveTo>
                      <a:cubicBezTo>
                        <a:pt x="1119" y="1"/>
                        <a:pt x="1061" y="18"/>
                        <a:pt x="1007" y="36"/>
                      </a:cubicBezTo>
                      <a:cubicBezTo>
                        <a:pt x="522" y="207"/>
                        <a:pt x="133" y="627"/>
                        <a:pt x="0" y="1125"/>
                      </a:cubicBezTo>
                      <a:lnTo>
                        <a:pt x="41" y="1128"/>
                      </a:lnTo>
                      <a:cubicBezTo>
                        <a:pt x="231" y="1091"/>
                        <a:pt x="430" y="1072"/>
                        <a:pt x="636" y="1072"/>
                      </a:cubicBezTo>
                      <a:cubicBezTo>
                        <a:pt x="997" y="1072"/>
                        <a:pt x="1377" y="1131"/>
                        <a:pt x="1758" y="1255"/>
                      </a:cubicBezTo>
                      <a:cubicBezTo>
                        <a:pt x="1803" y="1268"/>
                        <a:pt x="1847" y="1282"/>
                        <a:pt x="1888" y="1300"/>
                      </a:cubicBezTo>
                      <a:cubicBezTo>
                        <a:pt x="1806" y="931"/>
                        <a:pt x="1718" y="555"/>
                        <a:pt x="1509" y="241"/>
                      </a:cubicBezTo>
                      <a:cubicBezTo>
                        <a:pt x="1437" y="129"/>
                        <a:pt x="1335" y="16"/>
                        <a:pt x="1201" y="2"/>
                      </a:cubicBezTo>
                      <a:cubicBezTo>
                        <a:pt x="1193" y="1"/>
                        <a:pt x="1185" y="1"/>
                        <a:pt x="1176"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1896" name="Google Shape;1896;p39"/>
                <p:cNvSpPr/>
                <p:nvPr/>
              </p:nvSpPr>
              <p:spPr>
                <a:xfrm>
                  <a:off x="5399624" y="4373841"/>
                  <a:ext cx="340356" cy="252454"/>
                </a:xfrm>
                <a:custGeom>
                  <a:avLst/>
                  <a:gdLst/>
                  <a:ahLst/>
                  <a:cxnLst/>
                  <a:rect l="l" t="t" r="r" b="b"/>
                  <a:pathLst>
                    <a:path w="5688" h="4219" extrusionOk="0">
                      <a:moveTo>
                        <a:pt x="2480" y="1"/>
                      </a:moveTo>
                      <a:cubicBezTo>
                        <a:pt x="2274" y="1"/>
                        <a:pt x="2075" y="20"/>
                        <a:pt x="1885" y="57"/>
                      </a:cubicBezTo>
                      <a:cubicBezTo>
                        <a:pt x="1137" y="208"/>
                        <a:pt x="551" y="631"/>
                        <a:pt x="346" y="1259"/>
                      </a:cubicBezTo>
                      <a:cubicBezTo>
                        <a:pt x="1" y="2324"/>
                        <a:pt x="899" y="3567"/>
                        <a:pt x="2353" y="4038"/>
                      </a:cubicBezTo>
                      <a:cubicBezTo>
                        <a:pt x="2732" y="4161"/>
                        <a:pt x="3111" y="4219"/>
                        <a:pt x="3470" y="4219"/>
                      </a:cubicBezTo>
                      <a:cubicBezTo>
                        <a:pt x="4491" y="4219"/>
                        <a:pt x="5355" y="3750"/>
                        <a:pt x="5610" y="2962"/>
                      </a:cubicBezTo>
                      <a:cubicBezTo>
                        <a:pt x="5664" y="2799"/>
                        <a:pt x="5688" y="2631"/>
                        <a:pt x="5684" y="2461"/>
                      </a:cubicBezTo>
                      <a:cubicBezTo>
                        <a:pt x="5674" y="1962"/>
                        <a:pt x="5429" y="1457"/>
                        <a:pt x="5016" y="1034"/>
                      </a:cubicBezTo>
                      <a:cubicBezTo>
                        <a:pt x="4684" y="700"/>
                        <a:pt x="4247" y="413"/>
                        <a:pt x="3732" y="229"/>
                      </a:cubicBezTo>
                      <a:cubicBezTo>
                        <a:pt x="3691" y="211"/>
                        <a:pt x="3647" y="197"/>
                        <a:pt x="3602" y="184"/>
                      </a:cubicBezTo>
                      <a:cubicBezTo>
                        <a:pt x="3221" y="60"/>
                        <a:pt x="2841" y="1"/>
                        <a:pt x="2480"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1897" name="Google Shape;1897;p39"/>
                <p:cNvSpPr/>
                <p:nvPr/>
              </p:nvSpPr>
              <p:spPr>
                <a:xfrm>
                  <a:off x="5498896" y="4430628"/>
                  <a:ext cx="47690" cy="32731"/>
                </a:xfrm>
                <a:custGeom>
                  <a:avLst/>
                  <a:gdLst/>
                  <a:ahLst/>
                  <a:cxnLst/>
                  <a:rect l="l" t="t" r="r" b="b"/>
                  <a:pathLst>
                    <a:path w="797" h="547" extrusionOk="0">
                      <a:moveTo>
                        <a:pt x="206" y="0"/>
                      </a:moveTo>
                      <a:cubicBezTo>
                        <a:pt x="193" y="0"/>
                        <a:pt x="180" y="1"/>
                        <a:pt x="168" y="3"/>
                      </a:cubicBezTo>
                      <a:cubicBezTo>
                        <a:pt x="80" y="14"/>
                        <a:pt x="1" y="34"/>
                        <a:pt x="39" y="116"/>
                      </a:cubicBezTo>
                      <a:lnTo>
                        <a:pt x="206" y="491"/>
                      </a:lnTo>
                      <a:cubicBezTo>
                        <a:pt x="219" y="526"/>
                        <a:pt x="253" y="546"/>
                        <a:pt x="291" y="546"/>
                      </a:cubicBezTo>
                      <a:lnTo>
                        <a:pt x="704" y="529"/>
                      </a:lnTo>
                      <a:cubicBezTo>
                        <a:pt x="792" y="526"/>
                        <a:pt x="796" y="436"/>
                        <a:pt x="748" y="365"/>
                      </a:cubicBezTo>
                      <a:cubicBezTo>
                        <a:pt x="599" y="143"/>
                        <a:pt x="376" y="0"/>
                        <a:pt x="20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98" name="Google Shape;1898;p39"/>
                <p:cNvSpPr/>
                <p:nvPr/>
              </p:nvSpPr>
              <p:spPr>
                <a:xfrm>
                  <a:off x="5550596" y="4484782"/>
                  <a:ext cx="82995" cy="48708"/>
                </a:xfrm>
                <a:custGeom>
                  <a:avLst/>
                  <a:gdLst/>
                  <a:ahLst/>
                  <a:cxnLst/>
                  <a:rect l="l" t="t" r="r" b="b"/>
                  <a:pathLst>
                    <a:path w="1387" h="814" extrusionOk="0">
                      <a:moveTo>
                        <a:pt x="6" y="1"/>
                      </a:moveTo>
                      <a:cubicBezTo>
                        <a:pt x="5" y="1"/>
                        <a:pt x="4" y="2"/>
                        <a:pt x="4" y="2"/>
                      </a:cubicBezTo>
                      <a:cubicBezTo>
                        <a:pt x="0" y="6"/>
                        <a:pt x="4" y="6"/>
                        <a:pt x="4" y="6"/>
                      </a:cubicBezTo>
                      <a:cubicBezTo>
                        <a:pt x="461" y="276"/>
                        <a:pt x="922" y="546"/>
                        <a:pt x="1379" y="812"/>
                      </a:cubicBezTo>
                      <a:cubicBezTo>
                        <a:pt x="1380" y="813"/>
                        <a:pt x="1381" y="813"/>
                        <a:pt x="1382" y="813"/>
                      </a:cubicBezTo>
                      <a:cubicBezTo>
                        <a:pt x="1383" y="813"/>
                        <a:pt x="1383" y="812"/>
                        <a:pt x="1383" y="812"/>
                      </a:cubicBezTo>
                      <a:cubicBezTo>
                        <a:pt x="1387" y="809"/>
                        <a:pt x="1387" y="809"/>
                        <a:pt x="1383" y="809"/>
                      </a:cubicBezTo>
                      <a:cubicBezTo>
                        <a:pt x="925" y="538"/>
                        <a:pt x="465" y="269"/>
                        <a:pt x="7" y="2"/>
                      </a:cubicBezTo>
                      <a:cubicBezTo>
                        <a:pt x="7" y="1"/>
                        <a:pt x="7"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9" name="Google Shape;1899;p39"/>
                <p:cNvSpPr/>
                <p:nvPr/>
              </p:nvSpPr>
              <p:spPr>
                <a:xfrm>
                  <a:off x="5568787" y="4482867"/>
                  <a:ext cx="84191" cy="27525"/>
                </a:xfrm>
                <a:custGeom>
                  <a:avLst/>
                  <a:gdLst/>
                  <a:ahLst/>
                  <a:cxnLst/>
                  <a:rect l="l" t="t" r="r" b="b"/>
                  <a:pathLst>
                    <a:path w="1407" h="460" extrusionOk="0">
                      <a:moveTo>
                        <a:pt x="0" y="1"/>
                      </a:moveTo>
                      <a:lnTo>
                        <a:pt x="0" y="7"/>
                      </a:lnTo>
                      <a:cubicBezTo>
                        <a:pt x="468" y="165"/>
                        <a:pt x="935" y="315"/>
                        <a:pt x="1403" y="458"/>
                      </a:cubicBezTo>
                      <a:cubicBezTo>
                        <a:pt x="1404" y="459"/>
                        <a:pt x="1405" y="459"/>
                        <a:pt x="1405" y="459"/>
                      </a:cubicBezTo>
                      <a:cubicBezTo>
                        <a:pt x="1406" y="459"/>
                        <a:pt x="1406" y="458"/>
                        <a:pt x="1406" y="458"/>
                      </a:cubicBezTo>
                      <a:lnTo>
                        <a:pt x="1406" y="455"/>
                      </a:lnTo>
                      <a:cubicBezTo>
                        <a:pt x="935" y="308"/>
                        <a:pt x="468" y="157"/>
                        <a:pt x="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0" name="Google Shape;1900;p39"/>
                <p:cNvSpPr/>
                <p:nvPr/>
              </p:nvSpPr>
              <p:spPr>
                <a:xfrm>
                  <a:off x="5577584" y="4469583"/>
                  <a:ext cx="94783" cy="22738"/>
                </a:xfrm>
                <a:custGeom>
                  <a:avLst/>
                  <a:gdLst/>
                  <a:ahLst/>
                  <a:cxnLst/>
                  <a:rect l="l" t="t" r="r" b="b"/>
                  <a:pathLst>
                    <a:path w="1584" h="380" extrusionOk="0">
                      <a:moveTo>
                        <a:pt x="7" y="1"/>
                      </a:moveTo>
                      <a:cubicBezTo>
                        <a:pt x="3" y="1"/>
                        <a:pt x="3" y="1"/>
                        <a:pt x="0" y="4"/>
                      </a:cubicBezTo>
                      <a:lnTo>
                        <a:pt x="3" y="7"/>
                      </a:lnTo>
                      <a:cubicBezTo>
                        <a:pt x="526" y="144"/>
                        <a:pt x="1051" y="270"/>
                        <a:pt x="1577" y="379"/>
                      </a:cubicBezTo>
                      <a:lnTo>
                        <a:pt x="1584" y="379"/>
                      </a:lnTo>
                      <a:cubicBezTo>
                        <a:pt x="1584" y="376"/>
                        <a:pt x="1580" y="373"/>
                        <a:pt x="1580" y="373"/>
                      </a:cubicBezTo>
                      <a:cubicBezTo>
                        <a:pt x="1051" y="264"/>
                        <a:pt x="526" y="137"/>
                        <a:pt x="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1" name="Google Shape;1901;p39"/>
                <p:cNvSpPr/>
                <p:nvPr/>
              </p:nvSpPr>
              <p:spPr>
                <a:xfrm>
                  <a:off x="5401479" y="4428115"/>
                  <a:ext cx="70369" cy="15618"/>
                </a:xfrm>
                <a:custGeom>
                  <a:avLst/>
                  <a:gdLst/>
                  <a:ahLst/>
                  <a:cxnLst/>
                  <a:rect l="l" t="t" r="r" b="b"/>
                  <a:pathLst>
                    <a:path w="1176" h="261" extrusionOk="0">
                      <a:moveTo>
                        <a:pt x="8" y="1"/>
                      </a:moveTo>
                      <a:cubicBezTo>
                        <a:pt x="4" y="1"/>
                        <a:pt x="0" y="1"/>
                        <a:pt x="0" y="4"/>
                      </a:cubicBezTo>
                      <a:lnTo>
                        <a:pt x="4" y="7"/>
                      </a:lnTo>
                      <a:cubicBezTo>
                        <a:pt x="389" y="106"/>
                        <a:pt x="779" y="192"/>
                        <a:pt x="1171" y="260"/>
                      </a:cubicBezTo>
                      <a:lnTo>
                        <a:pt x="1175" y="260"/>
                      </a:lnTo>
                      <a:cubicBezTo>
                        <a:pt x="1175" y="256"/>
                        <a:pt x="1171" y="253"/>
                        <a:pt x="1171" y="253"/>
                      </a:cubicBezTo>
                      <a:cubicBezTo>
                        <a:pt x="779" y="185"/>
                        <a:pt x="389" y="100"/>
                        <a:pt x="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2" name="Google Shape;1902;p39"/>
                <p:cNvSpPr/>
                <p:nvPr/>
              </p:nvSpPr>
              <p:spPr>
                <a:xfrm>
                  <a:off x="5407762" y="4402025"/>
                  <a:ext cx="67317" cy="21661"/>
                </a:xfrm>
                <a:custGeom>
                  <a:avLst/>
                  <a:gdLst/>
                  <a:ahLst/>
                  <a:cxnLst/>
                  <a:rect l="l" t="t" r="r" b="b"/>
                  <a:pathLst>
                    <a:path w="1125" h="362" extrusionOk="0">
                      <a:moveTo>
                        <a:pt x="8" y="0"/>
                      </a:moveTo>
                      <a:cubicBezTo>
                        <a:pt x="5" y="0"/>
                        <a:pt x="5" y="3"/>
                        <a:pt x="1" y="3"/>
                      </a:cubicBezTo>
                      <a:cubicBezTo>
                        <a:pt x="1" y="7"/>
                        <a:pt x="5" y="7"/>
                        <a:pt x="5" y="7"/>
                      </a:cubicBezTo>
                      <a:cubicBezTo>
                        <a:pt x="418" y="136"/>
                        <a:pt x="701" y="246"/>
                        <a:pt x="1118" y="361"/>
                      </a:cubicBezTo>
                      <a:lnTo>
                        <a:pt x="1121" y="361"/>
                      </a:lnTo>
                      <a:cubicBezTo>
                        <a:pt x="1124" y="358"/>
                        <a:pt x="1121" y="355"/>
                        <a:pt x="1121" y="355"/>
                      </a:cubicBezTo>
                      <a:cubicBezTo>
                        <a:pt x="705" y="242"/>
                        <a:pt x="418" y="129"/>
                        <a:pt x="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3" name="Google Shape;1903;p39"/>
                <p:cNvSpPr/>
                <p:nvPr/>
              </p:nvSpPr>
              <p:spPr>
                <a:xfrm>
                  <a:off x="5433313" y="4382996"/>
                  <a:ext cx="53196" cy="29201"/>
                </a:xfrm>
                <a:custGeom>
                  <a:avLst/>
                  <a:gdLst/>
                  <a:ahLst/>
                  <a:cxnLst/>
                  <a:rect l="l" t="t" r="r" b="b"/>
                  <a:pathLst>
                    <a:path w="889" h="488" extrusionOk="0">
                      <a:moveTo>
                        <a:pt x="4" y="0"/>
                      </a:moveTo>
                      <a:cubicBezTo>
                        <a:pt x="1" y="3"/>
                        <a:pt x="4" y="3"/>
                        <a:pt x="4" y="7"/>
                      </a:cubicBezTo>
                      <a:cubicBezTo>
                        <a:pt x="298" y="167"/>
                        <a:pt x="592" y="328"/>
                        <a:pt x="885" y="485"/>
                      </a:cubicBezTo>
                      <a:cubicBezTo>
                        <a:pt x="885" y="487"/>
                        <a:pt x="886" y="488"/>
                        <a:pt x="887" y="488"/>
                      </a:cubicBezTo>
                      <a:cubicBezTo>
                        <a:pt x="888" y="488"/>
                        <a:pt x="889" y="487"/>
                        <a:pt x="889" y="485"/>
                      </a:cubicBezTo>
                      <a:cubicBezTo>
                        <a:pt x="889" y="485"/>
                        <a:pt x="889" y="482"/>
                        <a:pt x="885" y="482"/>
                      </a:cubicBezTo>
                      <a:cubicBezTo>
                        <a:pt x="595" y="321"/>
                        <a:pt x="301" y="161"/>
                        <a:pt x="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4" name="Google Shape;1904;p39"/>
                <p:cNvSpPr/>
                <p:nvPr/>
              </p:nvSpPr>
              <p:spPr>
                <a:xfrm>
                  <a:off x="5367790" y="4610323"/>
                  <a:ext cx="616326" cy="148397"/>
                </a:xfrm>
                <a:custGeom>
                  <a:avLst/>
                  <a:gdLst/>
                  <a:ahLst/>
                  <a:cxnLst/>
                  <a:rect l="l" t="t" r="r" b="b"/>
                  <a:pathLst>
                    <a:path w="10300" h="2480" extrusionOk="0">
                      <a:moveTo>
                        <a:pt x="10063" y="1"/>
                      </a:moveTo>
                      <a:cubicBezTo>
                        <a:pt x="10063" y="1"/>
                        <a:pt x="9654" y="1875"/>
                        <a:pt x="8124" y="1895"/>
                      </a:cubicBezTo>
                      <a:cubicBezTo>
                        <a:pt x="8114" y="1895"/>
                        <a:pt x="8105" y="1895"/>
                        <a:pt x="8094" y="1895"/>
                      </a:cubicBezTo>
                      <a:cubicBezTo>
                        <a:pt x="6676" y="1895"/>
                        <a:pt x="3537" y="372"/>
                        <a:pt x="1891" y="372"/>
                      </a:cubicBezTo>
                      <a:cubicBezTo>
                        <a:pt x="1744" y="372"/>
                        <a:pt x="1609" y="384"/>
                        <a:pt x="1488" y="411"/>
                      </a:cubicBezTo>
                      <a:cubicBezTo>
                        <a:pt x="0" y="734"/>
                        <a:pt x="540" y="2479"/>
                        <a:pt x="540" y="2479"/>
                      </a:cubicBezTo>
                      <a:lnTo>
                        <a:pt x="9306" y="2479"/>
                      </a:lnTo>
                      <a:cubicBezTo>
                        <a:pt x="9306" y="2479"/>
                        <a:pt x="10299" y="1725"/>
                        <a:pt x="10063"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grpSp>
              <p:nvGrpSpPr>
                <p:cNvPr id="1905" name="Google Shape;1905;p39"/>
                <p:cNvGrpSpPr/>
                <p:nvPr/>
              </p:nvGrpSpPr>
              <p:grpSpPr>
                <a:xfrm rot="-1437329" flipH="1">
                  <a:off x="4763646" y="3493175"/>
                  <a:ext cx="553420" cy="313382"/>
                  <a:chOff x="3610594" y="739591"/>
                  <a:chExt cx="741350" cy="419800"/>
                </a:xfrm>
              </p:grpSpPr>
              <p:sp>
                <p:nvSpPr>
                  <p:cNvPr id="1906" name="Google Shape;1906;p39"/>
                  <p:cNvSpPr/>
                  <p:nvPr/>
                </p:nvSpPr>
                <p:spPr>
                  <a:xfrm>
                    <a:off x="3610594" y="739591"/>
                    <a:ext cx="741350" cy="419800"/>
                  </a:xfrm>
                  <a:custGeom>
                    <a:avLst/>
                    <a:gdLst/>
                    <a:ahLst/>
                    <a:cxnLst/>
                    <a:rect l="l" t="t" r="r" b="b"/>
                    <a:pathLst>
                      <a:path w="29654" h="16792" extrusionOk="0">
                        <a:moveTo>
                          <a:pt x="1" y="0"/>
                        </a:moveTo>
                        <a:lnTo>
                          <a:pt x="1" y="16791"/>
                        </a:lnTo>
                        <a:lnTo>
                          <a:pt x="29653" y="16791"/>
                        </a:lnTo>
                        <a:lnTo>
                          <a:pt x="29653" y="0"/>
                        </a:ln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07" name="Google Shape;1907;p39"/>
                  <p:cNvSpPr/>
                  <p:nvPr/>
                </p:nvSpPr>
                <p:spPr>
                  <a:xfrm>
                    <a:off x="3610594" y="1047016"/>
                    <a:ext cx="741350" cy="112375"/>
                  </a:xfrm>
                  <a:custGeom>
                    <a:avLst/>
                    <a:gdLst/>
                    <a:ahLst/>
                    <a:cxnLst/>
                    <a:rect l="l" t="t" r="r" b="b"/>
                    <a:pathLst>
                      <a:path w="29654" h="4495" extrusionOk="0">
                        <a:moveTo>
                          <a:pt x="1" y="0"/>
                        </a:moveTo>
                        <a:lnTo>
                          <a:pt x="1" y="4494"/>
                        </a:lnTo>
                        <a:lnTo>
                          <a:pt x="29653" y="4494"/>
                        </a:lnTo>
                        <a:lnTo>
                          <a:pt x="29653" y="0"/>
                        </a:lnTo>
                        <a:close/>
                      </a:path>
                    </a:pathLst>
                  </a:custGeom>
                  <a:solidFill>
                    <a:srgbClr val="CD3027"/>
                  </a:solidFill>
                  <a:ln>
                    <a:noFill/>
                  </a:ln>
                </p:spPr>
                <p:txBody>
                  <a:bodyPr spcFirstLastPara="1" wrap="square" lIns="121900" tIns="121900" rIns="121900" bIns="121900" anchor="ctr" anchorCtr="0">
                    <a:noAutofit/>
                  </a:bodyPr>
                  <a:lstStyle/>
                  <a:p>
                    <a:endParaRPr sz="2400"/>
                  </a:p>
                </p:txBody>
              </p:sp>
              <p:sp>
                <p:nvSpPr>
                  <p:cNvPr id="1908" name="Google Shape;1908;p39"/>
                  <p:cNvSpPr/>
                  <p:nvPr/>
                </p:nvSpPr>
                <p:spPr>
                  <a:xfrm>
                    <a:off x="3610594" y="739591"/>
                    <a:ext cx="741350" cy="112375"/>
                  </a:xfrm>
                  <a:custGeom>
                    <a:avLst/>
                    <a:gdLst/>
                    <a:ahLst/>
                    <a:cxnLst/>
                    <a:rect l="l" t="t" r="r" b="b"/>
                    <a:pathLst>
                      <a:path w="29654" h="4495" extrusionOk="0">
                        <a:moveTo>
                          <a:pt x="1" y="0"/>
                        </a:moveTo>
                        <a:lnTo>
                          <a:pt x="1" y="4494"/>
                        </a:lnTo>
                        <a:lnTo>
                          <a:pt x="29653" y="4494"/>
                        </a:lnTo>
                        <a:lnTo>
                          <a:pt x="29653" y="0"/>
                        </a:lnTo>
                        <a:close/>
                      </a:path>
                    </a:pathLst>
                  </a:custGeom>
                  <a:solidFill>
                    <a:srgbClr val="CD3027"/>
                  </a:solidFill>
                  <a:ln>
                    <a:noFill/>
                  </a:ln>
                </p:spPr>
                <p:txBody>
                  <a:bodyPr spcFirstLastPara="1" wrap="square" lIns="121900" tIns="121900" rIns="121900" bIns="121900" anchor="ctr" anchorCtr="0">
                    <a:noAutofit/>
                  </a:bodyPr>
                  <a:lstStyle/>
                  <a:p>
                    <a:endParaRPr sz="2400"/>
                  </a:p>
                </p:txBody>
              </p:sp>
            </p:grpSp>
          </p:grpSp>
        </p:grpSp>
        <p:grpSp>
          <p:nvGrpSpPr>
            <p:cNvPr id="1909" name="Google Shape;1909;p39"/>
            <p:cNvGrpSpPr/>
            <p:nvPr/>
          </p:nvGrpSpPr>
          <p:grpSpPr>
            <a:xfrm>
              <a:off x="6958990" y="1640285"/>
              <a:ext cx="1686166" cy="3119635"/>
              <a:chOff x="6958990" y="1640285"/>
              <a:chExt cx="1686166" cy="3119635"/>
            </a:xfrm>
          </p:grpSpPr>
          <p:sp>
            <p:nvSpPr>
              <p:cNvPr id="1910" name="Google Shape;1910;p39"/>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1" name="Google Shape;1911;p39"/>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12" name="Google Shape;1912;p39"/>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3" name="Google Shape;1913;p39"/>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4" name="Google Shape;1914;p39"/>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5" name="Google Shape;1915;p39"/>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6" name="Google Shape;1916;p39"/>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17" name="Google Shape;1917;p39"/>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18" name="Google Shape;1918;p39"/>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19" name="Google Shape;1919;p39"/>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endParaRPr sz="2400"/>
              </a:p>
            </p:txBody>
          </p:sp>
          <p:sp>
            <p:nvSpPr>
              <p:cNvPr id="1920" name="Google Shape;1920;p39"/>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21" name="Google Shape;1921;p39"/>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22" name="Google Shape;1922;p39"/>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23" name="Google Shape;1923;p39"/>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24" name="Google Shape;1924;p39"/>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25" name="Google Shape;1925;p39"/>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26" name="Google Shape;1926;p39"/>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27" name="Google Shape;1927;p39"/>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28" name="Google Shape;1928;p39"/>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9F1E"/>
                  </a:solidFill>
                </a:endParaRPr>
              </a:p>
            </p:txBody>
          </p:sp>
          <p:sp>
            <p:nvSpPr>
              <p:cNvPr id="1929" name="Google Shape;1929;p39"/>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30" name="Google Shape;1930;p39"/>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9F1E"/>
                  </a:solidFill>
                </a:endParaRPr>
              </a:p>
            </p:txBody>
          </p:sp>
          <p:sp>
            <p:nvSpPr>
              <p:cNvPr id="1931" name="Google Shape;1931;p39"/>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9F1E"/>
                  </a:solidFill>
                </a:endParaRPr>
              </a:p>
            </p:txBody>
          </p:sp>
          <p:sp>
            <p:nvSpPr>
              <p:cNvPr id="1932" name="Google Shape;1932;p39"/>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33" name="Google Shape;1933;p39"/>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34" name="Google Shape;1934;p39"/>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1935" name="Google Shape;1935;p39"/>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1936" name="Google Shape;1936;p39"/>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37" name="Google Shape;1937;p39"/>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38" name="Google Shape;1938;p39"/>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39" name="Google Shape;1939;p39"/>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40" name="Google Shape;1940;p39"/>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41" name="Google Shape;1941;p39"/>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42" name="Google Shape;1942;p39"/>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43" name="Google Shape;1943;p39"/>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1944" name="Google Shape;1944;p39"/>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1945" name="Google Shape;1945;p39"/>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9F1E"/>
                  </a:solidFill>
                </a:endParaRPr>
              </a:p>
            </p:txBody>
          </p:sp>
          <p:sp>
            <p:nvSpPr>
              <p:cNvPr id="1946" name="Google Shape;1946;p39"/>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47" name="Google Shape;1947;p39"/>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9F1E"/>
                  </a:solidFill>
                </a:endParaRPr>
              </a:p>
            </p:txBody>
          </p:sp>
          <p:sp>
            <p:nvSpPr>
              <p:cNvPr id="1948" name="Google Shape;1948;p39"/>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9F1E"/>
                  </a:solidFill>
                </a:endParaRPr>
              </a:p>
            </p:txBody>
          </p:sp>
          <p:sp>
            <p:nvSpPr>
              <p:cNvPr id="1949" name="Google Shape;1949;p39"/>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50" name="Google Shape;1950;p39"/>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51" name="Google Shape;1951;p39"/>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52" name="Google Shape;1952;p39"/>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53" name="Google Shape;1953;p39"/>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endParaRPr sz="2400"/>
              </a:p>
            </p:txBody>
          </p:sp>
          <p:sp>
            <p:nvSpPr>
              <p:cNvPr id="1954" name="Google Shape;1954;p39"/>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55" name="Google Shape;1955;p39"/>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956" name="Google Shape;1956;p39"/>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57" name="Google Shape;1957;p39"/>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58" name="Google Shape;1958;p39"/>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59" name="Google Shape;1959;p39"/>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60" name="Google Shape;1960;p39"/>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endParaRPr sz="2400"/>
              </a:p>
            </p:txBody>
          </p:sp>
          <p:sp>
            <p:nvSpPr>
              <p:cNvPr id="1961" name="Google Shape;1961;p39"/>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2" name="Google Shape;1962;p39"/>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3" name="Google Shape;1963;p39"/>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4" name="Google Shape;1964;p39"/>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5" name="Google Shape;1965;p39"/>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6" name="Google Shape;1966;p39"/>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FFFFFF">
                  <a:alpha val="37990"/>
                </a:srgbClr>
              </a:solidFill>
              <a:ln>
                <a:noFill/>
              </a:ln>
            </p:spPr>
            <p:txBody>
              <a:bodyPr spcFirstLastPara="1" wrap="square" lIns="121900" tIns="121900" rIns="121900" bIns="121900" anchor="ctr" anchorCtr="0">
                <a:noAutofit/>
              </a:bodyPr>
              <a:lstStyle/>
              <a:p>
                <a:endParaRPr sz="2400"/>
              </a:p>
            </p:txBody>
          </p:sp>
          <p:sp>
            <p:nvSpPr>
              <p:cNvPr id="1967" name="Google Shape;1967;p39"/>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68" name="Google Shape;1968;p39"/>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69" name="Google Shape;1969;p39"/>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970" name="Google Shape;1970;p39"/>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endParaRPr sz="2400"/>
              </a:p>
            </p:txBody>
          </p:sp>
          <p:sp>
            <p:nvSpPr>
              <p:cNvPr id="1971" name="Google Shape;1971;p39"/>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DD837F">
                  <a:alpha val="53730"/>
                </a:srgbClr>
              </a:solidFill>
              <a:ln>
                <a:noFill/>
              </a:ln>
            </p:spPr>
            <p:txBody>
              <a:bodyPr spcFirstLastPara="1" wrap="square" lIns="121900" tIns="121900" rIns="121900" bIns="121900" anchor="ctr" anchorCtr="0">
                <a:noAutofit/>
              </a:bodyPr>
              <a:lstStyle/>
              <a:p>
                <a:endParaRPr sz="2400"/>
              </a:p>
            </p:txBody>
          </p:sp>
          <p:sp>
            <p:nvSpPr>
              <p:cNvPr id="1972" name="Google Shape;1972;p39"/>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73" name="Google Shape;1973;p39"/>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74" name="Google Shape;1974;p39"/>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endParaRPr sz="2400"/>
              </a:p>
            </p:txBody>
          </p:sp>
          <p:sp>
            <p:nvSpPr>
              <p:cNvPr id="1975" name="Google Shape;1975;p39"/>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rgbClr val="DB833A"/>
                  </a:solidFill>
                </a:endParaRPr>
              </a:p>
            </p:txBody>
          </p:sp>
          <p:sp>
            <p:nvSpPr>
              <p:cNvPr id="1976" name="Google Shape;1976;p39"/>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chemeClr val="accent3"/>
              </a:solidFill>
              <a:ln>
                <a:noFill/>
              </a:ln>
            </p:spPr>
            <p:txBody>
              <a:bodyPr spcFirstLastPara="1" wrap="square" lIns="121900" tIns="121900" rIns="121900" bIns="121900" anchor="ctr" anchorCtr="0">
                <a:noAutofit/>
              </a:bodyPr>
              <a:lstStyle/>
              <a:p>
                <a:endParaRPr sz="2400" b="1">
                  <a:solidFill>
                    <a:srgbClr val="DB833A"/>
                  </a:solidFill>
                </a:endParaRPr>
              </a:p>
            </p:txBody>
          </p:sp>
          <p:sp>
            <p:nvSpPr>
              <p:cNvPr id="1977" name="Google Shape;1977;p39"/>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endParaRPr sz="2400"/>
              </a:p>
            </p:txBody>
          </p:sp>
          <p:sp>
            <p:nvSpPr>
              <p:cNvPr id="1978" name="Google Shape;1978;p39"/>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endParaRPr sz="2400"/>
              </a:p>
            </p:txBody>
          </p:sp>
          <p:sp>
            <p:nvSpPr>
              <p:cNvPr id="1979" name="Google Shape;1979;p39"/>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endParaRPr sz="2400"/>
              </a:p>
            </p:txBody>
          </p:sp>
          <p:sp>
            <p:nvSpPr>
              <p:cNvPr id="1980" name="Google Shape;1980;p39"/>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981" name="Google Shape;1981;p39"/>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endParaRPr sz="2400"/>
              </a:p>
            </p:txBody>
          </p:sp>
          <p:sp>
            <p:nvSpPr>
              <p:cNvPr id="1982" name="Google Shape;1982;p39"/>
              <p:cNvSpPr/>
              <p:nvPr/>
            </p:nvSpPr>
            <p:spPr>
              <a:xfrm>
                <a:off x="6985800" y="3458000"/>
                <a:ext cx="446700" cy="446700"/>
              </a:xfrm>
              <a:prstGeom prst="ellipse">
                <a:avLst/>
              </a:prstGeom>
              <a:solidFill>
                <a:srgbClr val="A5DDDA">
                  <a:alpha val="47690"/>
                </a:srgbClr>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83" name="Google Shape;1983;p39"/>
              <p:cNvSpPr/>
              <p:nvPr/>
            </p:nvSpPr>
            <p:spPr>
              <a:xfrm>
                <a:off x="7467700" y="3545125"/>
                <a:ext cx="446700" cy="446700"/>
              </a:xfrm>
              <a:prstGeom prst="ellipse">
                <a:avLst/>
              </a:prstGeom>
              <a:solidFill>
                <a:srgbClr val="A5DDDA">
                  <a:alpha val="47690"/>
                </a:srgbClr>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984" name="Google Shape;1984;p39"/>
              <p:cNvCxnSpPr/>
              <p:nvPr/>
            </p:nvCxnSpPr>
            <p:spPr>
              <a:xfrm>
                <a:off x="7893100" y="3869325"/>
                <a:ext cx="96000" cy="19500"/>
              </a:xfrm>
              <a:prstGeom prst="straightConnector1">
                <a:avLst/>
              </a:prstGeom>
              <a:noFill/>
              <a:ln w="19050" cap="flat" cmpd="sng">
                <a:solidFill>
                  <a:schemeClr val="accent5"/>
                </a:solidFill>
                <a:prstDash val="solid"/>
                <a:round/>
                <a:headEnd type="none" w="med" len="med"/>
                <a:tailEnd type="none" w="med" len="med"/>
              </a:ln>
            </p:spPr>
          </p:cxn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47DD3-FCD4-1319-38A2-E36054002BEA}"/>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98A0ABBA-EE1A-D718-C217-5211EFEA788D}"/>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47BBFC4A-B040-7952-10B1-4A4E7CE4183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84EDA1AE-5A38-4C04-C596-4D4FCAA0595D}"/>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2170786" y="855405"/>
            <a:ext cx="78504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Something such as a box or bowl that you can use to keep things in</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4769" y="3324932"/>
            <a:ext cx="3619606" cy="9316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4185" y="3296574"/>
            <a:ext cx="3621396" cy="9551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4769" y="5388902"/>
            <a:ext cx="3619606" cy="9222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4660" y="5382066"/>
            <a:ext cx="3639256" cy="9502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landfill (n)</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0436" y="3493312"/>
            <a:ext cx="838199" cy="736600"/>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0435" y="5488903"/>
            <a:ext cx="838199" cy="736600"/>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3583" y="5488903"/>
            <a:ext cx="804742" cy="704344"/>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3583" y="3404158"/>
            <a:ext cx="804742" cy="704344"/>
          </a:xfrm>
          <a:prstGeom prst="rect">
            <a:avLst/>
          </a:prstGeom>
        </p:spPr>
      </p:pic>
      <p:sp>
        <p:nvSpPr>
          <p:cNvPr id="7" name="Cloud 6">
            <a:hlinkClick r:id="rId12" action="ppaction://hlinksldjump"/>
            <a:extLst>
              <a:ext uri="{FF2B5EF4-FFF2-40B4-BE49-F238E27FC236}">
                <a16:creationId xmlns:a16="http://schemas.microsoft.com/office/drawing/2014/main" id="{A062A914-4EE7-7F28-CD00-2DB5CAEAB22C}"/>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42324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animBg="1"/>
      <p:bldP spid="23" grpId="0" animBg="1"/>
      <p:bldP spid="24" grpId="0" animBg="1"/>
      <p:bldP spid="25"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5BBB9-091F-03E3-AA22-C15867CF6EA6}"/>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A8E562B5-865C-08B3-61C6-3DB9FA29559C}"/>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A44DF2F8-FEBA-5E6B-A622-C0139AFBD27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6F1B2C2C-DEFD-5763-9AAA-7CA19A62EF1C}"/>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33" name="Snip Diagonal Corner Rectangle 32"/>
          <p:cNvSpPr/>
          <p:nvPr/>
        </p:nvSpPr>
        <p:spPr>
          <a:xfrm>
            <a:off x="832636" y="892702"/>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To use something again</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34" name="Rectangle 33"/>
          <p:cNvSpPr/>
          <p:nvPr/>
        </p:nvSpPr>
        <p:spPr>
          <a:xfrm>
            <a:off x="897139" y="3320337"/>
            <a:ext cx="3627217" cy="9381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Rectangle 34"/>
          <p:cNvSpPr/>
          <p:nvPr/>
        </p:nvSpPr>
        <p:spPr>
          <a:xfrm>
            <a:off x="6746570" y="3287940"/>
            <a:ext cx="3619011" cy="9705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landfill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Rectangle 35"/>
          <p:cNvSpPr/>
          <p:nvPr/>
        </p:nvSpPr>
        <p:spPr>
          <a:xfrm>
            <a:off x="903387" y="5385496"/>
            <a:ext cx="3614719" cy="948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Rectangle 36"/>
          <p:cNvSpPr/>
          <p:nvPr/>
        </p:nvSpPr>
        <p:spPr>
          <a:xfrm>
            <a:off x="6734664" y="5370655"/>
            <a:ext cx="3639252" cy="963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waste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8" name="Picture 37"/>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94201" y="3417970"/>
            <a:ext cx="885137" cy="708059"/>
          </a:xfrm>
          <a:prstGeom prst="rect">
            <a:avLst/>
          </a:prstGeom>
        </p:spPr>
      </p:pic>
      <p:pic>
        <p:nvPicPr>
          <p:cNvPr id="39" name="Picture 3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33323" y="5509657"/>
            <a:ext cx="804536" cy="704088"/>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0113" y="5501360"/>
            <a:ext cx="804742" cy="707197"/>
          </a:xfrm>
          <a:prstGeom prst="rect">
            <a:avLst/>
          </a:prstGeom>
        </p:spPr>
      </p:pic>
      <p:pic>
        <p:nvPicPr>
          <p:cNvPr id="43" name="Pictur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2822" y="3440586"/>
            <a:ext cx="804742" cy="707197"/>
          </a:xfrm>
          <a:prstGeom prst="rect">
            <a:avLst/>
          </a:prstGeom>
        </p:spPr>
      </p:pic>
      <p:sp>
        <p:nvSpPr>
          <p:cNvPr id="7" name="Cloud 6">
            <a:hlinkClick r:id="rId12" action="ppaction://hlinksldjump"/>
            <a:extLst>
              <a:ext uri="{FF2B5EF4-FFF2-40B4-BE49-F238E27FC236}">
                <a16:creationId xmlns:a16="http://schemas.microsoft.com/office/drawing/2014/main" id="{3E776669-B2C7-63E9-2838-DB9013303F41}"/>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41276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strVal val="#ppt_x"/>
                                          </p:val>
                                        </p:tav>
                                        <p:tav tm="100000">
                                          <p:val>
                                            <p:strVal val="#ppt_x"/>
                                          </p:val>
                                        </p:tav>
                                      </p:tavLst>
                                    </p:anim>
                                    <p:anim calcmode="lin" valueType="num">
                                      <p:cBhvr>
                                        <p:cTn id="29"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4"/>
                                        </p:tgtEl>
                                        <p:attrNameLst>
                                          <p:attrName>fillcolor</p:attrName>
                                        </p:attrNameLst>
                                      </p:cBhvr>
                                      <p:to>
                                        <a:srgbClr val="FFF2CC"/>
                                      </p:to>
                                    </p:animClr>
                                    <p:set>
                                      <p:cBhvr>
                                        <p:cTn id="35" dur="250" fill="hold"/>
                                        <p:tgtEl>
                                          <p:spTgt spid="34"/>
                                        </p:tgtEl>
                                        <p:attrNameLst>
                                          <p:attrName>fill.type</p:attrName>
                                        </p:attrNameLst>
                                      </p:cBhvr>
                                      <p:to>
                                        <p:strVal val="solid"/>
                                      </p:to>
                                    </p:set>
                                    <p:set>
                                      <p:cBhvr>
                                        <p:cTn id="36" dur="250" fill="hold"/>
                                        <p:tgtEl>
                                          <p:spTgt spid="3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4"/>
                                        </p:tgtEl>
                                        <p:attrNameLst>
                                          <p:attrName>fillcolor</p:attrName>
                                        </p:attrNameLst>
                                      </p:cBhvr>
                                      <p:to>
                                        <a:srgbClr val="00B050"/>
                                      </p:to>
                                    </p:animClr>
                                    <p:set>
                                      <p:cBhvr>
                                        <p:cTn id="43" dur="250" fill="hold"/>
                                        <p:tgtEl>
                                          <p:spTgt spid="34"/>
                                        </p:tgtEl>
                                        <p:attrNameLst>
                                          <p:attrName>fill.type</p:attrName>
                                        </p:attrNameLst>
                                      </p:cBhvr>
                                      <p:to>
                                        <p:strVal val="solid"/>
                                      </p:to>
                                    </p:set>
                                    <p:set>
                                      <p:cBhvr>
                                        <p:cTn id="44" dur="25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35"/>
                                        </p:tgtEl>
                                        <p:attrNameLst>
                                          <p:attrName>fillcolor</p:attrName>
                                        </p:attrNameLst>
                                      </p:cBhvr>
                                      <p:to>
                                        <a:srgbClr val="FFF2CC"/>
                                      </p:to>
                                    </p:animClr>
                                    <p:set>
                                      <p:cBhvr>
                                        <p:cTn id="50" dur="250" fill="hold"/>
                                        <p:tgtEl>
                                          <p:spTgt spid="35"/>
                                        </p:tgtEl>
                                        <p:attrNameLst>
                                          <p:attrName>fill.type</p:attrName>
                                        </p:attrNameLst>
                                      </p:cBhvr>
                                      <p:to>
                                        <p:strVal val="solid"/>
                                      </p:to>
                                    </p:set>
                                    <p:set>
                                      <p:cBhvr>
                                        <p:cTn id="51" dur="250" fill="hold"/>
                                        <p:tgtEl>
                                          <p:spTgt spid="3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43"/>
                                        </p:tgtEl>
                                        <p:attrNameLst>
                                          <p:attrName>style.visibility</p:attrName>
                                        </p:attrNameLst>
                                      </p:cBhvr>
                                      <p:to>
                                        <p:strVal val="visible"/>
                                      </p:to>
                                    </p:set>
                                    <p:anim calcmode="lin" valueType="num">
                                      <p:cBhvr>
                                        <p:cTn id="54" dur="250" fill="hold"/>
                                        <p:tgtEl>
                                          <p:spTgt spid="43"/>
                                        </p:tgtEl>
                                        <p:attrNameLst>
                                          <p:attrName>ppt_w</p:attrName>
                                        </p:attrNameLst>
                                      </p:cBhvr>
                                      <p:tavLst>
                                        <p:tav tm="0">
                                          <p:val>
                                            <p:strVal val="4*#ppt_w"/>
                                          </p:val>
                                        </p:tav>
                                        <p:tav tm="100000">
                                          <p:val>
                                            <p:strVal val="#ppt_w"/>
                                          </p:val>
                                        </p:tav>
                                      </p:tavLst>
                                    </p:anim>
                                    <p:anim calcmode="lin" valueType="num">
                                      <p:cBhvr>
                                        <p:cTn id="55"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35"/>
                                        </p:tgtEl>
                                        <p:attrNameLst>
                                          <p:attrName>fillcolor</p:attrName>
                                        </p:attrNameLst>
                                      </p:cBhvr>
                                      <p:to>
                                        <a:srgbClr val="FFFF00"/>
                                      </p:to>
                                    </p:animClr>
                                    <p:set>
                                      <p:cBhvr>
                                        <p:cTn id="58" dur="250" fill="hold"/>
                                        <p:tgtEl>
                                          <p:spTgt spid="35"/>
                                        </p:tgtEl>
                                        <p:attrNameLst>
                                          <p:attrName>fill.type</p:attrName>
                                        </p:attrNameLst>
                                      </p:cBhvr>
                                      <p:to>
                                        <p:strVal val="solid"/>
                                      </p:to>
                                    </p:set>
                                    <p:set>
                                      <p:cBhvr>
                                        <p:cTn id="59" dur="25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36"/>
                                        </p:tgtEl>
                                        <p:attrNameLst>
                                          <p:attrName>fillcolor</p:attrName>
                                        </p:attrNameLst>
                                      </p:cBhvr>
                                      <p:to>
                                        <a:srgbClr val="FFF2CC"/>
                                      </p:to>
                                    </p:animClr>
                                    <p:set>
                                      <p:cBhvr>
                                        <p:cTn id="65" dur="250" fill="hold"/>
                                        <p:tgtEl>
                                          <p:spTgt spid="36"/>
                                        </p:tgtEl>
                                        <p:attrNameLst>
                                          <p:attrName>fill.type</p:attrName>
                                        </p:attrNameLst>
                                      </p:cBhvr>
                                      <p:to>
                                        <p:strVal val="solid"/>
                                      </p:to>
                                    </p:set>
                                    <p:set>
                                      <p:cBhvr>
                                        <p:cTn id="66" dur="250" fill="hold"/>
                                        <p:tgtEl>
                                          <p:spTgt spid="3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9"/>
                                        </p:tgtEl>
                                        <p:attrNameLst>
                                          <p:attrName>style.visibility</p:attrName>
                                        </p:attrNameLst>
                                      </p:cBhvr>
                                      <p:to>
                                        <p:strVal val="visible"/>
                                      </p:to>
                                    </p:set>
                                    <p:anim calcmode="lin" valueType="num">
                                      <p:cBhvr>
                                        <p:cTn id="69" dur="250" fill="hold"/>
                                        <p:tgtEl>
                                          <p:spTgt spid="39"/>
                                        </p:tgtEl>
                                        <p:attrNameLst>
                                          <p:attrName>ppt_w</p:attrName>
                                        </p:attrNameLst>
                                      </p:cBhvr>
                                      <p:tavLst>
                                        <p:tav tm="0">
                                          <p:val>
                                            <p:strVal val="4*#ppt_w"/>
                                          </p:val>
                                        </p:tav>
                                        <p:tav tm="100000">
                                          <p:val>
                                            <p:strVal val="#ppt_w"/>
                                          </p:val>
                                        </p:tav>
                                      </p:tavLst>
                                    </p:anim>
                                    <p:anim calcmode="lin" valueType="num">
                                      <p:cBhvr>
                                        <p:cTn id="70" dur="25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36"/>
                                        </p:tgtEl>
                                        <p:attrNameLst>
                                          <p:attrName>fillcolor</p:attrName>
                                        </p:attrNameLst>
                                      </p:cBhvr>
                                      <p:to>
                                        <a:srgbClr val="FFFF00"/>
                                      </p:to>
                                    </p:animClr>
                                    <p:set>
                                      <p:cBhvr>
                                        <p:cTn id="73" dur="250" fill="hold"/>
                                        <p:tgtEl>
                                          <p:spTgt spid="36"/>
                                        </p:tgtEl>
                                        <p:attrNameLst>
                                          <p:attrName>fill.type</p:attrName>
                                        </p:attrNameLst>
                                      </p:cBhvr>
                                      <p:to>
                                        <p:strVal val="solid"/>
                                      </p:to>
                                    </p:set>
                                    <p:set>
                                      <p:cBhvr>
                                        <p:cTn id="74" dur="25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75" restart="whenNotActive" fill="hold" evtFilter="cancelBubble" nodeType="interactiveSeq">
                <p:stCondLst>
                  <p:cond evt="onClick" delay="0">
                    <p:tgtEl>
                      <p:spTgt spid="3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37"/>
                                        </p:tgtEl>
                                        <p:attrNameLst>
                                          <p:attrName>fillcolor</p:attrName>
                                        </p:attrNameLst>
                                      </p:cBhvr>
                                      <p:to>
                                        <a:srgbClr val="FFF2CC"/>
                                      </p:to>
                                    </p:animClr>
                                    <p:set>
                                      <p:cBhvr>
                                        <p:cTn id="80" dur="250" fill="hold"/>
                                        <p:tgtEl>
                                          <p:spTgt spid="37"/>
                                        </p:tgtEl>
                                        <p:attrNameLst>
                                          <p:attrName>fill.type</p:attrName>
                                        </p:attrNameLst>
                                      </p:cBhvr>
                                      <p:to>
                                        <p:strVal val="solid"/>
                                      </p:to>
                                    </p:set>
                                    <p:set>
                                      <p:cBhvr>
                                        <p:cTn id="81" dur="250" fill="hold"/>
                                        <p:tgtEl>
                                          <p:spTgt spid="3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2"/>
                                        </p:tgtEl>
                                        <p:attrNameLst>
                                          <p:attrName>style.visibility</p:attrName>
                                        </p:attrNameLst>
                                      </p:cBhvr>
                                      <p:to>
                                        <p:strVal val="visible"/>
                                      </p:to>
                                    </p:set>
                                    <p:anim calcmode="lin" valueType="num">
                                      <p:cBhvr>
                                        <p:cTn id="84" dur="250" fill="hold"/>
                                        <p:tgtEl>
                                          <p:spTgt spid="42"/>
                                        </p:tgtEl>
                                        <p:attrNameLst>
                                          <p:attrName>ppt_w</p:attrName>
                                        </p:attrNameLst>
                                      </p:cBhvr>
                                      <p:tavLst>
                                        <p:tav tm="0">
                                          <p:val>
                                            <p:strVal val="4*#ppt_w"/>
                                          </p:val>
                                        </p:tav>
                                        <p:tav tm="100000">
                                          <p:val>
                                            <p:strVal val="#ppt_w"/>
                                          </p:val>
                                        </p:tav>
                                      </p:tavLst>
                                    </p:anim>
                                    <p:anim calcmode="lin" valueType="num">
                                      <p:cBhvr>
                                        <p:cTn id="85"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37"/>
                                        </p:tgtEl>
                                        <p:attrNameLst>
                                          <p:attrName>fillcolor</p:attrName>
                                        </p:attrNameLst>
                                      </p:cBhvr>
                                      <p:to>
                                        <a:srgbClr val="FFFF00"/>
                                      </p:to>
                                    </p:animClr>
                                    <p:set>
                                      <p:cBhvr>
                                        <p:cTn id="88" dur="250" fill="hold"/>
                                        <p:tgtEl>
                                          <p:spTgt spid="37"/>
                                        </p:tgtEl>
                                        <p:attrNameLst>
                                          <p:attrName>fill.type</p:attrName>
                                        </p:attrNameLst>
                                      </p:cBhvr>
                                      <p:to>
                                        <p:strVal val="solid"/>
                                      </p:to>
                                    </p:set>
                                    <p:set>
                                      <p:cBhvr>
                                        <p:cTn id="89" dur="25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05119-02DD-F1A6-F676-0F4478717B3E}"/>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665787B0-32D7-D1BD-1898-C0BCF521587D}"/>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E7345215-586F-879B-4A64-360566B81112}"/>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5CF0CE33-812B-BDBF-B6FC-AFCC6D4B83F2}"/>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74705" y="852781"/>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The act of using something in a careless way, causing it to be lost or destroyed</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23" name="Rectangle 22"/>
          <p:cNvSpPr/>
          <p:nvPr/>
        </p:nvSpPr>
        <p:spPr>
          <a:xfrm>
            <a:off x="900899" y="3315781"/>
            <a:ext cx="3625857" cy="9355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pollution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8208" y="3292163"/>
            <a:ext cx="3620913" cy="9504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0899" y="5394882"/>
            <a:ext cx="3625857" cy="918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waste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1385" y="5372530"/>
            <a:ext cx="3637736" cy="9323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2486" y="3413337"/>
            <a:ext cx="805722" cy="708059"/>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7289" y="5494798"/>
            <a:ext cx="898070" cy="71845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9654" y="5485130"/>
            <a:ext cx="804742" cy="707197"/>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9654" y="3418831"/>
            <a:ext cx="804742" cy="707198"/>
          </a:xfrm>
          <a:prstGeom prst="rect">
            <a:avLst/>
          </a:prstGeom>
        </p:spPr>
      </p:pic>
      <p:sp>
        <p:nvSpPr>
          <p:cNvPr id="7" name="Cloud 6">
            <a:hlinkClick r:id="rId11" action="ppaction://hlinksldjump"/>
            <a:extLst>
              <a:ext uri="{FF2B5EF4-FFF2-40B4-BE49-F238E27FC236}">
                <a16:creationId xmlns:a16="http://schemas.microsoft.com/office/drawing/2014/main" id="{938A7328-52F8-1D0E-270D-7EB9EF992A81}"/>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6589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FFFF0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00B05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5C496-4772-054C-19E1-7CE041F1CC3E}"/>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03F58D4C-49B8-6FA1-51F3-A73325CE212E}"/>
              </a:ext>
            </a:extLst>
          </p:cNvPr>
          <p:cNvPicPr>
            <a:picLocks noChangeAspect="1"/>
          </p:cNvPicPr>
          <p:nvPr/>
        </p:nvPicPr>
        <p:blipFill>
          <a:blip r:embed="rId6"/>
          <a:stretch>
            <a:fillRect/>
          </a:stretch>
        </p:blipFill>
        <p:spPr>
          <a:xfrm>
            <a:off x="874705" y="4556258"/>
            <a:ext cx="3675752" cy="1896622"/>
          </a:xfrm>
          <a:prstGeom prst="rect">
            <a:avLst/>
          </a:prstGeom>
        </p:spPr>
      </p:pic>
      <p:pic>
        <p:nvPicPr>
          <p:cNvPr id="5" name="Picture 4">
            <a:extLst>
              <a:ext uri="{FF2B5EF4-FFF2-40B4-BE49-F238E27FC236}">
                <a16:creationId xmlns:a16="http://schemas.microsoft.com/office/drawing/2014/main" id="{F95263C8-B2AA-9D05-2A47-1FB4006C387E}"/>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4E663D59-6883-C188-2A58-9526860C1634}"/>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27864"/>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Materials used to wrap or protect things </a:t>
            </a:r>
          </a:p>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we buy from shops</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3005" y="3315781"/>
            <a:ext cx="3621370" cy="941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container (n)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2871" y="3295303"/>
            <a:ext cx="3622709" cy="9623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packaging (n)</a:t>
            </a:r>
            <a:endParaRPr lang="vi-VN" sz="3200" dirty="0">
              <a:solidFill>
                <a:prstClr val="black"/>
              </a:solidFill>
            </a:endParaRPr>
          </a:p>
        </p:txBody>
      </p:sp>
      <p:sp>
        <p:nvSpPr>
          <p:cNvPr id="25" name="Rectangle 24"/>
          <p:cNvSpPr/>
          <p:nvPr/>
        </p:nvSpPr>
        <p:spPr>
          <a:xfrm>
            <a:off x="903005" y="5388040"/>
            <a:ext cx="3621370" cy="9327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42871" y="5374838"/>
            <a:ext cx="3622709" cy="9459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landfill (n)</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0457" y="3429000"/>
            <a:ext cx="847199" cy="699291"/>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576454" y="5496688"/>
            <a:ext cx="814667" cy="69929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2558" y="5490086"/>
            <a:ext cx="797331" cy="699291"/>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1900" y="3430596"/>
            <a:ext cx="949156" cy="759324"/>
          </a:xfrm>
          <a:prstGeom prst="rect">
            <a:avLst/>
          </a:prstGeom>
        </p:spPr>
      </p:pic>
      <p:sp>
        <p:nvSpPr>
          <p:cNvPr id="7" name="Cloud 6">
            <a:hlinkClick r:id="rId12" action="ppaction://hlinksldjump"/>
            <a:extLst>
              <a:ext uri="{FF2B5EF4-FFF2-40B4-BE49-F238E27FC236}">
                <a16:creationId xmlns:a16="http://schemas.microsoft.com/office/drawing/2014/main" id="{EB86222F-FCD1-74E7-08D0-0FCF426A80A8}"/>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6423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32E03-54D7-F94D-B7B3-BCA2063B105A}"/>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57CE16F1-E18F-28FC-1953-2A1CD973BB98}"/>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F83EA5A8-8F8B-189E-1C96-DBDC322B704F}"/>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09922E07-582A-B0F3-0072-AD0A98E5C5E4}"/>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85669"/>
            <a:ext cx="10526728" cy="1653111"/>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Many people have now started to care _________ the environment</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2011" y="3310420"/>
            <a:ext cx="3622364" cy="9422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in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2511" y="3288945"/>
            <a:ext cx="3625452" cy="963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about</a:t>
            </a:r>
            <a:endParaRPr lang="vi-VN" sz="3200" dirty="0">
              <a:solidFill>
                <a:prstClr val="black"/>
              </a:solidFill>
            </a:endParaRPr>
          </a:p>
        </p:txBody>
      </p:sp>
      <p:sp>
        <p:nvSpPr>
          <p:cNvPr id="25" name="Rectangle 24"/>
          <p:cNvSpPr/>
          <p:nvPr/>
        </p:nvSpPr>
        <p:spPr>
          <a:xfrm>
            <a:off x="902011" y="5392452"/>
            <a:ext cx="3622364" cy="932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4177" y="5392451"/>
            <a:ext cx="3633786" cy="932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dirty="0">
                <a:solidFill>
                  <a:prstClr val="black"/>
                </a:solidFill>
                <a:latin typeface="Arial" panose="020B0604020202020204" pitchFamily="34" charset="0"/>
              </a:rPr>
              <a:t>of</a:t>
            </a:r>
            <a:endParaRPr lang="en-US" sz="3200" dirty="0">
              <a:solidFill>
                <a:prstClr val="black"/>
              </a:solidFill>
              <a:latin typeface="Arial" panose="020B0604020202020204" pitchFamily="34"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9941" y="3392973"/>
            <a:ext cx="689258" cy="605712"/>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05317" y="5579132"/>
            <a:ext cx="638505" cy="558786"/>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7532" y="5557542"/>
            <a:ext cx="734697" cy="601964"/>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37532" y="3394846"/>
            <a:ext cx="752457" cy="601965"/>
          </a:xfrm>
          <a:prstGeom prst="rect">
            <a:avLst/>
          </a:prstGeom>
        </p:spPr>
      </p:pic>
      <p:sp>
        <p:nvSpPr>
          <p:cNvPr id="7" name="Cloud 6">
            <a:hlinkClick r:id="rId12" action="ppaction://hlinksldjump"/>
            <a:extLst>
              <a:ext uri="{FF2B5EF4-FFF2-40B4-BE49-F238E27FC236}">
                <a16:creationId xmlns:a16="http://schemas.microsoft.com/office/drawing/2014/main" id="{F62789DD-B8B7-AE21-73D8-A4D66D2B2275}"/>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29555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8167</TotalTime>
  <Words>1882</Words>
  <Application>Microsoft Office PowerPoint</Application>
  <PresentationFormat>Widescreen</PresentationFormat>
  <Paragraphs>334</Paragraphs>
  <Slides>49</Slides>
  <Notes>11</Notes>
  <HiddenSlides>0</HiddenSlides>
  <MMClips>13</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49</vt:i4>
      </vt:variant>
    </vt:vector>
  </HeadingPairs>
  <TitlesOfParts>
    <vt:vector size="70" baseType="lpstr">
      <vt:lpstr>.VnClarendonH</vt:lpstr>
      <vt:lpstr>Arial</vt:lpstr>
      <vt:lpstr>Berlin Sans FB Demi</vt:lpstr>
      <vt:lpstr>Britannic Bold</vt:lpstr>
      <vt:lpstr>Calibri</vt:lpstr>
      <vt:lpstr>Calibri (Body)</vt:lpstr>
      <vt:lpstr>Calibri Light</vt:lpstr>
      <vt:lpstr>Denk One</vt:lpstr>
      <vt:lpstr>Franklin Gothic Medium</vt:lpstr>
      <vt:lpstr>Montserrat</vt:lpstr>
      <vt:lpstr>Montserrat Medium</vt:lpstr>
      <vt:lpstr>Myriad Pro</vt:lpstr>
      <vt:lpstr>Poppins</vt:lpstr>
      <vt:lpstr>Tahoma</vt:lpstr>
      <vt:lpstr>Times New Roman</vt:lpstr>
      <vt:lpstr>UTM Facebook K&amp;T</vt:lpstr>
      <vt:lpstr>UTMFacebookK&amp;TBold</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Admin</cp:lastModifiedBy>
  <cp:revision>298</cp:revision>
  <dcterms:created xsi:type="dcterms:W3CDTF">2020-12-09T02:04:09Z</dcterms:created>
  <dcterms:modified xsi:type="dcterms:W3CDTF">2025-11-10T14:15:08Z</dcterms:modified>
</cp:coreProperties>
</file>