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4"/>
  </p:notesMasterIdLst>
  <p:sldIdLst>
    <p:sldId id="416" r:id="rId3"/>
    <p:sldId id="408" r:id="rId4"/>
    <p:sldId id="273" r:id="rId5"/>
    <p:sldId id="256" r:id="rId6"/>
    <p:sldId id="36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345" r:id="rId16"/>
    <p:sldId id="346" r:id="rId17"/>
    <p:sldId id="347" r:id="rId18"/>
    <p:sldId id="348" r:id="rId19"/>
    <p:sldId id="350" r:id="rId20"/>
    <p:sldId id="333" r:id="rId21"/>
    <p:sldId id="337" r:id="rId22"/>
    <p:sldId id="402" r:id="rId23"/>
    <p:sldId id="403" r:id="rId24"/>
    <p:sldId id="404" r:id="rId25"/>
    <p:sldId id="405" r:id="rId26"/>
    <p:sldId id="393" r:id="rId27"/>
    <p:sldId id="340" r:id="rId28"/>
    <p:sldId id="338" r:id="rId29"/>
    <p:sldId id="406" r:id="rId30"/>
    <p:sldId id="341" r:id="rId31"/>
    <p:sldId id="260" r:id="rId32"/>
    <p:sldId id="265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F2E"/>
    <a:srgbClr val="3D1F33"/>
    <a:srgbClr val="F7DADE"/>
    <a:srgbClr val="D0DEEC"/>
    <a:srgbClr val="E45983"/>
    <a:srgbClr val="321A2A"/>
    <a:srgbClr val="EC7524"/>
    <a:srgbClr val="EE9272"/>
    <a:srgbClr val="FF9801"/>
    <a:srgbClr val="A49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3918" autoAdjust="0"/>
  </p:normalViewPr>
  <p:slideViewPr>
    <p:cSldViewPr snapToGrid="0" showGuides="1">
      <p:cViewPr>
        <p:scale>
          <a:sx n="66" d="100"/>
          <a:sy n="66" d="100"/>
        </p:scale>
        <p:origin x="1180" y="30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3">
          <a:extLst>
            <a:ext uri="{FF2B5EF4-FFF2-40B4-BE49-F238E27FC236}">
              <a16:creationId xmlns:a16="http://schemas.microsoft.com/office/drawing/2014/main" id="{16D3AEBA-9A47-234F-E8E5-4F1A8CB52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g58d3b44f08_0_159:notes">
            <a:extLst>
              <a:ext uri="{FF2B5EF4-FFF2-40B4-BE49-F238E27FC236}">
                <a16:creationId xmlns:a16="http://schemas.microsoft.com/office/drawing/2014/main" id="{DF4C3A0C-0A0C-78E2-B8FC-140F56B3D1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5" name="Google Shape;1765;g58d3b44f08_0_159:notes">
            <a:extLst>
              <a:ext uri="{FF2B5EF4-FFF2-40B4-BE49-F238E27FC236}">
                <a16:creationId xmlns:a16="http://schemas.microsoft.com/office/drawing/2014/main" id="{E589805B-A228-2036-014A-53EE2B438D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3043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b834cd2f2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b834cd2f2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e74387b5e1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e74387b5e1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https://www.youtube.com/watch?v=ep-w4mzXMa0&amp;t=3s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04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e67306ae2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e67306ae2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25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64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20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78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82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0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4"/>
          <p:cNvGrpSpPr/>
          <p:nvPr/>
        </p:nvGrpSpPr>
        <p:grpSpPr>
          <a:xfrm>
            <a:off x="7812509" y="173302"/>
            <a:ext cx="1602334" cy="437000"/>
            <a:chOff x="5406475" y="1079600"/>
            <a:chExt cx="530750" cy="144750"/>
          </a:xfrm>
        </p:grpSpPr>
        <p:sp>
          <p:nvSpPr>
            <p:cNvPr id="41" name="Google Shape;41;p4"/>
            <p:cNvSpPr/>
            <p:nvPr/>
          </p:nvSpPr>
          <p:spPr>
            <a:xfrm>
              <a:off x="5406475" y="1079600"/>
              <a:ext cx="530750" cy="144750"/>
            </a:xfrm>
            <a:custGeom>
              <a:avLst/>
              <a:gdLst/>
              <a:ahLst/>
              <a:cxnLst/>
              <a:rect l="l" t="t" r="r" b="b"/>
              <a:pathLst>
                <a:path w="21230" h="5790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6" y="5790"/>
                    <a:pt x="18322" y="5790"/>
                  </a:cubicBezTo>
                  <a:lnTo>
                    <a:pt x="2908" y="5790"/>
                  </a:lnTo>
                  <a:cubicBezTo>
                    <a:pt x="1304" y="5790"/>
                    <a:pt x="1" y="4512"/>
                    <a:pt x="1" y="2908"/>
                  </a:cubicBezTo>
                  <a:cubicBezTo>
                    <a:pt x="1" y="1304"/>
                    <a:pt x="1304" y="0"/>
                    <a:pt x="2908" y="0"/>
                  </a:cubicBezTo>
                  <a:lnTo>
                    <a:pt x="18322" y="0"/>
                  </a:lnTo>
                  <a:cubicBezTo>
                    <a:pt x="19926" y="0"/>
                    <a:pt x="21229" y="1304"/>
                    <a:pt x="21229" y="290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48042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418400" y="1165425"/>
              <a:ext cx="22575" cy="26350"/>
            </a:xfrm>
            <a:custGeom>
              <a:avLst/>
              <a:gdLst/>
              <a:ahLst/>
              <a:cxnLst/>
              <a:rect l="l" t="t" r="r" b="b"/>
              <a:pathLst>
                <a:path w="903" h="1054" extrusionOk="0">
                  <a:moveTo>
                    <a:pt x="877" y="1"/>
                  </a:moveTo>
                  <a:lnTo>
                    <a:pt x="0" y="1029"/>
                  </a:lnTo>
                  <a:cubicBezTo>
                    <a:pt x="0" y="1029"/>
                    <a:pt x="0" y="1054"/>
                    <a:pt x="0" y="1054"/>
                  </a:cubicBezTo>
                  <a:lnTo>
                    <a:pt x="902" y="51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54409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5467900" y="1210550"/>
              <a:ext cx="12550" cy="13175"/>
            </a:xfrm>
            <a:custGeom>
              <a:avLst/>
              <a:gdLst/>
              <a:ahLst/>
              <a:cxnLst/>
              <a:rect l="l" t="t" r="r" b="b"/>
              <a:pathLst>
                <a:path w="502" h="527" extrusionOk="0">
                  <a:moveTo>
                    <a:pt x="476" y="0"/>
                  </a:moveTo>
                  <a:lnTo>
                    <a:pt x="0" y="527"/>
                  </a:lnTo>
                  <a:lnTo>
                    <a:pt x="50" y="527"/>
                  </a:lnTo>
                  <a:lnTo>
                    <a:pt x="501" y="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54804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5558750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551927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5637075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555875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5545575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55976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5623900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5637075" y="1165425"/>
              <a:ext cx="38850" cy="45150"/>
            </a:xfrm>
            <a:custGeom>
              <a:avLst/>
              <a:gdLst/>
              <a:ahLst/>
              <a:cxnLst/>
              <a:rect l="l" t="t" r="r" b="b"/>
              <a:pathLst>
                <a:path w="1554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571537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30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56759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70222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71537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793700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04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75422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79370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780550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872025" y="1088375"/>
              <a:ext cx="28225" cy="32600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03" y="0"/>
                  </a:moveTo>
                  <a:lnTo>
                    <a:pt x="1" y="1278"/>
                  </a:lnTo>
                  <a:lnTo>
                    <a:pt x="26" y="1303"/>
                  </a:lnTo>
                  <a:lnTo>
                    <a:pt x="1128" y="25"/>
                  </a:lnTo>
                  <a:cubicBezTo>
                    <a:pt x="1128" y="25"/>
                    <a:pt x="1103" y="25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8325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8720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910875" y="1137250"/>
              <a:ext cx="25100" cy="28200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978" y="0"/>
                  </a:moveTo>
                  <a:lnTo>
                    <a:pt x="1" y="1103"/>
                  </a:lnTo>
                  <a:lnTo>
                    <a:pt x="26" y="1128"/>
                  </a:lnTo>
                  <a:lnTo>
                    <a:pt x="1003" y="50"/>
                  </a:lnTo>
                  <a:cubicBezTo>
                    <a:pt x="978" y="25"/>
                    <a:pt x="978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85887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0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835050" y="1079600"/>
              <a:ext cx="94025" cy="106550"/>
            </a:xfrm>
            <a:custGeom>
              <a:avLst/>
              <a:gdLst/>
              <a:ahLst/>
              <a:cxnLst/>
              <a:rect l="l" t="t" r="r" b="b"/>
              <a:pathLst>
                <a:path w="3761" h="4262" extrusionOk="0">
                  <a:moveTo>
                    <a:pt x="1" y="0"/>
                  </a:moveTo>
                  <a:lnTo>
                    <a:pt x="1455" y="1654"/>
                  </a:lnTo>
                  <a:lnTo>
                    <a:pt x="1480" y="1680"/>
                  </a:lnTo>
                  <a:lnTo>
                    <a:pt x="3008" y="3434"/>
                  </a:lnTo>
                  <a:lnTo>
                    <a:pt x="3034" y="3484"/>
                  </a:lnTo>
                  <a:lnTo>
                    <a:pt x="3735" y="4261"/>
                  </a:lnTo>
                  <a:cubicBezTo>
                    <a:pt x="3735" y="4261"/>
                    <a:pt x="3735" y="4236"/>
                    <a:pt x="3760" y="4236"/>
                  </a:cubicBezTo>
                  <a:lnTo>
                    <a:pt x="3059" y="3434"/>
                  </a:lnTo>
                  <a:lnTo>
                    <a:pt x="3034" y="3409"/>
                  </a:lnTo>
                  <a:lnTo>
                    <a:pt x="1505" y="1654"/>
                  </a:lnTo>
                  <a:lnTo>
                    <a:pt x="1480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756750" y="1079600"/>
              <a:ext cx="125950" cy="142875"/>
            </a:xfrm>
            <a:custGeom>
              <a:avLst/>
              <a:gdLst/>
              <a:ahLst/>
              <a:cxnLst/>
              <a:rect l="l" t="t" r="r" b="b"/>
              <a:pathLst>
                <a:path w="5038" h="5715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4988" y="5715"/>
                  </a:lnTo>
                  <a:lnTo>
                    <a:pt x="5038" y="5715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7842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00100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52177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1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88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449100" y="1085850"/>
              <a:ext cx="122825" cy="138500"/>
            </a:xfrm>
            <a:custGeom>
              <a:avLst/>
              <a:gdLst/>
              <a:ahLst/>
              <a:cxnLst/>
              <a:rect l="l" t="t" r="r" b="b"/>
              <a:pathLst>
                <a:path w="4913" h="5540" extrusionOk="0">
                  <a:moveTo>
                    <a:pt x="0" y="1"/>
                  </a:moveTo>
                  <a:lnTo>
                    <a:pt x="1228" y="1404"/>
                  </a:lnTo>
                  <a:lnTo>
                    <a:pt x="1253" y="1430"/>
                  </a:lnTo>
                  <a:lnTo>
                    <a:pt x="2782" y="3184"/>
                  </a:lnTo>
                  <a:lnTo>
                    <a:pt x="2807" y="3234"/>
                  </a:lnTo>
                  <a:lnTo>
                    <a:pt x="4361" y="4988"/>
                  </a:lnTo>
                  <a:lnTo>
                    <a:pt x="4386" y="5014"/>
                  </a:lnTo>
                  <a:lnTo>
                    <a:pt x="4862" y="5540"/>
                  </a:lnTo>
                  <a:lnTo>
                    <a:pt x="4913" y="5540"/>
                  </a:lnTo>
                  <a:lnTo>
                    <a:pt x="4411" y="4988"/>
                  </a:lnTo>
                  <a:lnTo>
                    <a:pt x="4386" y="4963"/>
                  </a:lnTo>
                  <a:lnTo>
                    <a:pt x="2832" y="3184"/>
                  </a:lnTo>
                  <a:lnTo>
                    <a:pt x="2807" y="3159"/>
                  </a:lnTo>
                  <a:lnTo>
                    <a:pt x="1278" y="1404"/>
                  </a:lnTo>
                  <a:lnTo>
                    <a:pt x="1253" y="137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409625" y="1129725"/>
              <a:ext cx="83975" cy="94625"/>
            </a:xfrm>
            <a:custGeom>
              <a:avLst/>
              <a:gdLst/>
              <a:ahLst/>
              <a:cxnLst/>
              <a:rect l="l" t="t" r="r" b="b"/>
              <a:pathLst>
                <a:path w="3359" h="3785" extrusionOk="0">
                  <a:moveTo>
                    <a:pt x="25" y="0"/>
                  </a:moveTo>
                  <a:cubicBezTo>
                    <a:pt x="25" y="0"/>
                    <a:pt x="25" y="25"/>
                    <a:pt x="0" y="50"/>
                  </a:cubicBezTo>
                  <a:lnTo>
                    <a:pt x="1228" y="1429"/>
                  </a:lnTo>
                  <a:lnTo>
                    <a:pt x="1253" y="1479"/>
                  </a:lnTo>
                  <a:lnTo>
                    <a:pt x="2807" y="3233"/>
                  </a:lnTo>
                  <a:lnTo>
                    <a:pt x="2832" y="3259"/>
                  </a:lnTo>
                  <a:lnTo>
                    <a:pt x="3309" y="3785"/>
                  </a:lnTo>
                  <a:lnTo>
                    <a:pt x="3359" y="3785"/>
                  </a:lnTo>
                  <a:lnTo>
                    <a:pt x="2857" y="3233"/>
                  </a:lnTo>
                  <a:lnTo>
                    <a:pt x="2832" y="3208"/>
                  </a:lnTo>
                  <a:lnTo>
                    <a:pt x="1278" y="1429"/>
                  </a:lnTo>
                  <a:lnTo>
                    <a:pt x="1253" y="140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4"/>
          <p:cNvGrpSpPr/>
          <p:nvPr/>
        </p:nvGrpSpPr>
        <p:grpSpPr>
          <a:xfrm rot="-5400000">
            <a:off x="-145425" y="3777275"/>
            <a:ext cx="1707289" cy="467657"/>
            <a:chOff x="6317075" y="729975"/>
            <a:chExt cx="1707289" cy="467657"/>
          </a:xfrm>
        </p:grpSpPr>
        <p:sp>
          <p:nvSpPr>
            <p:cNvPr id="76" name="Google Shape;76;p4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8287147" y="3652694"/>
            <a:ext cx="356463" cy="353416"/>
            <a:chOff x="8786452" y="1048125"/>
            <a:chExt cx="357536" cy="354622"/>
          </a:xfrm>
        </p:grpSpPr>
        <p:sp>
          <p:nvSpPr>
            <p:cNvPr id="90" name="Google Shape;90;p4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4"/>
          <p:cNvSpPr/>
          <p:nvPr/>
        </p:nvSpPr>
        <p:spPr>
          <a:xfrm>
            <a:off x="202301" y="3343248"/>
            <a:ext cx="723663" cy="662854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4"/>
          <p:cNvGrpSpPr/>
          <p:nvPr/>
        </p:nvGrpSpPr>
        <p:grpSpPr>
          <a:xfrm>
            <a:off x="235572" y="300169"/>
            <a:ext cx="356463" cy="353416"/>
            <a:chOff x="8786452" y="1048125"/>
            <a:chExt cx="357536" cy="354622"/>
          </a:xfrm>
        </p:grpSpPr>
        <p:sp>
          <p:nvSpPr>
            <p:cNvPr id="95" name="Google Shape;95;p4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5400000">
            <a:off x="8497309" y="238979"/>
            <a:ext cx="965835" cy="475799"/>
            <a:chOff x="2032159" y="4"/>
            <a:chExt cx="965835" cy="475799"/>
          </a:xfrm>
        </p:grpSpPr>
        <p:sp>
          <p:nvSpPr>
            <p:cNvPr id="99" name="Google Shape;99;p4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388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8584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5">
  <p:cSld name="TITLE + TEXT + DESIGN 5">
    <p:bg>
      <p:bgPr>
        <a:solidFill>
          <a:schemeClr val="accen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/>
          <p:nvPr/>
        </p:nvSpPr>
        <p:spPr>
          <a:xfrm>
            <a:off x="382650" y="1394800"/>
            <a:ext cx="8378700" cy="334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5" name="Google Shape;135;p14"/>
          <p:cNvGrpSpPr/>
          <p:nvPr/>
        </p:nvGrpSpPr>
        <p:grpSpPr>
          <a:xfrm>
            <a:off x="1386779" y="680622"/>
            <a:ext cx="222507" cy="232480"/>
            <a:chOff x="6537453" y="1282372"/>
            <a:chExt cx="222507" cy="232480"/>
          </a:xfrm>
        </p:grpSpPr>
        <p:sp>
          <p:nvSpPr>
            <p:cNvPr id="136" name="Google Shape;136;p14"/>
            <p:cNvSpPr/>
            <p:nvPr/>
          </p:nvSpPr>
          <p:spPr>
            <a:xfrm>
              <a:off x="6544489" y="1289187"/>
              <a:ext cx="215470" cy="225665"/>
            </a:xfrm>
            <a:custGeom>
              <a:avLst/>
              <a:gdLst/>
              <a:ahLst/>
              <a:cxnLst/>
              <a:rect l="l" t="t" r="r" b="b"/>
              <a:pathLst>
                <a:path w="3889" h="4073" extrusionOk="0">
                  <a:moveTo>
                    <a:pt x="2516" y="0"/>
                  </a:moveTo>
                  <a:cubicBezTo>
                    <a:pt x="2204" y="0"/>
                    <a:pt x="1914" y="452"/>
                    <a:pt x="1782" y="527"/>
                  </a:cubicBezTo>
                  <a:cubicBezTo>
                    <a:pt x="1765" y="537"/>
                    <a:pt x="1746" y="541"/>
                    <a:pt x="1724" y="541"/>
                  </a:cubicBezTo>
                  <a:cubicBezTo>
                    <a:pt x="1594" y="541"/>
                    <a:pt x="1381" y="396"/>
                    <a:pt x="1164" y="396"/>
                  </a:cubicBezTo>
                  <a:cubicBezTo>
                    <a:pt x="1093" y="396"/>
                    <a:pt x="1022" y="411"/>
                    <a:pt x="953" y="452"/>
                  </a:cubicBezTo>
                  <a:cubicBezTo>
                    <a:pt x="632" y="643"/>
                    <a:pt x="758" y="1104"/>
                    <a:pt x="666" y="1162"/>
                  </a:cubicBezTo>
                  <a:cubicBezTo>
                    <a:pt x="577" y="1224"/>
                    <a:pt x="120" y="1121"/>
                    <a:pt x="58" y="1797"/>
                  </a:cubicBezTo>
                  <a:cubicBezTo>
                    <a:pt x="0" y="2435"/>
                    <a:pt x="260" y="3456"/>
                    <a:pt x="1021" y="3671"/>
                  </a:cubicBezTo>
                  <a:cubicBezTo>
                    <a:pt x="1103" y="3695"/>
                    <a:pt x="1178" y="3736"/>
                    <a:pt x="1240" y="3794"/>
                  </a:cubicBezTo>
                  <a:cubicBezTo>
                    <a:pt x="1361" y="3903"/>
                    <a:pt x="1602" y="4072"/>
                    <a:pt x="1945" y="4072"/>
                  </a:cubicBezTo>
                  <a:cubicBezTo>
                    <a:pt x="2191" y="4072"/>
                    <a:pt x="2490" y="3985"/>
                    <a:pt x="2834" y="3726"/>
                  </a:cubicBezTo>
                  <a:cubicBezTo>
                    <a:pt x="3888" y="2933"/>
                    <a:pt x="3352" y="2339"/>
                    <a:pt x="3359" y="2265"/>
                  </a:cubicBezTo>
                  <a:cubicBezTo>
                    <a:pt x="3366" y="2190"/>
                    <a:pt x="3817" y="1917"/>
                    <a:pt x="3704" y="1531"/>
                  </a:cubicBezTo>
                  <a:cubicBezTo>
                    <a:pt x="3592" y="1142"/>
                    <a:pt x="3086" y="1179"/>
                    <a:pt x="3076" y="1097"/>
                  </a:cubicBezTo>
                  <a:cubicBezTo>
                    <a:pt x="3066" y="1019"/>
                    <a:pt x="3349" y="346"/>
                    <a:pt x="2645" y="28"/>
                  </a:cubicBezTo>
                  <a:cubicBezTo>
                    <a:pt x="2602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6612750" y="1304756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0"/>
                  </a:moveTo>
                  <a:cubicBezTo>
                    <a:pt x="1151" y="250"/>
                    <a:pt x="1032" y="505"/>
                    <a:pt x="915" y="758"/>
                  </a:cubicBezTo>
                  <a:cubicBezTo>
                    <a:pt x="796" y="1011"/>
                    <a:pt x="683" y="1270"/>
                    <a:pt x="570" y="1526"/>
                  </a:cubicBezTo>
                  <a:cubicBezTo>
                    <a:pt x="461" y="1786"/>
                    <a:pt x="356" y="2045"/>
                    <a:pt x="257" y="2304"/>
                  </a:cubicBezTo>
                  <a:cubicBezTo>
                    <a:pt x="157" y="2567"/>
                    <a:pt x="49" y="2830"/>
                    <a:pt x="0" y="3106"/>
                  </a:cubicBezTo>
                  <a:cubicBezTo>
                    <a:pt x="35" y="2970"/>
                    <a:pt x="93" y="2844"/>
                    <a:pt x="144" y="2714"/>
                  </a:cubicBezTo>
                  <a:cubicBezTo>
                    <a:pt x="198" y="2584"/>
                    <a:pt x="253" y="2455"/>
                    <a:pt x="307" y="2328"/>
                  </a:cubicBezTo>
                  <a:lnTo>
                    <a:pt x="642" y="1557"/>
                  </a:lnTo>
                  <a:cubicBezTo>
                    <a:pt x="751" y="1297"/>
                    <a:pt x="860" y="1042"/>
                    <a:pt x="967" y="782"/>
                  </a:cubicBezTo>
                  <a:cubicBezTo>
                    <a:pt x="1073" y="522"/>
                    <a:pt x="1182" y="263"/>
                    <a:pt x="1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6584604" y="1403490"/>
              <a:ext cx="106488" cy="57344"/>
            </a:xfrm>
            <a:custGeom>
              <a:avLst/>
              <a:gdLst/>
              <a:ahLst/>
              <a:cxnLst/>
              <a:rect l="l" t="t" r="r" b="b"/>
              <a:pathLst>
                <a:path w="1922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9" y="174"/>
                    <a:pt x="185" y="345"/>
                    <a:pt x="280" y="512"/>
                  </a:cubicBezTo>
                  <a:cubicBezTo>
                    <a:pt x="375" y="683"/>
                    <a:pt x="475" y="847"/>
                    <a:pt x="574" y="1014"/>
                  </a:cubicBezTo>
                  <a:lnTo>
                    <a:pt x="587" y="1034"/>
                  </a:lnTo>
                  <a:lnTo>
                    <a:pt x="607" y="1031"/>
                  </a:lnTo>
                  <a:cubicBezTo>
                    <a:pt x="829" y="1017"/>
                    <a:pt x="1048" y="1004"/>
                    <a:pt x="1266" y="983"/>
                  </a:cubicBezTo>
                  <a:lnTo>
                    <a:pt x="1594" y="952"/>
                  </a:lnTo>
                  <a:cubicBezTo>
                    <a:pt x="1703" y="943"/>
                    <a:pt x="1812" y="929"/>
                    <a:pt x="1921" y="922"/>
                  </a:cubicBezTo>
                  <a:cubicBezTo>
                    <a:pt x="1865" y="915"/>
                    <a:pt x="1808" y="913"/>
                    <a:pt x="1751" y="913"/>
                  </a:cubicBezTo>
                  <a:cubicBezTo>
                    <a:pt x="1697" y="913"/>
                    <a:pt x="1644" y="915"/>
                    <a:pt x="1590" y="915"/>
                  </a:cubicBezTo>
                  <a:lnTo>
                    <a:pt x="1263" y="922"/>
                  </a:lnTo>
                  <a:cubicBezTo>
                    <a:pt x="1048" y="928"/>
                    <a:pt x="837" y="942"/>
                    <a:pt x="625" y="954"/>
                  </a:cubicBezTo>
                  <a:lnTo>
                    <a:pt x="625" y="954"/>
                  </a:lnTo>
                  <a:cubicBezTo>
                    <a:pt x="527" y="795"/>
                    <a:pt x="429" y="638"/>
                    <a:pt x="328" y="481"/>
                  </a:cubicBezTo>
                  <a:cubicBezTo>
                    <a:pt x="221" y="321"/>
                    <a:pt x="112" y="1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6621283" y="1341768"/>
              <a:ext cx="83662" cy="55904"/>
            </a:xfrm>
            <a:custGeom>
              <a:avLst/>
              <a:gdLst/>
              <a:ahLst/>
              <a:cxnLst/>
              <a:rect l="l" t="t" r="r" b="b"/>
              <a:pathLst>
                <a:path w="1510" h="1009" extrusionOk="0">
                  <a:moveTo>
                    <a:pt x="0" y="1"/>
                  </a:moveTo>
                  <a:lnTo>
                    <a:pt x="0" y="1"/>
                  </a:lnTo>
                  <a:cubicBezTo>
                    <a:pt x="55" y="169"/>
                    <a:pt x="117" y="329"/>
                    <a:pt x="181" y="493"/>
                  </a:cubicBezTo>
                  <a:cubicBezTo>
                    <a:pt x="243" y="656"/>
                    <a:pt x="311" y="817"/>
                    <a:pt x="379" y="978"/>
                  </a:cubicBezTo>
                  <a:lnTo>
                    <a:pt x="393" y="1009"/>
                  </a:lnTo>
                  <a:lnTo>
                    <a:pt x="427" y="998"/>
                  </a:lnTo>
                  <a:cubicBezTo>
                    <a:pt x="608" y="940"/>
                    <a:pt x="788" y="882"/>
                    <a:pt x="969" y="817"/>
                  </a:cubicBezTo>
                  <a:lnTo>
                    <a:pt x="1239" y="718"/>
                  </a:lnTo>
                  <a:cubicBezTo>
                    <a:pt x="1332" y="681"/>
                    <a:pt x="1420" y="650"/>
                    <a:pt x="1509" y="609"/>
                  </a:cubicBezTo>
                  <a:lnTo>
                    <a:pt x="1509" y="609"/>
                  </a:lnTo>
                  <a:lnTo>
                    <a:pt x="1229" y="681"/>
                  </a:lnTo>
                  <a:lnTo>
                    <a:pt x="952" y="759"/>
                  </a:lnTo>
                  <a:cubicBezTo>
                    <a:pt x="778" y="808"/>
                    <a:pt x="608" y="862"/>
                    <a:pt x="434" y="917"/>
                  </a:cubicBezTo>
                  <a:lnTo>
                    <a:pt x="434" y="917"/>
                  </a:lnTo>
                  <a:cubicBezTo>
                    <a:pt x="370" y="766"/>
                    <a:pt x="303" y="616"/>
                    <a:pt x="232" y="469"/>
                  </a:cubicBezTo>
                  <a:cubicBezTo>
                    <a:pt x="157" y="312"/>
                    <a:pt x="82" y="15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6537453" y="1282372"/>
              <a:ext cx="215525" cy="225498"/>
            </a:xfrm>
            <a:custGeom>
              <a:avLst/>
              <a:gdLst/>
              <a:ahLst/>
              <a:cxnLst/>
              <a:rect l="l" t="t" r="r" b="b"/>
              <a:pathLst>
                <a:path w="3890" h="4070" extrusionOk="0">
                  <a:moveTo>
                    <a:pt x="2516" y="0"/>
                  </a:moveTo>
                  <a:cubicBezTo>
                    <a:pt x="2205" y="0"/>
                    <a:pt x="1914" y="449"/>
                    <a:pt x="1783" y="524"/>
                  </a:cubicBezTo>
                  <a:cubicBezTo>
                    <a:pt x="1766" y="534"/>
                    <a:pt x="1747" y="538"/>
                    <a:pt x="1725" y="538"/>
                  </a:cubicBezTo>
                  <a:cubicBezTo>
                    <a:pt x="1598" y="538"/>
                    <a:pt x="1387" y="394"/>
                    <a:pt x="1170" y="394"/>
                  </a:cubicBezTo>
                  <a:cubicBezTo>
                    <a:pt x="1097" y="394"/>
                    <a:pt x="1024" y="410"/>
                    <a:pt x="954" y="452"/>
                  </a:cubicBezTo>
                  <a:cubicBezTo>
                    <a:pt x="636" y="640"/>
                    <a:pt x="759" y="1101"/>
                    <a:pt x="670" y="1162"/>
                  </a:cubicBezTo>
                  <a:cubicBezTo>
                    <a:pt x="578" y="1220"/>
                    <a:pt x="120" y="1118"/>
                    <a:pt x="59" y="1794"/>
                  </a:cubicBezTo>
                  <a:cubicBezTo>
                    <a:pt x="1" y="2435"/>
                    <a:pt x="261" y="3453"/>
                    <a:pt x="1022" y="3671"/>
                  </a:cubicBezTo>
                  <a:cubicBezTo>
                    <a:pt x="1104" y="3691"/>
                    <a:pt x="1179" y="3732"/>
                    <a:pt x="1244" y="3791"/>
                  </a:cubicBezTo>
                  <a:cubicBezTo>
                    <a:pt x="1363" y="3900"/>
                    <a:pt x="1606" y="4070"/>
                    <a:pt x="1950" y="4070"/>
                  </a:cubicBezTo>
                  <a:cubicBezTo>
                    <a:pt x="2196" y="4070"/>
                    <a:pt x="2495" y="3983"/>
                    <a:pt x="2838" y="3726"/>
                  </a:cubicBezTo>
                  <a:cubicBezTo>
                    <a:pt x="3889" y="2930"/>
                    <a:pt x="3357" y="2340"/>
                    <a:pt x="3363" y="2265"/>
                  </a:cubicBezTo>
                  <a:cubicBezTo>
                    <a:pt x="3366" y="2186"/>
                    <a:pt x="3817" y="1913"/>
                    <a:pt x="3705" y="1528"/>
                  </a:cubicBezTo>
                  <a:cubicBezTo>
                    <a:pt x="3592" y="1142"/>
                    <a:pt x="3090" y="1179"/>
                    <a:pt x="3080" y="1098"/>
                  </a:cubicBezTo>
                  <a:cubicBezTo>
                    <a:pt x="3067" y="1016"/>
                    <a:pt x="3353" y="343"/>
                    <a:pt x="2646" y="28"/>
                  </a:cubicBezTo>
                  <a:cubicBezTo>
                    <a:pt x="2603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6605769" y="1297941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1"/>
                  </a:moveTo>
                  <a:lnTo>
                    <a:pt x="1281" y="1"/>
                  </a:lnTo>
                  <a:cubicBezTo>
                    <a:pt x="1154" y="250"/>
                    <a:pt x="1035" y="502"/>
                    <a:pt x="915" y="755"/>
                  </a:cubicBezTo>
                  <a:cubicBezTo>
                    <a:pt x="796" y="1011"/>
                    <a:pt x="683" y="1267"/>
                    <a:pt x="573" y="1523"/>
                  </a:cubicBezTo>
                  <a:cubicBezTo>
                    <a:pt x="465" y="1782"/>
                    <a:pt x="356" y="2041"/>
                    <a:pt x="256" y="2304"/>
                  </a:cubicBezTo>
                  <a:cubicBezTo>
                    <a:pt x="161" y="2567"/>
                    <a:pt x="52" y="2827"/>
                    <a:pt x="0" y="3106"/>
                  </a:cubicBezTo>
                  <a:cubicBezTo>
                    <a:pt x="34" y="2970"/>
                    <a:pt x="93" y="2840"/>
                    <a:pt x="147" y="2711"/>
                  </a:cubicBezTo>
                  <a:cubicBezTo>
                    <a:pt x="198" y="2585"/>
                    <a:pt x="253" y="2455"/>
                    <a:pt x="311" y="2325"/>
                  </a:cubicBezTo>
                  <a:lnTo>
                    <a:pt x="642" y="1554"/>
                  </a:lnTo>
                  <a:cubicBezTo>
                    <a:pt x="751" y="1297"/>
                    <a:pt x="860" y="1038"/>
                    <a:pt x="970" y="779"/>
                  </a:cubicBezTo>
                  <a:cubicBezTo>
                    <a:pt x="1076" y="519"/>
                    <a:pt x="1181" y="259"/>
                    <a:pt x="128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6577567" y="1396509"/>
              <a:ext cx="106544" cy="57344"/>
            </a:xfrm>
            <a:custGeom>
              <a:avLst/>
              <a:gdLst/>
              <a:ahLst/>
              <a:cxnLst/>
              <a:rect l="l" t="t" r="r" b="b"/>
              <a:pathLst>
                <a:path w="1923" h="1035" extrusionOk="0">
                  <a:moveTo>
                    <a:pt x="0" y="0"/>
                  </a:moveTo>
                  <a:cubicBezTo>
                    <a:pt x="90" y="174"/>
                    <a:pt x="185" y="344"/>
                    <a:pt x="280" y="512"/>
                  </a:cubicBezTo>
                  <a:cubicBezTo>
                    <a:pt x="376" y="683"/>
                    <a:pt x="475" y="850"/>
                    <a:pt x="578" y="1017"/>
                  </a:cubicBezTo>
                  <a:lnTo>
                    <a:pt x="588" y="1034"/>
                  </a:lnTo>
                  <a:lnTo>
                    <a:pt x="611" y="1034"/>
                  </a:lnTo>
                  <a:cubicBezTo>
                    <a:pt x="830" y="1020"/>
                    <a:pt x="1049" y="1004"/>
                    <a:pt x="1267" y="983"/>
                  </a:cubicBezTo>
                  <a:lnTo>
                    <a:pt x="1595" y="952"/>
                  </a:lnTo>
                  <a:cubicBezTo>
                    <a:pt x="1704" y="942"/>
                    <a:pt x="1813" y="928"/>
                    <a:pt x="1922" y="922"/>
                  </a:cubicBezTo>
                  <a:cubicBezTo>
                    <a:pt x="1855" y="915"/>
                    <a:pt x="1787" y="914"/>
                    <a:pt x="1720" y="914"/>
                  </a:cubicBezTo>
                  <a:cubicBezTo>
                    <a:pt x="1678" y="914"/>
                    <a:pt x="1636" y="915"/>
                    <a:pt x="1595" y="915"/>
                  </a:cubicBezTo>
                  <a:lnTo>
                    <a:pt x="1264" y="922"/>
                  </a:lnTo>
                  <a:cubicBezTo>
                    <a:pt x="1053" y="931"/>
                    <a:pt x="844" y="942"/>
                    <a:pt x="631" y="957"/>
                  </a:cubicBezTo>
                  <a:lnTo>
                    <a:pt x="631" y="957"/>
                  </a:lnTo>
                  <a:cubicBezTo>
                    <a:pt x="532" y="796"/>
                    <a:pt x="434" y="639"/>
                    <a:pt x="328" y="484"/>
                  </a:cubicBezTo>
                  <a:cubicBezTo>
                    <a:pt x="222" y="321"/>
                    <a:pt x="117" y="16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614301" y="1334786"/>
              <a:ext cx="83606" cy="56070"/>
            </a:xfrm>
            <a:custGeom>
              <a:avLst/>
              <a:gdLst/>
              <a:ahLst/>
              <a:cxnLst/>
              <a:rect l="l" t="t" r="r" b="b"/>
              <a:pathLst>
                <a:path w="1509" h="1012" extrusionOk="0">
                  <a:moveTo>
                    <a:pt x="0" y="1"/>
                  </a:moveTo>
                  <a:cubicBezTo>
                    <a:pt x="54" y="168"/>
                    <a:pt x="120" y="332"/>
                    <a:pt x="181" y="492"/>
                  </a:cubicBezTo>
                  <a:cubicBezTo>
                    <a:pt x="246" y="656"/>
                    <a:pt x="314" y="817"/>
                    <a:pt x="382" y="977"/>
                  </a:cubicBezTo>
                  <a:lnTo>
                    <a:pt x="396" y="1012"/>
                  </a:lnTo>
                  <a:lnTo>
                    <a:pt x="427" y="1001"/>
                  </a:lnTo>
                  <a:cubicBezTo>
                    <a:pt x="611" y="943"/>
                    <a:pt x="791" y="882"/>
                    <a:pt x="973" y="817"/>
                  </a:cubicBezTo>
                  <a:lnTo>
                    <a:pt x="1242" y="718"/>
                  </a:lnTo>
                  <a:cubicBezTo>
                    <a:pt x="1331" y="684"/>
                    <a:pt x="1420" y="650"/>
                    <a:pt x="1508" y="609"/>
                  </a:cubicBezTo>
                  <a:lnTo>
                    <a:pt x="1508" y="609"/>
                  </a:lnTo>
                  <a:lnTo>
                    <a:pt x="1232" y="680"/>
                  </a:lnTo>
                  <a:lnTo>
                    <a:pt x="952" y="759"/>
                  </a:lnTo>
                  <a:cubicBezTo>
                    <a:pt x="782" y="810"/>
                    <a:pt x="609" y="862"/>
                    <a:pt x="436" y="915"/>
                  </a:cubicBezTo>
                  <a:lnTo>
                    <a:pt x="436" y="915"/>
                  </a:lnTo>
                  <a:cubicBezTo>
                    <a:pt x="370" y="769"/>
                    <a:pt x="305" y="619"/>
                    <a:pt x="232" y="472"/>
                  </a:cubicBezTo>
                  <a:cubicBezTo>
                    <a:pt x="161" y="311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4" name="Google Shape;144;p14"/>
          <p:cNvSpPr/>
          <p:nvPr/>
        </p:nvSpPr>
        <p:spPr>
          <a:xfrm flipH="1">
            <a:off x="388000" y="397650"/>
            <a:ext cx="83967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1"/>
          </p:nvPr>
        </p:nvSpPr>
        <p:spPr>
          <a:xfrm flipH="1">
            <a:off x="1217250" y="2285550"/>
            <a:ext cx="67095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2"/>
          </p:nvPr>
        </p:nvSpPr>
        <p:spPr>
          <a:xfrm>
            <a:off x="927750" y="1780038"/>
            <a:ext cx="72885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nk One"/>
              <a:buNone/>
              <a:defRPr sz="24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nk One"/>
              <a:buNone/>
              <a:defRPr sz="14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3118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2905125" y="3603100"/>
            <a:ext cx="33336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200"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21225" y="1128125"/>
            <a:ext cx="6101700" cy="230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Droid Sans"/>
              <a:buNone/>
              <a:defRPr sz="48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3176922" y="-724306"/>
            <a:ext cx="4612127" cy="4612082"/>
            <a:chOff x="3896445" y="840725"/>
            <a:chExt cx="2534275" cy="2534250"/>
          </a:xfrm>
        </p:grpSpPr>
        <p:sp>
          <p:nvSpPr>
            <p:cNvPr id="12" name="Google Shape;12;p2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7572340" y="2404875"/>
            <a:ext cx="2162798" cy="1206590"/>
            <a:chOff x="7572340" y="2404875"/>
            <a:chExt cx="2162798" cy="1206590"/>
          </a:xfrm>
        </p:grpSpPr>
        <p:sp>
          <p:nvSpPr>
            <p:cNvPr id="16" name="Google Shape;16;p2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-520225" y="4005638"/>
            <a:ext cx="1206584" cy="120658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972155" y="-442455"/>
            <a:ext cx="894539" cy="894484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100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2790900" y="2570400"/>
            <a:ext cx="3562200" cy="6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3496800" y="1141275"/>
            <a:ext cx="2150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9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2790900" y="3546300"/>
            <a:ext cx="3562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>
            <a:off x="7379465" y="169925"/>
            <a:ext cx="2162798" cy="1206590"/>
            <a:chOff x="7572340" y="2404875"/>
            <a:chExt cx="2162798" cy="1206590"/>
          </a:xfrm>
        </p:grpSpPr>
        <p:sp>
          <p:nvSpPr>
            <p:cNvPr id="27" name="Google Shape;27;p3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-2620997" y="1859332"/>
            <a:ext cx="4612127" cy="4612082"/>
            <a:chOff x="3896445" y="840725"/>
            <a:chExt cx="2534275" cy="2534250"/>
          </a:xfrm>
        </p:grpSpPr>
        <p:sp>
          <p:nvSpPr>
            <p:cNvPr id="32" name="Google Shape;32;p3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3"/>
          <p:cNvGrpSpPr/>
          <p:nvPr/>
        </p:nvGrpSpPr>
        <p:grpSpPr>
          <a:xfrm rot="10800000" flipH="1">
            <a:off x="7379465" y="3814663"/>
            <a:ext cx="2162798" cy="1206590"/>
            <a:chOff x="7572340" y="2404875"/>
            <a:chExt cx="2162798" cy="1206590"/>
          </a:xfrm>
        </p:grpSpPr>
        <p:sp>
          <p:nvSpPr>
            <p:cNvPr id="36" name="Google Shape;36;p3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471300" y="-414862"/>
            <a:ext cx="1206584" cy="120658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484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2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1179900" y="1188275"/>
            <a:ext cx="6784200" cy="33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9pPr>
          </a:lstStyle>
          <a:p>
            <a:endParaRPr/>
          </a:p>
        </p:txBody>
      </p:sp>
      <p:grpSp>
        <p:nvGrpSpPr>
          <p:cNvPr id="44" name="Google Shape;44;p4"/>
          <p:cNvGrpSpPr/>
          <p:nvPr/>
        </p:nvGrpSpPr>
        <p:grpSpPr>
          <a:xfrm rot="10800000">
            <a:off x="-1155510" y="4124163"/>
            <a:ext cx="2162798" cy="1206590"/>
            <a:chOff x="7572340" y="2404875"/>
            <a:chExt cx="2162798" cy="1206590"/>
          </a:xfrm>
        </p:grpSpPr>
        <p:sp>
          <p:nvSpPr>
            <p:cNvPr id="45" name="Google Shape;45;p4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8502954" y="454133"/>
            <a:ext cx="4235280" cy="4235239"/>
            <a:chOff x="3896445" y="840725"/>
            <a:chExt cx="2534275" cy="2534250"/>
          </a:xfrm>
        </p:grpSpPr>
        <p:sp>
          <p:nvSpPr>
            <p:cNvPr id="50" name="Google Shape;50;p4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4"/>
          <p:cNvSpPr/>
          <p:nvPr/>
        </p:nvSpPr>
        <p:spPr>
          <a:xfrm>
            <a:off x="-1589800" y="0"/>
            <a:ext cx="2162774" cy="216277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641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>
            <a:off x="1354125" y="3191025"/>
            <a:ext cx="25785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ef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2"/>
          </p:nvPr>
        </p:nvSpPr>
        <p:spPr>
          <a:xfrm>
            <a:off x="5213625" y="3190950"/>
            <a:ext cx="25755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ef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>
            <a:off x="1354875" y="3889000"/>
            <a:ext cx="2575500" cy="4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4"/>
          </p:nvPr>
        </p:nvSpPr>
        <p:spPr>
          <a:xfrm>
            <a:off x="5212125" y="3889000"/>
            <a:ext cx="2578500" cy="4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5"/>
          <p:cNvGrpSpPr/>
          <p:nvPr/>
        </p:nvGrpSpPr>
        <p:grpSpPr>
          <a:xfrm>
            <a:off x="3637886" y="4507982"/>
            <a:ext cx="4612127" cy="4612082"/>
            <a:chOff x="3896445" y="840725"/>
            <a:chExt cx="2534275" cy="2534250"/>
          </a:xfrm>
        </p:grpSpPr>
        <p:sp>
          <p:nvSpPr>
            <p:cNvPr id="60" name="Google Shape;60;p5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5"/>
          <p:cNvGrpSpPr/>
          <p:nvPr/>
        </p:nvGrpSpPr>
        <p:grpSpPr>
          <a:xfrm rot="10800000" flipH="1">
            <a:off x="8071490" y="1415188"/>
            <a:ext cx="2162798" cy="1206590"/>
            <a:chOff x="7572340" y="2404875"/>
            <a:chExt cx="2162798" cy="1206590"/>
          </a:xfrm>
        </p:grpSpPr>
        <p:sp>
          <p:nvSpPr>
            <p:cNvPr id="64" name="Google Shape;64;p5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5"/>
          <p:cNvGrpSpPr/>
          <p:nvPr/>
        </p:nvGrpSpPr>
        <p:grpSpPr>
          <a:xfrm>
            <a:off x="-3531039" y="666607"/>
            <a:ext cx="4612127" cy="4612082"/>
            <a:chOff x="3896445" y="840725"/>
            <a:chExt cx="2534275" cy="2534250"/>
          </a:xfrm>
        </p:grpSpPr>
        <p:sp>
          <p:nvSpPr>
            <p:cNvPr id="69" name="Google Shape;69;p5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5"/>
          <p:cNvSpPr/>
          <p:nvPr/>
        </p:nvSpPr>
        <p:spPr>
          <a:xfrm>
            <a:off x="8494878" y="-607575"/>
            <a:ext cx="1206584" cy="120658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72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3606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6"/>
          <p:cNvGrpSpPr/>
          <p:nvPr/>
        </p:nvGrpSpPr>
        <p:grpSpPr>
          <a:xfrm>
            <a:off x="8389499" y="-220663"/>
            <a:ext cx="4053573" cy="4053533"/>
            <a:chOff x="3896445" y="840725"/>
            <a:chExt cx="2534275" cy="2534250"/>
          </a:xfrm>
        </p:grpSpPr>
        <p:sp>
          <p:nvSpPr>
            <p:cNvPr id="76" name="Google Shape;76;p6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6"/>
          <p:cNvGrpSpPr/>
          <p:nvPr/>
        </p:nvGrpSpPr>
        <p:grpSpPr>
          <a:xfrm>
            <a:off x="-3948389" y="2408844"/>
            <a:ext cx="4612127" cy="4612082"/>
            <a:chOff x="3896445" y="840725"/>
            <a:chExt cx="2534275" cy="2534250"/>
          </a:xfrm>
        </p:grpSpPr>
        <p:sp>
          <p:nvSpPr>
            <p:cNvPr id="80" name="Google Shape;80;p6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6"/>
          <p:cNvGrpSpPr/>
          <p:nvPr/>
        </p:nvGrpSpPr>
        <p:grpSpPr>
          <a:xfrm rot="10800000" flipH="1">
            <a:off x="7061815" y="4535038"/>
            <a:ext cx="2162798" cy="1206590"/>
            <a:chOff x="7572340" y="2404875"/>
            <a:chExt cx="2162798" cy="1206590"/>
          </a:xfrm>
        </p:grpSpPr>
        <p:sp>
          <p:nvSpPr>
            <p:cNvPr id="84" name="Google Shape;84;p6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6"/>
          <p:cNvSpPr/>
          <p:nvPr/>
        </p:nvSpPr>
        <p:spPr>
          <a:xfrm>
            <a:off x="3794800" y="4699325"/>
            <a:ext cx="2162774" cy="216277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1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0008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7"/>
          <p:cNvGrpSpPr/>
          <p:nvPr/>
        </p:nvGrpSpPr>
        <p:grpSpPr>
          <a:xfrm>
            <a:off x="-2126143" y="1376352"/>
            <a:ext cx="3026178" cy="3026148"/>
            <a:chOff x="3896445" y="840725"/>
            <a:chExt cx="2534275" cy="2534250"/>
          </a:xfrm>
        </p:grpSpPr>
        <p:sp>
          <p:nvSpPr>
            <p:cNvPr id="92" name="Google Shape;92;p7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7"/>
          <p:cNvSpPr txBox="1">
            <a:spLocks noGrp="1"/>
          </p:cNvSpPr>
          <p:nvPr>
            <p:ph type="body" idx="1"/>
          </p:nvPr>
        </p:nvSpPr>
        <p:spPr>
          <a:xfrm>
            <a:off x="4572000" y="2025413"/>
            <a:ext cx="2892600" cy="1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solidFill>
                  <a:schemeClr val="accent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96" name="Google Shape;96;p7"/>
          <p:cNvGrpSpPr/>
          <p:nvPr/>
        </p:nvGrpSpPr>
        <p:grpSpPr>
          <a:xfrm>
            <a:off x="8069645" y="3407764"/>
            <a:ext cx="3769734" cy="3769950"/>
            <a:chOff x="3896445" y="840725"/>
            <a:chExt cx="2534275" cy="2534250"/>
          </a:xfrm>
        </p:grpSpPr>
        <p:sp>
          <p:nvSpPr>
            <p:cNvPr id="97" name="Google Shape;97;p7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7"/>
          <p:cNvGrpSpPr/>
          <p:nvPr/>
        </p:nvGrpSpPr>
        <p:grpSpPr>
          <a:xfrm>
            <a:off x="8069643" y="1129067"/>
            <a:ext cx="3097342" cy="1206590"/>
            <a:chOff x="7572340" y="2404875"/>
            <a:chExt cx="2162798" cy="1206590"/>
          </a:xfrm>
        </p:grpSpPr>
        <p:sp>
          <p:nvSpPr>
            <p:cNvPr id="101" name="Google Shape;101;p7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7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1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5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>
            <a:spLocks noGrp="1"/>
          </p:cNvSpPr>
          <p:nvPr>
            <p:ph type="title"/>
          </p:nvPr>
        </p:nvSpPr>
        <p:spPr>
          <a:xfrm flipH="1">
            <a:off x="1025850" y="2074350"/>
            <a:ext cx="7092300" cy="10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08" name="Google Shape;108;p8"/>
          <p:cNvGrpSpPr/>
          <p:nvPr/>
        </p:nvGrpSpPr>
        <p:grpSpPr>
          <a:xfrm flipH="1">
            <a:off x="-614835" y="3761263"/>
            <a:ext cx="2162798" cy="1206590"/>
            <a:chOff x="7572340" y="2404875"/>
            <a:chExt cx="2162798" cy="1206590"/>
          </a:xfrm>
        </p:grpSpPr>
        <p:sp>
          <p:nvSpPr>
            <p:cNvPr id="109" name="Google Shape;109;p8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8"/>
          <p:cNvGrpSpPr/>
          <p:nvPr/>
        </p:nvGrpSpPr>
        <p:grpSpPr>
          <a:xfrm>
            <a:off x="6944327" y="-2151559"/>
            <a:ext cx="3969435" cy="3969396"/>
            <a:chOff x="3896445" y="840725"/>
            <a:chExt cx="2534275" cy="2534250"/>
          </a:xfrm>
        </p:grpSpPr>
        <p:sp>
          <p:nvSpPr>
            <p:cNvPr id="114" name="Google Shape;114;p8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8"/>
          <p:cNvSpPr/>
          <p:nvPr/>
        </p:nvSpPr>
        <p:spPr>
          <a:xfrm>
            <a:off x="-774675" y="-801125"/>
            <a:ext cx="2162774" cy="216277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"/>
          <p:cNvSpPr/>
          <p:nvPr/>
        </p:nvSpPr>
        <p:spPr>
          <a:xfrm>
            <a:off x="8120750" y="4106850"/>
            <a:ext cx="1523911" cy="1523911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5297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 txBox="1">
            <a:spLocks noGrp="1"/>
          </p:cNvSpPr>
          <p:nvPr>
            <p:ph type="body" idx="1"/>
          </p:nvPr>
        </p:nvSpPr>
        <p:spPr>
          <a:xfrm>
            <a:off x="4448050" y="2339638"/>
            <a:ext cx="3983100" cy="15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>
            <a:off x="4448050" y="1406763"/>
            <a:ext cx="398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354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2" name="Google Shape;122;p9"/>
          <p:cNvGrpSpPr/>
          <p:nvPr/>
        </p:nvGrpSpPr>
        <p:grpSpPr>
          <a:xfrm>
            <a:off x="-2910980" y="-1008861"/>
            <a:ext cx="3769734" cy="3769950"/>
            <a:chOff x="3896445" y="840725"/>
            <a:chExt cx="2534275" cy="2534250"/>
          </a:xfrm>
        </p:grpSpPr>
        <p:sp>
          <p:nvSpPr>
            <p:cNvPr id="123" name="Google Shape;123;p9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9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9"/>
          <p:cNvSpPr/>
          <p:nvPr/>
        </p:nvSpPr>
        <p:spPr>
          <a:xfrm>
            <a:off x="763725" y="4170575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9"/>
          <p:cNvGrpSpPr/>
          <p:nvPr/>
        </p:nvGrpSpPr>
        <p:grpSpPr>
          <a:xfrm>
            <a:off x="7209815" y="4509563"/>
            <a:ext cx="2162798" cy="1206590"/>
            <a:chOff x="7572340" y="2404875"/>
            <a:chExt cx="2162798" cy="1206590"/>
          </a:xfrm>
        </p:grpSpPr>
        <p:sp>
          <p:nvSpPr>
            <p:cNvPr id="128" name="Google Shape;128;p9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9"/>
          <p:cNvGrpSpPr/>
          <p:nvPr/>
        </p:nvGrpSpPr>
        <p:grpSpPr>
          <a:xfrm>
            <a:off x="4564451" y="-2007248"/>
            <a:ext cx="2808990" cy="2808963"/>
            <a:chOff x="3896445" y="840725"/>
            <a:chExt cx="2534275" cy="2534250"/>
          </a:xfrm>
        </p:grpSpPr>
        <p:sp>
          <p:nvSpPr>
            <p:cNvPr id="133" name="Google Shape;133;p9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3678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42424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"/>
          <p:cNvSpPr txBox="1">
            <a:spLocks noGrp="1"/>
          </p:cNvSpPr>
          <p:nvPr>
            <p:ph type="body" idx="1"/>
          </p:nvPr>
        </p:nvSpPr>
        <p:spPr>
          <a:xfrm>
            <a:off x="5400475" y="3857108"/>
            <a:ext cx="29190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grpSp>
        <p:nvGrpSpPr>
          <p:cNvPr id="139" name="Google Shape;139;p10"/>
          <p:cNvGrpSpPr/>
          <p:nvPr/>
        </p:nvGrpSpPr>
        <p:grpSpPr>
          <a:xfrm>
            <a:off x="-1396418" y="3481889"/>
            <a:ext cx="3026178" cy="3026148"/>
            <a:chOff x="3896445" y="840725"/>
            <a:chExt cx="2534275" cy="2534250"/>
          </a:xfrm>
        </p:grpSpPr>
        <p:sp>
          <p:nvSpPr>
            <p:cNvPr id="140" name="Google Shape;140;p10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0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10"/>
          <p:cNvSpPr/>
          <p:nvPr/>
        </p:nvSpPr>
        <p:spPr>
          <a:xfrm>
            <a:off x="8230350" y="811900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Google Shape;144;p10"/>
          <p:cNvGrpSpPr/>
          <p:nvPr/>
        </p:nvGrpSpPr>
        <p:grpSpPr>
          <a:xfrm flipH="1">
            <a:off x="-147310" y="150263"/>
            <a:ext cx="2162798" cy="1206590"/>
            <a:chOff x="7572340" y="2404875"/>
            <a:chExt cx="2162798" cy="1206590"/>
          </a:xfrm>
        </p:grpSpPr>
        <p:sp>
          <p:nvSpPr>
            <p:cNvPr id="145" name="Google Shape;145;p10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0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0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0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10"/>
          <p:cNvSpPr/>
          <p:nvPr/>
        </p:nvSpPr>
        <p:spPr>
          <a:xfrm>
            <a:off x="7345525" y="-673900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50;p10"/>
          <p:cNvGrpSpPr/>
          <p:nvPr/>
        </p:nvGrpSpPr>
        <p:grpSpPr>
          <a:xfrm>
            <a:off x="7034015" y="3710488"/>
            <a:ext cx="2162798" cy="1206590"/>
            <a:chOff x="7572340" y="2404875"/>
            <a:chExt cx="2162798" cy="1206590"/>
          </a:xfrm>
        </p:grpSpPr>
        <p:sp>
          <p:nvSpPr>
            <p:cNvPr id="151" name="Google Shape;151;p10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0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0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0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612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>
            <a:spLocks noGrp="1"/>
          </p:cNvSpPr>
          <p:nvPr>
            <p:ph type="title" hasCustomPrompt="1"/>
          </p:nvPr>
        </p:nvSpPr>
        <p:spPr>
          <a:xfrm>
            <a:off x="1699050" y="2013900"/>
            <a:ext cx="5921400" cy="11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7" name="Google Shape;157;p11"/>
          <p:cNvSpPr txBox="1">
            <a:spLocks noGrp="1"/>
          </p:cNvSpPr>
          <p:nvPr>
            <p:ph type="subTitle" idx="1"/>
          </p:nvPr>
        </p:nvSpPr>
        <p:spPr>
          <a:xfrm>
            <a:off x="1699050" y="3506075"/>
            <a:ext cx="5921400" cy="6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ef"/>
              <a:buNone/>
              <a:defRPr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11"/>
          <p:cNvSpPr/>
          <p:nvPr/>
        </p:nvSpPr>
        <p:spPr>
          <a:xfrm>
            <a:off x="8230350" y="811900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" name="Google Shape;159;p11"/>
          <p:cNvGrpSpPr/>
          <p:nvPr/>
        </p:nvGrpSpPr>
        <p:grpSpPr>
          <a:xfrm rot="10800000">
            <a:off x="-147310" y="3780638"/>
            <a:ext cx="2162798" cy="1206590"/>
            <a:chOff x="7572340" y="2404875"/>
            <a:chExt cx="2162798" cy="1206590"/>
          </a:xfrm>
        </p:grpSpPr>
        <p:sp>
          <p:nvSpPr>
            <p:cNvPr id="160" name="Google Shape;160;p11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1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1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1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11"/>
          <p:cNvSpPr/>
          <p:nvPr/>
        </p:nvSpPr>
        <p:spPr>
          <a:xfrm>
            <a:off x="7345525" y="-673900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" name="Google Shape;165;p11"/>
          <p:cNvGrpSpPr/>
          <p:nvPr/>
        </p:nvGrpSpPr>
        <p:grpSpPr>
          <a:xfrm>
            <a:off x="6635130" y="4061652"/>
            <a:ext cx="4000607" cy="4000567"/>
            <a:chOff x="3896445" y="840725"/>
            <a:chExt cx="2534275" cy="2534250"/>
          </a:xfrm>
        </p:grpSpPr>
        <p:sp>
          <p:nvSpPr>
            <p:cNvPr id="166" name="Google Shape;166;p11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1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11"/>
          <p:cNvGrpSpPr/>
          <p:nvPr/>
        </p:nvGrpSpPr>
        <p:grpSpPr>
          <a:xfrm>
            <a:off x="-1714883" y="-367134"/>
            <a:ext cx="2704071" cy="2704045"/>
            <a:chOff x="3896445" y="840725"/>
            <a:chExt cx="2534275" cy="2534250"/>
          </a:xfrm>
        </p:grpSpPr>
        <p:sp>
          <p:nvSpPr>
            <p:cNvPr id="170" name="Google Shape;170;p11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1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1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04511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198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subTitle" idx="1"/>
          </p:nvPr>
        </p:nvSpPr>
        <p:spPr>
          <a:xfrm>
            <a:off x="1799415" y="1518025"/>
            <a:ext cx="24429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2"/>
          </p:nvPr>
        </p:nvSpPr>
        <p:spPr>
          <a:xfrm>
            <a:off x="1799416" y="1885920"/>
            <a:ext cx="24399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subTitle" idx="3"/>
          </p:nvPr>
        </p:nvSpPr>
        <p:spPr>
          <a:xfrm>
            <a:off x="1799414" y="2956318"/>
            <a:ext cx="24399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4"/>
          </p:nvPr>
        </p:nvSpPr>
        <p:spPr>
          <a:xfrm>
            <a:off x="1799416" y="3320750"/>
            <a:ext cx="24399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hasCustomPrompt="1"/>
          </p:nvPr>
        </p:nvSpPr>
        <p:spPr>
          <a:xfrm>
            <a:off x="665688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5" hasCustomPrompt="1"/>
          </p:nvPr>
        </p:nvSpPr>
        <p:spPr>
          <a:xfrm>
            <a:off x="764539" y="31954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6"/>
          </p:nvPr>
        </p:nvSpPr>
        <p:spPr>
          <a:xfrm>
            <a:off x="5987865" y="1518025"/>
            <a:ext cx="24429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7"/>
          </p:nvPr>
        </p:nvSpPr>
        <p:spPr>
          <a:xfrm>
            <a:off x="5987865" y="1885920"/>
            <a:ext cx="24399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8"/>
          </p:nvPr>
        </p:nvSpPr>
        <p:spPr>
          <a:xfrm>
            <a:off x="5987865" y="2956318"/>
            <a:ext cx="24429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subTitle" idx="9"/>
          </p:nvPr>
        </p:nvSpPr>
        <p:spPr>
          <a:xfrm>
            <a:off x="5987865" y="3320750"/>
            <a:ext cx="24399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13" hasCustomPrompt="1"/>
          </p:nvPr>
        </p:nvSpPr>
        <p:spPr>
          <a:xfrm>
            <a:off x="4932589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14" hasCustomPrompt="1"/>
          </p:nvPr>
        </p:nvSpPr>
        <p:spPr>
          <a:xfrm>
            <a:off x="4931689" y="31954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15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4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88" name="Google Shape;188;p13"/>
          <p:cNvGrpSpPr/>
          <p:nvPr/>
        </p:nvGrpSpPr>
        <p:grpSpPr>
          <a:xfrm>
            <a:off x="3058919" y="4173939"/>
            <a:ext cx="3026178" cy="3026148"/>
            <a:chOff x="3896445" y="840725"/>
            <a:chExt cx="2534275" cy="2534250"/>
          </a:xfrm>
        </p:grpSpPr>
        <p:sp>
          <p:nvSpPr>
            <p:cNvPr id="189" name="Google Shape;189;p13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13"/>
          <p:cNvSpPr/>
          <p:nvPr/>
        </p:nvSpPr>
        <p:spPr>
          <a:xfrm>
            <a:off x="8624175" y="3069550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13"/>
          <p:cNvGrpSpPr/>
          <p:nvPr/>
        </p:nvGrpSpPr>
        <p:grpSpPr>
          <a:xfrm flipH="1">
            <a:off x="-771285" y="4173938"/>
            <a:ext cx="2162798" cy="1206590"/>
            <a:chOff x="7572340" y="2404875"/>
            <a:chExt cx="2162798" cy="1206590"/>
          </a:xfrm>
        </p:grpSpPr>
        <p:sp>
          <p:nvSpPr>
            <p:cNvPr id="194" name="Google Shape;194;p13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13"/>
          <p:cNvSpPr/>
          <p:nvPr/>
        </p:nvSpPr>
        <p:spPr>
          <a:xfrm>
            <a:off x="-822800" y="163450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591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1371600" y="2890847"/>
            <a:ext cx="2967600" cy="4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1"/>
          </p:nvPr>
        </p:nvSpPr>
        <p:spPr>
          <a:xfrm>
            <a:off x="1371600" y="1545646"/>
            <a:ext cx="6400800" cy="13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2" name="Google Shape;202;p14"/>
          <p:cNvGrpSpPr/>
          <p:nvPr/>
        </p:nvGrpSpPr>
        <p:grpSpPr>
          <a:xfrm>
            <a:off x="-2054389" y="1231574"/>
            <a:ext cx="2815959" cy="2814841"/>
            <a:chOff x="4187495" y="1131775"/>
            <a:chExt cx="1952950" cy="1952175"/>
          </a:xfrm>
        </p:grpSpPr>
        <p:sp>
          <p:nvSpPr>
            <p:cNvPr id="203" name="Google Shape;203;p14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14"/>
          <p:cNvGrpSpPr/>
          <p:nvPr/>
        </p:nvGrpSpPr>
        <p:grpSpPr>
          <a:xfrm>
            <a:off x="7294940" y="138913"/>
            <a:ext cx="2162798" cy="1206590"/>
            <a:chOff x="7572340" y="2404875"/>
            <a:chExt cx="2162798" cy="1206590"/>
          </a:xfrm>
        </p:grpSpPr>
        <p:sp>
          <p:nvSpPr>
            <p:cNvPr id="206" name="Google Shape;206;p14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14"/>
          <p:cNvSpPr/>
          <p:nvPr/>
        </p:nvSpPr>
        <p:spPr>
          <a:xfrm>
            <a:off x="6153525" y="4536575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>
            <a:off x="8086474" y="3683874"/>
            <a:ext cx="2029693" cy="2029693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12;p14"/>
          <p:cNvGrpSpPr/>
          <p:nvPr/>
        </p:nvGrpSpPr>
        <p:grpSpPr>
          <a:xfrm>
            <a:off x="3053010" y="-1405350"/>
            <a:ext cx="2391088" cy="2391065"/>
            <a:chOff x="3896445" y="840725"/>
            <a:chExt cx="2534275" cy="2534250"/>
          </a:xfrm>
        </p:grpSpPr>
        <p:sp>
          <p:nvSpPr>
            <p:cNvPr id="213" name="Google Shape;213;p14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06001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>
            <a:spLocks noGrp="1"/>
          </p:cNvSpPr>
          <p:nvPr>
            <p:ph type="title"/>
          </p:nvPr>
        </p:nvSpPr>
        <p:spPr>
          <a:xfrm>
            <a:off x="3683700" y="3132180"/>
            <a:ext cx="1776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8" name="Google Shape;218;p15"/>
          <p:cNvSpPr txBox="1">
            <a:spLocks noGrp="1"/>
          </p:cNvSpPr>
          <p:nvPr>
            <p:ph type="subTitle" idx="1"/>
          </p:nvPr>
        </p:nvSpPr>
        <p:spPr>
          <a:xfrm>
            <a:off x="3683700" y="3735480"/>
            <a:ext cx="1776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title" idx="2" hasCustomPrompt="1"/>
          </p:nvPr>
        </p:nvSpPr>
        <p:spPr>
          <a:xfrm>
            <a:off x="3822150" y="1902629"/>
            <a:ext cx="14997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20" name="Google Shape;220;p15"/>
          <p:cNvGrpSpPr/>
          <p:nvPr/>
        </p:nvGrpSpPr>
        <p:grpSpPr>
          <a:xfrm>
            <a:off x="3323082" y="4703889"/>
            <a:ext cx="3026178" cy="3026148"/>
            <a:chOff x="3896445" y="840725"/>
            <a:chExt cx="2534275" cy="2534250"/>
          </a:xfrm>
        </p:grpSpPr>
        <p:sp>
          <p:nvSpPr>
            <p:cNvPr id="221" name="Google Shape;221;p15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15"/>
          <p:cNvGrpSpPr/>
          <p:nvPr/>
        </p:nvGrpSpPr>
        <p:grpSpPr>
          <a:xfrm flipH="1">
            <a:off x="-1157160" y="4516213"/>
            <a:ext cx="2162798" cy="1206590"/>
            <a:chOff x="7572340" y="2404875"/>
            <a:chExt cx="2162798" cy="1206590"/>
          </a:xfrm>
        </p:grpSpPr>
        <p:sp>
          <p:nvSpPr>
            <p:cNvPr id="225" name="Google Shape;225;p15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15"/>
          <p:cNvSpPr/>
          <p:nvPr/>
        </p:nvSpPr>
        <p:spPr>
          <a:xfrm>
            <a:off x="6608100" y="-707925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>
            <a:off x="8638798" y="887225"/>
            <a:ext cx="1829749" cy="182974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" name="Google Shape;231;p15"/>
          <p:cNvGrpSpPr/>
          <p:nvPr/>
        </p:nvGrpSpPr>
        <p:grpSpPr>
          <a:xfrm rot="10800000">
            <a:off x="-1215435" y="-170187"/>
            <a:ext cx="2162798" cy="1206590"/>
            <a:chOff x="7572340" y="2404875"/>
            <a:chExt cx="2162798" cy="1206590"/>
          </a:xfrm>
        </p:grpSpPr>
        <p:sp>
          <p:nvSpPr>
            <p:cNvPr id="232" name="Google Shape;232;p15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5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5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Google Shape;236;p15"/>
          <p:cNvSpPr txBox="1">
            <a:spLocks noGrp="1"/>
          </p:cNvSpPr>
          <p:nvPr>
            <p:ph type="title" idx="3"/>
          </p:nvPr>
        </p:nvSpPr>
        <p:spPr>
          <a:xfrm>
            <a:off x="794773" y="3132180"/>
            <a:ext cx="1773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7" name="Google Shape;237;p15"/>
          <p:cNvSpPr txBox="1">
            <a:spLocks noGrp="1"/>
          </p:cNvSpPr>
          <p:nvPr>
            <p:ph type="subTitle" idx="4"/>
          </p:nvPr>
        </p:nvSpPr>
        <p:spPr>
          <a:xfrm>
            <a:off x="794773" y="3735480"/>
            <a:ext cx="1773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5"/>
          <p:cNvSpPr txBox="1">
            <a:spLocks noGrp="1"/>
          </p:cNvSpPr>
          <p:nvPr>
            <p:ph type="title" idx="5" hasCustomPrompt="1"/>
          </p:nvPr>
        </p:nvSpPr>
        <p:spPr>
          <a:xfrm>
            <a:off x="931873" y="1902629"/>
            <a:ext cx="14997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9" name="Google Shape;239;p15"/>
          <p:cNvSpPr txBox="1">
            <a:spLocks noGrp="1"/>
          </p:cNvSpPr>
          <p:nvPr>
            <p:ph type="title" idx="6"/>
          </p:nvPr>
        </p:nvSpPr>
        <p:spPr>
          <a:xfrm>
            <a:off x="6573987" y="3132180"/>
            <a:ext cx="1776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0" name="Google Shape;240;p15"/>
          <p:cNvSpPr txBox="1">
            <a:spLocks noGrp="1"/>
          </p:cNvSpPr>
          <p:nvPr>
            <p:ph type="subTitle" idx="7"/>
          </p:nvPr>
        </p:nvSpPr>
        <p:spPr>
          <a:xfrm>
            <a:off x="6573987" y="3735480"/>
            <a:ext cx="1776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5"/>
          <p:cNvSpPr txBox="1">
            <a:spLocks noGrp="1"/>
          </p:cNvSpPr>
          <p:nvPr>
            <p:ph type="title" idx="8" hasCustomPrompt="1"/>
          </p:nvPr>
        </p:nvSpPr>
        <p:spPr>
          <a:xfrm>
            <a:off x="6712437" y="1902629"/>
            <a:ext cx="14997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42" name="Google Shape;242;p15"/>
          <p:cNvGrpSpPr/>
          <p:nvPr/>
        </p:nvGrpSpPr>
        <p:grpSpPr>
          <a:xfrm>
            <a:off x="2313190" y="-1867024"/>
            <a:ext cx="2561392" cy="2561366"/>
            <a:chOff x="3896445" y="840725"/>
            <a:chExt cx="2534275" cy="2534250"/>
          </a:xfrm>
        </p:grpSpPr>
        <p:sp>
          <p:nvSpPr>
            <p:cNvPr id="243" name="Google Shape;243;p15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3551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"/>
          <p:cNvSpPr txBox="1">
            <a:spLocks noGrp="1"/>
          </p:cNvSpPr>
          <p:nvPr>
            <p:ph type="title" hasCustomPrompt="1"/>
          </p:nvPr>
        </p:nvSpPr>
        <p:spPr>
          <a:xfrm>
            <a:off x="2116500" y="812359"/>
            <a:ext cx="4911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8" name="Google Shape;248;p16"/>
          <p:cNvSpPr txBox="1">
            <a:spLocks noGrp="1"/>
          </p:cNvSpPr>
          <p:nvPr>
            <p:ph type="title" idx="2" hasCustomPrompt="1"/>
          </p:nvPr>
        </p:nvSpPr>
        <p:spPr>
          <a:xfrm>
            <a:off x="2116500" y="3676900"/>
            <a:ext cx="4911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9" name="Google Shape;249;p16"/>
          <p:cNvSpPr txBox="1">
            <a:spLocks noGrp="1"/>
          </p:cNvSpPr>
          <p:nvPr>
            <p:ph type="title" idx="3" hasCustomPrompt="1"/>
          </p:nvPr>
        </p:nvSpPr>
        <p:spPr>
          <a:xfrm>
            <a:off x="2116500" y="2248060"/>
            <a:ext cx="4911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0" name="Google Shape;250;p16"/>
          <p:cNvGrpSpPr/>
          <p:nvPr/>
        </p:nvGrpSpPr>
        <p:grpSpPr>
          <a:xfrm>
            <a:off x="-1838893" y="1768814"/>
            <a:ext cx="3026178" cy="3026148"/>
            <a:chOff x="3896445" y="840725"/>
            <a:chExt cx="2534275" cy="2534250"/>
          </a:xfrm>
        </p:grpSpPr>
        <p:sp>
          <p:nvSpPr>
            <p:cNvPr id="251" name="Google Shape;251;p16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oogle Shape;254;p16"/>
          <p:cNvGrpSpPr/>
          <p:nvPr/>
        </p:nvGrpSpPr>
        <p:grpSpPr>
          <a:xfrm>
            <a:off x="7579990" y="3780638"/>
            <a:ext cx="2162798" cy="1206590"/>
            <a:chOff x="7572340" y="2404875"/>
            <a:chExt cx="2162798" cy="1206590"/>
          </a:xfrm>
        </p:grpSpPr>
        <p:sp>
          <p:nvSpPr>
            <p:cNvPr id="255" name="Google Shape;255;p16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16"/>
          <p:cNvSpPr/>
          <p:nvPr/>
        </p:nvSpPr>
        <p:spPr>
          <a:xfrm>
            <a:off x="7580000" y="-141450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60" name="Google Shape;260;p16"/>
          <p:cNvSpPr/>
          <p:nvPr/>
        </p:nvSpPr>
        <p:spPr>
          <a:xfrm>
            <a:off x="0" y="-408525"/>
            <a:ext cx="975671" cy="975671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subTitle" idx="1"/>
          </p:nvPr>
        </p:nvSpPr>
        <p:spPr>
          <a:xfrm>
            <a:off x="2116500" y="2967367"/>
            <a:ext cx="4911000" cy="2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subTitle" idx="4"/>
          </p:nvPr>
        </p:nvSpPr>
        <p:spPr>
          <a:xfrm>
            <a:off x="2116500" y="1528148"/>
            <a:ext cx="4911000" cy="2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subTitle" idx="5"/>
          </p:nvPr>
        </p:nvSpPr>
        <p:spPr>
          <a:xfrm>
            <a:off x="2116500" y="4423874"/>
            <a:ext cx="4911000" cy="2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25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or header 1">
  <p:cSld name="Sector header 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"/>
          <p:cNvSpPr txBox="1">
            <a:spLocks noGrp="1"/>
          </p:cNvSpPr>
          <p:nvPr>
            <p:ph type="ctrTitle"/>
          </p:nvPr>
        </p:nvSpPr>
        <p:spPr>
          <a:xfrm>
            <a:off x="2790900" y="2570400"/>
            <a:ext cx="3562200" cy="6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17"/>
          <p:cNvSpPr txBox="1">
            <a:spLocks noGrp="1"/>
          </p:cNvSpPr>
          <p:nvPr>
            <p:ph type="title" idx="2" hasCustomPrompt="1"/>
          </p:nvPr>
        </p:nvSpPr>
        <p:spPr>
          <a:xfrm>
            <a:off x="3496800" y="1141275"/>
            <a:ext cx="2150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9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7" name="Google Shape;267;p17"/>
          <p:cNvSpPr txBox="1">
            <a:spLocks noGrp="1"/>
          </p:cNvSpPr>
          <p:nvPr>
            <p:ph type="subTitle" idx="1"/>
          </p:nvPr>
        </p:nvSpPr>
        <p:spPr>
          <a:xfrm>
            <a:off x="2790900" y="3546300"/>
            <a:ext cx="3562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29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68" name="Google Shape;268;p17"/>
          <p:cNvGrpSpPr/>
          <p:nvPr/>
        </p:nvGrpSpPr>
        <p:grpSpPr>
          <a:xfrm>
            <a:off x="7379465" y="-540375"/>
            <a:ext cx="2162798" cy="1206590"/>
            <a:chOff x="7572340" y="2404875"/>
            <a:chExt cx="2162798" cy="1206590"/>
          </a:xfrm>
        </p:grpSpPr>
        <p:sp>
          <p:nvSpPr>
            <p:cNvPr id="269" name="Google Shape;269;p17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7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7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17"/>
          <p:cNvGrpSpPr/>
          <p:nvPr/>
        </p:nvGrpSpPr>
        <p:grpSpPr>
          <a:xfrm>
            <a:off x="-2132571" y="-1112815"/>
            <a:ext cx="3340681" cy="3340648"/>
            <a:chOff x="3896445" y="840725"/>
            <a:chExt cx="2534275" cy="2534250"/>
          </a:xfrm>
        </p:grpSpPr>
        <p:sp>
          <p:nvSpPr>
            <p:cNvPr id="274" name="Google Shape;274;p17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" name="Google Shape;277;p17"/>
          <p:cNvSpPr/>
          <p:nvPr/>
        </p:nvSpPr>
        <p:spPr>
          <a:xfrm>
            <a:off x="-508425" y="2912112"/>
            <a:ext cx="1206584" cy="120658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"/>
          <p:cNvSpPr/>
          <p:nvPr/>
        </p:nvSpPr>
        <p:spPr>
          <a:xfrm>
            <a:off x="0" y="4259229"/>
            <a:ext cx="1616533" cy="1616533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" name="Google Shape;279;p17"/>
          <p:cNvGrpSpPr/>
          <p:nvPr/>
        </p:nvGrpSpPr>
        <p:grpSpPr>
          <a:xfrm>
            <a:off x="7787145" y="1834348"/>
            <a:ext cx="3871612" cy="3871574"/>
            <a:chOff x="3896445" y="840725"/>
            <a:chExt cx="2534275" cy="2534250"/>
          </a:xfrm>
        </p:grpSpPr>
        <p:sp>
          <p:nvSpPr>
            <p:cNvPr id="280" name="Google Shape;280;p17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3107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"/>
          <p:cNvSpPr txBox="1">
            <a:spLocks noGrp="1"/>
          </p:cNvSpPr>
          <p:nvPr>
            <p:ph type="body" idx="1"/>
          </p:nvPr>
        </p:nvSpPr>
        <p:spPr>
          <a:xfrm>
            <a:off x="1698750" y="3277550"/>
            <a:ext cx="5746500" cy="7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atamaran ExtraBold"/>
              <a:buAutoNum type="arabicPeriod"/>
              <a:defRPr sz="1400">
                <a:solidFill>
                  <a:schemeClr val="accent2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lphaLcPeriod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romanLcPeriod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lphaLcPeriod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romanLcPeriod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lphaLcPeriod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85" name="Google Shape;285;p18"/>
          <p:cNvSpPr txBox="1">
            <a:spLocks noGrp="1"/>
          </p:cNvSpPr>
          <p:nvPr>
            <p:ph type="title"/>
          </p:nvPr>
        </p:nvSpPr>
        <p:spPr>
          <a:xfrm>
            <a:off x="1698750" y="1788436"/>
            <a:ext cx="5746500" cy="14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10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86" name="Google Shape;286;p18"/>
          <p:cNvGrpSpPr/>
          <p:nvPr/>
        </p:nvGrpSpPr>
        <p:grpSpPr>
          <a:xfrm>
            <a:off x="-2111118" y="2279314"/>
            <a:ext cx="3026178" cy="3026148"/>
            <a:chOff x="3896445" y="840725"/>
            <a:chExt cx="2534275" cy="2534250"/>
          </a:xfrm>
        </p:grpSpPr>
        <p:sp>
          <p:nvSpPr>
            <p:cNvPr id="287" name="Google Shape;287;p18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18"/>
          <p:cNvGrpSpPr/>
          <p:nvPr/>
        </p:nvGrpSpPr>
        <p:grpSpPr>
          <a:xfrm flipH="1">
            <a:off x="-657835" y="145950"/>
            <a:ext cx="2162798" cy="1206590"/>
            <a:chOff x="7572340" y="2404875"/>
            <a:chExt cx="2162798" cy="1206590"/>
          </a:xfrm>
        </p:grpSpPr>
        <p:sp>
          <p:nvSpPr>
            <p:cNvPr id="291" name="Google Shape;291;p18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8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8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95;p18"/>
          <p:cNvSpPr/>
          <p:nvPr/>
        </p:nvSpPr>
        <p:spPr>
          <a:xfrm>
            <a:off x="8389500" y="1424900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"/>
          <p:cNvSpPr/>
          <p:nvPr/>
        </p:nvSpPr>
        <p:spPr>
          <a:xfrm>
            <a:off x="7652075" y="4029150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223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9"/>
          <p:cNvGrpSpPr/>
          <p:nvPr/>
        </p:nvGrpSpPr>
        <p:grpSpPr>
          <a:xfrm>
            <a:off x="-2360718" y="202564"/>
            <a:ext cx="3026178" cy="3026148"/>
            <a:chOff x="3896445" y="840725"/>
            <a:chExt cx="2534275" cy="2534250"/>
          </a:xfrm>
        </p:grpSpPr>
        <p:sp>
          <p:nvSpPr>
            <p:cNvPr id="299" name="Google Shape;299;p19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19"/>
          <p:cNvSpPr/>
          <p:nvPr/>
        </p:nvSpPr>
        <p:spPr>
          <a:xfrm>
            <a:off x="7640425" y="4018125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3" name="Google Shape;303;p19"/>
          <p:cNvGrpSpPr/>
          <p:nvPr/>
        </p:nvGrpSpPr>
        <p:grpSpPr>
          <a:xfrm flipH="1">
            <a:off x="-646460" y="4643488"/>
            <a:ext cx="2162798" cy="1206590"/>
            <a:chOff x="7572340" y="2404875"/>
            <a:chExt cx="2162798" cy="1206590"/>
          </a:xfrm>
        </p:grpSpPr>
        <p:sp>
          <p:nvSpPr>
            <p:cNvPr id="304" name="Google Shape;304;p19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9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9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9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19"/>
          <p:cNvSpPr txBox="1">
            <a:spLocks noGrp="1"/>
          </p:cNvSpPr>
          <p:nvPr>
            <p:ph type="body" idx="1"/>
          </p:nvPr>
        </p:nvSpPr>
        <p:spPr>
          <a:xfrm>
            <a:off x="713225" y="2092775"/>
            <a:ext cx="6784200" cy="11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Char char="●"/>
              <a:defRPr sz="1400">
                <a:solidFill>
                  <a:schemeClr val="accent2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309" name="Google Shape;309;p19"/>
          <p:cNvSpPr txBox="1">
            <a:spLocks noGrp="1"/>
          </p:cNvSpPr>
          <p:nvPr>
            <p:ph type="body" idx="2"/>
          </p:nvPr>
        </p:nvSpPr>
        <p:spPr>
          <a:xfrm>
            <a:off x="713225" y="3263750"/>
            <a:ext cx="6784200" cy="12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400">
                <a:solidFill>
                  <a:schemeClr val="accent2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310" name="Google Shape;310;p19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1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7995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20"/>
          <p:cNvGrpSpPr/>
          <p:nvPr/>
        </p:nvGrpSpPr>
        <p:grpSpPr>
          <a:xfrm>
            <a:off x="-443535" y="3948014"/>
            <a:ext cx="2864744" cy="2864716"/>
            <a:chOff x="3896445" y="840725"/>
            <a:chExt cx="2534275" cy="2534250"/>
          </a:xfrm>
        </p:grpSpPr>
        <p:sp>
          <p:nvSpPr>
            <p:cNvPr id="313" name="Google Shape;313;p20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20"/>
          <p:cNvSpPr/>
          <p:nvPr/>
        </p:nvSpPr>
        <p:spPr>
          <a:xfrm>
            <a:off x="6623875" y="4349100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" name="Google Shape;317;p20"/>
          <p:cNvGrpSpPr/>
          <p:nvPr/>
        </p:nvGrpSpPr>
        <p:grpSpPr>
          <a:xfrm flipH="1">
            <a:off x="-1466735" y="2169663"/>
            <a:ext cx="2162798" cy="1206590"/>
            <a:chOff x="7572340" y="2404875"/>
            <a:chExt cx="2162798" cy="1206590"/>
          </a:xfrm>
        </p:grpSpPr>
        <p:sp>
          <p:nvSpPr>
            <p:cNvPr id="318" name="Google Shape;318;p20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20"/>
          <p:cNvSpPr/>
          <p:nvPr/>
        </p:nvSpPr>
        <p:spPr>
          <a:xfrm>
            <a:off x="-605425" y="-503725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20"/>
          <p:cNvGrpSpPr/>
          <p:nvPr/>
        </p:nvGrpSpPr>
        <p:grpSpPr>
          <a:xfrm>
            <a:off x="7906340" y="850839"/>
            <a:ext cx="2864744" cy="2864716"/>
            <a:chOff x="3896445" y="840725"/>
            <a:chExt cx="2534275" cy="2534250"/>
          </a:xfrm>
        </p:grpSpPr>
        <p:sp>
          <p:nvSpPr>
            <p:cNvPr id="324" name="Google Shape;324;p20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" name="Google Shape;327;p20"/>
          <p:cNvSpPr txBox="1">
            <a:spLocks noGrp="1"/>
          </p:cNvSpPr>
          <p:nvPr>
            <p:ph type="body" idx="1"/>
          </p:nvPr>
        </p:nvSpPr>
        <p:spPr>
          <a:xfrm>
            <a:off x="936423" y="2597226"/>
            <a:ext cx="3401700" cy="11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 sz="1400">
                <a:solidFill>
                  <a:schemeClr val="accent2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28" name="Google Shape;328;p20"/>
          <p:cNvSpPr txBox="1">
            <a:spLocks noGrp="1"/>
          </p:cNvSpPr>
          <p:nvPr>
            <p:ph type="title"/>
          </p:nvPr>
        </p:nvSpPr>
        <p:spPr>
          <a:xfrm>
            <a:off x="936423" y="1928950"/>
            <a:ext cx="34017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8029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21"/>
          <p:cNvGrpSpPr/>
          <p:nvPr/>
        </p:nvGrpSpPr>
        <p:grpSpPr>
          <a:xfrm>
            <a:off x="-1884268" y="2520164"/>
            <a:ext cx="3026178" cy="3026148"/>
            <a:chOff x="3896445" y="840725"/>
            <a:chExt cx="2534275" cy="2534250"/>
          </a:xfrm>
        </p:grpSpPr>
        <p:sp>
          <p:nvSpPr>
            <p:cNvPr id="331" name="Google Shape;331;p21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21"/>
          <p:cNvSpPr/>
          <p:nvPr/>
        </p:nvSpPr>
        <p:spPr>
          <a:xfrm>
            <a:off x="7333375" y="-419350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" name="Google Shape;335;p21"/>
          <p:cNvGrpSpPr/>
          <p:nvPr/>
        </p:nvGrpSpPr>
        <p:grpSpPr>
          <a:xfrm flipH="1">
            <a:off x="-2567479" y="186754"/>
            <a:ext cx="4106936" cy="1206590"/>
            <a:chOff x="7572340" y="2404875"/>
            <a:chExt cx="2162798" cy="1206590"/>
          </a:xfrm>
        </p:grpSpPr>
        <p:sp>
          <p:nvSpPr>
            <p:cNvPr id="336" name="Google Shape;336;p21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1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1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1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21"/>
          <p:cNvSpPr/>
          <p:nvPr/>
        </p:nvSpPr>
        <p:spPr>
          <a:xfrm>
            <a:off x="8457250" y="1653425"/>
            <a:ext cx="948413" cy="948413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 txBox="1">
            <a:spLocks noGrp="1"/>
          </p:cNvSpPr>
          <p:nvPr>
            <p:ph type="body" idx="1"/>
          </p:nvPr>
        </p:nvSpPr>
        <p:spPr>
          <a:xfrm>
            <a:off x="1872875" y="3964512"/>
            <a:ext cx="53571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 sz="1400">
                <a:solidFill>
                  <a:schemeClr val="accent2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21"/>
          <p:cNvSpPr txBox="1">
            <a:spLocks noGrp="1"/>
          </p:cNvSpPr>
          <p:nvPr>
            <p:ph type="title"/>
          </p:nvPr>
        </p:nvSpPr>
        <p:spPr>
          <a:xfrm>
            <a:off x="1872750" y="3248037"/>
            <a:ext cx="53571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343" name="Google Shape;343;p21"/>
          <p:cNvGrpSpPr/>
          <p:nvPr/>
        </p:nvGrpSpPr>
        <p:grpSpPr>
          <a:xfrm>
            <a:off x="7424964" y="4356559"/>
            <a:ext cx="3574595" cy="3574560"/>
            <a:chOff x="3896445" y="840725"/>
            <a:chExt cx="2534275" cy="2534250"/>
          </a:xfrm>
        </p:grpSpPr>
        <p:sp>
          <p:nvSpPr>
            <p:cNvPr id="344" name="Google Shape;344;p21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54928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22"/>
          <p:cNvGrpSpPr/>
          <p:nvPr/>
        </p:nvGrpSpPr>
        <p:grpSpPr>
          <a:xfrm flipH="1">
            <a:off x="-723035" y="4128475"/>
            <a:ext cx="2162798" cy="1206590"/>
            <a:chOff x="7572340" y="2404875"/>
            <a:chExt cx="2162798" cy="1206590"/>
          </a:xfrm>
        </p:grpSpPr>
        <p:sp>
          <p:nvSpPr>
            <p:cNvPr id="349" name="Google Shape;349;p22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2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2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2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22"/>
          <p:cNvSpPr/>
          <p:nvPr/>
        </p:nvSpPr>
        <p:spPr>
          <a:xfrm>
            <a:off x="8379150" y="86200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22"/>
          <p:cNvGrpSpPr/>
          <p:nvPr/>
        </p:nvGrpSpPr>
        <p:grpSpPr>
          <a:xfrm flipH="1">
            <a:off x="-215360" y="-192312"/>
            <a:ext cx="2162798" cy="1206590"/>
            <a:chOff x="7572340" y="2404875"/>
            <a:chExt cx="2162798" cy="1206590"/>
          </a:xfrm>
        </p:grpSpPr>
        <p:sp>
          <p:nvSpPr>
            <p:cNvPr id="355" name="Google Shape;355;p22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2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2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2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22"/>
          <p:cNvGrpSpPr/>
          <p:nvPr/>
        </p:nvGrpSpPr>
        <p:grpSpPr>
          <a:xfrm>
            <a:off x="2744432" y="4434864"/>
            <a:ext cx="3026178" cy="3026148"/>
            <a:chOff x="3896445" y="840725"/>
            <a:chExt cx="2534275" cy="2534250"/>
          </a:xfrm>
        </p:grpSpPr>
        <p:sp>
          <p:nvSpPr>
            <p:cNvPr id="360" name="Google Shape;360;p22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2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2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" name="Google Shape;363;p22"/>
          <p:cNvSpPr/>
          <p:nvPr/>
        </p:nvSpPr>
        <p:spPr>
          <a:xfrm>
            <a:off x="7685800" y="3884800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2"/>
          <p:cNvSpPr/>
          <p:nvPr/>
        </p:nvSpPr>
        <p:spPr>
          <a:xfrm>
            <a:off x="-453600" y="1781151"/>
            <a:ext cx="913519" cy="91351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2"/>
          <p:cNvSpPr txBox="1">
            <a:spLocks noGrp="1"/>
          </p:cNvSpPr>
          <p:nvPr>
            <p:ph type="body" idx="1"/>
          </p:nvPr>
        </p:nvSpPr>
        <p:spPr>
          <a:xfrm>
            <a:off x="4776542" y="2602789"/>
            <a:ext cx="3401400" cy="11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 sz="1400">
                <a:solidFill>
                  <a:schemeClr val="accent2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22"/>
          <p:cNvSpPr txBox="1">
            <a:spLocks noGrp="1"/>
          </p:cNvSpPr>
          <p:nvPr>
            <p:ph type="title"/>
          </p:nvPr>
        </p:nvSpPr>
        <p:spPr>
          <a:xfrm>
            <a:off x="4776542" y="1934513"/>
            <a:ext cx="34014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392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23"/>
          <p:cNvGrpSpPr/>
          <p:nvPr/>
        </p:nvGrpSpPr>
        <p:grpSpPr>
          <a:xfrm>
            <a:off x="-1351043" y="4071514"/>
            <a:ext cx="3026178" cy="3026148"/>
            <a:chOff x="3896445" y="840725"/>
            <a:chExt cx="2534275" cy="2534250"/>
          </a:xfrm>
        </p:grpSpPr>
        <p:sp>
          <p:nvSpPr>
            <p:cNvPr id="369" name="Google Shape;369;p23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2" name="Google Shape;372;p23"/>
          <p:cNvSpPr/>
          <p:nvPr/>
        </p:nvSpPr>
        <p:spPr>
          <a:xfrm>
            <a:off x="-939450" y="-515450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3"/>
          <p:cNvSpPr txBox="1">
            <a:spLocks noGrp="1"/>
          </p:cNvSpPr>
          <p:nvPr>
            <p:ph type="body" idx="1"/>
          </p:nvPr>
        </p:nvSpPr>
        <p:spPr>
          <a:xfrm>
            <a:off x="713225" y="2790137"/>
            <a:ext cx="3465600" cy="11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 sz="1400">
                <a:solidFill>
                  <a:schemeClr val="accent2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74" name="Google Shape;374;p23"/>
          <p:cNvSpPr txBox="1">
            <a:spLocks noGrp="1"/>
          </p:cNvSpPr>
          <p:nvPr>
            <p:ph type="title"/>
          </p:nvPr>
        </p:nvSpPr>
        <p:spPr>
          <a:xfrm>
            <a:off x="713225" y="1730775"/>
            <a:ext cx="34656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03828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4"/>
          <p:cNvSpPr txBox="1">
            <a:spLocks noGrp="1"/>
          </p:cNvSpPr>
          <p:nvPr>
            <p:ph type="body" idx="1"/>
          </p:nvPr>
        </p:nvSpPr>
        <p:spPr>
          <a:xfrm>
            <a:off x="3346375" y="2050850"/>
            <a:ext cx="5012100" cy="19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400">
                <a:solidFill>
                  <a:schemeClr val="accent2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24"/>
          <p:cNvSpPr txBox="1">
            <a:spLocks noGrp="1"/>
          </p:cNvSpPr>
          <p:nvPr>
            <p:ph type="title"/>
          </p:nvPr>
        </p:nvSpPr>
        <p:spPr>
          <a:xfrm>
            <a:off x="3361981" y="1319575"/>
            <a:ext cx="50121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3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24"/>
          <p:cNvSpPr/>
          <p:nvPr/>
        </p:nvSpPr>
        <p:spPr>
          <a:xfrm>
            <a:off x="7450050" y="4220025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9" name="Google Shape;379;p24"/>
          <p:cNvGrpSpPr/>
          <p:nvPr/>
        </p:nvGrpSpPr>
        <p:grpSpPr>
          <a:xfrm>
            <a:off x="5637177" y="-1964985"/>
            <a:ext cx="3026178" cy="3026148"/>
            <a:chOff x="3896445" y="840725"/>
            <a:chExt cx="2534275" cy="2534250"/>
          </a:xfrm>
        </p:grpSpPr>
        <p:sp>
          <p:nvSpPr>
            <p:cNvPr id="380" name="Google Shape;380;p24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7157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5"/>
          <p:cNvGrpSpPr/>
          <p:nvPr/>
        </p:nvGrpSpPr>
        <p:grpSpPr>
          <a:xfrm>
            <a:off x="-2275588" y="1764925"/>
            <a:ext cx="2848525" cy="2848497"/>
            <a:chOff x="3896445" y="840725"/>
            <a:chExt cx="2534275" cy="2534250"/>
          </a:xfrm>
        </p:grpSpPr>
        <p:sp>
          <p:nvSpPr>
            <p:cNvPr id="385" name="Google Shape;385;p25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5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5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25"/>
          <p:cNvSpPr/>
          <p:nvPr/>
        </p:nvSpPr>
        <p:spPr>
          <a:xfrm>
            <a:off x="8150000" y="4207225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9" name="Google Shape;389;p25"/>
          <p:cNvGrpSpPr/>
          <p:nvPr/>
        </p:nvGrpSpPr>
        <p:grpSpPr>
          <a:xfrm flipH="1">
            <a:off x="-238085" y="-599912"/>
            <a:ext cx="2162798" cy="1206590"/>
            <a:chOff x="7572340" y="2404875"/>
            <a:chExt cx="2162798" cy="1206590"/>
          </a:xfrm>
        </p:grpSpPr>
        <p:sp>
          <p:nvSpPr>
            <p:cNvPr id="390" name="Google Shape;390;p25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5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5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5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25"/>
          <p:cNvSpPr/>
          <p:nvPr/>
        </p:nvSpPr>
        <p:spPr>
          <a:xfrm>
            <a:off x="8389500" y="174250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5"/>
          <p:cNvSpPr txBox="1">
            <a:spLocks noGrp="1"/>
          </p:cNvSpPr>
          <p:nvPr>
            <p:ph type="subTitle" idx="1"/>
          </p:nvPr>
        </p:nvSpPr>
        <p:spPr>
          <a:xfrm>
            <a:off x="810096" y="3019375"/>
            <a:ext cx="19659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ef"/>
              <a:buNone/>
              <a:defRPr sz="244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396" name="Google Shape;396;p25"/>
          <p:cNvSpPr txBox="1">
            <a:spLocks noGrp="1"/>
          </p:cNvSpPr>
          <p:nvPr>
            <p:ph type="subTitle" idx="2"/>
          </p:nvPr>
        </p:nvSpPr>
        <p:spPr>
          <a:xfrm>
            <a:off x="3589050" y="3019375"/>
            <a:ext cx="19659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ef"/>
              <a:buNone/>
              <a:defRPr sz="244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397" name="Google Shape;397;p25"/>
          <p:cNvSpPr txBox="1">
            <a:spLocks noGrp="1"/>
          </p:cNvSpPr>
          <p:nvPr>
            <p:ph type="subTitle" idx="3"/>
          </p:nvPr>
        </p:nvSpPr>
        <p:spPr>
          <a:xfrm>
            <a:off x="808446" y="3617725"/>
            <a:ext cx="19692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25"/>
          <p:cNvSpPr txBox="1">
            <a:spLocks noGrp="1"/>
          </p:cNvSpPr>
          <p:nvPr>
            <p:ph type="subTitle" idx="4"/>
          </p:nvPr>
        </p:nvSpPr>
        <p:spPr>
          <a:xfrm>
            <a:off x="3589050" y="3617725"/>
            <a:ext cx="19659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25"/>
          <p:cNvSpPr txBox="1">
            <a:spLocks noGrp="1"/>
          </p:cNvSpPr>
          <p:nvPr>
            <p:ph type="subTitle" idx="5"/>
          </p:nvPr>
        </p:nvSpPr>
        <p:spPr>
          <a:xfrm>
            <a:off x="6311186" y="3028225"/>
            <a:ext cx="19659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ef"/>
              <a:buNone/>
              <a:defRPr sz="244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400" name="Google Shape;400;p25"/>
          <p:cNvSpPr txBox="1">
            <a:spLocks noGrp="1"/>
          </p:cNvSpPr>
          <p:nvPr>
            <p:ph type="subTitle" idx="6"/>
          </p:nvPr>
        </p:nvSpPr>
        <p:spPr>
          <a:xfrm>
            <a:off x="6311186" y="3626575"/>
            <a:ext cx="19659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25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1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95987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26"/>
          <p:cNvGrpSpPr/>
          <p:nvPr/>
        </p:nvGrpSpPr>
        <p:grpSpPr>
          <a:xfrm>
            <a:off x="2807118" y="4561639"/>
            <a:ext cx="3292277" cy="3292244"/>
            <a:chOff x="3896445" y="840725"/>
            <a:chExt cx="2534275" cy="2534250"/>
          </a:xfrm>
        </p:grpSpPr>
        <p:sp>
          <p:nvSpPr>
            <p:cNvPr id="404" name="Google Shape;404;p26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6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6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26"/>
          <p:cNvGrpSpPr/>
          <p:nvPr/>
        </p:nvGrpSpPr>
        <p:grpSpPr>
          <a:xfrm flipH="1">
            <a:off x="-1260560" y="1182638"/>
            <a:ext cx="2162798" cy="1206590"/>
            <a:chOff x="7572340" y="2404875"/>
            <a:chExt cx="2162798" cy="1206590"/>
          </a:xfrm>
        </p:grpSpPr>
        <p:sp>
          <p:nvSpPr>
            <p:cNvPr id="408" name="Google Shape;408;p26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6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6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6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26"/>
          <p:cNvSpPr/>
          <p:nvPr/>
        </p:nvSpPr>
        <p:spPr>
          <a:xfrm>
            <a:off x="-727300" y="3744350"/>
            <a:ext cx="1096265" cy="1096265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3" name="Google Shape;413;p26"/>
          <p:cNvGrpSpPr/>
          <p:nvPr/>
        </p:nvGrpSpPr>
        <p:grpSpPr>
          <a:xfrm>
            <a:off x="8472125" y="965854"/>
            <a:ext cx="2650598" cy="2650572"/>
            <a:chOff x="3896445" y="840725"/>
            <a:chExt cx="2534275" cy="2534250"/>
          </a:xfrm>
        </p:grpSpPr>
        <p:sp>
          <p:nvSpPr>
            <p:cNvPr id="414" name="Google Shape;414;p26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6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6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26"/>
          <p:cNvSpPr txBox="1">
            <a:spLocks noGrp="1"/>
          </p:cNvSpPr>
          <p:nvPr>
            <p:ph type="subTitle" idx="1"/>
          </p:nvPr>
        </p:nvSpPr>
        <p:spPr>
          <a:xfrm>
            <a:off x="996341" y="3040775"/>
            <a:ext cx="20484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ef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418" name="Google Shape;418;p26"/>
          <p:cNvSpPr txBox="1">
            <a:spLocks noGrp="1"/>
          </p:cNvSpPr>
          <p:nvPr>
            <p:ph type="subTitle" idx="2"/>
          </p:nvPr>
        </p:nvSpPr>
        <p:spPr>
          <a:xfrm>
            <a:off x="3547800" y="2593950"/>
            <a:ext cx="20484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ef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419" name="Google Shape;419;p26"/>
          <p:cNvSpPr txBox="1">
            <a:spLocks noGrp="1"/>
          </p:cNvSpPr>
          <p:nvPr>
            <p:ph type="subTitle" idx="3"/>
          </p:nvPr>
        </p:nvSpPr>
        <p:spPr>
          <a:xfrm>
            <a:off x="997841" y="3759750"/>
            <a:ext cx="20454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6"/>
          <p:cNvSpPr txBox="1">
            <a:spLocks noGrp="1"/>
          </p:cNvSpPr>
          <p:nvPr>
            <p:ph type="subTitle" idx="4"/>
          </p:nvPr>
        </p:nvSpPr>
        <p:spPr>
          <a:xfrm>
            <a:off x="3547950" y="3312925"/>
            <a:ext cx="20481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26"/>
          <p:cNvSpPr txBox="1">
            <a:spLocks noGrp="1"/>
          </p:cNvSpPr>
          <p:nvPr>
            <p:ph type="subTitle" idx="5"/>
          </p:nvPr>
        </p:nvSpPr>
        <p:spPr>
          <a:xfrm>
            <a:off x="6099249" y="3025375"/>
            <a:ext cx="2048400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ef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422" name="Google Shape;422;p26"/>
          <p:cNvSpPr txBox="1">
            <a:spLocks noGrp="1"/>
          </p:cNvSpPr>
          <p:nvPr>
            <p:ph type="subTitle" idx="6"/>
          </p:nvPr>
        </p:nvSpPr>
        <p:spPr>
          <a:xfrm>
            <a:off x="6099399" y="3744350"/>
            <a:ext cx="20481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26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1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68081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7"/>
          <p:cNvSpPr txBox="1">
            <a:spLocks noGrp="1"/>
          </p:cNvSpPr>
          <p:nvPr>
            <p:ph type="subTitle" idx="1"/>
          </p:nvPr>
        </p:nvSpPr>
        <p:spPr>
          <a:xfrm>
            <a:off x="4909244" y="1755875"/>
            <a:ext cx="22860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26" name="Google Shape;426;p27"/>
          <p:cNvSpPr txBox="1">
            <a:spLocks noGrp="1"/>
          </p:cNvSpPr>
          <p:nvPr>
            <p:ph type="subTitle" idx="2"/>
          </p:nvPr>
        </p:nvSpPr>
        <p:spPr>
          <a:xfrm>
            <a:off x="4907144" y="2436750"/>
            <a:ext cx="2290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27"/>
          <p:cNvSpPr txBox="1">
            <a:spLocks noGrp="1"/>
          </p:cNvSpPr>
          <p:nvPr>
            <p:ph type="subTitle" idx="3"/>
          </p:nvPr>
        </p:nvSpPr>
        <p:spPr>
          <a:xfrm>
            <a:off x="4909244" y="3365548"/>
            <a:ext cx="22860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28" name="Google Shape;428;p27"/>
          <p:cNvSpPr txBox="1">
            <a:spLocks noGrp="1"/>
          </p:cNvSpPr>
          <p:nvPr>
            <p:ph type="subTitle" idx="4"/>
          </p:nvPr>
        </p:nvSpPr>
        <p:spPr>
          <a:xfrm>
            <a:off x="4907144" y="4061552"/>
            <a:ext cx="2290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27"/>
          <p:cNvSpPr txBox="1">
            <a:spLocks noGrp="1"/>
          </p:cNvSpPr>
          <p:nvPr>
            <p:ph type="subTitle" idx="5"/>
          </p:nvPr>
        </p:nvSpPr>
        <p:spPr>
          <a:xfrm>
            <a:off x="1945746" y="1755885"/>
            <a:ext cx="22860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30" name="Google Shape;430;p27"/>
          <p:cNvSpPr txBox="1">
            <a:spLocks noGrp="1"/>
          </p:cNvSpPr>
          <p:nvPr>
            <p:ph type="subTitle" idx="6"/>
          </p:nvPr>
        </p:nvSpPr>
        <p:spPr>
          <a:xfrm>
            <a:off x="1943646" y="2436750"/>
            <a:ext cx="2290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27"/>
          <p:cNvSpPr txBox="1">
            <a:spLocks noGrp="1"/>
          </p:cNvSpPr>
          <p:nvPr>
            <p:ph type="subTitle" idx="7"/>
          </p:nvPr>
        </p:nvSpPr>
        <p:spPr>
          <a:xfrm>
            <a:off x="1945746" y="3368548"/>
            <a:ext cx="22860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32" name="Google Shape;432;p27"/>
          <p:cNvSpPr txBox="1">
            <a:spLocks noGrp="1"/>
          </p:cNvSpPr>
          <p:nvPr>
            <p:ph type="subTitle" idx="8"/>
          </p:nvPr>
        </p:nvSpPr>
        <p:spPr>
          <a:xfrm>
            <a:off x="1943646" y="4061552"/>
            <a:ext cx="2290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27"/>
          <p:cNvSpPr/>
          <p:nvPr/>
        </p:nvSpPr>
        <p:spPr>
          <a:xfrm flipH="1">
            <a:off x="5085320" y="5386371"/>
            <a:ext cx="82249" cy="7791"/>
          </a:xfrm>
          <a:custGeom>
            <a:avLst/>
            <a:gdLst/>
            <a:ahLst/>
            <a:cxnLst/>
            <a:rect l="l" t="t" r="r" b="b"/>
            <a:pathLst>
              <a:path w="2428" h="230" extrusionOk="0">
                <a:moveTo>
                  <a:pt x="0" y="1"/>
                </a:moveTo>
                <a:lnTo>
                  <a:pt x="2428" y="230"/>
                </a:lnTo>
                <a:lnTo>
                  <a:pt x="242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4" name="Google Shape;434;p27"/>
          <p:cNvGrpSpPr/>
          <p:nvPr/>
        </p:nvGrpSpPr>
        <p:grpSpPr>
          <a:xfrm>
            <a:off x="-1755818" y="3643089"/>
            <a:ext cx="3026178" cy="3026148"/>
            <a:chOff x="3896445" y="840725"/>
            <a:chExt cx="2534275" cy="2534250"/>
          </a:xfrm>
        </p:grpSpPr>
        <p:sp>
          <p:nvSpPr>
            <p:cNvPr id="435" name="Google Shape;435;p27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7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27"/>
          <p:cNvSpPr/>
          <p:nvPr/>
        </p:nvSpPr>
        <p:spPr>
          <a:xfrm>
            <a:off x="8389501" y="532651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7"/>
          <p:cNvSpPr/>
          <p:nvPr/>
        </p:nvSpPr>
        <p:spPr>
          <a:xfrm>
            <a:off x="5984125" y="-1025600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" name="Google Shape;440;p27"/>
          <p:cNvGrpSpPr/>
          <p:nvPr/>
        </p:nvGrpSpPr>
        <p:grpSpPr>
          <a:xfrm flipH="1">
            <a:off x="-1408285" y="263688"/>
            <a:ext cx="2162798" cy="1206590"/>
            <a:chOff x="7572340" y="2404875"/>
            <a:chExt cx="2162798" cy="1206590"/>
          </a:xfrm>
        </p:grpSpPr>
        <p:sp>
          <p:nvSpPr>
            <p:cNvPr id="441" name="Google Shape;441;p27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7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7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7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27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1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795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8"/>
          <p:cNvSpPr txBox="1">
            <a:spLocks noGrp="1"/>
          </p:cNvSpPr>
          <p:nvPr>
            <p:ph type="subTitle" idx="1"/>
          </p:nvPr>
        </p:nvSpPr>
        <p:spPr>
          <a:xfrm>
            <a:off x="715821" y="1910375"/>
            <a:ext cx="20574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48" name="Google Shape;448;p28"/>
          <p:cNvSpPr txBox="1">
            <a:spLocks noGrp="1"/>
          </p:cNvSpPr>
          <p:nvPr>
            <p:ph type="subTitle" idx="2"/>
          </p:nvPr>
        </p:nvSpPr>
        <p:spPr>
          <a:xfrm>
            <a:off x="715821" y="2458025"/>
            <a:ext cx="20574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28"/>
          <p:cNvSpPr txBox="1">
            <a:spLocks noGrp="1"/>
          </p:cNvSpPr>
          <p:nvPr>
            <p:ph type="subTitle" idx="3"/>
          </p:nvPr>
        </p:nvSpPr>
        <p:spPr>
          <a:xfrm>
            <a:off x="3543300" y="1910375"/>
            <a:ext cx="20574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50" name="Google Shape;450;p28"/>
          <p:cNvSpPr txBox="1">
            <a:spLocks noGrp="1"/>
          </p:cNvSpPr>
          <p:nvPr>
            <p:ph type="subTitle" idx="4"/>
          </p:nvPr>
        </p:nvSpPr>
        <p:spPr>
          <a:xfrm>
            <a:off x="3543300" y="2458025"/>
            <a:ext cx="20574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28"/>
          <p:cNvSpPr txBox="1">
            <a:spLocks noGrp="1"/>
          </p:cNvSpPr>
          <p:nvPr>
            <p:ph type="subTitle" idx="5"/>
          </p:nvPr>
        </p:nvSpPr>
        <p:spPr>
          <a:xfrm>
            <a:off x="6376660" y="1910375"/>
            <a:ext cx="20574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52" name="Google Shape;452;p28"/>
          <p:cNvSpPr txBox="1">
            <a:spLocks noGrp="1"/>
          </p:cNvSpPr>
          <p:nvPr>
            <p:ph type="subTitle" idx="6"/>
          </p:nvPr>
        </p:nvSpPr>
        <p:spPr>
          <a:xfrm>
            <a:off x="6376660" y="2458025"/>
            <a:ext cx="20574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28"/>
          <p:cNvSpPr txBox="1">
            <a:spLocks noGrp="1"/>
          </p:cNvSpPr>
          <p:nvPr>
            <p:ph type="subTitle" idx="7"/>
          </p:nvPr>
        </p:nvSpPr>
        <p:spPr>
          <a:xfrm>
            <a:off x="715821" y="3649750"/>
            <a:ext cx="20574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54" name="Google Shape;454;p28"/>
          <p:cNvSpPr txBox="1">
            <a:spLocks noGrp="1"/>
          </p:cNvSpPr>
          <p:nvPr>
            <p:ph type="subTitle" idx="8"/>
          </p:nvPr>
        </p:nvSpPr>
        <p:spPr>
          <a:xfrm>
            <a:off x="715821" y="4199900"/>
            <a:ext cx="20574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28"/>
          <p:cNvSpPr txBox="1">
            <a:spLocks noGrp="1"/>
          </p:cNvSpPr>
          <p:nvPr>
            <p:ph type="subTitle" idx="9"/>
          </p:nvPr>
        </p:nvSpPr>
        <p:spPr>
          <a:xfrm>
            <a:off x="3543300" y="3649750"/>
            <a:ext cx="20574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56" name="Google Shape;456;p28"/>
          <p:cNvSpPr txBox="1">
            <a:spLocks noGrp="1"/>
          </p:cNvSpPr>
          <p:nvPr>
            <p:ph type="subTitle" idx="13"/>
          </p:nvPr>
        </p:nvSpPr>
        <p:spPr>
          <a:xfrm>
            <a:off x="3543300" y="4199899"/>
            <a:ext cx="20574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28"/>
          <p:cNvSpPr txBox="1">
            <a:spLocks noGrp="1"/>
          </p:cNvSpPr>
          <p:nvPr>
            <p:ph type="subTitle" idx="14"/>
          </p:nvPr>
        </p:nvSpPr>
        <p:spPr>
          <a:xfrm>
            <a:off x="6376660" y="3649750"/>
            <a:ext cx="20574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58" name="Google Shape;458;p28"/>
          <p:cNvSpPr txBox="1">
            <a:spLocks noGrp="1"/>
          </p:cNvSpPr>
          <p:nvPr>
            <p:ph type="subTitle" idx="15"/>
          </p:nvPr>
        </p:nvSpPr>
        <p:spPr>
          <a:xfrm>
            <a:off x="6376660" y="4199896"/>
            <a:ext cx="20574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9" name="Google Shape;459;p28"/>
          <p:cNvGrpSpPr/>
          <p:nvPr/>
        </p:nvGrpSpPr>
        <p:grpSpPr>
          <a:xfrm>
            <a:off x="-2506043" y="1910364"/>
            <a:ext cx="3026178" cy="3026148"/>
            <a:chOff x="3896445" y="840725"/>
            <a:chExt cx="2534275" cy="2534250"/>
          </a:xfrm>
        </p:grpSpPr>
        <p:sp>
          <p:nvSpPr>
            <p:cNvPr id="460" name="Google Shape;460;p28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3" name="Google Shape;463;p28"/>
          <p:cNvSpPr/>
          <p:nvPr/>
        </p:nvSpPr>
        <p:spPr>
          <a:xfrm>
            <a:off x="8002451" y="-821400"/>
            <a:ext cx="1513421" cy="1513421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4" name="Google Shape;464;p28"/>
          <p:cNvGrpSpPr/>
          <p:nvPr/>
        </p:nvGrpSpPr>
        <p:grpSpPr>
          <a:xfrm flipH="1">
            <a:off x="-421135" y="-586137"/>
            <a:ext cx="2162798" cy="1206590"/>
            <a:chOff x="7572340" y="2404875"/>
            <a:chExt cx="2162798" cy="1206590"/>
          </a:xfrm>
        </p:grpSpPr>
        <p:sp>
          <p:nvSpPr>
            <p:cNvPr id="465" name="Google Shape;465;p28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28"/>
          <p:cNvGrpSpPr/>
          <p:nvPr/>
        </p:nvGrpSpPr>
        <p:grpSpPr>
          <a:xfrm>
            <a:off x="8527482" y="2248877"/>
            <a:ext cx="3026178" cy="3026148"/>
            <a:chOff x="3896445" y="840725"/>
            <a:chExt cx="2534275" cy="2534250"/>
          </a:xfrm>
        </p:grpSpPr>
        <p:sp>
          <p:nvSpPr>
            <p:cNvPr id="470" name="Google Shape;470;p28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473;p28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1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19935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9"/>
          <p:cNvSpPr txBox="1">
            <a:spLocks noGrp="1"/>
          </p:cNvSpPr>
          <p:nvPr>
            <p:ph type="subTitle" idx="1"/>
          </p:nvPr>
        </p:nvSpPr>
        <p:spPr>
          <a:xfrm>
            <a:off x="894496" y="1709007"/>
            <a:ext cx="14631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76" name="Google Shape;476;p29"/>
          <p:cNvSpPr txBox="1">
            <a:spLocks noGrp="1"/>
          </p:cNvSpPr>
          <p:nvPr>
            <p:ph type="subTitle" idx="2"/>
          </p:nvPr>
        </p:nvSpPr>
        <p:spPr>
          <a:xfrm>
            <a:off x="2494438" y="1709007"/>
            <a:ext cx="2057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29"/>
          <p:cNvSpPr txBox="1">
            <a:spLocks noGrp="1"/>
          </p:cNvSpPr>
          <p:nvPr>
            <p:ph type="subTitle" idx="3"/>
          </p:nvPr>
        </p:nvSpPr>
        <p:spPr>
          <a:xfrm>
            <a:off x="894496" y="2753395"/>
            <a:ext cx="14631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78" name="Google Shape;478;p29"/>
          <p:cNvSpPr txBox="1">
            <a:spLocks noGrp="1"/>
          </p:cNvSpPr>
          <p:nvPr>
            <p:ph type="subTitle" idx="4"/>
          </p:nvPr>
        </p:nvSpPr>
        <p:spPr>
          <a:xfrm>
            <a:off x="2494427" y="2753395"/>
            <a:ext cx="2057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29"/>
          <p:cNvSpPr txBox="1">
            <a:spLocks noGrp="1"/>
          </p:cNvSpPr>
          <p:nvPr>
            <p:ph type="subTitle" idx="5"/>
          </p:nvPr>
        </p:nvSpPr>
        <p:spPr>
          <a:xfrm>
            <a:off x="4621353" y="2753395"/>
            <a:ext cx="14631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80" name="Google Shape;480;p29"/>
          <p:cNvSpPr txBox="1">
            <a:spLocks noGrp="1"/>
          </p:cNvSpPr>
          <p:nvPr>
            <p:ph type="subTitle" idx="6"/>
          </p:nvPr>
        </p:nvSpPr>
        <p:spPr>
          <a:xfrm>
            <a:off x="6213102" y="2753395"/>
            <a:ext cx="2057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9"/>
          <p:cNvSpPr txBox="1">
            <a:spLocks noGrp="1"/>
          </p:cNvSpPr>
          <p:nvPr>
            <p:ph type="subTitle" idx="7"/>
          </p:nvPr>
        </p:nvSpPr>
        <p:spPr>
          <a:xfrm>
            <a:off x="894496" y="3797770"/>
            <a:ext cx="14631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82" name="Google Shape;482;p29"/>
          <p:cNvSpPr txBox="1">
            <a:spLocks noGrp="1"/>
          </p:cNvSpPr>
          <p:nvPr>
            <p:ph type="subTitle" idx="8"/>
          </p:nvPr>
        </p:nvSpPr>
        <p:spPr>
          <a:xfrm>
            <a:off x="2494438" y="3797770"/>
            <a:ext cx="2057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29"/>
          <p:cNvSpPr txBox="1">
            <a:spLocks noGrp="1"/>
          </p:cNvSpPr>
          <p:nvPr>
            <p:ph type="subTitle" idx="9"/>
          </p:nvPr>
        </p:nvSpPr>
        <p:spPr>
          <a:xfrm>
            <a:off x="4621353" y="1709007"/>
            <a:ext cx="14631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84" name="Google Shape;484;p29"/>
          <p:cNvSpPr txBox="1">
            <a:spLocks noGrp="1"/>
          </p:cNvSpPr>
          <p:nvPr>
            <p:ph type="subTitle" idx="13"/>
          </p:nvPr>
        </p:nvSpPr>
        <p:spPr>
          <a:xfrm>
            <a:off x="6213104" y="1709007"/>
            <a:ext cx="2057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29"/>
          <p:cNvSpPr txBox="1">
            <a:spLocks noGrp="1"/>
          </p:cNvSpPr>
          <p:nvPr>
            <p:ph type="subTitle" idx="14"/>
          </p:nvPr>
        </p:nvSpPr>
        <p:spPr>
          <a:xfrm>
            <a:off x="4621353" y="3797770"/>
            <a:ext cx="14631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4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486" name="Google Shape;486;p29"/>
          <p:cNvSpPr txBox="1">
            <a:spLocks noGrp="1"/>
          </p:cNvSpPr>
          <p:nvPr>
            <p:ph type="subTitle" idx="15"/>
          </p:nvPr>
        </p:nvSpPr>
        <p:spPr>
          <a:xfrm>
            <a:off x="6213102" y="3797770"/>
            <a:ext cx="20574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87" name="Google Shape;487;p29"/>
          <p:cNvGrpSpPr/>
          <p:nvPr/>
        </p:nvGrpSpPr>
        <p:grpSpPr>
          <a:xfrm>
            <a:off x="-1913818" y="3725939"/>
            <a:ext cx="3026178" cy="3026148"/>
            <a:chOff x="3896445" y="840725"/>
            <a:chExt cx="2534275" cy="2534250"/>
          </a:xfrm>
        </p:grpSpPr>
        <p:sp>
          <p:nvSpPr>
            <p:cNvPr id="488" name="Google Shape;488;p29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29"/>
          <p:cNvSpPr/>
          <p:nvPr/>
        </p:nvSpPr>
        <p:spPr>
          <a:xfrm>
            <a:off x="-1010924" y="844100"/>
            <a:ext cx="1513421" cy="1513421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29"/>
          <p:cNvGrpSpPr/>
          <p:nvPr/>
        </p:nvGrpSpPr>
        <p:grpSpPr>
          <a:xfrm>
            <a:off x="8392490" y="2265663"/>
            <a:ext cx="2162798" cy="1206590"/>
            <a:chOff x="7572340" y="2404875"/>
            <a:chExt cx="2162798" cy="1206590"/>
          </a:xfrm>
        </p:grpSpPr>
        <p:sp>
          <p:nvSpPr>
            <p:cNvPr id="493" name="Google Shape;493;p29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9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9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29"/>
          <p:cNvGrpSpPr/>
          <p:nvPr/>
        </p:nvGrpSpPr>
        <p:grpSpPr>
          <a:xfrm>
            <a:off x="4297882" y="4774764"/>
            <a:ext cx="3026178" cy="3026148"/>
            <a:chOff x="3896445" y="840725"/>
            <a:chExt cx="2534275" cy="2534250"/>
          </a:xfrm>
        </p:grpSpPr>
        <p:sp>
          <p:nvSpPr>
            <p:cNvPr id="498" name="Google Shape;498;p29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" name="Google Shape;501;p29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1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6339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30"/>
          <p:cNvGrpSpPr/>
          <p:nvPr/>
        </p:nvGrpSpPr>
        <p:grpSpPr>
          <a:xfrm>
            <a:off x="-2347868" y="1927639"/>
            <a:ext cx="3026178" cy="3026148"/>
            <a:chOff x="3896445" y="840725"/>
            <a:chExt cx="2534275" cy="2534250"/>
          </a:xfrm>
        </p:grpSpPr>
        <p:sp>
          <p:nvSpPr>
            <p:cNvPr id="504" name="Google Shape;504;p30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0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7" name="Google Shape;507;p30"/>
          <p:cNvSpPr/>
          <p:nvPr/>
        </p:nvSpPr>
        <p:spPr>
          <a:xfrm>
            <a:off x="8286588" y="4192675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8" name="Google Shape;508;p30"/>
          <p:cNvGrpSpPr/>
          <p:nvPr/>
        </p:nvGrpSpPr>
        <p:grpSpPr>
          <a:xfrm>
            <a:off x="2835257" y="4412164"/>
            <a:ext cx="3026178" cy="3026148"/>
            <a:chOff x="3896445" y="840725"/>
            <a:chExt cx="2534275" cy="2534250"/>
          </a:xfrm>
        </p:grpSpPr>
        <p:sp>
          <p:nvSpPr>
            <p:cNvPr id="509" name="Google Shape;509;p30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30"/>
          <p:cNvGrpSpPr/>
          <p:nvPr/>
        </p:nvGrpSpPr>
        <p:grpSpPr>
          <a:xfrm>
            <a:off x="8252290" y="-240750"/>
            <a:ext cx="2162798" cy="1206590"/>
            <a:chOff x="7572340" y="2404875"/>
            <a:chExt cx="2162798" cy="1206590"/>
          </a:xfrm>
        </p:grpSpPr>
        <p:sp>
          <p:nvSpPr>
            <p:cNvPr id="513" name="Google Shape;513;p30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0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0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7" name="Google Shape;517;p30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1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7807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31"/>
          <p:cNvGrpSpPr/>
          <p:nvPr/>
        </p:nvGrpSpPr>
        <p:grpSpPr>
          <a:xfrm>
            <a:off x="8389507" y="3569014"/>
            <a:ext cx="3026178" cy="3026148"/>
            <a:chOff x="3896445" y="840725"/>
            <a:chExt cx="2534275" cy="2534250"/>
          </a:xfrm>
        </p:grpSpPr>
        <p:sp>
          <p:nvSpPr>
            <p:cNvPr id="520" name="Google Shape;520;p31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3" name="Google Shape;523;p31"/>
          <p:cNvSpPr/>
          <p:nvPr/>
        </p:nvSpPr>
        <p:spPr>
          <a:xfrm>
            <a:off x="-914787" y="-651600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4" name="Google Shape;524;p31"/>
          <p:cNvGrpSpPr/>
          <p:nvPr/>
        </p:nvGrpSpPr>
        <p:grpSpPr>
          <a:xfrm flipH="1">
            <a:off x="-517685" y="4829650"/>
            <a:ext cx="2162798" cy="1206590"/>
            <a:chOff x="7572340" y="2404875"/>
            <a:chExt cx="2162798" cy="1206590"/>
          </a:xfrm>
        </p:grpSpPr>
        <p:sp>
          <p:nvSpPr>
            <p:cNvPr id="525" name="Google Shape;525;p31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31"/>
          <p:cNvGrpSpPr/>
          <p:nvPr/>
        </p:nvGrpSpPr>
        <p:grpSpPr>
          <a:xfrm>
            <a:off x="8477707" y="-257223"/>
            <a:ext cx="3026178" cy="3026148"/>
            <a:chOff x="3896445" y="840725"/>
            <a:chExt cx="2534275" cy="2534250"/>
          </a:xfrm>
        </p:grpSpPr>
        <p:sp>
          <p:nvSpPr>
            <p:cNvPr id="530" name="Google Shape;530;p31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1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3" name="Google Shape;533;p31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1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8350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32"/>
          <p:cNvGrpSpPr/>
          <p:nvPr/>
        </p:nvGrpSpPr>
        <p:grpSpPr>
          <a:xfrm>
            <a:off x="1181357" y="4557414"/>
            <a:ext cx="3026178" cy="3026148"/>
            <a:chOff x="3896445" y="840725"/>
            <a:chExt cx="2534275" cy="2534250"/>
          </a:xfrm>
        </p:grpSpPr>
        <p:sp>
          <p:nvSpPr>
            <p:cNvPr id="536" name="Google Shape;536;p32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539;p32"/>
          <p:cNvGrpSpPr/>
          <p:nvPr/>
        </p:nvGrpSpPr>
        <p:grpSpPr>
          <a:xfrm flipH="1">
            <a:off x="-1689698" y="449300"/>
            <a:ext cx="2162798" cy="1206590"/>
            <a:chOff x="7572340" y="2404875"/>
            <a:chExt cx="2162798" cy="1206590"/>
          </a:xfrm>
        </p:grpSpPr>
        <p:sp>
          <p:nvSpPr>
            <p:cNvPr id="540" name="Google Shape;540;p32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2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2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4" name="Google Shape;544;p32"/>
          <p:cNvSpPr/>
          <p:nvPr/>
        </p:nvSpPr>
        <p:spPr>
          <a:xfrm>
            <a:off x="5687550" y="4682050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" name="Google Shape;545;p32"/>
          <p:cNvGrpSpPr/>
          <p:nvPr/>
        </p:nvGrpSpPr>
        <p:grpSpPr>
          <a:xfrm>
            <a:off x="8604782" y="1655902"/>
            <a:ext cx="3026178" cy="3026148"/>
            <a:chOff x="3896445" y="840725"/>
            <a:chExt cx="2534275" cy="2534250"/>
          </a:xfrm>
        </p:grpSpPr>
        <p:sp>
          <p:nvSpPr>
            <p:cNvPr id="546" name="Google Shape;546;p32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9" name="Google Shape;549;p32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1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876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33"/>
          <p:cNvGrpSpPr/>
          <p:nvPr/>
        </p:nvGrpSpPr>
        <p:grpSpPr>
          <a:xfrm>
            <a:off x="3128557" y="4314664"/>
            <a:ext cx="3026178" cy="3026148"/>
            <a:chOff x="3896445" y="840725"/>
            <a:chExt cx="2534275" cy="2534250"/>
          </a:xfrm>
        </p:grpSpPr>
        <p:sp>
          <p:nvSpPr>
            <p:cNvPr id="552" name="Google Shape;552;p33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33"/>
          <p:cNvSpPr/>
          <p:nvPr/>
        </p:nvSpPr>
        <p:spPr>
          <a:xfrm>
            <a:off x="8527213" y="132150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3"/>
          <p:cNvSpPr/>
          <p:nvPr/>
        </p:nvSpPr>
        <p:spPr>
          <a:xfrm>
            <a:off x="-875150" y="3642025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7" name="Google Shape;557;p33"/>
          <p:cNvGrpSpPr/>
          <p:nvPr/>
        </p:nvGrpSpPr>
        <p:grpSpPr>
          <a:xfrm>
            <a:off x="-2409393" y="-1100648"/>
            <a:ext cx="3026178" cy="3026148"/>
            <a:chOff x="3896445" y="840725"/>
            <a:chExt cx="2534275" cy="2534250"/>
          </a:xfrm>
        </p:grpSpPr>
        <p:sp>
          <p:nvSpPr>
            <p:cNvPr id="558" name="Google Shape;558;p33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1" name="Google Shape;561;p33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1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22215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34"/>
          <p:cNvGrpSpPr/>
          <p:nvPr/>
        </p:nvGrpSpPr>
        <p:grpSpPr>
          <a:xfrm>
            <a:off x="-2395618" y="853814"/>
            <a:ext cx="3026178" cy="3026148"/>
            <a:chOff x="3896445" y="840725"/>
            <a:chExt cx="2534275" cy="2534250"/>
          </a:xfrm>
        </p:grpSpPr>
        <p:sp>
          <p:nvSpPr>
            <p:cNvPr id="564" name="Google Shape;564;p34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4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4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34"/>
          <p:cNvGrpSpPr/>
          <p:nvPr/>
        </p:nvGrpSpPr>
        <p:grpSpPr>
          <a:xfrm>
            <a:off x="8210307" y="3305252"/>
            <a:ext cx="3026178" cy="3026148"/>
            <a:chOff x="3896445" y="840725"/>
            <a:chExt cx="2534275" cy="2534250"/>
          </a:xfrm>
        </p:grpSpPr>
        <p:sp>
          <p:nvSpPr>
            <p:cNvPr id="568" name="Google Shape;568;p34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4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4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34"/>
          <p:cNvGrpSpPr/>
          <p:nvPr/>
        </p:nvGrpSpPr>
        <p:grpSpPr>
          <a:xfrm>
            <a:off x="8389504" y="1295367"/>
            <a:ext cx="2387512" cy="1206590"/>
            <a:chOff x="7572340" y="2404875"/>
            <a:chExt cx="2162798" cy="1206590"/>
          </a:xfrm>
        </p:grpSpPr>
        <p:sp>
          <p:nvSpPr>
            <p:cNvPr id="572" name="Google Shape;572;p34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4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4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4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6" name="Google Shape;576;p34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1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18158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5"/>
          <p:cNvGrpSpPr/>
          <p:nvPr/>
        </p:nvGrpSpPr>
        <p:grpSpPr>
          <a:xfrm>
            <a:off x="-2103643" y="-1543061"/>
            <a:ext cx="3026178" cy="3026148"/>
            <a:chOff x="3896445" y="840725"/>
            <a:chExt cx="2534275" cy="2534250"/>
          </a:xfrm>
        </p:grpSpPr>
        <p:sp>
          <p:nvSpPr>
            <p:cNvPr id="579" name="Google Shape;579;p35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2" name="Google Shape;582;p35"/>
          <p:cNvSpPr/>
          <p:nvPr/>
        </p:nvSpPr>
        <p:spPr>
          <a:xfrm>
            <a:off x="8187413" y="3934613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5"/>
          <p:cNvSpPr/>
          <p:nvPr/>
        </p:nvSpPr>
        <p:spPr>
          <a:xfrm>
            <a:off x="317775" y="4557438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4" name="Google Shape;584;p35"/>
          <p:cNvGrpSpPr/>
          <p:nvPr/>
        </p:nvGrpSpPr>
        <p:grpSpPr>
          <a:xfrm>
            <a:off x="4201232" y="4428902"/>
            <a:ext cx="3026178" cy="3026148"/>
            <a:chOff x="3896445" y="840725"/>
            <a:chExt cx="2534275" cy="2534250"/>
          </a:xfrm>
        </p:grpSpPr>
        <p:sp>
          <p:nvSpPr>
            <p:cNvPr id="585" name="Google Shape;585;p35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35"/>
          <p:cNvGrpSpPr/>
          <p:nvPr/>
        </p:nvGrpSpPr>
        <p:grpSpPr>
          <a:xfrm>
            <a:off x="7561127" y="-559175"/>
            <a:ext cx="2162798" cy="1206590"/>
            <a:chOff x="7572340" y="2404875"/>
            <a:chExt cx="2162798" cy="1206590"/>
          </a:xfrm>
        </p:grpSpPr>
        <p:sp>
          <p:nvSpPr>
            <p:cNvPr id="589" name="Google Shape;589;p35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5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5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5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593;p35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1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0652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Google Shape;595;p36"/>
          <p:cNvGrpSpPr/>
          <p:nvPr/>
        </p:nvGrpSpPr>
        <p:grpSpPr>
          <a:xfrm>
            <a:off x="-556243" y="4800014"/>
            <a:ext cx="3026178" cy="3026148"/>
            <a:chOff x="3896445" y="840725"/>
            <a:chExt cx="2534275" cy="2534250"/>
          </a:xfrm>
        </p:grpSpPr>
        <p:sp>
          <p:nvSpPr>
            <p:cNvPr id="596" name="Google Shape;596;p36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36"/>
          <p:cNvGrpSpPr/>
          <p:nvPr/>
        </p:nvGrpSpPr>
        <p:grpSpPr>
          <a:xfrm>
            <a:off x="7385715" y="-598512"/>
            <a:ext cx="2162798" cy="1206590"/>
            <a:chOff x="7572340" y="2404875"/>
            <a:chExt cx="2162798" cy="1206590"/>
          </a:xfrm>
        </p:grpSpPr>
        <p:sp>
          <p:nvSpPr>
            <p:cNvPr id="600" name="Google Shape;600;p36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6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6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6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36"/>
          <p:cNvGrpSpPr/>
          <p:nvPr/>
        </p:nvGrpSpPr>
        <p:grpSpPr>
          <a:xfrm>
            <a:off x="6680992" y="4800031"/>
            <a:ext cx="3718288" cy="3718252"/>
            <a:chOff x="3896445" y="840725"/>
            <a:chExt cx="2534275" cy="2534250"/>
          </a:xfrm>
        </p:grpSpPr>
        <p:sp>
          <p:nvSpPr>
            <p:cNvPr id="605" name="Google Shape;605;p36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8" name="Google Shape;608;p36"/>
          <p:cNvSpPr/>
          <p:nvPr/>
        </p:nvSpPr>
        <p:spPr>
          <a:xfrm>
            <a:off x="-346325" y="1985349"/>
            <a:ext cx="769377" cy="769377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6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1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17124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Google Shape;611;p37"/>
          <p:cNvGrpSpPr/>
          <p:nvPr/>
        </p:nvGrpSpPr>
        <p:grpSpPr>
          <a:xfrm>
            <a:off x="6851757" y="4388064"/>
            <a:ext cx="3026178" cy="3026148"/>
            <a:chOff x="3896445" y="840725"/>
            <a:chExt cx="2534275" cy="2534250"/>
          </a:xfrm>
        </p:grpSpPr>
        <p:sp>
          <p:nvSpPr>
            <p:cNvPr id="612" name="Google Shape;612;p37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7"/>
          <p:cNvGrpSpPr/>
          <p:nvPr/>
        </p:nvGrpSpPr>
        <p:grpSpPr>
          <a:xfrm flipH="1">
            <a:off x="-553235" y="4846475"/>
            <a:ext cx="2162798" cy="1206590"/>
            <a:chOff x="7572340" y="2404875"/>
            <a:chExt cx="2162798" cy="1206590"/>
          </a:xfrm>
        </p:grpSpPr>
        <p:sp>
          <p:nvSpPr>
            <p:cNvPr id="616" name="Google Shape;616;p37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7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7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7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" name="Google Shape;620;p37"/>
          <p:cNvSpPr/>
          <p:nvPr/>
        </p:nvSpPr>
        <p:spPr>
          <a:xfrm>
            <a:off x="-1108850" y="1124800"/>
            <a:ext cx="1480668" cy="1480668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1" name="Google Shape;621;p37"/>
          <p:cNvGrpSpPr/>
          <p:nvPr/>
        </p:nvGrpSpPr>
        <p:grpSpPr>
          <a:xfrm>
            <a:off x="8588965" y="-1507474"/>
            <a:ext cx="2561392" cy="2561366"/>
            <a:chOff x="3896445" y="840725"/>
            <a:chExt cx="2534275" cy="2534250"/>
          </a:xfrm>
        </p:grpSpPr>
        <p:sp>
          <p:nvSpPr>
            <p:cNvPr id="622" name="Google Shape;622;p37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7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7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" name="Google Shape;625;p37"/>
          <p:cNvSpPr txBox="1">
            <a:spLocks noGrp="1"/>
          </p:cNvSpPr>
          <p:nvPr>
            <p:ph type="title"/>
          </p:nvPr>
        </p:nvSpPr>
        <p:spPr>
          <a:xfrm>
            <a:off x="754500" y="53265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18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42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Thanks!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8"/>
          <p:cNvSpPr txBox="1">
            <a:spLocks noGrp="1"/>
          </p:cNvSpPr>
          <p:nvPr>
            <p:ph type="title"/>
          </p:nvPr>
        </p:nvSpPr>
        <p:spPr>
          <a:xfrm>
            <a:off x="2642550" y="532653"/>
            <a:ext cx="38589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500"/>
              <a:buFont typeface="Dosis"/>
              <a:buNone/>
              <a:defRPr sz="6500">
                <a:solidFill>
                  <a:srgbClr val="51294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500"/>
              <a:buNone/>
              <a:defRPr sz="65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500"/>
              <a:buNone/>
              <a:defRPr sz="65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500"/>
              <a:buNone/>
              <a:defRPr sz="65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500"/>
              <a:buNone/>
              <a:defRPr sz="65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500"/>
              <a:buNone/>
              <a:defRPr sz="65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500"/>
              <a:buNone/>
              <a:defRPr sz="65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500"/>
              <a:buNone/>
              <a:defRPr sz="65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500"/>
              <a:buNone/>
              <a:defRPr sz="6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28" name="Google Shape;628;p38"/>
          <p:cNvSpPr txBox="1">
            <a:spLocks noGrp="1"/>
          </p:cNvSpPr>
          <p:nvPr>
            <p:ph type="subTitle" idx="1"/>
          </p:nvPr>
        </p:nvSpPr>
        <p:spPr>
          <a:xfrm>
            <a:off x="2642550" y="2094448"/>
            <a:ext cx="3858900" cy="12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29" name="Google Shape;629;p38"/>
          <p:cNvSpPr txBox="1"/>
          <p:nvPr/>
        </p:nvSpPr>
        <p:spPr>
          <a:xfrm>
            <a:off x="2370450" y="3586474"/>
            <a:ext cx="4403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1100">
                <a:solidFill>
                  <a:schemeClr val="accent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1100">
                <a:solidFill>
                  <a:schemeClr val="accent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1100">
                <a:solidFill>
                  <a:schemeClr val="accent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630" name="Google Shape;630;p38"/>
          <p:cNvGrpSpPr/>
          <p:nvPr/>
        </p:nvGrpSpPr>
        <p:grpSpPr>
          <a:xfrm>
            <a:off x="-1918237" y="2078791"/>
            <a:ext cx="3642767" cy="3642731"/>
            <a:chOff x="3896445" y="840725"/>
            <a:chExt cx="2534275" cy="2534250"/>
          </a:xfrm>
        </p:grpSpPr>
        <p:sp>
          <p:nvSpPr>
            <p:cNvPr id="631" name="Google Shape;631;p38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8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8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" name="Google Shape;634;p38"/>
          <p:cNvSpPr/>
          <p:nvPr/>
        </p:nvSpPr>
        <p:spPr>
          <a:xfrm>
            <a:off x="7629600" y="-650550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5" name="Google Shape;635;p38"/>
          <p:cNvGrpSpPr/>
          <p:nvPr/>
        </p:nvGrpSpPr>
        <p:grpSpPr>
          <a:xfrm>
            <a:off x="7272265" y="3746588"/>
            <a:ext cx="2162798" cy="1206590"/>
            <a:chOff x="7572340" y="2404875"/>
            <a:chExt cx="2162798" cy="1206590"/>
          </a:xfrm>
        </p:grpSpPr>
        <p:sp>
          <p:nvSpPr>
            <p:cNvPr id="636" name="Google Shape;636;p38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8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8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8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0" name="Google Shape;640;p38"/>
          <p:cNvSpPr/>
          <p:nvPr/>
        </p:nvSpPr>
        <p:spPr>
          <a:xfrm>
            <a:off x="8419925" y="1791713"/>
            <a:ext cx="1206584" cy="1206584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96991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39"/>
          <p:cNvGrpSpPr/>
          <p:nvPr/>
        </p:nvGrpSpPr>
        <p:grpSpPr>
          <a:xfrm>
            <a:off x="-2043068" y="2117364"/>
            <a:ext cx="3026178" cy="3026148"/>
            <a:chOff x="3896445" y="840725"/>
            <a:chExt cx="2534275" cy="2534250"/>
          </a:xfrm>
        </p:grpSpPr>
        <p:sp>
          <p:nvSpPr>
            <p:cNvPr id="643" name="Google Shape;643;p39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" name="Google Shape;646;p39"/>
          <p:cNvSpPr/>
          <p:nvPr/>
        </p:nvSpPr>
        <p:spPr>
          <a:xfrm>
            <a:off x="8377825" y="2649800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7" name="Google Shape;647;p39"/>
          <p:cNvGrpSpPr/>
          <p:nvPr/>
        </p:nvGrpSpPr>
        <p:grpSpPr>
          <a:xfrm flipH="1">
            <a:off x="-430935" y="-201412"/>
            <a:ext cx="2162798" cy="1206590"/>
            <a:chOff x="7572340" y="2404875"/>
            <a:chExt cx="2162798" cy="1206590"/>
          </a:xfrm>
        </p:grpSpPr>
        <p:sp>
          <p:nvSpPr>
            <p:cNvPr id="648" name="Google Shape;648;p39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9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9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2" name="Google Shape;652;p39"/>
          <p:cNvSpPr/>
          <p:nvPr/>
        </p:nvSpPr>
        <p:spPr>
          <a:xfrm>
            <a:off x="8377825" y="324450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3" name="Google Shape;653;p39"/>
          <p:cNvGrpSpPr/>
          <p:nvPr/>
        </p:nvGrpSpPr>
        <p:grpSpPr>
          <a:xfrm>
            <a:off x="4684457" y="4204839"/>
            <a:ext cx="3026178" cy="3026148"/>
            <a:chOff x="3896445" y="840725"/>
            <a:chExt cx="2534275" cy="2534250"/>
          </a:xfrm>
        </p:grpSpPr>
        <p:sp>
          <p:nvSpPr>
            <p:cNvPr id="654" name="Google Shape;654;p39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7" name="Google Shape;657;p39"/>
          <p:cNvSpPr/>
          <p:nvPr/>
        </p:nvSpPr>
        <p:spPr>
          <a:xfrm>
            <a:off x="1457425" y="4567075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447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oogle Shape;659;p40"/>
          <p:cNvGrpSpPr/>
          <p:nvPr/>
        </p:nvGrpSpPr>
        <p:grpSpPr>
          <a:xfrm>
            <a:off x="5818957" y="3846164"/>
            <a:ext cx="3026178" cy="3026148"/>
            <a:chOff x="3896445" y="840725"/>
            <a:chExt cx="2534275" cy="2534250"/>
          </a:xfrm>
        </p:grpSpPr>
        <p:sp>
          <p:nvSpPr>
            <p:cNvPr id="660" name="Google Shape;660;p40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0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3" name="Google Shape;663;p40"/>
          <p:cNvSpPr/>
          <p:nvPr/>
        </p:nvSpPr>
        <p:spPr>
          <a:xfrm>
            <a:off x="-788875" y="1072850"/>
            <a:ext cx="1693956" cy="1693956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4" name="Google Shape;664;p40"/>
          <p:cNvGrpSpPr/>
          <p:nvPr/>
        </p:nvGrpSpPr>
        <p:grpSpPr>
          <a:xfrm flipH="1">
            <a:off x="-79235" y="3846163"/>
            <a:ext cx="2162798" cy="1206590"/>
            <a:chOff x="7572340" y="2404875"/>
            <a:chExt cx="2162798" cy="1206590"/>
          </a:xfrm>
        </p:grpSpPr>
        <p:sp>
          <p:nvSpPr>
            <p:cNvPr id="665" name="Google Shape;665;p40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0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0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0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9" name="Google Shape;669;p40"/>
          <p:cNvSpPr/>
          <p:nvPr/>
        </p:nvSpPr>
        <p:spPr>
          <a:xfrm>
            <a:off x="209575" y="-583150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40"/>
          <p:cNvGrpSpPr/>
          <p:nvPr/>
        </p:nvGrpSpPr>
        <p:grpSpPr>
          <a:xfrm>
            <a:off x="7476126" y="-486630"/>
            <a:ext cx="3739830" cy="3739793"/>
            <a:chOff x="3896445" y="840725"/>
            <a:chExt cx="2534275" cy="2534250"/>
          </a:xfrm>
        </p:grpSpPr>
        <p:sp>
          <p:nvSpPr>
            <p:cNvPr id="671" name="Google Shape;671;p40"/>
            <p:cNvSpPr/>
            <p:nvPr/>
          </p:nvSpPr>
          <p:spPr>
            <a:xfrm>
              <a:off x="3896445" y="840725"/>
              <a:ext cx="2534275" cy="2534250"/>
            </a:xfrm>
            <a:custGeom>
              <a:avLst/>
              <a:gdLst/>
              <a:ahLst/>
              <a:cxnLst/>
              <a:rect l="l" t="t" r="r" b="b"/>
              <a:pathLst>
                <a:path w="101371" h="101370" extrusionOk="0">
                  <a:moveTo>
                    <a:pt x="50062" y="1"/>
                  </a:moveTo>
                  <a:lnTo>
                    <a:pt x="50062" y="396"/>
                  </a:lnTo>
                  <a:cubicBezTo>
                    <a:pt x="50306" y="396"/>
                    <a:pt x="50562" y="382"/>
                    <a:pt x="50814" y="382"/>
                  </a:cubicBezTo>
                  <a:cubicBezTo>
                    <a:pt x="50940" y="382"/>
                    <a:pt x="51065" y="386"/>
                    <a:pt x="51187" y="396"/>
                  </a:cubicBezTo>
                  <a:lnTo>
                    <a:pt x="51187" y="1"/>
                  </a:lnTo>
                  <a:close/>
                  <a:moveTo>
                    <a:pt x="48907" y="31"/>
                  </a:moveTo>
                  <a:cubicBezTo>
                    <a:pt x="48543" y="31"/>
                    <a:pt x="48147" y="61"/>
                    <a:pt x="47783" y="92"/>
                  </a:cubicBezTo>
                  <a:lnTo>
                    <a:pt x="47783" y="457"/>
                  </a:lnTo>
                  <a:cubicBezTo>
                    <a:pt x="48178" y="426"/>
                    <a:pt x="48543" y="426"/>
                    <a:pt x="48938" y="396"/>
                  </a:cubicBezTo>
                  <a:lnTo>
                    <a:pt x="48907" y="31"/>
                  </a:lnTo>
                  <a:close/>
                  <a:moveTo>
                    <a:pt x="52342" y="31"/>
                  </a:moveTo>
                  <a:lnTo>
                    <a:pt x="52342" y="396"/>
                  </a:lnTo>
                  <a:cubicBezTo>
                    <a:pt x="52707" y="426"/>
                    <a:pt x="53102" y="426"/>
                    <a:pt x="53467" y="457"/>
                  </a:cubicBezTo>
                  <a:lnTo>
                    <a:pt x="53497" y="61"/>
                  </a:lnTo>
                  <a:cubicBezTo>
                    <a:pt x="53102" y="61"/>
                    <a:pt x="52737" y="31"/>
                    <a:pt x="52342" y="31"/>
                  </a:cubicBezTo>
                  <a:close/>
                  <a:moveTo>
                    <a:pt x="46628" y="153"/>
                  </a:moveTo>
                  <a:cubicBezTo>
                    <a:pt x="46263" y="183"/>
                    <a:pt x="45868" y="213"/>
                    <a:pt x="45503" y="274"/>
                  </a:cubicBezTo>
                  <a:lnTo>
                    <a:pt x="45533" y="639"/>
                  </a:lnTo>
                  <a:cubicBezTo>
                    <a:pt x="45898" y="609"/>
                    <a:pt x="46293" y="578"/>
                    <a:pt x="46658" y="548"/>
                  </a:cubicBezTo>
                  <a:lnTo>
                    <a:pt x="46628" y="153"/>
                  </a:lnTo>
                  <a:close/>
                  <a:moveTo>
                    <a:pt x="54652" y="153"/>
                  </a:moveTo>
                  <a:lnTo>
                    <a:pt x="54622" y="548"/>
                  </a:lnTo>
                  <a:cubicBezTo>
                    <a:pt x="54986" y="548"/>
                    <a:pt x="55351" y="578"/>
                    <a:pt x="55746" y="639"/>
                  </a:cubicBezTo>
                  <a:lnTo>
                    <a:pt x="55777" y="244"/>
                  </a:lnTo>
                  <a:cubicBezTo>
                    <a:pt x="55412" y="213"/>
                    <a:pt x="55017" y="183"/>
                    <a:pt x="54652" y="153"/>
                  </a:cubicBezTo>
                  <a:close/>
                  <a:moveTo>
                    <a:pt x="44348" y="396"/>
                  </a:moveTo>
                  <a:cubicBezTo>
                    <a:pt x="43983" y="426"/>
                    <a:pt x="43588" y="487"/>
                    <a:pt x="43223" y="548"/>
                  </a:cubicBezTo>
                  <a:lnTo>
                    <a:pt x="43284" y="913"/>
                  </a:lnTo>
                  <a:cubicBezTo>
                    <a:pt x="43649" y="882"/>
                    <a:pt x="44014" y="821"/>
                    <a:pt x="44409" y="761"/>
                  </a:cubicBezTo>
                  <a:lnTo>
                    <a:pt x="44348" y="396"/>
                  </a:lnTo>
                  <a:close/>
                  <a:moveTo>
                    <a:pt x="56901" y="365"/>
                  </a:moveTo>
                  <a:lnTo>
                    <a:pt x="56871" y="761"/>
                  </a:lnTo>
                  <a:cubicBezTo>
                    <a:pt x="57236" y="791"/>
                    <a:pt x="57631" y="852"/>
                    <a:pt x="57996" y="913"/>
                  </a:cubicBezTo>
                  <a:lnTo>
                    <a:pt x="58056" y="517"/>
                  </a:lnTo>
                  <a:cubicBezTo>
                    <a:pt x="57661" y="487"/>
                    <a:pt x="57297" y="426"/>
                    <a:pt x="56901" y="365"/>
                  </a:cubicBezTo>
                  <a:close/>
                  <a:moveTo>
                    <a:pt x="59181" y="700"/>
                  </a:moveTo>
                  <a:lnTo>
                    <a:pt x="59120" y="1095"/>
                  </a:lnTo>
                  <a:cubicBezTo>
                    <a:pt x="59485" y="1156"/>
                    <a:pt x="59880" y="1216"/>
                    <a:pt x="60245" y="1277"/>
                  </a:cubicBezTo>
                  <a:lnTo>
                    <a:pt x="60306" y="913"/>
                  </a:lnTo>
                  <a:cubicBezTo>
                    <a:pt x="59941" y="852"/>
                    <a:pt x="59546" y="761"/>
                    <a:pt x="59181" y="700"/>
                  </a:cubicBezTo>
                  <a:close/>
                  <a:moveTo>
                    <a:pt x="42099" y="730"/>
                  </a:moveTo>
                  <a:cubicBezTo>
                    <a:pt x="41704" y="791"/>
                    <a:pt x="41339" y="852"/>
                    <a:pt x="40944" y="943"/>
                  </a:cubicBezTo>
                  <a:lnTo>
                    <a:pt x="41035" y="1308"/>
                  </a:lnTo>
                  <a:cubicBezTo>
                    <a:pt x="41400" y="1247"/>
                    <a:pt x="41764" y="1156"/>
                    <a:pt x="42160" y="1095"/>
                  </a:cubicBezTo>
                  <a:lnTo>
                    <a:pt x="42099" y="730"/>
                  </a:lnTo>
                  <a:close/>
                  <a:moveTo>
                    <a:pt x="61430" y="1156"/>
                  </a:moveTo>
                  <a:lnTo>
                    <a:pt x="61339" y="1520"/>
                  </a:lnTo>
                  <a:cubicBezTo>
                    <a:pt x="61734" y="1581"/>
                    <a:pt x="62099" y="1672"/>
                    <a:pt x="62464" y="1764"/>
                  </a:cubicBezTo>
                  <a:lnTo>
                    <a:pt x="62555" y="1399"/>
                  </a:lnTo>
                  <a:cubicBezTo>
                    <a:pt x="62190" y="1308"/>
                    <a:pt x="61795" y="1216"/>
                    <a:pt x="61430" y="1156"/>
                  </a:cubicBezTo>
                  <a:close/>
                  <a:moveTo>
                    <a:pt x="39819" y="1156"/>
                  </a:moveTo>
                  <a:cubicBezTo>
                    <a:pt x="39454" y="1247"/>
                    <a:pt x="39090" y="1338"/>
                    <a:pt x="38725" y="1429"/>
                  </a:cubicBezTo>
                  <a:lnTo>
                    <a:pt x="38816" y="1794"/>
                  </a:lnTo>
                  <a:cubicBezTo>
                    <a:pt x="39181" y="1703"/>
                    <a:pt x="39545" y="1612"/>
                    <a:pt x="39910" y="1551"/>
                  </a:cubicBezTo>
                  <a:lnTo>
                    <a:pt x="39819" y="1156"/>
                  </a:lnTo>
                  <a:close/>
                  <a:moveTo>
                    <a:pt x="63680" y="1672"/>
                  </a:moveTo>
                  <a:lnTo>
                    <a:pt x="63558" y="2037"/>
                  </a:lnTo>
                  <a:cubicBezTo>
                    <a:pt x="63923" y="2128"/>
                    <a:pt x="64288" y="2250"/>
                    <a:pt x="64652" y="2341"/>
                  </a:cubicBezTo>
                  <a:lnTo>
                    <a:pt x="64774" y="1976"/>
                  </a:lnTo>
                  <a:cubicBezTo>
                    <a:pt x="64409" y="1885"/>
                    <a:pt x="64044" y="1764"/>
                    <a:pt x="63680" y="1672"/>
                  </a:cubicBezTo>
                  <a:close/>
                  <a:moveTo>
                    <a:pt x="37600" y="1703"/>
                  </a:moveTo>
                  <a:cubicBezTo>
                    <a:pt x="37235" y="1794"/>
                    <a:pt x="36871" y="1916"/>
                    <a:pt x="36506" y="2007"/>
                  </a:cubicBezTo>
                  <a:lnTo>
                    <a:pt x="36597" y="2372"/>
                  </a:lnTo>
                  <a:cubicBezTo>
                    <a:pt x="36962" y="2280"/>
                    <a:pt x="37327" y="2159"/>
                    <a:pt x="37691" y="2068"/>
                  </a:cubicBezTo>
                  <a:lnTo>
                    <a:pt x="37600" y="1703"/>
                  </a:lnTo>
                  <a:close/>
                  <a:moveTo>
                    <a:pt x="65868" y="2311"/>
                  </a:moveTo>
                  <a:lnTo>
                    <a:pt x="65747" y="2675"/>
                  </a:lnTo>
                  <a:cubicBezTo>
                    <a:pt x="66111" y="2797"/>
                    <a:pt x="66476" y="2919"/>
                    <a:pt x="66841" y="3040"/>
                  </a:cubicBezTo>
                  <a:lnTo>
                    <a:pt x="66962" y="2675"/>
                  </a:lnTo>
                  <a:cubicBezTo>
                    <a:pt x="66598" y="2554"/>
                    <a:pt x="66233" y="2432"/>
                    <a:pt x="65868" y="2311"/>
                  </a:cubicBezTo>
                  <a:close/>
                  <a:moveTo>
                    <a:pt x="35412" y="2341"/>
                  </a:moveTo>
                  <a:cubicBezTo>
                    <a:pt x="35047" y="2463"/>
                    <a:pt x="34682" y="2584"/>
                    <a:pt x="34317" y="2706"/>
                  </a:cubicBezTo>
                  <a:lnTo>
                    <a:pt x="34439" y="3071"/>
                  </a:lnTo>
                  <a:cubicBezTo>
                    <a:pt x="34804" y="2949"/>
                    <a:pt x="35168" y="2827"/>
                    <a:pt x="35533" y="2706"/>
                  </a:cubicBezTo>
                  <a:lnTo>
                    <a:pt x="35412" y="2341"/>
                  </a:lnTo>
                  <a:close/>
                  <a:moveTo>
                    <a:pt x="68026" y="3040"/>
                  </a:moveTo>
                  <a:lnTo>
                    <a:pt x="67905" y="3405"/>
                  </a:lnTo>
                  <a:cubicBezTo>
                    <a:pt x="68269" y="3527"/>
                    <a:pt x="68634" y="3679"/>
                    <a:pt x="68969" y="3800"/>
                  </a:cubicBezTo>
                  <a:lnTo>
                    <a:pt x="69120" y="3466"/>
                  </a:lnTo>
                  <a:cubicBezTo>
                    <a:pt x="68756" y="3314"/>
                    <a:pt x="68391" y="3192"/>
                    <a:pt x="68026" y="3040"/>
                  </a:cubicBezTo>
                  <a:close/>
                  <a:moveTo>
                    <a:pt x="33254" y="3071"/>
                  </a:moveTo>
                  <a:cubicBezTo>
                    <a:pt x="32889" y="3223"/>
                    <a:pt x="32524" y="3344"/>
                    <a:pt x="32159" y="3496"/>
                  </a:cubicBezTo>
                  <a:lnTo>
                    <a:pt x="32311" y="3830"/>
                  </a:lnTo>
                  <a:cubicBezTo>
                    <a:pt x="32646" y="3709"/>
                    <a:pt x="33010" y="3587"/>
                    <a:pt x="33375" y="3435"/>
                  </a:cubicBezTo>
                  <a:lnTo>
                    <a:pt x="33254" y="3071"/>
                  </a:lnTo>
                  <a:close/>
                  <a:moveTo>
                    <a:pt x="70184" y="3891"/>
                  </a:moveTo>
                  <a:lnTo>
                    <a:pt x="70032" y="4226"/>
                  </a:lnTo>
                  <a:cubicBezTo>
                    <a:pt x="70397" y="4378"/>
                    <a:pt x="70731" y="4530"/>
                    <a:pt x="71096" y="4682"/>
                  </a:cubicBezTo>
                  <a:lnTo>
                    <a:pt x="71248" y="4347"/>
                  </a:lnTo>
                  <a:cubicBezTo>
                    <a:pt x="70883" y="4195"/>
                    <a:pt x="70519" y="4043"/>
                    <a:pt x="70184" y="3891"/>
                  </a:cubicBezTo>
                  <a:close/>
                  <a:moveTo>
                    <a:pt x="31095" y="3922"/>
                  </a:moveTo>
                  <a:cubicBezTo>
                    <a:pt x="30761" y="4074"/>
                    <a:pt x="30396" y="4226"/>
                    <a:pt x="30062" y="4378"/>
                  </a:cubicBezTo>
                  <a:lnTo>
                    <a:pt x="30214" y="4712"/>
                  </a:lnTo>
                  <a:cubicBezTo>
                    <a:pt x="30548" y="4560"/>
                    <a:pt x="30913" y="4408"/>
                    <a:pt x="31247" y="4286"/>
                  </a:cubicBezTo>
                  <a:lnTo>
                    <a:pt x="31095" y="3922"/>
                  </a:lnTo>
                  <a:close/>
                  <a:moveTo>
                    <a:pt x="72282" y="4803"/>
                  </a:moveTo>
                  <a:lnTo>
                    <a:pt x="72130" y="5168"/>
                  </a:lnTo>
                  <a:cubicBezTo>
                    <a:pt x="72464" y="5320"/>
                    <a:pt x="72798" y="5472"/>
                    <a:pt x="73133" y="5654"/>
                  </a:cubicBezTo>
                  <a:lnTo>
                    <a:pt x="73315" y="5320"/>
                  </a:lnTo>
                  <a:cubicBezTo>
                    <a:pt x="72981" y="5137"/>
                    <a:pt x="72616" y="4986"/>
                    <a:pt x="72282" y="4803"/>
                  </a:cubicBezTo>
                  <a:close/>
                  <a:moveTo>
                    <a:pt x="29029" y="4864"/>
                  </a:moveTo>
                  <a:cubicBezTo>
                    <a:pt x="28694" y="5016"/>
                    <a:pt x="28329" y="5168"/>
                    <a:pt x="27995" y="5350"/>
                  </a:cubicBezTo>
                  <a:lnTo>
                    <a:pt x="28177" y="5685"/>
                  </a:lnTo>
                  <a:cubicBezTo>
                    <a:pt x="28512" y="5533"/>
                    <a:pt x="28846" y="5350"/>
                    <a:pt x="29181" y="5198"/>
                  </a:cubicBezTo>
                  <a:lnTo>
                    <a:pt x="29029" y="4864"/>
                  </a:lnTo>
                  <a:close/>
                  <a:moveTo>
                    <a:pt x="74349" y="5837"/>
                  </a:moveTo>
                  <a:lnTo>
                    <a:pt x="74166" y="6171"/>
                  </a:lnTo>
                  <a:cubicBezTo>
                    <a:pt x="74501" y="6353"/>
                    <a:pt x="74835" y="6536"/>
                    <a:pt x="75169" y="6718"/>
                  </a:cubicBezTo>
                  <a:lnTo>
                    <a:pt x="75352" y="6384"/>
                  </a:lnTo>
                  <a:cubicBezTo>
                    <a:pt x="75017" y="6201"/>
                    <a:pt x="74683" y="6019"/>
                    <a:pt x="74349" y="5837"/>
                  </a:cubicBezTo>
                  <a:close/>
                  <a:moveTo>
                    <a:pt x="26992" y="5867"/>
                  </a:moveTo>
                  <a:cubicBezTo>
                    <a:pt x="26658" y="6049"/>
                    <a:pt x="26323" y="6232"/>
                    <a:pt x="25989" y="6414"/>
                  </a:cubicBezTo>
                  <a:lnTo>
                    <a:pt x="26171" y="6748"/>
                  </a:lnTo>
                  <a:cubicBezTo>
                    <a:pt x="26506" y="6566"/>
                    <a:pt x="26840" y="6384"/>
                    <a:pt x="27174" y="6201"/>
                  </a:cubicBezTo>
                  <a:lnTo>
                    <a:pt x="26992" y="5867"/>
                  </a:lnTo>
                  <a:close/>
                  <a:moveTo>
                    <a:pt x="76324" y="6961"/>
                  </a:moveTo>
                  <a:lnTo>
                    <a:pt x="76142" y="7296"/>
                  </a:lnTo>
                  <a:cubicBezTo>
                    <a:pt x="76476" y="7478"/>
                    <a:pt x="76811" y="7660"/>
                    <a:pt x="77115" y="7873"/>
                  </a:cubicBezTo>
                  <a:lnTo>
                    <a:pt x="77327" y="7539"/>
                  </a:lnTo>
                  <a:cubicBezTo>
                    <a:pt x="76993" y="7356"/>
                    <a:pt x="76659" y="7144"/>
                    <a:pt x="76324" y="6961"/>
                  </a:cubicBezTo>
                  <a:close/>
                  <a:moveTo>
                    <a:pt x="24986" y="6992"/>
                  </a:moveTo>
                  <a:cubicBezTo>
                    <a:pt x="24652" y="7174"/>
                    <a:pt x="24348" y="7387"/>
                    <a:pt x="24013" y="7569"/>
                  </a:cubicBezTo>
                  <a:lnTo>
                    <a:pt x="24226" y="7903"/>
                  </a:lnTo>
                  <a:cubicBezTo>
                    <a:pt x="24530" y="7691"/>
                    <a:pt x="24864" y="7508"/>
                    <a:pt x="25199" y="7326"/>
                  </a:cubicBezTo>
                  <a:lnTo>
                    <a:pt x="24986" y="6992"/>
                  </a:lnTo>
                  <a:close/>
                  <a:moveTo>
                    <a:pt x="78300" y="8177"/>
                  </a:moveTo>
                  <a:lnTo>
                    <a:pt x="78087" y="8481"/>
                  </a:lnTo>
                  <a:cubicBezTo>
                    <a:pt x="78391" y="8694"/>
                    <a:pt x="78726" y="8907"/>
                    <a:pt x="79029" y="9119"/>
                  </a:cubicBezTo>
                  <a:lnTo>
                    <a:pt x="79242" y="8815"/>
                  </a:lnTo>
                  <a:cubicBezTo>
                    <a:pt x="78938" y="8603"/>
                    <a:pt x="78604" y="8390"/>
                    <a:pt x="78300" y="8177"/>
                  </a:cubicBezTo>
                  <a:close/>
                  <a:moveTo>
                    <a:pt x="23041" y="8207"/>
                  </a:moveTo>
                  <a:cubicBezTo>
                    <a:pt x="22737" y="8390"/>
                    <a:pt x="22402" y="8603"/>
                    <a:pt x="22098" y="8815"/>
                  </a:cubicBezTo>
                  <a:lnTo>
                    <a:pt x="22311" y="9150"/>
                  </a:lnTo>
                  <a:cubicBezTo>
                    <a:pt x="22615" y="8937"/>
                    <a:pt x="22949" y="8724"/>
                    <a:pt x="23253" y="8511"/>
                  </a:cubicBezTo>
                  <a:lnTo>
                    <a:pt x="23041" y="8207"/>
                  </a:lnTo>
                  <a:close/>
                  <a:moveTo>
                    <a:pt x="21156" y="9484"/>
                  </a:moveTo>
                  <a:cubicBezTo>
                    <a:pt x="20852" y="9697"/>
                    <a:pt x="20548" y="9940"/>
                    <a:pt x="20244" y="10153"/>
                  </a:cubicBezTo>
                  <a:lnTo>
                    <a:pt x="20457" y="10457"/>
                  </a:lnTo>
                  <a:cubicBezTo>
                    <a:pt x="20761" y="10244"/>
                    <a:pt x="21065" y="10001"/>
                    <a:pt x="21369" y="9788"/>
                  </a:cubicBezTo>
                  <a:lnTo>
                    <a:pt x="21156" y="9484"/>
                  </a:lnTo>
                  <a:close/>
                  <a:moveTo>
                    <a:pt x="80185" y="9454"/>
                  </a:moveTo>
                  <a:lnTo>
                    <a:pt x="79972" y="9758"/>
                  </a:lnTo>
                  <a:cubicBezTo>
                    <a:pt x="80276" y="10001"/>
                    <a:pt x="80580" y="10214"/>
                    <a:pt x="80884" y="10457"/>
                  </a:cubicBezTo>
                  <a:lnTo>
                    <a:pt x="81096" y="10153"/>
                  </a:lnTo>
                  <a:cubicBezTo>
                    <a:pt x="80792" y="9910"/>
                    <a:pt x="80488" y="9697"/>
                    <a:pt x="80185" y="9454"/>
                  </a:cubicBezTo>
                  <a:close/>
                  <a:moveTo>
                    <a:pt x="82008" y="10821"/>
                  </a:moveTo>
                  <a:lnTo>
                    <a:pt x="81795" y="11125"/>
                  </a:lnTo>
                  <a:cubicBezTo>
                    <a:pt x="82069" y="11369"/>
                    <a:pt x="82373" y="11612"/>
                    <a:pt x="82677" y="11855"/>
                  </a:cubicBezTo>
                  <a:lnTo>
                    <a:pt x="82920" y="11551"/>
                  </a:lnTo>
                  <a:cubicBezTo>
                    <a:pt x="82616" y="11308"/>
                    <a:pt x="82312" y="11065"/>
                    <a:pt x="82008" y="10821"/>
                  </a:cubicBezTo>
                  <a:close/>
                  <a:moveTo>
                    <a:pt x="19332" y="10852"/>
                  </a:moveTo>
                  <a:cubicBezTo>
                    <a:pt x="19028" y="11095"/>
                    <a:pt x="18724" y="11338"/>
                    <a:pt x="18451" y="11581"/>
                  </a:cubicBezTo>
                  <a:lnTo>
                    <a:pt x="18694" y="11885"/>
                  </a:lnTo>
                  <a:cubicBezTo>
                    <a:pt x="18968" y="11642"/>
                    <a:pt x="19272" y="11399"/>
                    <a:pt x="19575" y="11156"/>
                  </a:cubicBezTo>
                  <a:lnTo>
                    <a:pt x="19332" y="10852"/>
                  </a:lnTo>
                  <a:close/>
                  <a:moveTo>
                    <a:pt x="83771" y="12280"/>
                  </a:moveTo>
                  <a:lnTo>
                    <a:pt x="83528" y="12584"/>
                  </a:lnTo>
                  <a:cubicBezTo>
                    <a:pt x="83832" y="12828"/>
                    <a:pt x="84106" y="13071"/>
                    <a:pt x="84379" y="13344"/>
                  </a:cubicBezTo>
                  <a:lnTo>
                    <a:pt x="84653" y="13040"/>
                  </a:lnTo>
                  <a:cubicBezTo>
                    <a:pt x="84349" y="12797"/>
                    <a:pt x="84075" y="12554"/>
                    <a:pt x="83771" y="12280"/>
                  </a:cubicBezTo>
                  <a:close/>
                  <a:moveTo>
                    <a:pt x="17569" y="12311"/>
                  </a:moveTo>
                  <a:cubicBezTo>
                    <a:pt x="17265" y="12584"/>
                    <a:pt x="16992" y="12828"/>
                    <a:pt x="16718" y="13071"/>
                  </a:cubicBezTo>
                  <a:lnTo>
                    <a:pt x="16961" y="13375"/>
                  </a:lnTo>
                  <a:cubicBezTo>
                    <a:pt x="17235" y="13101"/>
                    <a:pt x="17539" y="12858"/>
                    <a:pt x="17813" y="12615"/>
                  </a:cubicBezTo>
                  <a:lnTo>
                    <a:pt x="17569" y="12311"/>
                  </a:lnTo>
                  <a:close/>
                  <a:moveTo>
                    <a:pt x="85504" y="13831"/>
                  </a:moveTo>
                  <a:lnTo>
                    <a:pt x="85230" y="14104"/>
                  </a:lnTo>
                  <a:cubicBezTo>
                    <a:pt x="85504" y="14378"/>
                    <a:pt x="85777" y="14621"/>
                    <a:pt x="86051" y="14894"/>
                  </a:cubicBezTo>
                  <a:lnTo>
                    <a:pt x="86324" y="14621"/>
                  </a:lnTo>
                  <a:cubicBezTo>
                    <a:pt x="86051" y="14347"/>
                    <a:pt x="85777" y="14074"/>
                    <a:pt x="85504" y="13831"/>
                  </a:cubicBezTo>
                  <a:close/>
                  <a:moveTo>
                    <a:pt x="15867" y="13861"/>
                  </a:moveTo>
                  <a:cubicBezTo>
                    <a:pt x="15594" y="14135"/>
                    <a:pt x="15320" y="14378"/>
                    <a:pt x="15047" y="14651"/>
                  </a:cubicBezTo>
                  <a:lnTo>
                    <a:pt x="15320" y="14925"/>
                  </a:lnTo>
                  <a:cubicBezTo>
                    <a:pt x="15594" y="14651"/>
                    <a:pt x="15867" y="14378"/>
                    <a:pt x="16141" y="14135"/>
                  </a:cubicBezTo>
                  <a:lnTo>
                    <a:pt x="15867" y="13861"/>
                  </a:lnTo>
                  <a:close/>
                  <a:moveTo>
                    <a:pt x="87115" y="15442"/>
                  </a:moveTo>
                  <a:lnTo>
                    <a:pt x="86841" y="15715"/>
                  </a:lnTo>
                  <a:cubicBezTo>
                    <a:pt x="87115" y="15989"/>
                    <a:pt x="87358" y="16262"/>
                    <a:pt x="87631" y="16536"/>
                  </a:cubicBezTo>
                  <a:lnTo>
                    <a:pt x="87905" y="16262"/>
                  </a:lnTo>
                  <a:cubicBezTo>
                    <a:pt x="87631" y="15989"/>
                    <a:pt x="87388" y="15715"/>
                    <a:pt x="87115" y="15442"/>
                  </a:cubicBezTo>
                  <a:close/>
                  <a:moveTo>
                    <a:pt x="14226" y="15472"/>
                  </a:moveTo>
                  <a:cubicBezTo>
                    <a:pt x="13983" y="15746"/>
                    <a:pt x="13709" y="16019"/>
                    <a:pt x="13466" y="16293"/>
                  </a:cubicBezTo>
                  <a:lnTo>
                    <a:pt x="13740" y="16566"/>
                  </a:lnTo>
                  <a:cubicBezTo>
                    <a:pt x="13983" y="16293"/>
                    <a:pt x="14256" y="15989"/>
                    <a:pt x="14499" y="15715"/>
                  </a:cubicBezTo>
                  <a:lnTo>
                    <a:pt x="14226" y="15472"/>
                  </a:lnTo>
                  <a:close/>
                  <a:moveTo>
                    <a:pt x="88665" y="17113"/>
                  </a:moveTo>
                  <a:lnTo>
                    <a:pt x="88391" y="17387"/>
                  </a:lnTo>
                  <a:cubicBezTo>
                    <a:pt x="88635" y="17660"/>
                    <a:pt x="88878" y="17934"/>
                    <a:pt x="89121" y="18238"/>
                  </a:cubicBezTo>
                  <a:lnTo>
                    <a:pt x="89425" y="17995"/>
                  </a:lnTo>
                  <a:cubicBezTo>
                    <a:pt x="89182" y="17691"/>
                    <a:pt x="88938" y="17417"/>
                    <a:pt x="88665" y="17113"/>
                  </a:cubicBezTo>
                  <a:close/>
                  <a:moveTo>
                    <a:pt x="12676" y="17144"/>
                  </a:moveTo>
                  <a:cubicBezTo>
                    <a:pt x="12433" y="17417"/>
                    <a:pt x="12189" y="17721"/>
                    <a:pt x="11946" y="18025"/>
                  </a:cubicBezTo>
                  <a:lnTo>
                    <a:pt x="12220" y="18268"/>
                  </a:lnTo>
                  <a:cubicBezTo>
                    <a:pt x="12463" y="17964"/>
                    <a:pt x="12706" y="17691"/>
                    <a:pt x="12980" y="17387"/>
                  </a:cubicBezTo>
                  <a:lnTo>
                    <a:pt x="12676" y="17144"/>
                  </a:lnTo>
                  <a:close/>
                  <a:moveTo>
                    <a:pt x="90154" y="18876"/>
                  </a:moveTo>
                  <a:lnTo>
                    <a:pt x="89850" y="19119"/>
                  </a:lnTo>
                  <a:cubicBezTo>
                    <a:pt x="90094" y="19393"/>
                    <a:pt x="90337" y="19697"/>
                    <a:pt x="90549" y="20001"/>
                  </a:cubicBezTo>
                  <a:lnTo>
                    <a:pt x="90853" y="19758"/>
                  </a:lnTo>
                  <a:cubicBezTo>
                    <a:pt x="90610" y="19454"/>
                    <a:pt x="90397" y="19150"/>
                    <a:pt x="90154" y="18876"/>
                  </a:cubicBezTo>
                  <a:close/>
                  <a:moveTo>
                    <a:pt x="11217" y="18907"/>
                  </a:moveTo>
                  <a:cubicBezTo>
                    <a:pt x="10974" y="19211"/>
                    <a:pt x="10730" y="19484"/>
                    <a:pt x="10487" y="19788"/>
                  </a:cubicBezTo>
                  <a:lnTo>
                    <a:pt x="10791" y="20031"/>
                  </a:lnTo>
                  <a:cubicBezTo>
                    <a:pt x="11034" y="19727"/>
                    <a:pt x="11277" y="19423"/>
                    <a:pt x="11490" y="19150"/>
                  </a:cubicBezTo>
                  <a:lnTo>
                    <a:pt x="11217" y="18907"/>
                  </a:lnTo>
                  <a:close/>
                  <a:moveTo>
                    <a:pt x="91553" y="20670"/>
                  </a:moveTo>
                  <a:lnTo>
                    <a:pt x="91249" y="20913"/>
                  </a:lnTo>
                  <a:cubicBezTo>
                    <a:pt x="91461" y="21217"/>
                    <a:pt x="91674" y="21521"/>
                    <a:pt x="91887" y="21825"/>
                  </a:cubicBezTo>
                  <a:lnTo>
                    <a:pt x="92221" y="21612"/>
                  </a:lnTo>
                  <a:cubicBezTo>
                    <a:pt x="91978" y="21308"/>
                    <a:pt x="91765" y="20974"/>
                    <a:pt x="91553" y="20670"/>
                  </a:cubicBezTo>
                  <a:close/>
                  <a:moveTo>
                    <a:pt x="9818" y="20730"/>
                  </a:moveTo>
                  <a:cubicBezTo>
                    <a:pt x="9575" y="21034"/>
                    <a:pt x="9363" y="21338"/>
                    <a:pt x="9150" y="21642"/>
                  </a:cubicBezTo>
                  <a:lnTo>
                    <a:pt x="9454" y="21855"/>
                  </a:lnTo>
                  <a:cubicBezTo>
                    <a:pt x="9666" y="21551"/>
                    <a:pt x="9879" y="21247"/>
                    <a:pt x="10122" y="20943"/>
                  </a:cubicBezTo>
                  <a:lnTo>
                    <a:pt x="9818" y="20730"/>
                  </a:lnTo>
                  <a:close/>
                  <a:moveTo>
                    <a:pt x="92860" y="22554"/>
                  </a:moveTo>
                  <a:lnTo>
                    <a:pt x="92556" y="22767"/>
                  </a:lnTo>
                  <a:cubicBezTo>
                    <a:pt x="92768" y="23071"/>
                    <a:pt x="92951" y="23405"/>
                    <a:pt x="93163" y="23709"/>
                  </a:cubicBezTo>
                  <a:lnTo>
                    <a:pt x="93498" y="23496"/>
                  </a:lnTo>
                  <a:cubicBezTo>
                    <a:pt x="93285" y="23192"/>
                    <a:pt x="93072" y="22858"/>
                    <a:pt x="92860" y="22554"/>
                  </a:cubicBezTo>
                  <a:close/>
                  <a:moveTo>
                    <a:pt x="8481" y="22585"/>
                  </a:moveTo>
                  <a:cubicBezTo>
                    <a:pt x="8268" y="22919"/>
                    <a:pt x="8086" y="23223"/>
                    <a:pt x="7873" y="23557"/>
                  </a:cubicBezTo>
                  <a:lnTo>
                    <a:pt x="8177" y="23770"/>
                  </a:lnTo>
                  <a:cubicBezTo>
                    <a:pt x="8390" y="23436"/>
                    <a:pt x="8603" y="23132"/>
                    <a:pt x="8815" y="22797"/>
                  </a:cubicBezTo>
                  <a:lnTo>
                    <a:pt x="8481" y="22585"/>
                  </a:lnTo>
                  <a:close/>
                  <a:moveTo>
                    <a:pt x="94075" y="24469"/>
                  </a:moveTo>
                  <a:lnTo>
                    <a:pt x="93771" y="24682"/>
                  </a:lnTo>
                  <a:cubicBezTo>
                    <a:pt x="93954" y="25016"/>
                    <a:pt x="94136" y="25320"/>
                    <a:pt x="94349" y="25655"/>
                  </a:cubicBezTo>
                  <a:lnTo>
                    <a:pt x="94683" y="25472"/>
                  </a:lnTo>
                  <a:cubicBezTo>
                    <a:pt x="94471" y="25138"/>
                    <a:pt x="94288" y="24803"/>
                    <a:pt x="94075" y="24469"/>
                  </a:cubicBezTo>
                  <a:close/>
                  <a:moveTo>
                    <a:pt x="7265" y="24530"/>
                  </a:moveTo>
                  <a:cubicBezTo>
                    <a:pt x="7052" y="24864"/>
                    <a:pt x="6870" y="25199"/>
                    <a:pt x="6688" y="25533"/>
                  </a:cubicBezTo>
                  <a:lnTo>
                    <a:pt x="7022" y="25715"/>
                  </a:lnTo>
                  <a:cubicBezTo>
                    <a:pt x="7204" y="25381"/>
                    <a:pt x="7387" y="25047"/>
                    <a:pt x="7600" y="24743"/>
                  </a:cubicBezTo>
                  <a:lnTo>
                    <a:pt x="7265" y="24530"/>
                  </a:lnTo>
                  <a:close/>
                  <a:moveTo>
                    <a:pt x="95230" y="26475"/>
                  </a:moveTo>
                  <a:lnTo>
                    <a:pt x="94896" y="26658"/>
                  </a:lnTo>
                  <a:cubicBezTo>
                    <a:pt x="95078" y="26992"/>
                    <a:pt x="95261" y="27326"/>
                    <a:pt x="95413" y="27661"/>
                  </a:cubicBezTo>
                  <a:lnTo>
                    <a:pt x="95778" y="27478"/>
                  </a:lnTo>
                  <a:cubicBezTo>
                    <a:pt x="95595" y="27144"/>
                    <a:pt x="95413" y="26779"/>
                    <a:pt x="95230" y="26475"/>
                  </a:cubicBezTo>
                  <a:close/>
                  <a:moveTo>
                    <a:pt x="6110" y="26536"/>
                  </a:moveTo>
                  <a:cubicBezTo>
                    <a:pt x="5928" y="26870"/>
                    <a:pt x="5745" y="27205"/>
                    <a:pt x="5593" y="27539"/>
                  </a:cubicBezTo>
                  <a:lnTo>
                    <a:pt x="5928" y="27721"/>
                  </a:lnTo>
                  <a:cubicBezTo>
                    <a:pt x="6110" y="27387"/>
                    <a:pt x="6262" y="27053"/>
                    <a:pt x="6445" y="26718"/>
                  </a:cubicBezTo>
                  <a:lnTo>
                    <a:pt x="6110" y="26536"/>
                  </a:lnTo>
                  <a:close/>
                  <a:moveTo>
                    <a:pt x="96264" y="28481"/>
                  </a:moveTo>
                  <a:lnTo>
                    <a:pt x="95929" y="28664"/>
                  </a:lnTo>
                  <a:cubicBezTo>
                    <a:pt x="96112" y="28998"/>
                    <a:pt x="96264" y="29332"/>
                    <a:pt x="96416" y="29697"/>
                  </a:cubicBezTo>
                  <a:lnTo>
                    <a:pt x="96781" y="29515"/>
                  </a:lnTo>
                  <a:cubicBezTo>
                    <a:pt x="96598" y="29180"/>
                    <a:pt x="96446" y="28846"/>
                    <a:pt x="96264" y="28481"/>
                  </a:cubicBezTo>
                  <a:close/>
                  <a:moveTo>
                    <a:pt x="5077" y="28572"/>
                  </a:moveTo>
                  <a:cubicBezTo>
                    <a:pt x="4894" y="28907"/>
                    <a:pt x="4742" y="29241"/>
                    <a:pt x="4590" y="29606"/>
                  </a:cubicBezTo>
                  <a:lnTo>
                    <a:pt x="4925" y="29758"/>
                  </a:lnTo>
                  <a:cubicBezTo>
                    <a:pt x="5077" y="29424"/>
                    <a:pt x="5259" y="29059"/>
                    <a:pt x="5411" y="28724"/>
                  </a:cubicBezTo>
                  <a:lnTo>
                    <a:pt x="5077" y="28572"/>
                  </a:lnTo>
                  <a:close/>
                  <a:moveTo>
                    <a:pt x="97237" y="30579"/>
                  </a:moveTo>
                  <a:lnTo>
                    <a:pt x="96872" y="30731"/>
                  </a:lnTo>
                  <a:cubicBezTo>
                    <a:pt x="97024" y="31065"/>
                    <a:pt x="97176" y="31430"/>
                    <a:pt x="97328" y="31764"/>
                  </a:cubicBezTo>
                  <a:lnTo>
                    <a:pt x="97662" y="31612"/>
                  </a:lnTo>
                  <a:cubicBezTo>
                    <a:pt x="97540" y="31278"/>
                    <a:pt x="97388" y="30913"/>
                    <a:pt x="97237" y="30579"/>
                  </a:cubicBezTo>
                  <a:close/>
                  <a:moveTo>
                    <a:pt x="4104" y="30639"/>
                  </a:moveTo>
                  <a:cubicBezTo>
                    <a:pt x="3952" y="31004"/>
                    <a:pt x="3800" y="31369"/>
                    <a:pt x="3679" y="31703"/>
                  </a:cubicBezTo>
                  <a:lnTo>
                    <a:pt x="4013" y="31855"/>
                  </a:lnTo>
                  <a:cubicBezTo>
                    <a:pt x="4165" y="31490"/>
                    <a:pt x="4317" y="31156"/>
                    <a:pt x="4469" y="30791"/>
                  </a:cubicBezTo>
                  <a:lnTo>
                    <a:pt x="4104" y="30639"/>
                  </a:lnTo>
                  <a:close/>
                  <a:moveTo>
                    <a:pt x="98088" y="32676"/>
                  </a:moveTo>
                  <a:lnTo>
                    <a:pt x="97723" y="32828"/>
                  </a:lnTo>
                  <a:cubicBezTo>
                    <a:pt x="97875" y="33162"/>
                    <a:pt x="97996" y="33527"/>
                    <a:pt x="98118" y="33892"/>
                  </a:cubicBezTo>
                  <a:lnTo>
                    <a:pt x="98483" y="33770"/>
                  </a:lnTo>
                  <a:cubicBezTo>
                    <a:pt x="98361" y="33405"/>
                    <a:pt x="98240" y="33041"/>
                    <a:pt x="98088" y="32676"/>
                  </a:cubicBezTo>
                  <a:close/>
                  <a:moveTo>
                    <a:pt x="3253" y="32767"/>
                  </a:moveTo>
                  <a:cubicBezTo>
                    <a:pt x="3131" y="33132"/>
                    <a:pt x="2979" y="33497"/>
                    <a:pt x="2858" y="33861"/>
                  </a:cubicBezTo>
                  <a:lnTo>
                    <a:pt x="3223" y="33983"/>
                  </a:lnTo>
                  <a:cubicBezTo>
                    <a:pt x="3344" y="33618"/>
                    <a:pt x="3466" y="33284"/>
                    <a:pt x="3618" y="32919"/>
                  </a:cubicBezTo>
                  <a:lnTo>
                    <a:pt x="3253" y="32767"/>
                  </a:lnTo>
                  <a:close/>
                  <a:moveTo>
                    <a:pt x="98847" y="34864"/>
                  </a:moveTo>
                  <a:lnTo>
                    <a:pt x="98483" y="34956"/>
                  </a:lnTo>
                  <a:cubicBezTo>
                    <a:pt x="98604" y="35320"/>
                    <a:pt x="98726" y="35685"/>
                    <a:pt x="98847" y="36050"/>
                  </a:cubicBezTo>
                  <a:lnTo>
                    <a:pt x="99212" y="35959"/>
                  </a:lnTo>
                  <a:cubicBezTo>
                    <a:pt x="99091" y="35563"/>
                    <a:pt x="98969" y="35199"/>
                    <a:pt x="98847" y="34864"/>
                  </a:cubicBezTo>
                  <a:close/>
                  <a:moveTo>
                    <a:pt x="2493" y="34956"/>
                  </a:moveTo>
                  <a:cubicBezTo>
                    <a:pt x="2372" y="35320"/>
                    <a:pt x="2250" y="35685"/>
                    <a:pt x="2159" y="36050"/>
                  </a:cubicBezTo>
                  <a:lnTo>
                    <a:pt x="2524" y="36171"/>
                  </a:lnTo>
                  <a:cubicBezTo>
                    <a:pt x="2615" y="35807"/>
                    <a:pt x="2736" y="35442"/>
                    <a:pt x="2858" y="35077"/>
                  </a:cubicBezTo>
                  <a:lnTo>
                    <a:pt x="2493" y="34956"/>
                  </a:lnTo>
                  <a:close/>
                  <a:moveTo>
                    <a:pt x="99516" y="37053"/>
                  </a:moveTo>
                  <a:lnTo>
                    <a:pt x="99151" y="37144"/>
                  </a:lnTo>
                  <a:cubicBezTo>
                    <a:pt x="99273" y="37509"/>
                    <a:pt x="99364" y="37874"/>
                    <a:pt x="99455" y="38238"/>
                  </a:cubicBezTo>
                  <a:lnTo>
                    <a:pt x="99820" y="38147"/>
                  </a:lnTo>
                  <a:cubicBezTo>
                    <a:pt x="99729" y="37782"/>
                    <a:pt x="99638" y="37418"/>
                    <a:pt x="99516" y="37053"/>
                  </a:cubicBezTo>
                  <a:close/>
                  <a:moveTo>
                    <a:pt x="1824" y="37144"/>
                  </a:moveTo>
                  <a:cubicBezTo>
                    <a:pt x="1733" y="37509"/>
                    <a:pt x="1642" y="37874"/>
                    <a:pt x="1520" y="38269"/>
                  </a:cubicBezTo>
                  <a:lnTo>
                    <a:pt x="1916" y="38360"/>
                  </a:lnTo>
                  <a:cubicBezTo>
                    <a:pt x="2007" y="37965"/>
                    <a:pt x="2098" y="37630"/>
                    <a:pt x="2189" y="37266"/>
                  </a:cubicBezTo>
                  <a:lnTo>
                    <a:pt x="1824" y="37144"/>
                  </a:lnTo>
                  <a:close/>
                  <a:moveTo>
                    <a:pt x="100094" y="39272"/>
                  </a:moveTo>
                  <a:lnTo>
                    <a:pt x="99729" y="39333"/>
                  </a:lnTo>
                  <a:cubicBezTo>
                    <a:pt x="99790" y="39728"/>
                    <a:pt x="99881" y="40092"/>
                    <a:pt x="99972" y="40457"/>
                  </a:cubicBezTo>
                  <a:lnTo>
                    <a:pt x="100337" y="40396"/>
                  </a:lnTo>
                  <a:cubicBezTo>
                    <a:pt x="100246" y="40001"/>
                    <a:pt x="100185" y="39636"/>
                    <a:pt x="100094" y="39272"/>
                  </a:cubicBezTo>
                  <a:close/>
                  <a:moveTo>
                    <a:pt x="1277" y="39363"/>
                  </a:moveTo>
                  <a:cubicBezTo>
                    <a:pt x="1186" y="39758"/>
                    <a:pt x="1095" y="40123"/>
                    <a:pt x="1034" y="40488"/>
                  </a:cubicBezTo>
                  <a:lnTo>
                    <a:pt x="1399" y="40579"/>
                  </a:lnTo>
                  <a:cubicBezTo>
                    <a:pt x="1460" y="40184"/>
                    <a:pt x="1551" y="39819"/>
                    <a:pt x="1642" y="39454"/>
                  </a:cubicBezTo>
                  <a:lnTo>
                    <a:pt x="1277" y="39363"/>
                  </a:lnTo>
                  <a:close/>
                  <a:moveTo>
                    <a:pt x="100550" y="41491"/>
                  </a:moveTo>
                  <a:lnTo>
                    <a:pt x="100185" y="41582"/>
                  </a:lnTo>
                  <a:cubicBezTo>
                    <a:pt x="100246" y="41947"/>
                    <a:pt x="100306" y="42311"/>
                    <a:pt x="100367" y="42706"/>
                  </a:cubicBezTo>
                  <a:lnTo>
                    <a:pt x="100732" y="42646"/>
                  </a:lnTo>
                  <a:cubicBezTo>
                    <a:pt x="100671" y="42250"/>
                    <a:pt x="100610" y="41886"/>
                    <a:pt x="100550" y="41491"/>
                  </a:cubicBezTo>
                  <a:close/>
                  <a:moveTo>
                    <a:pt x="821" y="41612"/>
                  </a:moveTo>
                  <a:cubicBezTo>
                    <a:pt x="730" y="41977"/>
                    <a:pt x="669" y="42372"/>
                    <a:pt x="609" y="42737"/>
                  </a:cubicBezTo>
                  <a:lnTo>
                    <a:pt x="1004" y="42798"/>
                  </a:lnTo>
                  <a:cubicBezTo>
                    <a:pt x="1065" y="42433"/>
                    <a:pt x="1125" y="42038"/>
                    <a:pt x="1186" y="41673"/>
                  </a:cubicBezTo>
                  <a:lnTo>
                    <a:pt x="821" y="41612"/>
                  </a:lnTo>
                  <a:close/>
                  <a:moveTo>
                    <a:pt x="100914" y="43770"/>
                  </a:moveTo>
                  <a:lnTo>
                    <a:pt x="100550" y="43831"/>
                  </a:lnTo>
                  <a:cubicBezTo>
                    <a:pt x="100580" y="44196"/>
                    <a:pt x="100641" y="44561"/>
                    <a:pt x="100671" y="44956"/>
                  </a:cubicBezTo>
                  <a:lnTo>
                    <a:pt x="101066" y="44895"/>
                  </a:lnTo>
                  <a:cubicBezTo>
                    <a:pt x="101006" y="44530"/>
                    <a:pt x="100975" y="44135"/>
                    <a:pt x="100914" y="43770"/>
                  </a:cubicBezTo>
                  <a:close/>
                  <a:moveTo>
                    <a:pt x="457" y="43861"/>
                  </a:moveTo>
                  <a:cubicBezTo>
                    <a:pt x="396" y="44257"/>
                    <a:pt x="365" y="44621"/>
                    <a:pt x="305" y="45016"/>
                  </a:cubicBezTo>
                  <a:lnTo>
                    <a:pt x="700" y="45047"/>
                  </a:lnTo>
                  <a:cubicBezTo>
                    <a:pt x="730" y="44682"/>
                    <a:pt x="791" y="44317"/>
                    <a:pt x="821" y="43922"/>
                  </a:cubicBezTo>
                  <a:lnTo>
                    <a:pt x="457" y="43861"/>
                  </a:lnTo>
                  <a:close/>
                  <a:moveTo>
                    <a:pt x="101158" y="46050"/>
                  </a:moveTo>
                  <a:lnTo>
                    <a:pt x="100793" y="46080"/>
                  </a:lnTo>
                  <a:cubicBezTo>
                    <a:pt x="100823" y="46445"/>
                    <a:pt x="100854" y="46840"/>
                    <a:pt x="100884" y="47205"/>
                  </a:cubicBezTo>
                  <a:lnTo>
                    <a:pt x="101249" y="47175"/>
                  </a:lnTo>
                  <a:cubicBezTo>
                    <a:pt x="101218" y="46810"/>
                    <a:pt x="101218" y="46415"/>
                    <a:pt x="101158" y="46050"/>
                  </a:cubicBezTo>
                  <a:close/>
                  <a:moveTo>
                    <a:pt x="183" y="46141"/>
                  </a:moveTo>
                  <a:cubicBezTo>
                    <a:pt x="153" y="46536"/>
                    <a:pt x="122" y="46931"/>
                    <a:pt x="122" y="47296"/>
                  </a:cubicBezTo>
                  <a:lnTo>
                    <a:pt x="487" y="47327"/>
                  </a:lnTo>
                  <a:cubicBezTo>
                    <a:pt x="517" y="46931"/>
                    <a:pt x="548" y="46567"/>
                    <a:pt x="578" y="46202"/>
                  </a:cubicBezTo>
                  <a:lnTo>
                    <a:pt x="183" y="46141"/>
                  </a:lnTo>
                  <a:close/>
                  <a:moveTo>
                    <a:pt x="100945" y="48330"/>
                  </a:moveTo>
                  <a:cubicBezTo>
                    <a:pt x="100975" y="48725"/>
                    <a:pt x="100975" y="49090"/>
                    <a:pt x="100975" y="49485"/>
                  </a:cubicBezTo>
                  <a:lnTo>
                    <a:pt x="101370" y="49454"/>
                  </a:lnTo>
                  <a:cubicBezTo>
                    <a:pt x="101370" y="49090"/>
                    <a:pt x="101340" y="48694"/>
                    <a:pt x="101340" y="48330"/>
                  </a:cubicBezTo>
                  <a:close/>
                  <a:moveTo>
                    <a:pt x="61" y="48451"/>
                  </a:moveTo>
                  <a:cubicBezTo>
                    <a:pt x="31" y="48816"/>
                    <a:pt x="31" y="49211"/>
                    <a:pt x="1" y="49576"/>
                  </a:cubicBezTo>
                  <a:lnTo>
                    <a:pt x="396" y="49606"/>
                  </a:lnTo>
                  <a:cubicBezTo>
                    <a:pt x="396" y="49211"/>
                    <a:pt x="426" y="48846"/>
                    <a:pt x="426" y="48451"/>
                  </a:cubicBezTo>
                  <a:close/>
                  <a:moveTo>
                    <a:pt x="101006" y="50609"/>
                  </a:moveTo>
                  <a:lnTo>
                    <a:pt x="101006" y="50700"/>
                  </a:lnTo>
                  <a:cubicBezTo>
                    <a:pt x="101006" y="51065"/>
                    <a:pt x="101006" y="51460"/>
                    <a:pt x="100975" y="51825"/>
                  </a:cubicBezTo>
                  <a:lnTo>
                    <a:pt x="101370" y="51825"/>
                  </a:lnTo>
                  <a:cubicBezTo>
                    <a:pt x="101370" y="51460"/>
                    <a:pt x="101370" y="51065"/>
                    <a:pt x="101370" y="50700"/>
                  </a:cubicBezTo>
                  <a:lnTo>
                    <a:pt x="101370" y="50609"/>
                  </a:lnTo>
                  <a:close/>
                  <a:moveTo>
                    <a:pt x="1" y="50731"/>
                  </a:moveTo>
                  <a:cubicBezTo>
                    <a:pt x="1" y="51126"/>
                    <a:pt x="1" y="51491"/>
                    <a:pt x="1" y="51886"/>
                  </a:cubicBezTo>
                  <a:lnTo>
                    <a:pt x="396" y="51855"/>
                  </a:lnTo>
                  <a:cubicBezTo>
                    <a:pt x="365" y="51491"/>
                    <a:pt x="365" y="51126"/>
                    <a:pt x="365" y="50731"/>
                  </a:cubicBezTo>
                  <a:close/>
                  <a:moveTo>
                    <a:pt x="100945" y="52950"/>
                  </a:moveTo>
                  <a:cubicBezTo>
                    <a:pt x="100945" y="53345"/>
                    <a:pt x="100914" y="53710"/>
                    <a:pt x="100884" y="54105"/>
                  </a:cubicBezTo>
                  <a:lnTo>
                    <a:pt x="101279" y="54135"/>
                  </a:lnTo>
                  <a:cubicBezTo>
                    <a:pt x="101279" y="53740"/>
                    <a:pt x="101310" y="53375"/>
                    <a:pt x="101340" y="52980"/>
                  </a:cubicBezTo>
                  <a:lnTo>
                    <a:pt x="100945" y="52950"/>
                  </a:lnTo>
                  <a:close/>
                  <a:moveTo>
                    <a:pt x="61" y="53011"/>
                  </a:moveTo>
                  <a:cubicBezTo>
                    <a:pt x="61" y="53406"/>
                    <a:pt x="92" y="53801"/>
                    <a:pt x="122" y="54166"/>
                  </a:cubicBezTo>
                  <a:lnTo>
                    <a:pt x="487" y="54135"/>
                  </a:lnTo>
                  <a:cubicBezTo>
                    <a:pt x="457" y="53770"/>
                    <a:pt x="457" y="53375"/>
                    <a:pt x="426" y="53011"/>
                  </a:cubicBezTo>
                  <a:close/>
                  <a:moveTo>
                    <a:pt x="100793" y="55229"/>
                  </a:moveTo>
                  <a:cubicBezTo>
                    <a:pt x="100762" y="55625"/>
                    <a:pt x="100732" y="55989"/>
                    <a:pt x="100671" y="56354"/>
                  </a:cubicBezTo>
                  <a:lnTo>
                    <a:pt x="101066" y="56415"/>
                  </a:lnTo>
                  <a:cubicBezTo>
                    <a:pt x="101097" y="56020"/>
                    <a:pt x="101158" y="55655"/>
                    <a:pt x="101188" y="55260"/>
                  </a:cubicBezTo>
                  <a:lnTo>
                    <a:pt x="100793" y="55229"/>
                  </a:lnTo>
                  <a:close/>
                  <a:moveTo>
                    <a:pt x="578" y="55260"/>
                  </a:moveTo>
                  <a:lnTo>
                    <a:pt x="213" y="55321"/>
                  </a:lnTo>
                  <a:cubicBezTo>
                    <a:pt x="244" y="55685"/>
                    <a:pt x="274" y="56080"/>
                    <a:pt x="335" y="56445"/>
                  </a:cubicBezTo>
                  <a:lnTo>
                    <a:pt x="700" y="56415"/>
                  </a:lnTo>
                  <a:cubicBezTo>
                    <a:pt x="669" y="56020"/>
                    <a:pt x="609" y="55655"/>
                    <a:pt x="578" y="55260"/>
                  </a:cubicBezTo>
                  <a:close/>
                  <a:moveTo>
                    <a:pt x="100550" y="57479"/>
                  </a:moveTo>
                  <a:cubicBezTo>
                    <a:pt x="100489" y="57874"/>
                    <a:pt x="100428" y="58239"/>
                    <a:pt x="100367" y="58603"/>
                  </a:cubicBezTo>
                  <a:lnTo>
                    <a:pt x="100762" y="58664"/>
                  </a:lnTo>
                  <a:cubicBezTo>
                    <a:pt x="100823" y="58299"/>
                    <a:pt x="100884" y="57935"/>
                    <a:pt x="100914" y="57539"/>
                  </a:cubicBezTo>
                  <a:lnTo>
                    <a:pt x="100550" y="57479"/>
                  </a:lnTo>
                  <a:close/>
                  <a:moveTo>
                    <a:pt x="852" y="57539"/>
                  </a:moveTo>
                  <a:lnTo>
                    <a:pt x="457" y="57570"/>
                  </a:lnTo>
                  <a:cubicBezTo>
                    <a:pt x="517" y="57965"/>
                    <a:pt x="578" y="58330"/>
                    <a:pt x="639" y="58725"/>
                  </a:cubicBezTo>
                  <a:lnTo>
                    <a:pt x="1004" y="58664"/>
                  </a:lnTo>
                  <a:cubicBezTo>
                    <a:pt x="943" y="58299"/>
                    <a:pt x="882" y="57904"/>
                    <a:pt x="852" y="57539"/>
                  </a:cubicBezTo>
                  <a:close/>
                  <a:moveTo>
                    <a:pt x="100185" y="59728"/>
                  </a:moveTo>
                  <a:cubicBezTo>
                    <a:pt x="100124" y="60123"/>
                    <a:pt x="100063" y="60488"/>
                    <a:pt x="99972" y="60853"/>
                  </a:cubicBezTo>
                  <a:lnTo>
                    <a:pt x="100337" y="60944"/>
                  </a:lnTo>
                  <a:cubicBezTo>
                    <a:pt x="100428" y="60549"/>
                    <a:pt x="100489" y="60184"/>
                    <a:pt x="100580" y="59819"/>
                  </a:cubicBezTo>
                  <a:lnTo>
                    <a:pt x="100185" y="59728"/>
                  </a:lnTo>
                  <a:close/>
                  <a:moveTo>
                    <a:pt x="1186" y="59789"/>
                  </a:moveTo>
                  <a:lnTo>
                    <a:pt x="821" y="59850"/>
                  </a:lnTo>
                  <a:cubicBezTo>
                    <a:pt x="882" y="60214"/>
                    <a:pt x="973" y="60609"/>
                    <a:pt x="1034" y="60974"/>
                  </a:cubicBezTo>
                  <a:lnTo>
                    <a:pt x="1399" y="60883"/>
                  </a:lnTo>
                  <a:cubicBezTo>
                    <a:pt x="1338" y="60518"/>
                    <a:pt x="1277" y="60153"/>
                    <a:pt x="1186" y="59789"/>
                  </a:cubicBezTo>
                  <a:close/>
                  <a:moveTo>
                    <a:pt x="99729" y="61977"/>
                  </a:moveTo>
                  <a:cubicBezTo>
                    <a:pt x="99638" y="62342"/>
                    <a:pt x="99547" y="62707"/>
                    <a:pt x="99455" y="63071"/>
                  </a:cubicBezTo>
                  <a:lnTo>
                    <a:pt x="99820" y="63163"/>
                  </a:lnTo>
                  <a:cubicBezTo>
                    <a:pt x="99942" y="62798"/>
                    <a:pt x="100033" y="62433"/>
                    <a:pt x="100094" y="62038"/>
                  </a:cubicBezTo>
                  <a:lnTo>
                    <a:pt x="99729" y="61977"/>
                  </a:lnTo>
                  <a:close/>
                  <a:moveTo>
                    <a:pt x="1642" y="62008"/>
                  </a:moveTo>
                  <a:lnTo>
                    <a:pt x="1277" y="62099"/>
                  </a:lnTo>
                  <a:cubicBezTo>
                    <a:pt x="1368" y="62464"/>
                    <a:pt x="1460" y="62828"/>
                    <a:pt x="1551" y="63193"/>
                  </a:cubicBezTo>
                  <a:lnTo>
                    <a:pt x="1916" y="63102"/>
                  </a:lnTo>
                  <a:cubicBezTo>
                    <a:pt x="1824" y="62737"/>
                    <a:pt x="1733" y="62372"/>
                    <a:pt x="1642" y="62008"/>
                  </a:cubicBezTo>
                  <a:close/>
                  <a:moveTo>
                    <a:pt x="99182" y="64166"/>
                  </a:moveTo>
                  <a:cubicBezTo>
                    <a:pt x="99091" y="64530"/>
                    <a:pt x="98969" y="64895"/>
                    <a:pt x="98847" y="65260"/>
                  </a:cubicBezTo>
                  <a:lnTo>
                    <a:pt x="99212" y="65382"/>
                  </a:lnTo>
                  <a:cubicBezTo>
                    <a:pt x="99334" y="65017"/>
                    <a:pt x="99455" y="64652"/>
                    <a:pt x="99547" y="64287"/>
                  </a:cubicBezTo>
                  <a:lnTo>
                    <a:pt x="99182" y="64166"/>
                  </a:lnTo>
                  <a:close/>
                  <a:moveTo>
                    <a:pt x="2220" y="64196"/>
                  </a:moveTo>
                  <a:lnTo>
                    <a:pt x="1855" y="64318"/>
                  </a:lnTo>
                  <a:cubicBezTo>
                    <a:pt x="1946" y="64682"/>
                    <a:pt x="2068" y="65047"/>
                    <a:pt x="2159" y="65412"/>
                  </a:cubicBezTo>
                  <a:lnTo>
                    <a:pt x="2524" y="65290"/>
                  </a:lnTo>
                  <a:cubicBezTo>
                    <a:pt x="2432" y="64926"/>
                    <a:pt x="2311" y="64561"/>
                    <a:pt x="2220" y="64196"/>
                  </a:cubicBezTo>
                  <a:close/>
                  <a:moveTo>
                    <a:pt x="98513" y="66354"/>
                  </a:moveTo>
                  <a:cubicBezTo>
                    <a:pt x="98392" y="66719"/>
                    <a:pt x="98270" y="67084"/>
                    <a:pt x="98148" y="67448"/>
                  </a:cubicBezTo>
                  <a:lnTo>
                    <a:pt x="98513" y="67570"/>
                  </a:lnTo>
                  <a:cubicBezTo>
                    <a:pt x="98635" y="67205"/>
                    <a:pt x="98756" y="66841"/>
                    <a:pt x="98878" y="66476"/>
                  </a:cubicBezTo>
                  <a:lnTo>
                    <a:pt x="98513" y="66354"/>
                  </a:lnTo>
                  <a:close/>
                  <a:moveTo>
                    <a:pt x="2858" y="66385"/>
                  </a:moveTo>
                  <a:lnTo>
                    <a:pt x="2524" y="66506"/>
                  </a:lnTo>
                  <a:cubicBezTo>
                    <a:pt x="2645" y="66871"/>
                    <a:pt x="2767" y="67236"/>
                    <a:pt x="2888" y="67600"/>
                  </a:cubicBezTo>
                  <a:lnTo>
                    <a:pt x="3253" y="67448"/>
                  </a:lnTo>
                  <a:cubicBezTo>
                    <a:pt x="3101" y="67114"/>
                    <a:pt x="2979" y="66749"/>
                    <a:pt x="2858" y="66385"/>
                  </a:cubicBezTo>
                  <a:close/>
                  <a:moveTo>
                    <a:pt x="97753" y="68512"/>
                  </a:moveTo>
                  <a:cubicBezTo>
                    <a:pt x="97632" y="68847"/>
                    <a:pt x="97480" y="69211"/>
                    <a:pt x="97328" y="69576"/>
                  </a:cubicBezTo>
                  <a:lnTo>
                    <a:pt x="97692" y="69698"/>
                  </a:lnTo>
                  <a:cubicBezTo>
                    <a:pt x="97844" y="69363"/>
                    <a:pt x="97966" y="68999"/>
                    <a:pt x="98118" y="68634"/>
                  </a:cubicBezTo>
                  <a:lnTo>
                    <a:pt x="97753" y="68512"/>
                  </a:lnTo>
                  <a:close/>
                  <a:moveTo>
                    <a:pt x="3618" y="68512"/>
                  </a:moveTo>
                  <a:lnTo>
                    <a:pt x="3283" y="68664"/>
                  </a:lnTo>
                  <a:cubicBezTo>
                    <a:pt x="3405" y="69029"/>
                    <a:pt x="3557" y="69363"/>
                    <a:pt x="3709" y="69728"/>
                  </a:cubicBezTo>
                  <a:lnTo>
                    <a:pt x="4043" y="69576"/>
                  </a:lnTo>
                  <a:cubicBezTo>
                    <a:pt x="3922" y="69242"/>
                    <a:pt x="3770" y="68877"/>
                    <a:pt x="3618" y="68512"/>
                  </a:cubicBezTo>
                  <a:close/>
                  <a:moveTo>
                    <a:pt x="4499" y="70640"/>
                  </a:moveTo>
                  <a:lnTo>
                    <a:pt x="4134" y="70792"/>
                  </a:lnTo>
                  <a:cubicBezTo>
                    <a:pt x="4286" y="71126"/>
                    <a:pt x="4438" y="71491"/>
                    <a:pt x="4590" y="71825"/>
                  </a:cubicBezTo>
                  <a:lnTo>
                    <a:pt x="4955" y="71673"/>
                  </a:lnTo>
                  <a:cubicBezTo>
                    <a:pt x="4803" y="71309"/>
                    <a:pt x="4621" y="70974"/>
                    <a:pt x="4499" y="70640"/>
                  </a:cubicBezTo>
                  <a:close/>
                  <a:moveTo>
                    <a:pt x="96902" y="70610"/>
                  </a:moveTo>
                  <a:cubicBezTo>
                    <a:pt x="96750" y="70974"/>
                    <a:pt x="96598" y="71309"/>
                    <a:pt x="96446" y="71673"/>
                  </a:cubicBezTo>
                  <a:lnTo>
                    <a:pt x="96781" y="71825"/>
                  </a:lnTo>
                  <a:cubicBezTo>
                    <a:pt x="96933" y="71461"/>
                    <a:pt x="97115" y="71126"/>
                    <a:pt x="97267" y="70762"/>
                  </a:cubicBezTo>
                  <a:lnTo>
                    <a:pt x="96902" y="70610"/>
                  </a:lnTo>
                  <a:close/>
                  <a:moveTo>
                    <a:pt x="5411" y="72676"/>
                  </a:moveTo>
                  <a:lnTo>
                    <a:pt x="5077" y="72859"/>
                  </a:lnTo>
                  <a:cubicBezTo>
                    <a:pt x="5259" y="73193"/>
                    <a:pt x="5411" y="73528"/>
                    <a:pt x="5593" y="73892"/>
                  </a:cubicBezTo>
                  <a:lnTo>
                    <a:pt x="5928" y="73710"/>
                  </a:lnTo>
                  <a:cubicBezTo>
                    <a:pt x="5745" y="73376"/>
                    <a:pt x="5593" y="73041"/>
                    <a:pt x="5411" y="72676"/>
                  </a:cubicBezTo>
                  <a:close/>
                  <a:moveTo>
                    <a:pt x="95960" y="72676"/>
                  </a:moveTo>
                  <a:cubicBezTo>
                    <a:pt x="95778" y="73041"/>
                    <a:pt x="95626" y="73376"/>
                    <a:pt x="95443" y="73710"/>
                  </a:cubicBezTo>
                  <a:lnTo>
                    <a:pt x="95778" y="73892"/>
                  </a:lnTo>
                  <a:cubicBezTo>
                    <a:pt x="95960" y="73528"/>
                    <a:pt x="96112" y="73193"/>
                    <a:pt x="96294" y="72859"/>
                  </a:cubicBezTo>
                  <a:lnTo>
                    <a:pt x="95960" y="72676"/>
                  </a:lnTo>
                  <a:close/>
                  <a:moveTo>
                    <a:pt x="6475" y="74713"/>
                  </a:moveTo>
                  <a:lnTo>
                    <a:pt x="6141" y="74895"/>
                  </a:lnTo>
                  <a:cubicBezTo>
                    <a:pt x="6323" y="75230"/>
                    <a:pt x="6505" y="75564"/>
                    <a:pt x="6688" y="75898"/>
                  </a:cubicBezTo>
                  <a:lnTo>
                    <a:pt x="7022" y="75686"/>
                  </a:lnTo>
                  <a:cubicBezTo>
                    <a:pt x="6840" y="75351"/>
                    <a:pt x="6657" y="75047"/>
                    <a:pt x="6475" y="74713"/>
                  </a:cubicBezTo>
                  <a:close/>
                  <a:moveTo>
                    <a:pt x="94896" y="74713"/>
                  </a:moveTo>
                  <a:cubicBezTo>
                    <a:pt x="94714" y="75047"/>
                    <a:pt x="94531" y="75382"/>
                    <a:pt x="94349" y="75716"/>
                  </a:cubicBezTo>
                  <a:lnTo>
                    <a:pt x="94683" y="75898"/>
                  </a:lnTo>
                  <a:cubicBezTo>
                    <a:pt x="94866" y="75564"/>
                    <a:pt x="95048" y="75230"/>
                    <a:pt x="95230" y="74895"/>
                  </a:cubicBezTo>
                  <a:lnTo>
                    <a:pt x="94896" y="74713"/>
                  </a:lnTo>
                  <a:close/>
                  <a:moveTo>
                    <a:pt x="7600" y="76658"/>
                  </a:moveTo>
                  <a:lnTo>
                    <a:pt x="7265" y="76871"/>
                  </a:lnTo>
                  <a:cubicBezTo>
                    <a:pt x="7478" y="77205"/>
                    <a:pt x="7660" y="77509"/>
                    <a:pt x="7873" y="77844"/>
                  </a:cubicBezTo>
                  <a:lnTo>
                    <a:pt x="8208" y="77631"/>
                  </a:lnTo>
                  <a:cubicBezTo>
                    <a:pt x="7995" y="77327"/>
                    <a:pt x="7782" y="76993"/>
                    <a:pt x="7600" y="76658"/>
                  </a:cubicBezTo>
                  <a:close/>
                  <a:moveTo>
                    <a:pt x="93771" y="76689"/>
                  </a:moveTo>
                  <a:cubicBezTo>
                    <a:pt x="93589" y="77023"/>
                    <a:pt x="93376" y="77327"/>
                    <a:pt x="93163" y="77661"/>
                  </a:cubicBezTo>
                  <a:lnTo>
                    <a:pt x="93498" y="77874"/>
                  </a:lnTo>
                  <a:cubicBezTo>
                    <a:pt x="93711" y="77540"/>
                    <a:pt x="93893" y="77205"/>
                    <a:pt x="94106" y="76871"/>
                  </a:cubicBezTo>
                  <a:lnTo>
                    <a:pt x="93771" y="76689"/>
                  </a:lnTo>
                  <a:close/>
                  <a:moveTo>
                    <a:pt x="8815" y="78604"/>
                  </a:moveTo>
                  <a:lnTo>
                    <a:pt x="8511" y="78786"/>
                  </a:lnTo>
                  <a:cubicBezTo>
                    <a:pt x="8724" y="79120"/>
                    <a:pt x="8937" y="79424"/>
                    <a:pt x="9150" y="79759"/>
                  </a:cubicBezTo>
                  <a:lnTo>
                    <a:pt x="9454" y="79515"/>
                  </a:lnTo>
                  <a:cubicBezTo>
                    <a:pt x="9241" y="79212"/>
                    <a:pt x="9028" y="78908"/>
                    <a:pt x="8815" y="78604"/>
                  </a:cubicBezTo>
                  <a:close/>
                  <a:moveTo>
                    <a:pt x="92556" y="78604"/>
                  </a:moveTo>
                  <a:cubicBezTo>
                    <a:pt x="92343" y="78938"/>
                    <a:pt x="92130" y="79242"/>
                    <a:pt x="91917" y="79546"/>
                  </a:cubicBezTo>
                  <a:lnTo>
                    <a:pt x="92221" y="79759"/>
                  </a:lnTo>
                  <a:cubicBezTo>
                    <a:pt x="92434" y="79455"/>
                    <a:pt x="92647" y="79151"/>
                    <a:pt x="92860" y="78816"/>
                  </a:cubicBezTo>
                  <a:lnTo>
                    <a:pt x="92556" y="78604"/>
                  </a:lnTo>
                  <a:close/>
                  <a:moveTo>
                    <a:pt x="10122" y="80458"/>
                  </a:moveTo>
                  <a:lnTo>
                    <a:pt x="9818" y="80671"/>
                  </a:lnTo>
                  <a:cubicBezTo>
                    <a:pt x="10031" y="80974"/>
                    <a:pt x="10274" y="81278"/>
                    <a:pt x="10487" y="81582"/>
                  </a:cubicBezTo>
                  <a:lnTo>
                    <a:pt x="10791" y="81370"/>
                  </a:lnTo>
                  <a:cubicBezTo>
                    <a:pt x="10578" y="81066"/>
                    <a:pt x="10335" y="80762"/>
                    <a:pt x="10122" y="80458"/>
                  </a:cubicBezTo>
                  <a:close/>
                  <a:moveTo>
                    <a:pt x="91249" y="80488"/>
                  </a:moveTo>
                  <a:cubicBezTo>
                    <a:pt x="91036" y="80762"/>
                    <a:pt x="90793" y="81096"/>
                    <a:pt x="90549" y="81370"/>
                  </a:cubicBezTo>
                  <a:lnTo>
                    <a:pt x="90853" y="81613"/>
                  </a:lnTo>
                  <a:cubicBezTo>
                    <a:pt x="91097" y="81309"/>
                    <a:pt x="91340" y="81005"/>
                    <a:pt x="91553" y="80701"/>
                  </a:cubicBezTo>
                  <a:lnTo>
                    <a:pt x="91249" y="80488"/>
                  </a:lnTo>
                  <a:close/>
                  <a:moveTo>
                    <a:pt x="11490" y="82251"/>
                  </a:moveTo>
                  <a:lnTo>
                    <a:pt x="11217" y="82494"/>
                  </a:lnTo>
                  <a:cubicBezTo>
                    <a:pt x="11460" y="82768"/>
                    <a:pt x="11703" y="83072"/>
                    <a:pt x="11946" y="83376"/>
                  </a:cubicBezTo>
                  <a:lnTo>
                    <a:pt x="12220" y="83133"/>
                  </a:lnTo>
                  <a:cubicBezTo>
                    <a:pt x="11977" y="82829"/>
                    <a:pt x="11733" y="82555"/>
                    <a:pt x="11490" y="82251"/>
                  </a:cubicBezTo>
                  <a:close/>
                  <a:moveTo>
                    <a:pt x="89850" y="82281"/>
                  </a:moveTo>
                  <a:cubicBezTo>
                    <a:pt x="89607" y="82585"/>
                    <a:pt x="89394" y="82859"/>
                    <a:pt x="89121" y="83163"/>
                  </a:cubicBezTo>
                  <a:lnTo>
                    <a:pt x="89425" y="83406"/>
                  </a:lnTo>
                  <a:cubicBezTo>
                    <a:pt x="89668" y="83102"/>
                    <a:pt x="89911" y="82798"/>
                    <a:pt x="90154" y="82525"/>
                  </a:cubicBezTo>
                  <a:lnTo>
                    <a:pt x="89850" y="82281"/>
                  </a:lnTo>
                  <a:close/>
                  <a:moveTo>
                    <a:pt x="12980" y="83984"/>
                  </a:moveTo>
                  <a:lnTo>
                    <a:pt x="12676" y="84227"/>
                  </a:lnTo>
                  <a:cubicBezTo>
                    <a:pt x="12949" y="84531"/>
                    <a:pt x="13192" y="84804"/>
                    <a:pt x="13466" y="85078"/>
                  </a:cubicBezTo>
                  <a:lnTo>
                    <a:pt x="13740" y="84835"/>
                  </a:lnTo>
                  <a:cubicBezTo>
                    <a:pt x="13466" y="84561"/>
                    <a:pt x="13223" y="84257"/>
                    <a:pt x="12980" y="83984"/>
                  </a:cubicBezTo>
                  <a:close/>
                  <a:moveTo>
                    <a:pt x="88391" y="84014"/>
                  </a:moveTo>
                  <a:cubicBezTo>
                    <a:pt x="88148" y="84288"/>
                    <a:pt x="87875" y="84592"/>
                    <a:pt x="87631" y="84865"/>
                  </a:cubicBezTo>
                  <a:lnTo>
                    <a:pt x="87905" y="85108"/>
                  </a:lnTo>
                  <a:cubicBezTo>
                    <a:pt x="88148" y="84835"/>
                    <a:pt x="88422" y="84561"/>
                    <a:pt x="88665" y="84257"/>
                  </a:cubicBezTo>
                  <a:lnTo>
                    <a:pt x="88391" y="84014"/>
                  </a:lnTo>
                  <a:close/>
                  <a:moveTo>
                    <a:pt x="14499" y="85655"/>
                  </a:moveTo>
                  <a:lnTo>
                    <a:pt x="14226" y="85929"/>
                  </a:lnTo>
                  <a:cubicBezTo>
                    <a:pt x="14499" y="86202"/>
                    <a:pt x="14773" y="86476"/>
                    <a:pt x="15047" y="86719"/>
                  </a:cubicBezTo>
                  <a:lnTo>
                    <a:pt x="15320" y="86476"/>
                  </a:lnTo>
                  <a:cubicBezTo>
                    <a:pt x="15047" y="86202"/>
                    <a:pt x="14773" y="85929"/>
                    <a:pt x="14499" y="85655"/>
                  </a:cubicBezTo>
                  <a:close/>
                  <a:moveTo>
                    <a:pt x="86841" y="85686"/>
                  </a:moveTo>
                  <a:cubicBezTo>
                    <a:pt x="86568" y="85959"/>
                    <a:pt x="86324" y="86233"/>
                    <a:pt x="86051" y="86506"/>
                  </a:cubicBezTo>
                  <a:lnTo>
                    <a:pt x="86324" y="86750"/>
                  </a:lnTo>
                  <a:cubicBezTo>
                    <a:pt x="86568" y="86506"/>
                    <a:pt x="86841" y="86233"/>
                    <a:pt x="87115" y="85959"/>
                  </a:cubicBezTo>
                  <a:lnTo>
                    <a:pt x="86841" y="85686"/>
                  </a:lnTo>
                  <a:close/>
                  <a:moveTo>
                    <a:pt x="16141" y="87236"/>
                  </a:moveTo>
                  <a:lnTo>
                    <a:pt x="15867" y="87540"/>
                  </a:lnTo>
                  <a:cubicBezTo>
                    <a:pt x="16141" y="87783"/>
                    <a:pt x="16414" y="88057"/>
                    <a:pt x="16718" y="88300"/>
                  </a:cubicBezTo>
                  <a:lnTo>
                    <a:pt x="16961" y="88026"/>
                  </a:lnTo>
                  <a:cubicBezTo>
                    <a:pt x="16688" y="87753"/>
                    <a:pt x="16414" y="87510"/>
                    <a:pt x="16141" y="87236"/>
                  </a:cubicBezTo>
                  <a:close/>
                  <a:moveTo>
                    <a:pt x="85230" y="87266"/>
                  </a:moveTo>
                  <a:cubicBezTo>
                    <a:pt x="84957" y="87540"/>
                    <a:pt x="84683" y="87783"/>
                    <a:pt x="84379" y="88057"/>
                  </a:cubicBezTo>
                  <a:lnTo>
                    <a:pt x="84653" y="88330"/>
                  </a:lnTo>
                  <a:cubicBezTo>
                    <a:pt x="84926" y="88087"/>
                    <a:pt x="85200" y="87813"/>
                    <a:pt x="85504" y="87570"/>
                  </a:cubicBezTo>
                  <a:lnTo>
                    <a:pt x="85230" y="87266"/>
                  </a:lnTo>
                  <a:close/>
                  <a:moveTo>
                    <a:pt x="17813" y="88786"/>
                  </a:moveTo>
                  <a:lnTo>
                    <a:pt x="17569" y="89060"/>
                  </a:lnTo>
                  <a:cubicBezTo>
                    <a:pt x="17843" y="89303"/>
                    <a:pt x="18147" y="89576"/>
                    <a:pt x="18451" y="89820"/>
                  </a:cubicBezTo>
                  <a:lnTo>
                    <a:pt x="18694" y="89516"/>
                  </a:lnTo>
                  <a:cubicBezTo>
                    <a:pt x="18390" y="89272"/>
                    <a:pt x="18086" y="89029"/>
                    <a:pt x="17813" y="88786"/>
                  </a:cubicBezTo>
                  <a:close/>
                  <a:moveTo>
                    <a:pt x="83528" y="88817"/>
                  </a:moveTo>
                  <a:cubicBezTo>
                    <a:pt x="83254" y="89060"/>
                    <a:pt x="82951" y="89303"/>
                    <a:pt x="82677" y="89546"/>
                  </a:cubicBezTo>
                  <a:lnTo>
                    <a:pt x="82920" y="89820"/>
                  </a:lnTo>
                  <a:cubicBezTo>
                    <a:pt x="83194" y="89576"/>
                    <a:pt x="83498" y="89333"/>
                    <a:pt x="83771" y="89090"/>
                  </a:cubicBezTo>
                  <a:lnTo>
                    <a:pt x="83528" y="88817"/>
                  </a:lnTo>
                  <a:close/>
                  <a:moveTo>
                    <a:pt x="19575" y="90215"/>
                  </a:moveTo>
                  <a:lnTo>
                    <a:pt x="19332" y="90519"/>
                  </a:lnTo>
                  <a:cubicBezTo>
                    <a:pt x="19636" y="90762"/>
                    <a:pt x="19940" y="91005"/>
                    <a:pt x="20244" y="91218"/>
                  </a:cubicBezTo>
                  <a:lnTo>
                    <a:pt x="20457" y="90914"/>
                  </a:lnTo>
                  <a:cubicBezTo>
                    <a:pt x="20153" y="90701"/>
                    <a:pt x="19879" y="90458"/>
                    <a:pt x="19575" y="90215"/>
                  </a:cubicBezTo>
                  <a:close/>
                  <a:moveTo>
                    <a:pt x="81795" y="90245"/>
                  </a:moveTo>
                  <a:cubicBezTo>
                    <a:pt x="81492" y="90488"/>
                    <a:pt x="81188" y="90701"/>
                    <a:pt x="80884" y="90944"/>
                  </a:cubicBezTo>
                  <a:lnTo>
                    <a:pt x="81127" y="91248"/>
                  </a:lnTo>
                  <a:cubicBezTo>
                    <a:pt x="81431" y="91005"/>
                    <a:pt x="81735" y="90792"/>
                    <a:pt x="82008" y="90549"/>
                  </a:cubicBezTo>
                  <a:lnTo>
                    <a:pt x="81795" y="90245"/>
                  </a:lnTo>
                  <a:close/>
                  <a:moveTo>
                    <a:pt x="21369" y="91583"/>
                  </a:moveTo>
                  <a:lnTo>
                    <a:pt x="21156" y="91886"/>
                  </a:lnTo>
                  <a:cubicBezTo>
                    <a:pt x="21460" y="92130"/>
                    <a:pt x="21794" y="92342"/>
                    <a:pt x="22098" y="92555"/>
                  </a:cubicBezTo>
                  <a:lnTo>
                    <a:pt x="22311" y="92251"/>
                  </a:lnTo>
                  <a:cubicBezTo>
                    <a:pt x="22007" y="92038"/>
                    <a:pt x="21703" y="91826"/>
                    <a:pt x="21369" y="91583"/>
                  </a:cubicBezTo>
                  <a:close/>
                  <a:moveTo>
                    <a:pt x="79972" y="91613"/>
                  </a:moveTo>
                  <a:cubicBezTo>
                    <a:pt x="79668" y="91826"/>
                    <a:pt x="79364" y="92038"/>
                    <a:pt x="79029" y="92251"/>
                  </a:cubicBezTo>
                  <a:lnTo>
                    <a:pt x="79242" y="92586"/>
                  </a:lnTo>
                  <a:cubicBezTo>
                    <a:pt x="79577" y="92373"/>
                    <a:pt x="79881" y="92130"/>
                    <a:pt x="80185" y="91917"/>
                  </a:cubicBezTo>
                  <a:lnTo>
                    <a:pt x="79972" y="91613"/>
                  </a:lnTo>
                  <a:close/>
                  <a:moveTo>
                    <a:pt x="23253" y="92890"/>
                  </a:moveTo>
                  <a:lnTo>
                    <a:pt x="23071" y="93193"/>
                  </a:lnTo>
                  <a:cubicBezTo>
                    <a:pt x="23375" y="93406"/>
                    <a:pt x="23709" y="93619"/>
                    <a:pt x="24013" y="93801"/>
                  </a:cubicBezTo>
                  <a:lnTo>
                    <a:pt x="24226" y="93497"/>
                  </a:lnTo>
                  <a:cubicBezTo>
                    <a:pt x="23892" y="93285"/>
                    <a:pt x="23588" y="93072"/>
                    <a:pt x="23253" y="92890"/>
                  </a:cubicBezTo>
                  <a:close/>
                  <a:moveTo>
                    <a:pt x="78087" y="92890"/>
                  </a:moveTo>
                  <a:cubicBezTo>
                    <a:pt x="77783" y="93102"/>
                    <a:pt x="77449" y="93315"/>
                    <a:pt x="77145" y="93497"/>
                  </a:cubicBezTo>
                  <a:lnTo>
                    <a:pt x="77327" y="93832"/>
                  </a:lnTo>
                  <a:cubicBezTo>
                    <a:pt x="77662" y="93619"/>
                    <a:pt x="77996" y="93406"/>
                    <a:pt x="78300" y="93224"/>
                  </a:cubicBezTo>
                  <a:lnTo>
                    <a:pt x="78087" y="92890"/>
                  </a:lnTo>
                  <a:close/>
                  <a:moveTo>
                    <a:pt x="25199" y="94075"/>
                  </a:moveTo>
                  <a:lnTo>
                    <a:pt x="25016" y="94409"/>
                  </a:lnTo>
                  <a:cubicBezTo>
                    <a:pt x="25351" y="94592"/>
                    <a:pt x="25685" y="94804"/>
                    <a:pt x="26019" y="94987"/>
                  </a:cubicBezTo>
                  <a:lnTo>
                    <a:pt x="26202" y="94652"/>
                  </a:lnTo>
                  <a:cubicBezTo>
                    <a:pt x="25867" y="94470"/>
                    <a:pt x="25533" y="94288"/>
                    <a:pt x="25199" y="94075"/>
                  </a:cubicBezTo>
                  <a:close/>
                  <a:moveTo>
                    <a:pt x="76172" y="94075"/>
                  </a:moveTo>
                  <a:cubicBezTo>
                    <a:pt x="75838" y="94288"/>
                    <a:pt x="75504" y="94470"/>
                    <a:pt x="75169" y="94652"/>
                  </a:cubicBezTo>
                  <a:lnTo>
                    <a:pt x="75382" y="94987"/>
                  </a:lnTo>
                  <a:cubicBezTo>
                    <a:pt x="75686" y="94804"/>
                    <a:pt x="76020" y="94592"/>
                    <a:pt x="76355" y="94409"/>
                  </a:cubicBezTo>
                  <a:lnTo>
                    <a:pt x="76172" y="94075"/>
                  </a:lnTo>
                  <a:close/>
                  <a:moveTo>
                    <a:pt x="27205" y="95200"/>
                  </a:moveTo>
                  <a:lnTo>
                    <a:pt x="27022" y="95534"/>
                  </a:lnTo>
                  <a:cubicBezTo>
                    <a:pt x="27357" y="95716"/>
                    <a:pt x="27691" y="95868"/>
                    <a:pt x="28025" y="96051"/>
                  </a:cubicBezTo>
                  <a:lnTo>
                    <a:pt x="28208" y="95716"/>
                  </a:lnTo>
                  <a:cubicBezTo>
                    <a:pt x="27874" y="95534"/>
                    <a:pt x="27539" y="95382"/>
                    <a:pt x="27205" y="95200"/>
                  </a:cubicBezTo>
                  <a:close/>
                  <a:moveTo>
                    <a:pt x="74197" y="95200"/>
                  </a:moveTo>
                  <a:cubicBezTo>
                    <a:pt x="73862" y="95382"/>
                    <a:pt x="73528" y="95534"/>
                    <a:pt x="73163" y="95716"/>
                  </a:cubicBezTo>
                  <a:lnTo>
                    <a:pt x="73345" y="96051"/>
                  </a:lnTo>
                  <a:cubicBezTo>
                    <a:pt x="73680" y="95868"/>
                    <a:pt x="74014" y="95716"/>
                    <a:pt x="74349" y="95534"/>
                  </a:cubicBezTo>
                  <a:lnTo>
                    <a:pt x="74197" y="95200"/>
                  </a:lnTo>
                  <a:close/>
                  <a:moveTo>
                    <a:pt x="29241" y="96203"/>
                  </a:moveTo>
                  <a:lnTo>
                    <a:pt x="29059" y="96567"/>
                  </a:lnTo>
                  <a:cubicBezTo>
                    <a:pt x="29424" y="96719"/>
                    <a:pt x="29758" y="96871"/>
                    <a:pt x="30123" y="97023"/>
                  </a:cubicBezTo>
                  <a:lnTo>
                    <a:pt x="30275" y="96689"/>
                  </a:lnTo>
                  <a:cubicBezTo>
                    <a:pt x="29910" y="96537"/>
                    <a:pt x="29576" y="96385"/>
                    <a:pt x="29241" y="96203"/>
                  </a:cubicBezTo>
                  <a:close/>
                  <a:moveTo>
                    <a:pt x="72160" y="96203"/>
                  </a:moveTo>
                  <a:cubicBezTo>
                    <a:pt x="71826" y="96355"/>
                    <a:pt x="71461" y="96537"/>
                    <a:pt x="71127" y="96689"/>
                  </a:cubicBezTo>
                  <a:lnTo>
                    <a:pt x="71279" y="97023"/>
                  </a:lnTo>
                  <a:cubicBezTo>
                    <a:pt x="71643" y="96871"/>
                    <a:pt x="71978" y="96719"/>
                    <a:pt x="72312" y="96537"/>
                  </a:cubicBezTo>
                  <a:lnTo>
                    <a:pt x="72160" y="96203"/>
                  </a:lnTo>
                  <a:close/>
                  <a:moveTo>
                    <a:pt x="31308" y="97145"/>
                  </a:moveTo>
                  <a:lnTo>
                    <a:pt x="31156" y="97479"/>
                  </a:lnTo>
                  <a:cubicBezTo>
                    <a:pt x="31521" y="97631"/>
                    <a:pt x="31886" y="97783"/>
                    <a:pt x="32220" y="97905"/>
                  </a:cubicBezTo>
                  <a:lnTo>
                    <a:pt x="32372" y="97570"/>
                  </a:lnTo>
                  <a:cubicBezTo>
                    <a:pt x="32007" y="97418"/>
                    <a:pt x="31673" y="97297"/>
                    <a:pt x="31308" y="97145"/>
                  </a:cubicBezTo>
                  <a:close/>
                  <a:moveTo>
                    <a:pt x="70093" y="97115"/>
                  </a:moveTo>
                  <a:cubicBezTo>
                    <a:pt x="69728" y="97266"/>
                    <a:pt x="69394" y="97418"/>
                    <a:pt x="69029" y="97540"/>
                  </a:cubicBezTo>
                  <a:lnTo>
                    <a:pt x="69181" y="97905"/>
                  </a:lnTo>
                  <a:cubicBezTo>
                    <a:pt x="69516" y="97753"/>
                    <a:pt x="69880" y="97631"/>
                    <a:pt x="70245" y="97479"/>
                  </a:cubicBezTo>
                  <a:lnTo>
                    <a:pt x="70093" y="97115"/>
                  </a:lnTo>
                  <a:close/>
                  <a:moveTo>
                    <a:pt x="33436" y="97966"/>
                  </a:moveTo>
                  <a:lnTo>
                    <a:pt x="33314" y="98330"/>
                  </a:lnTo>
                  <a:cubicBezTo>
                    <a:pt x="33649" y="98452"/>
                    <a:pt x="34013" y="98574"/>
                    <a:pt x="34378" y="98695"/>
                  </a:cubicBezTo>
                  <a:lnTo>
                    <a:pt x="34500" y="98361"/>
                  </a:lnTo>
                  <a:cubicBezTo>
                    <a:pt x="34135" y="98239"/>
                    <a:pt x="33801" y="98087"/>
                    <a:pt x="33436" y="97966"/>
                  </a:cubicBezTo>
                  <a:close/>
                  <a:moveTo>
                    <a:pt x="67965" y="97966"/>
                  </a:moveTo>
                  <a:cubicBezTo>
                    <a:pt x="67631" y="98087"/>
                    <a:pt x="67266" y="98209"/>
                    <a:pt x="66902" y="98330"/>
                  </a:cubicBezTo>
                  <a:lnTo>
                    <a:pt x="67023" y="98695"/>
                  </a:lnTo>
                  <a:cubicBezTo>
                    <a:pt x="67388" y="98574"/>
                    <a:pt x="67753" y="98452"/>
                    <a:pt x="68117" y="98300"/>
                  </a:cubicBezTo>
                  <a:lnTo>
                    <a:pt x="67965" y="97966"/>
                  </a:lnTo>
                  <a:close/>
                  <a:moveTo>
                    <a:pt x="35594" y="98695"/>
                  </a:moveTo>
                  <a:lnTo>
                    <a:pt x="35472" y="99060"/>
                  </a:lnTo>
                  <a:cubicBezTo>
                    <a:pt x="35837" y="99181"/>
                    <a:pt x="36202" y="99303"/>
                    <a:pt x="36567" y="99394"/>
                  </a:cubicBezTo>
                  <a:lnTo>
                    <a:pt x="36688" y="99029"/>
                  </a:lnTo>
                  <a:cubicBezTo>
                    <a:pt x="36324" y="98938"/>
                    <a:pt x="35959" y="98817"/>
                    <a:pt x="35594" y="98695"/>
                  </a:cubicBezTo>
                  <a:close/>
                  <a:moveTo>
                    <a:pt x="65807" y="98695"/>
                  </a:moveTo>
                  <a:cubicBezTo>
                    <a:pt x="65473" y="98817"/>
                    <a:pt x="65108" y="98908"/>
                    <a:pt x="64744" y="99029"/>
                  </a:cubicBezTo>
                  <a:lnTo>
                    <a:pt x="64835" y="99394"/>
                  </a:lnTo>
                  <a:cubicBezTo>
                    <a:pt x="65199" y="99273"/>
                    <a:pt x="65564" y="99151"/>
                    <a:pt x="65929" y="99060"/>
                  </a:cubicBezTo>
                  <a:lnTo>
                    <a:pt x="65807" y="98695"/>
                  </a:lnTo>
                  <a:close/>
                  <a:moveTo>
                    <a:pt x="37783" y="99333"/>
                  </a:moveTo>
                  <a:lnTo>
                    <a:pt x="37691" y="99698"/>
                  </a:lnTo>
                  <a:cubicBezTo>
                    <a:pt x="38056" y="99789"/>
                    <a:pt x="38421" y="99881"/>
                    <a:pt x="38786" y="99972"/>
                  </a:cubicBezTo>
                  <a:lnTo>
                    <a:pt x="38877" y="99607"/>
                  </a:lnTo>
                  <a:cubicBezTo>
                    <a:pt x="38512" y="99516"/>
                    <a:pt x="38147" y="99425"/>
                    <a:pt x="37783" y="99333"/>
                  </a:cubicBezTo>
                  <a:close/>
                  <a:moveTo>
                    <a:pt x="63649" y="99333"/>
                  </a:moveTo>
                  <a:cubicBezTo>
                    <a:pt x="63285" y="99425"/>
                    <a:pt x="62920" y="99516"/>
                    <a:pt x="62525" y="99607"/>
                  </a:cubicBezTo>
                  <a:lnTo>
                    <a:pt x="62616" y="99972"/>
                  </a:lnTo>
                  <a:cubicBezTo>
                    <a:pt x="63011" y="99881"/>
                    <a:pt x="63376" y="99789"/>
                    <a:pt x="63740" y="99698"/>
                  </a:cubicBezTo>
                  <a:lnTo>
                    <a:pt x="63649" y="99333"/>
                  </a:lnTo>
                  <a:close/>
                  <a:moveTo>
                    <a:pt x="40001" y="99850"/>
                  </a:moveTo>
                  <a:lnTo>
                    <a:pt x="39910" y="100245"/>
                  </a:lnTo>
                  <a:cubicBezTo>
                    <a:pt x="40275" y="100306"/>
                    <a:pt x="40670" y="100397"/>
                    <a:pt x="41035" y="100458"/>
                  </a:cubicBezTo>
                  <a:lnTo>
                    <a:pt x="41096" y="100093"/>
                  </a:lnTo>
                  <a:cubicBezTo>
                    <a:pt x="40731" y="100032"/>
                    <a:pt x="40366" y="99941"/>
                    <a:pt x="40001" y="99850"/>
                  </a:cubicBezTo>
                  <a:close/>
                  <a:moveTo>
                    <a:pt x="61430" y="99850"/>
                  </a:moveTo>
                  <a:cubicBezTo>
                    <a:pt x="61066" y="99941"/>
                    <a:pt x="60701" y="100002"/>
                    <a:pt x="60306" y="100093"/>
                  </a:cubicBezTo>
                  <a:lnTo>
                    <a:pt x="60397" y="100458"/>
                  </a:lnTo>
                  <a:cubicBezTo>
                    <a:pt x="60762" y="100397"/>
                    <a:pt x="61126" y="100306"/>
                    <a:pt x="61491" y="100245"/>
                  </a:cubicBezTo>
                  <a:lnTo>
                    <a:pt x="61430" y="99850"/>
                  </a:lnTo>
                  <a:close/>
                  <a:moveTo>
                    <a:pt x="42220" y="100276"/>
                  </a:moveTo>
                  <a:lnTo>
                    <a:pt x="42160" y="100671"/>
                  </a:lnTo>
                  <a:cubicBezTo>
                    <a:pt x="42524" y="100732"/>
                    <a:pt x="42919" y="100792"/>
                    <a:pt x="43284" y="100853"/>
                  </a:cubicBezTo>
                  <a:lnTo>
                    <a:pt x="43345" y="100458"/>
                  </a:lnTo>
                  <a:cubicBezTo>
                    <a:pt x="42980" y="100397"/>
                    <a:pt x="42585" y="100367"/>
                    <a:pt x="42220" y="100276"/>
                  </a:cubicBezTo>
                  <a:close/>
                  <a:moveTo>
                    <a:pt x="59211" y="100276"/>
                  </a:moveTo>
                  <a:cubicBezTo>
                    <a:pt x="58816" y="100367"/>
                    <a:pt x="58452" y="100428"/>
                    <a:pt x="58087" y="100458"/>
                  </a:cubicBezTo>
                  <a:lnTo>
                    <a:pt x="58117" y="100853"/>
                  </a:lnTo>
                  <a:cubicBezTo>
                    <a:pt x="58512" y="100792"/>
                    <a:pt x="58877" y="100732"/>
                    <a:pt x="59272" y="100671"/>
                  </a:cubicBezTo>
                  <a:lnTo>
                    <a:pt x="59211" y="100276"/>
                  </a:lnTo>
                  <a:close/>
                  <a:moveTo>
                    <a:pt x="44470" y="100640"/>
                  </a:moveTo>
                  <a:lnTo>
                    <a:pt x="44439" y="101005"/>
                  </a:lnTo>
                  <a:cubicBezTo>
                    <a:pt x="44804" y="101036"/>
                    <a:pt x="45199" y="101096"/>
                    <a:pt x="45564" y="101127"/>
                  </a:cubicBezTo>
                  <a:lnTo>
                    <a:pt x="45594" y="100762"/>
                  </a:lnTo>
                  <a:cubicBezTo>
                    <a:pt x="45229" y="100701"/>
                    <a:pt x="44834" y="100671"/>
                    <a:pt x="44470" y="100640"/>
                  </a:cubicBezTo>
                  <a:close/>
                  <a:moveTo>
                    <a:pt x="56932" y="100610"/>
                  </a:moveTo>
                  <a:cubicBezTo>
                    <a:pt x="56567" y="100671"/>
                    <a:pt x="56202" y="100701"/>
                    <a:pt x="55807" y="100762"/>
                  </a:cubicBezTo>
                  <a:lnTo>
                    <a:pt x="55838" y="101127"/>
                  </a:lnTo>
                  <a:cubicBezTo>
                    <a:pt x="56233" y="101096"/>
                    <a:pt x="56597" y="101036"/>
                    <a:pt x="56993" y="101005"/>
                  </a:cubicBezTo>
                  <a:lnTo>
                    <a:pt x="56932" y="100610"/>
                  </a:lnTo>
                  <a:close/>
                  <a:moveTo>
                    <a:pt x="46749" y="100853"/>
                  </a:moveTo>
                  <a:lnTo>
                    <a:pt x="46719" y="101218"/>
                  </a:lnTo>
                  <a:cubicBezTo>
                    <a:pt x="47084" y="101248"/>
                    <a:pt x="47479" y="101279"/>
                    <a:pt x="47843" y="101309"/>
                  </a:cubicBezTo>
                  <a:lnTo>
                    <a:pt x="47874" y="100914"/>
                  </a:lnTo>
                  <a:cubicBezTo>
                    <a:pt x="47479" y="100914"/>
                    <a:pt x="47114" y="100884"/>
                    <a:pt x="46749" y="100853"/>
                  </a:cubicBezTo>
                  <a:close/>
                  <a:moveTo>
                    <a:pt x="54683" y="100853"/>
                  </a:moveTo>
                  <a:cubicBezTo>
                    <a:pt x="54318" y="100884"/>
                    <a:pt x="53923" y="100914"/>
                    <a:pt x="53558" y="100914"/>
                  </a:cubicBezTo>
                  <a:lnTo>
                    <a:pt x="53558" y="101309"/>
                  </a:lnTo>
                  <a:cubicBezTo>
                    <a:pt x="53953" y="101279"/>
                    <a:pt x="54318" y="101248"/>
                    <a:pt x="54713" y="101218"/>
                  </a:cubicBezTo>
                  <a:lnTo>
                    <a:pt x="54683" y="100853"/>
                  </a:lnTo>
                  <a:close/>
                  <a:moveTo>
                    <a:pt x="48999" y="100975"/>
                  </a:moveTo>
                  <a:lnTo>
                    <a:pt x="48999" y="101370"/>
                  </a:lnTo>
                  <a:lnTo>
                    <a:pt x="50154" y="101370"/>
                  </a:lnTo>
                  <a:lnTo>
                    <a:pt x="50154" y="101005"/>
                  </a:lnTo>
                  <a:cubicBezTo>
                    <a:pt x="49758" y="101005"/>
                    <a:pt x="49394" y="100975"/>
                    <a:pt x="48999" y="100975"/>
                  </a:cubicBezTo>
                  <a:close/>
                  <a:moveTo>
                    <a:pt x="52403" y="100975"/>
                  </a:moveTo>
                  <a:cubicBezTo>
                    <a:pt x="52038" y="101005"/>
                    <a:pt x="51673" y="101005"/>
                    <a:pt x="51278" y="101005"/>
                  </a:cubicBezTo>
                  <a:lnTo>
                    <a:pt x="51278" y="101370"/>
                  </a:lnTo>
                  <a:lnTo>
                    <a:pt x="52433" y="101370"/>
                  </a:lnTo>
                  <a:lnTo>
                    <a:pt x="52403" y="1009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4187495" y="1131775"/>
              <a:ext cx="1952950" cy="1952175"/>
            </a:xfrm>
            <a:custGeom>
              <a:avLst/>
              <a:gdLst/>
              <a:ahLst/>
              <a:cxnLst/>
              <a:rect l="l" t="t" r="r" b="b"/>
              <a:pathLst>
                <a:path w="78118" h="78087" extrusionOk="0">
                  <a:moveTo>
                    <a:pt x="38420" y="0"/>
                  </a:moveTo>
                  <a:lnTo>
                    <a:pt x="38420" y="365"/>
                  </a:lnTo>
                  <a:lnTo>
                    <a:pt x="39575" y="365"/>
                  </a:lnTo>
                  <a:lnTo>
                    <a:pt x="39575" y="0"/>
                  </a:lnTo>
                  <a:close/>
                  <a:moveTo>
                    <a:pt x="37265" y="31"/>
                  </a:moveTo>
                  <a:cubicBezTo>
                    <a:pt x="36901" y="61"/>
                    <a:pt x="36505" y="91"/>
                    <a:pt x="36141" y="91"/>
                  </a:cubicBezTo>
                  <a:lnTo>
                    <a:pt x="36171" y="486"/>
                  </a:lnTo>
                  <a:cubicBezTo>
                    <a:pt x="36536" y="456"/>
                    <a:pt x="36931" y="426"/>
                    <a:pt x="37296" y="426"/>
                  </a:cubicBezTo>
                  <a:lnTo>
                    <a:pt x="37265" y="31"/>
                  </a:lnTo>
                  <a:close/>
                  <a:moveTo>
                    <a:pt x="40700" y="31"/>
                  </a:moveTo>
                  <a:lnTo>
                    <a:pt x="40700" y="395"/>
                  </a:lnTo>
                  <a:cubicBezTo>
                    <a:pt x="41065" y="426"/>
                    <a:pt x="41460" y="456"/>
                    <a:pt x="41825" y="486"/>
                  </a:cubicBezTo>
                  <a:lnTo>
                    <a:pt x="41855" y="91"/>
                  </a:lnTo>
                  <a:cubicBezTo>
                    <a:pt x="41490" y="61"/>
                    <a:pt x="41095" y="61"/>
                    <a:pt x="40700" y="31"/>
                  </a:cubicBezTo>
                  <a:close/>
                  <a:moveTo>
                    <a:pt x="43010" y="183"/>
                  </a:moveTo>
                  <a:lnTo>
                    <a:pt x="42949" y="578"/>
                  </a:lnTo>
                  <a:cubicBezTo>
                    <a:pt x="43344" y="608"/>
                    <a:pt x="43709" y="669"/>
                    <a:pt x="44104" y="699"/>
                  </a:cubicBezTo>
                  <a:lnTo>
                    <a:pt x="44135" y="335"/>
                  </a:lnTo>
                  <a:cubicBezTo>
                    <a:pt x="43770" y="274"/>
                    <a:pt x="43375" y="243"/>
                    <a:pt x="43010" y="183"/>
                  </a:cubicBezTo>
                  <a:close/>
                  <a:moveTo>
                    <a:pt x="34986" y="213"/>
                  </a:moveTo>
                  <a:cubicBezTo>
                    <a:pt x="34621" y="243"/>
                    <a:pt x="34226" y="304"/>
                    <a:pt x="33861" y="335"/>
                  </a:cubicBezTo>
                  <a:lnTo>
                    <a:pt x="33891" y="730"/>
                  </a:lnTo>
                  <a:cubicBezTo>
                    <a:pt x="34287" y="669"/>
                    <a:pt x="34651" y="608"/>
                    <a:pt x="35046" y="578"/>
                  </a:cubicBezTo>
                  <a:lnTo>
                    <a:pt x="34986" y="213"/>
                  </a:lnTo>
                  <a:close/>
                  <a:moveTo>
                    <a:pt x="45259" y="486"/>
                  </a:moveTo>
                  <a:lnTo>
                    <a:pt x="45199" y="851"/>
                  </a:lnTo>
                  <a:cubicBezTo>
                    <a:pt x="45594" y="912"/>
                    <a:pt x="45959" y="1003"/>
                    <a:pt x="46323" y="1064"/>
                  </a:cubicBezTo>
                  <a:lnTo>
                    <a:pt x="46414" y="699"/>
                  </a:lnTo>
                  <a:cubicBezTo>
                    <a:pt x="46019" y="608"/>
                    <a:pt x="45655" y="547"/>
                    <a:pt x="45259" y="486"/>
                  </a:cubicBezTo>
                  <a:close/>
                  <a:moveTo>
                    <a:pt x="32706" y="517"/>
                  </a:moveTo>
                  <a:cubicBezTo>
                    <a:pt x="32341" y="578"/>
                    <a:pt x="31976" y="638"/>
                    <a:pt x="31581" y="699"/>
                  </a:cubicBezTo>
                  <a:lnTo>
                    <a:pt x="31673" y="1094"/>
                  </a:lnTo>
                  <a:cubicBezTo>
                    <a:pt x="32037" y="1003"/>
                    <a:pt x="32402" y="942"/>
                    <a:pt x="32767" y="882"/>
                  </a:cubicBezTo>
                  <a:lnTo>
                    <a:pt x="32706" y="517"/>
                  </a:lnTo>
                  <a:close/>
                  <a:moveTo>
                    <a:pt x="47539" y="912"/>
                  </a:moveTo>
                  <a:lnTo>
                    <a:pt x="47448" y="1277"/>
                  </a:lnTo>
                  <a:cubicBezTo>
                    <a:pt x="47813" y="1368"/>
                    <a:pt x="48177" y="1459"/>
                    <a:pt x="48542" y="1550"/>
                  </a:cubicBezTo>
                  <a:lnTo>
                    <a:pt x="48633" y="1186"/>
                  </a:lnTo>
                  <a:cubicBezTo>
                    <a:pt x="48269" y="1094"/>
                    <a:pt x="47904" y="1003"/>
                    <a:pt x="47539" y="912"/>
                  </a:cubicBezTo>
                  <a:close/>
                  <a:moveTo>
                    <a:pt x="30457" y="942"/>
                  </a:moveTo>
                  <a:cubicBezTo>
                    <a:pt x="30092" y="1034"/>
                    <a:pt x="29727" y="1125"/>
                    <a:pt x="29362" y="1216"/>
                  </a:cubicBezTo>
                  <a:lnTo>
                    <a:pt x="29454" y="1581"/>
                  </a:lnTo>
                  <a:cubicBezTo>
                    <a:pt x="29818" y="1490"/>
                    <a:pt x="30183" y="1398"/>
                    <a:pt x="30548" y="1307"/>
                  </a:cubicBezTo>
                  <a:lnTo>
                    <a:pt x="30457" y="942"/>
                  </a:lnTo>
                  <a:close/>
                  <a:moveTo>
                    <a:pt x="49758" y="1490"/>
                  </a:moveTo>
                  <a:lnTo>
                    <a:pt x="49636" y="1854"/>
                  </a:lnTo>
                  <a:cubicBezTo>
                    <a:pt x="50001" y="1945"/>
                    <a:pt x="50366" y="2067"/>
                    <a:pt x="50731" y="2158"/>
                  </a:cubicBezTo>
                  <a:lnTo>
                    <a:pt x="50852" y="1824"/>
                  </a:lnTo>
                  <a:cubicBezTo>
                    <a:pt x="50487" y="1702"/>
                    <a:pt x="50123" y="1581"/>
                    <a:pt x="49758" y="1490"/>
                  </a:cubicBezTo>
                  <a:close/>
                  <a:moveTo>
                    <a:pt x="28238" y="1520"/>
                  </a:moveTo>
                  <a:cubicBezTo>
                    <a:pt x="27873" y="1611"/>
                    <a:pt x="27508" y="1733"/>
                    <a:pt x="27144" y="1854"/>
                  </a:cubicBezTo>
                  <a:lnTo>
                    <a:pt x="27265" y="2219"/>
                  </a:lnTo>
                  <a:cubicBezTo>
                    <a:pt x="27630" y="2097"/>
                    <a:pt x="27995" y="1976"/>
                    <a:pt x="28359" y="1885"/>
                  </a:cubicBezTo>
                  <a:lnTo>
                    <a:pt x="28238" y="1520"/>
                  </a:lnTo>
                  <a:close/>
                  <a:moveTo>
                    <a:pt x="51946" y="2189"/>
                  </a:moveTo>
                  <a:lnTo>
                    <a:pt x="51825" y="2523"/>
                  </a:lnTo>
                  <a:cubicBezTo>
                    <a:pt x="52159" y="2645"/>
                    <a:pt x="52524" y="2797"/>
                    <a:pt x="52889" y="2918"/>
                  </a:cubicBezTo>
                  <a:lnTo>
                    <a:pt x="53010" y="2584"/>
                  </a:lnTo>
                  <a:cubicBezTo>
                    <a:pt x="52676" y="2432"/>
                    <a:pt x="52311" y="2310"/>
                    <a:pt x="51946" y="2189"/>
                  </a:cubicBezTo>
                  <a:close/>
                  <a:moveTo>
                    <a:pt x="26049" y="2219"/>
                  </a:moveTo>
                  <a:cubicBezTo>
                    <a:pt x="25715" y="2341"/>
                    <a:pt x="25350" y="2462"/>
                    <a:pt x="24985" y="2614"/>
                  </a:cubicBezTo>
                  <a:lnTo>
                    <a:pt x="25137" y="2949"/>
                  </a:lnTo>
                  <a:cubicBezTo>
                    <a:pt x="25472" y="2827"/>
                    <a:pt x="25837" y="2705"/>
                    <a:pt x="26171" y="2553"/>
                  </a:cubicBezTo>
                  <a:lnTo>
                    <a:pt x="26049" y="2219"/>
                  </a:lnTo>
                  <a:close/>
                  <a:moveTo>
                    <a:pt x="54074" y="2979"/>
                  </a:moveTo>
                  <a:lnTo>
                    <a:pt x="53953" y="3344"/>
                  </a:lnTo>
                  <a:cubicBezTo>
                    <a:pt x="54287" y="3496"/>
                    <a:pt x="54652" y="3648"/>
                    <a:pt x="54986" y="3800"/>
                  </a:cubicBezTo>
                  <a:lnTo>
                    <a:pt x="55138" y="3465"/>
                  </a:lnTo>
                  <a:cubicBezTo>
                    <a:pt x="54804" y="3283"/>
                    <a:pt x="54439" y="3131"/>
                    <a:pt x="54074" y="2979"/>
                  </a:cubicBezTo>
                  <a:close/>
                  <a:moveTo>
                    <a:pt x="23922" y="3040"/>
                  </a:moveTo>
                  <a:cubicBezTo>
                    <a:pt x="23587" y="3192"/>
                    <a:pt x="23223" y="3344"/>
                    <a:pt x="22888" y="3496"/>
                  </a:cubicBezTo>
                  <a:lnTo>
                    <a:pt x="23040" y="3830"/>
                  </a:lnTo>
                  <a:cubicBezTo>
                    <a:pt x="23375" y="3678"/>
                    <a:pt x="23739" y="3526"/>
                    <a:pt x="24074" y="3374"/>
                  </a:cubicBezTo>
                  <a:lnTo>
                    <a:pt x="23922" y="3040"/>
                  </a:lnTo>
                  <a:close/>
                  <a:moveTo>
                    <a:pt x="56171" y="3952"/>
                  </a:moveTo>
                  <a:lnTo>
                    <a:pt x="56019" y="4286"/>
                  </a:lnTo>
                  <a:cubicBezTo>
                    <a:pt x="56354" y="4438"/>
                    <a:pt x="56688" y="4620"/>
                    <a:pt x="57023" y="4803"/>
                  </a:cubicBezTo>
                  <a:lnTo>
                    <a:pt x="57205" y="4468"/>
                  </a:lnTo>
                  <a:cubicBezTo>
                    <a:pt x="56871" y="4286"/>
                    <a:pt x="56536" y="4104"/>
                    <a:pt x="56171" y="3952"/>
                  </a:cubicBezTo>
                  <a:close/>
                  <a:moveTo>
                    <a:pt x="21855" y="3982"/>
                  </a:moveTo>
                  <a:cubicBezTo>
                    <a:pt x="21520" y="4164"/>
                    <a:pt x="21156" y="4316"/>
                    <a:pt x="20821" y="4499"/>
                  </a:cubicBezTo>
                  <a:lnTo>
                    <a:pt x="21004" y="4833"/>
                  </a:lnTo>
                  <a:cubicBezTo>
                    <a:pt x="21338" y="4651"/>
                    <a:pt x="21672" y="4499"/>
                    <a:pt x="22007" y="4316"/>
                  </a:cubicBezTo>
                  <a:lnTo>
                    <a:pt x="21855" y="3982"/>
                  </a:lnTo>
                  <a:close/>
                  <a:moveTo>
                    <a:pt x="58208" y="5015"/>
                  </a:moveTo>
                  <a:lnTo>
                    <a:pt x="58026" y="5350"/>
                  </a:lnTo>
                  <a:cubicBezTo>
                    <a:pt x="58360" y="5532"/>
                    <a:pt x="58694" y="5715"/>
                    <a:pt x="58998" y="5927"/>
                  </a:cubicBezTo>
                  <a:lnTo>
                    <a:pt x="59211" y="5593"/>
                  </a:lnTo>
                  <a:cubicBezTo>
                    <a:pt x="58877" y="5380"/>
                    <a:pt x="58542" y="5198"/>
                    <a:pt x="58208" y="5015"/>
                  </a:cubicBezTo>
                  <a:close/>
                  <a:moveTo>
                    <a:pt x="19818" y="5046"/>
                  </a:moveTo>
                  <a:cubicBezTo>
                    <a:pt x="19484" y="5228"/>
                    <a:pt x="19180" y="5441"/>
                    <a:pt x="18846" y="5623"/>
                  </a:cubicBezTo>
                  <a:lnTo>
                    <a:pt x="19028" y="5958"/>
                  </a:lnTo>
                  <a:cubicBezTo>
                    <a:pt x="19362" y="5745"/>
                    <a:pt x="19697" y="5563"/>
                    <a:pt x="20001" y="5380"/>
                  </a:cubicBezTo>
                  <a:lnTo>
                    <a:pt x="19818" y="5046"/>
                  </a:lnTo>
                  <a:close/>
                  <a:moveTo>
                    <a:pt x="60184" y="6201"/>
                  </a:moveTo>
                  <a:lnTo>
                    <a:pt x="59971" y="6535"/>
                  </a:lnTo>
                  <a:cubicBezTo>
                    <a:pt x="60305" y="6718"/>
                    <a:pt x="60609" y="6930"/>
                    <a:pt x="60913" y="7143"/>
                  </a:cubicBezTo>
                  <a:lnTo>
                    <a:pt x="61126" y="6839"/>
                  </a:lnTo>
                  <a:cubicBezTo>
                    <a:pt x="60822" y="6626"/>
                    <a:pt x="60488" y="6414"/>
                    <a:pt x="60184" y="6201"/>
                  </a:cubicBezTo>
                  <a:close/>
                  <a:moveTo>
                    <a:pt x="17873" y="6231"/>
                  </a:moveTo>
                  <a:cubicBezTo>
                    <a:pt x="17539" y="6444"/>
                    <a:pt x="17235" y="6657"/>
                    <a:pt x="16931" y="6870"/>
                  </a:cubicBezTo>
                  <a:lnTo>
                    <a:pt x="17143" y="7174"/>
                  </a:lnTo>
                  <a:cubicBezTo>
                    <a:pt x="17447" y="6961"/>
                    <a:pt x="17751" y="6748"/>
                    <a:pt x="18086" y="6566"/>
                  </a:cubicBezTo>
                  <a:lnTo>
                    <a:pt x="17873" y="6231"/>
                  </a:lnTo>
                  <a:close/>
                  <a:moveTo>
                    <a:pt x="62068" y="7508"/>
                  </a:moveTo>
                  <a:lnTo>
                    <a:pt x="61855" y="7812"/>
                  </a:lnTo>
                  <a:cubicBezTo>
                    <a:pt x="62159" y="8025"/>
                    <a:pt x="62463" y="8268"/>
                    <a:pt x="62767" y="8481"/>
                  </a:cubicBezTo>
                  <a:lnTo>
                    <a:pt x="62980" y="8177"/>
                  </a:lnTo>
                  <a:cubicBezTo>
                    <a:pt x="62676" y="7964"/>
                    <a:pt x="62372" y="7721"/>
                    <a:pt x="62068" y="7508"/>
                  </a:cubicBezTo>
                  <a:close/>
                  <a:moveTo>
                    <a:pt x="15988" y="7538"/>
                  </a:moveTo>
                  <a:cubicBezTo>
                    <a:pt x="15654" y="7751"/>
                    <a:pt x="15380" y="7994"/>
                    <a:pt x="15076" y="8237"/>
                  </a:cubicBezTo>
                  <a:lnTo>
                    <a:pt x="15289" y="8511"/>
                  </a:lnTo>
                  <a:cubicBezTo>
                    <a:pt x="15593" y="8298"/>
                    <a:pt x="15897" y="8055"/>
                    <a:pt x="16201" y="7842"/>
                  </a:cubicBezTo>
                  <a:lnTo>
                    <a:pt x="15988" y="7538"/>
                  </a:lnTo>
                  <a:close/>
                  <a:moveTo>
                    <a:pt x="63892" y="8906"/>
                  </a:moveTo>
                  <a:lnTo>
                    <a:pt x="63649" y="9210"/>
                  </a:lnTo>
                  <a:cubicBezTo>
                    <a:pt x="63922" y="9453"/>
                    <a:pt x="64226" y="9696"/>
                    <a:pt x="64500" y="9940"/>
                  </a:cubicBezTo>
                  <a:lnTo>
                    <a:pt x="64743" y="9636"/>
                  </a:lnTo>
                  <a:cubicBezTo>
                    <a:pt x="64470" y="9392"/>
                    <a:pt x="64166" y="9149"/>
                    <a:pt x="63892" y="8906"/>
                  </a:cubicBezTo>
                  <a:close/>
                  <a:moveTo>
                    <a:pt x="14165" y="8936"/>
                  </a:moveTo>
                  <a:cubicBezTo>
                    <a:pt x="13891" y="9180"/>
                    <a:pt x="13587" y="9423"/>
                    <a:pt x="13314" y="9696"/>
                  </a:cubicBezTo>
                  <a:lnTo>
                    <a:pt x="13557" y="9970"/>
                  </a:lnTo>
                  <a:cubicBezTo>
                    <a:pt x="13830" y="9727"/>
                    <a:pt x="14134" y="9484"/>
                    <a:pt x="14408" y="9240"/>
                  </a:cubicBezTo>
                  <a:lnTo>
                    <a:pt x="14165" y="8936"/>
                  </a:lnTo>
                  <a:close/>
                  <a:moveTo>
                    <a:pt x="65594" y="10426"/>
                  </a:moveTo>
                  <a:lnTo>
                    <a:pt x="65351" y="10699"/>
                  </a:lnTo>
                  <a:cubicBezTo>
                    <a:pt x="65625" y="10943"/>
                    <a:pt x="65898" y="11216"/>
                    <a:pt x="66172" y="11490"/>
                  </a:cubicBezTo>
                  <a:lnTo>
                    <a:pt x="66445" y="11216"/>
                  </a:lnTo>
                  <a:cubicBezTo>
                    <a:pt x="66172" y="10943"/>
                    <a:pt x="65898" y="10669"/>
                    <a:pt x="65594" y="10426"/>
                  </a:cubicBezTo>
                  <a:close/>
                  <a:moveTo>
                    <a:pt x="12462" y="10456"/>
                  </a:moveTo>
                  <a:cubicBezTo>
                    <a:pt x="12189" y="10699"/>
                    <a:pt x="11915" y="10973"/>
                    <a:pt x="11642" y="11247"/>
                  </a:cubicBezTo>
                  <a:lnTo>
                    <a:pt x="11885" y="11520"/>
                  </a:lnTo>
                  <a:cubicBezTo>
                    <a:pt x="12158" y="11247"/>
                    <a:pt x="12432" y="10973"/>
                    <a:pt x="12706" y="10730"/>
                  </a:cubicBezTo>
                  <a:lnTo>
                    <a:pt x="12462" y="10456"/>
                  </a:lnTo>
                  <a:close/>
                  <a:moveTo>
                    <a:pt x="67236" y="12037"/>
                  </a:moveTo>
                  <a:lnTo>
                    <a:pt x="66962" y="12280"/>
                  </a:lnTo>
                  <a:cubicBezTo>
                    <a:pt x="67236" y="12554"/>
                    <a:pt x="67479" y="12827"/>
                    <a:pt x="67752" y="13131"/>
                  </a:cubicBezTo>
                  <a:lnTo>
                    <a:pt x="68026" y="12857"/>
                  </a:lnTo>
                  <a:cubicBezTo>
                    <a:pt x="67752" y="12584"/>
                    <a:pt x="67509" y="12310"/>
                    <a:pt x="67236" y="12037"/>
                  </a:cubicBezTo>
                  <a:close/>
                  <a:moveTo>
                    <a:pt x="10821" y="12067"/>
                  </a:moveTo>
                  <a:cubicBezTo>
                    <a:pt x="10548" y="12341"/>
                    <a:pt x="10304" y="12614"/>
                    <a:pt x="10031" y="12888"/>
                  </a:cubicBezTo>
                  <a:lnTo>
                    <a:pt x="10335" y="13161"/>
                  </a:lnTo>
                  <a:cubicBezTo>
                    <a:pt x="10578" y="12888"/>
                    <a:pt x="10821" y="12584"/>
                    <a:pt x="11095" y="12310"/>
                  </a:cubicBezTo>
                  <a:lnTo>
                    <a:pt x="10821" y="12067"/>
                  </a:lnTo>
                  <a:close/>
                  <a:moveTo>
                    <a:pt x="68786" y="13739"/>
                  </a:moveTo>
                  <a:lnTo>
                    <a:pt x="68482" y="13982"/>
                  </a:lnTo>
                  <a:cubicBezTo>
                    <a:pt x="68725" y="14256"/>
                    <a:pt x="68968" y="14560"/>
                    <a:pt x="69211" y="14833"/>
                  </a:cubicBezTo>
                  <a:lnTo>
                    <a:pt x="69515" y="14620"/>
                  </a:lnTo>
                  <a:cubicBezTo>
                    <a:pt x="69272" y="14316"/>
                    <a:pt x="69029" y="14013"/>
                    <a:pt x="68786" y="13739"/>
                  </a:cubicBezTo>
                  <a:close/>
                  <a:moveTo>
                    <a:pt x="9301" y="13769"/>
                  </a:moveTo>
                  <a:cubicBezTo>
                    <a:pt x="9028" y="14043"/>
                    <a:pt x="8785" y="14347"/>
                    <a:pt x="8572" y="14651"/>
                  </a:cubicBezTo>
                  <a:lnTo>
                    <a:pt x="8845" y="14894"/>
                  </a:lnTo>
                  <a:cubicBezTo>
                    <a:pt x="9089" y="14590"/>
                    <a:pt x="9332" y="14286"/>
                    <a:pt x="9575" y="14013"/>
                  </a:cubicBezTo>
                  <a:lnTo>
                    <a:pt x="9301" y="13769"/>
                  </a:lnTo>
                  <a:close/>
                  <a:moveTo>
                    <a:pt x="70214" y="15502"/>
                  </a:moveTo>
                  <a:lnTo>
                    <a:pt x="69910" y="15745"/>
                  </a:lnTo>
                  <a:cubicBezTo>
                    <a:pt x="70123" y="16049"/>
                    <a:pt x="70366" y="16353"/>
                    <a:pt x="70579" y="16657"/>
                  </a:cubicBezTo>
                  <a:lnTo>
                    <a:pt x="70883" y="16444"/>
                  </a:lnTo>
                  <a:cubicBezTo>
                    <a:pt x="70670" y="16110"/>
                    <a:pt x="70457" y="15806"/>
                    <a:pt x="70214" y="15502"/>
                  </a:cubicBezTo>
                  <a:close/>
                  <a:moveTo>
                    <a:pt x="7842" y="15563"/>
                  </a:moveTo>
                  <a:cubicBezTo>
                    <a:pt x="7630" y="15867"/>
                    <a:pt x="7386" y="16171"/>
                    <a:pt x="7174" y="16475"/>
                  </a:cubicBezTo>
                  <a:lnTo>
                    <a:pt x="7478" y="16687"/>
                  </a:lnTo>
                  <a:cubicBezTo>
                    <a:pt x="7690" y="16383"/>
                    <a:pt x="7933" y="16079"/>
                    <a:pt x="8146" y="15775"/>
                  </a:cubicBezTo>
                  <a:lnTo>
                    <a:pt x="7842" y="15563"/>
                  </a:lnTo>
                  <a:close/>
                  <a:moveTo>
                    <a:pt x="71552" y="17386"/>
                  </a:moveTo>
                  <a:lnTo>
                    <a:pt x="71217" y="17599"/>
                  </a:lnTo>
                  <a:cubicBezTo>
                    <a:pt x="71430" y="17903"/>
                    <a:pt x="71643" y="18207"/>
                    <a:pt x="71856" y="18541"/>
                  </a:cubicBezTo>
                  <a:lnTo>
                    <a:pt x="72160" y="18329"/>
                  </a:lnTo>
                  <a:cubicBezTo>
                    <a:pt x="71947" y="18025"/>
                    <a:pt x="71764" y="17690"/>
                    <a:pt x="71552" y="17386"/>
                  </a:cubicBezTo>
                  <a:close/>
                  <a:moveTo>
                    <a:pt x="6535" y="17417"/>
                  </a:moveTo>
                  <a:cubicBezTo>
                    <a:pt x="6323" y="17751"/>
                    <a:pt x="6110" y="18055"/>
                    <a:pt x="5897" y="18389"/>
                  </a:cubicBezTo>
                  <a:lnTo>
                    <a:pt x="6231" y="18602"/>
                  </a:lnTo>
                  <a:cubicBezTo>
                    <a:pt x="6414" y="18268"/>
                    <a:pt x="6626" y="17964"/>
                    <a:pt x="6839" y="17630"/>
                  </a:cubicBezTo>
                  <a:lnTo>
                    <a:pt x="6535" y="17417"/>
                  </a:lnTo>
                  <a:close/>
                  <a:moveTo>
                    <a:pt x="72768" y="19301"/>
                  </a:moveTo>
                  <a:lnTo>
                    <a:pt x="72433" y="19514"/>
                  </a:lnTo>
                  <a:cubicBezTo>
                    <a:pt x="72616" y="19818"/>
                    <a:pt x="72798" y="20152"/>
                    <a:pt x="72980" y="20487"/>
                  </a:cubicBezTo>
                  <a:lnTo>
                    <a:pt x="73315" y="20304"/>
                  </a:lnTo>
                  <a:cubicBezTo>
                    <a:pt x="73132" y="19970"/>
                    <a:pt x="72950" y="19636"/>
                    <a:pt x="72768" y="19301"/>
                  </a:cubicBezTo>
                  <a:close/>
                  <a:moveTo>
                    <a:pt x="5319" y="19362"/>
                  </a:moveTo>
                  <a:cubicBezTo>
                    <a:pt x="5107" y="19696"/>
                    <a:pt x="4924" y="20031"/>
                    <a:pt x="4742" y="20365"/>
                  </a:cubicBezTo>
                  <a:lnTo>
                    <a:pt x="5076" y="20548"/>
                  </a:lnTo>
                  <a:cubicBezTo>
                    <a:pt x="5259" y="20213"/>
                    <a:pt x="5441" y="19879"/>
                    <a:pt x="5623" y="19575"/>
                  </a:cubicBezTo>
                  <a:lnTo>
                    <a:pt x="5319" y="19362"/>
                  </a:lnTo>
                  <a:close/>
                  <a:moveTo>
                    <a:pt x="73862" y="21338"/>
                  </a:moveTo>
                  <a:lnTo>
                    <a:pt x="73527" y="21490"/>
                  </a:lnTo>
                  <a:cubicBezTo>
                    <a:pt x="73679" y="21824"/>
                    <a:pt x="73862" y="22159"/>
                    <a:pt x="74014" y="22523"/>
                  </a:cubicBezTo>
                  <a:lnTo>
                    <a:pt x="74348" y="22341"/>
                  </a:lnTo>
                  <a:cubicBezTo>
                    <a:pt x="74196" y="22007"/>
                    <a:pt x="74044" y="21672"/>
                    <a:pt x="73862" y="21338"/>
                  </a:cubicBezTo>
                  <a:close/>
                  <a:moveTo>
                    <a:pt x="4225" y="21399"/>
                  </a:moveTo>
                  <a:cubicBezTo>
                    <a:pt x="4043" y="21733"/>
                    <a:pt x="3860" y="22067"/>
                    <a:pt x="3708" y="22432"/>
                  </a:cubicBezTo>
                  <a:lnTo>
                    <a:pt x="4043" y="22584"/>
                  </a:lnTo>
                  <a:cubicBezTo>
                    <a:pt x="4195" y="22250"/>
                    <a:pt x="4377" y="21885"/>
                    <a:pt x="4560" y="21551"/>
                  </a:cubicBezTo>
                  <a:lnTo>
                    <a:pt x="4225" y="21399"/>
                  </a:lnTo>
                  <a:close/>
                  <a:moveTo>
                    <a:pt x="74834" y="23374"/>
                  </a:moveTo>
                  <a:lnTo>
                    <a:pt x="74500" y="23526"/>
                  </a:lnTo>
                  <a:cubicBezTo>
                    <a:pt x="74652" y="23891"/>
                    <a:pt x="74774" y="24225"/>
                    <a:pt x="74926" y="24590"/>
                  </a:cubicBezTo>
                  <a:lnTo>
                    <a:pt x="75290" y="24438"/>
                  </a:lnTo>
                  <a:cubicBezTo>
                    <a:pt x="75138" y="24073"/>
                    <a:pt x="74986" y="23739"/>
                    <a:pt x="74834" y="23374"/>
                  </a:cubicBezTo>
                  <a:close/>
                  <a:moveTo>
                    <a:pt x="3222" y="23466"/>
                  </a:moveTo>
                  <a:cubicBezTo>
                    <a:pt x="3070" y="23830"/>
                    <a:pt x="2918" y="24165"/>
                    <a:pt x="2797" y="24529"/>
                  </a:cubicBezTo>
                  <a:lnTo>
                    <a:pt x="3131" y="24681"/>
                  </a:lnTo>
                  <a:cubicBezTo>
                    <a:pt x="3283" y="24317"/>
                    <a:pt x="3435" y="23952"/>
                    <a:pt x="3587" y="23618"/>
                  </a:cubicBezTo>
                  <a:lnTo>
                    <a:pt x="3222" y="23466"/>
                  </a:lnTo>
                  <a:close/>
                  <a:moveTo>
                    <a:pt x="75686" y="25502"/>
                  </a:moveTo>
                  <a:lnTo>
                    <a:pt x="75321" y="25654"/>
                  </a:lnTo>
                  <a:cubicBezTo>
                    <a:pt x="75473" y="25988"/>
                    <a:pt x="75594" y="26353"/>
                    <a:pt x="75716" y="26718"/>
                  </a:cubicBezTo>
                  <a:lnTo>
                    <a:pt x="76081" y="26596"/>
                  </a:lnTo>
                  <a:cubicBezTo>
                    <a:pt x="75959" y="26232"/>
                    <a:pt x="75837" y="25867"/>
                    <a:pt x="75686" y="25502"/>
                  </a:cubicBezTo>
                  <a:close/>
                  <a:moveTo>
                    <a:pt x="2371" y="25593"/>
                  </a:moveTo>
                  <a:cubicBezTo>
                    <a:pt x="2249" y="25958"/>
                    <a:pt x="2128" y="26323"/>
                    <a:pt x="2006" y="26687"/>
                  </a:cubicBezTo>
                  <a:lnTo>
                    <a:pt x="2341" y="26809"/>
                  </a:lnTo>
                  <a:cubicBezTo>
                    <a:pt x="2462" y="26444"/>
                    <a:pt x="2614" y="26080"/>
                    <a:pt x="2736" y="25715"/>
                  </a:cubicBezTo>
                  <a:lnTo>
                    <a:pt x="2371" y="25593"/>
                  </a:lnTo>
                  <a:close/>
                  <a:moveTo>
                    <a:pt x="76415" y="27691"/>
                  </a:moveTo>
                  <a:lnTo>
                    <a:pt x="76050" y="27782"/>
                  </a:lnTo>
                  <a:cubicBezTo>
                    <a:pt x="76172" y="28146"/>
                    <a:pt x="76263" y="28511"/>
                    <a:pt x="76385" y="28876"/>
                  </a:cubicBezTo>
                  <a:lnTo>
                    <a:pt x="76749" y="28785"/>
                  </a:lnTo>
                  <a:cubicBezTo>
                    <a:pt x="76628" y="28420"/>
                    <a:pt x="76537" y="28055"/>
                    <a:pt x="76415" y="27691"/>
                  </a:cubicBezTo>
                  <a:close/>
                  <a:moveTo>
                    <a:pt x="1642" y="27782"/>
                  </a:moveTo>
                  <a:cubicBezTo>
                    <a:pt x="1550" y="28146"/>
                    <a:pt x="1429" y="28511"/>
                    <a:pt x="1338" y="28876"/>
                  </a:cubicBezTo>
                  <a:lnTo>
                    <a:pt x="1702" y="28998"/>
                  </a:lnTo>
                  <a:cubicBezTo>
                    <a:pt x="1794" y="28602"/>
                    <a:pt x="1915" y="28268"/>
                    <a:pt x="2006" y="27903"/>
                  </a:cubicBezTo>
                  <a:lnTo>
                    <a:pt x="1642" y="27782"/>
                  </a:lnTo>
                  <a:close/>
                  <a:moveTo>
                    <a:pt x="77023" y="29909"/>
                  </a:moveTo>
                  <a:lnTo>
                    <a:pt x="76658" y="29970"/>
                  </a:lnTo>
                  <a:cubicBezTo>
                    <a:pt x="76749" y="30365"/>
                    <a:pt x="76841" y="30730"/>
                    <a:pt x="76901" y="31095"/>
                  </a:cubicBezTo>
                  <a:lnTo>
                    <a:pt x="77266" y="31004"/>
                  </a:lnTo>
                  <a:cubicBezTo>
                    <a:pt x="77205" y="30639"/>
                    <a:pt x="77114" y="30274"/>
                    <a:pt x="77023" y="29909"/>
                  </a:cubicBezTo>
                  <a:close/>
                  <a:moveTo>
                    <a:pt x="1034" y="30001"/>
                  </a:moveTo>
                  <a:cubicBezTo>
                    <a:pt x="973" y="30365"/>
                    <a:pt x="882" y="30730"/>
                    <a:pt x="791" y="31125"/>
                  </a:cubicBezTo>
                  <a:lnTo>
                    <a:pt x="1186" y="31186"/>
                  </a:lnTo>
                  <a:cubicBezTo>
                    <a:pt x="1246" y="30821"/>
                    <a:pt x="1338" y="30457"/>
                    <a:pt x="1429" y="30092"/>
                  </a:cubicBezTo>
                  <a:lnTo>
                    <a:pt x="1034" y="30001"/>
                  </a:lnTo>
                  <a:close/>
                  <a:moveTo>
                    <a:pt x="77479" y="32128"/>
                  </a:moveTo>
                  <a:lnTo>
                    <a:pt x="77114" y="32219"/>
                  </a:lnTo>
                  <a:cubicBezTo>
                    <a:pt x="77175" y="32584"/>
                    <a:pt x="77236" y="32949"/>
                    <a:pt x="77296" y="33314"/>
                  </a:cubicBezTo>
                  <a:lnTo>
                    <a:pt x="77692" y="33283"/>
                  </a:lnTo>
                  <a:cubicBezTo>
                    <a:pt x="77631" y="32888"/>
                    <a:pt x="77570" y="32523"/>
                    <a:pt x="77479" y="32128"/>
                  </a:cubicBezTo>
                  <a:close/>
                  <a:moveTo>
                    <a:pt x="578" y="32250"/>
                  </a:moveTo>
                  <a:cubicBezTo>
                    <a:pt x="517" y="32615"/>
                    <a:pt x="456" y="33010"/>
                    <a:pt x="395" y="33374"/>
                  </a:cubicBezTo>
                  <a:lnTo>
                    <a:pt x="791" y="33435"/>
                  </a:lnTo>
                  <a:cubicBezTo>
                    <a:pt x="821" y="33040"/>
                    <a:pt x="882" y="32675"/>
                    <a:pt x="973" y="32311"/>
                  </a:cubicBezTo>
                  <a:lnTo>
                    <a:pt x="578" y="32250"/>
                  </a:lnTo>
                  <a:close/>
                  <a:moveTo>
                    <a:pt x="77813" y="34408"/>
                  </a:moveTo>
                  <a:lnTo>
                    <a:pt x="77448" y="34469"/>
                  </a:lnTo>
                  <a:cubicBezTo>
                    <a:pt x="77509" y="34833"/>
                    <a:pt x="77540" y="35198"/>
                    <a:pt x="77570" y="35593"/>
                  </a:cubicBezTo>
                  <a:lnTo>
                    <a:pt x="77935" y="35563"/>
                  </a:lnTo>
                  <a:cubicBezTo>
                    <a:pt x="77904" y="35168"/>
                    <a:pt x="77874" y="34803"/>
                    <a:pt x="77813" y="34408"/>
                  </a:cubicBezTo>
                  <a:close/>
                  <a:moveTo>
                    <a:pt x="243" y="34499"/>
                  </a:moveTo>
                  <a:cubicBezTo>
                    <a:pt x="213" y="34894"/>
                    <a:pt x="183" y="35259"/>
                    <a:pt x="152" y="35654"/>
                  </a:cubicBezTo>
                  <a:lnTo>
                    <a:pt x="517" y="35685"/>
                  </a:lnTo>
                  <a:cubicBezTo>
                    <a:pt x="547" y="35320"/>
                    <a:pt x="578" y="34925"/>
                    <a:pt x="639" y="34560"/>
                  </a:cubicBezTo>
                  <a:lnTo>
                    <a:pt x="243" y="34499"/>
                  </a:lnTo>
                  <a:close/>
                  <a:moveTo>
                    <a:pt x="78026" y="36688"/>
                  </a:moveTo>
                  <a:lnTo>
                    <a:pt x="77661" y="36718"/>
                  </a:lnTo>
                  <a:cubicBezTo>
                    <a:pt x="77692" y="37083"/>
                    <a:pt x="77692" y="37478"/>
                    <a:pt x="77692" y="37843"/>
                  </a:cubicBezTo>
                  <a:lnTo>
                    <a:pt x="78087" y="37843"/>
                  </a:lnTo>
                  <a:cubicBezTo>
                    <a:pt x="78087" y="37448"/>
                    <a:pt x="78056" y="37083"/>
                    <a:pt x="78026" y="36688"/>
                  </a:cubicBezTo>
                  <a:close/>
                  <a:moveTo>
                    <a:pt x="61" y="36809"/>
                  </a:moveTo>
                  <a:cubicBezTo>
                    <a:pt x="31" y="37174"/>
                    <a:pt x="31" y="37569"/>
                    <a:pt x="0" y="37934"/>
                  </a:cubicBezTo>
                  <a:lnTo>
                    <a:pt x="395" y="37964"/>
                  </a:lnTo>
                  <a:cubicBezTo>
                    <a:pt x="395" y="37569"/>
                    <a:pt x="426" y="37204"/>
                    <a:pt x="426" y="36809"/>
                  </a:cubicBezTo>
                  <a:close/>
                  <a:moveTo>
                    <a:pt x="77722" y="38967"/>
                  </a:moveTo>
                  <a:lnTo>
                    <a:pt x="77722" y="39058"/>
                  </a:lnTo>
                  <a:cubicBezTo>
                    <a:pt x="77722" y="39423"/>
                    <a:pt x="77722" y="39818"/>
                    <a:pt x="77692" y="40183"/>
                  </a:cubicBezTo>
                  <a:lnTo>
                    <a:pt x="78087" y="40183"/>
                  </a:lnTo>
                  <a:cubicBezTo>
                    <a:pt x="78087" y="39818"/>
                    <a:pt x="78117" y="39423"/>
                    <a:pt x="78087" y="39058"/>
                  </a:cubicBezTo>
                  <a:lnTo>
                    <a:pt x="78087" y="38967"/>
                  </a:lnTo>
                  <a:close/>
                  <a:moveTo>
                    <a:pt x="0" y="39089"/>
                  </a:moveTo>
                  <a:cubicBezTo>
                    <a:pt x="0" y="39454"/>
                    <a:pt x="0" y="39849"/>
                    <a:pt x="0" y="40244"/>
                  </a:cubicBezTo>
                  <a:lnTo>
                    <a:pt x="395" y="40213"/>
                  </a:lnTo>
                  <a:cubicBezTo>
                    <a:pt x="365" y="39849"/>
                    <a:pt x="365" y="39454"/>
                    <a:pt x="365" y="39089"/>
                  </a:cubicBezTo>
                  <a:close/>
                  <a:moveTo>
                    <a:pt x="77661" y="41308"/>
                  </a:moveTo>
                  <a:cubicBezTo>
                    <a:pt x="77631" y="41703"/>
                    <a:pt x="77600" y="42068"/>
                    <a:pt x="77570" y="42463"/>
                  </a:cubicBezTo>
                  <a:lnTo>
                    <a:pt x="77965" y="42493"/>
                  </a:lnTo>
                  <a:cubicBezTo>
                    <a:pt x="77996" y="42098"/>
                    <a:pt x="78026" y="41733"/>
                    <a:pt x="78026" y="41338"/>
                  </a:cubicBezTo>
                  <a:lnTo>
                    <a:pt x="77661" y="41308"/>
                  </a:lnTo>
                  <a:close/>
                  <a:moveTo>
                    <a:pt x="61" y="41369"/>
                  </a:moveTo>
                  <a:cubicBezTo>
                    <a:pt x="91" y="41764"/>
                    <a:pt x="122" y="42128"/>
                    <a:pt x="152" y="42524"/>
                  </a:cubicBezTo>
                  <a:lnTo>
                    <a:pt x="517" y="42493"/>
                  </a:lnTo>
                  <a:cubicBezTo>
                    <a:pt x="487" y="42098"/>
                    <a:pt x="456" y="41733"/>
                    <a:pt x="456" y="41369"/>
                  </a:cubicBezTo>
                  <a:close/>
                  <a:moveTo>
                    <a:pt x="77448" y="43587"/>
                  </a:moveTo>
                  <a:cubicBezTo>
                    <a:pt x="77418" y="43952"/>
                    <a:pt x="77357" y="44347"/>
                    <a:pt x="77327" y="44712"/>
                  </a:cubicBezTo>
                  <a:lnTo>
                    <a:pt x="77692" y="44773"/>
                  </a:lnTo>
                  <a:cubicBezTo>
                    <a:pt x="77752" y="44378"/>
                    <a:pt x="77783" y="44013"/>
                    <a:pt x="77844" y="43618"/>
                  </a:cubicBezTo>
                  <a:lnTo>
                    <a:pt x="77448" y="43587"/>
                  </a:lnTo>
                  <a:close/>
                  <a:moveTo>
                    <a:pt x="639" y="43618"/>
                  </a:moveTo>
                  <a:lnTo>
                    <a:pt x="274" y="43648"/>
                  </a:lnTo>
                  <a:cubicBezTo>
                    <a:pt x="304" y="44043"/>
                    <a:pt x="365" y="44408"/>
                    <a:pt x="426" y="44803"/>
                  </a:cubicBezTo>
                  <a:lnTo>
                    <a:pt x="791" y="44742"/>
                  </a:lnTo>
                  <a:cubicBezTo>
                    <a:pt x="730" y="44378"/>
                    <a:pt x="699" y="43983"/>
                    <a:pt x="639" y="43618"/>
                  </a:cubicBezTo>
                  <a:close/>
                  <a:moveTo>
                    <a:pt x="77114" y="45837"/>
                  </a:moveTo>
                  <a:cubicBezTo>
                    <a:pt x="77053" y="46201"/>
                    <a:pt x="76993" y="46566"/>
                    <a:pt x="76932" y="46931"/>
                  </a:cubicBezTo>
                  <a:lnTo>
                    <a:pt x="77296" y="47022"/>
                  </a:lnTo>
                  <a:cubicBezTo>
                    <a:pt x="77357" y="46657"/>
                    <a:pt x="77448" y="46262"/>
                    <a:pt x="77509" y="45897"/>
                  </a:cubicBezTo>
                  <a:lnTo>
                    <a:pt x="77114" y="45837"/>
                  </a:lnTo>
                  <a:close/>
                  <a:moveTo>
                    <a:pt x="973" y="45867"/>
                  </a:moveTo>
                  <a:lnTo>
                    <a:pt x="608" y="45928"/>
                  </a:lnTo>
                  <a:cubicBezTo>
                    <a:pt x="669" y="46293"/>
                    <a:pt x="730" y="46688"/>
                    <a:pt x="821" y="47053"/>
                  </a:cubicBezTo>
                  <a:lnTo>
                    <a:pt x="1186" y="46992"/>
                  </a:lnTo>
                  <a:cubicBezTo>
                    <a:pt x="1094" y="46597"/>
                    <a:pt x="1034" y="46232"/>
                    <a:pt x="973" y="45867"/>
                  </a:cubicBezTo>
                  <a:close/>
                  <a:moveTo>
                    <a:pt x="76689" y="48056"/>
                  </a:moveTo>
                  <a:cubicBezTo>
                    <a:pt x="76597" y="48420"/>
                    <a:pt x="76506" y="48785"/>
                    <a:pt x="76385" y="49150"/>
                  </a:cubicBezTo>
                  <a:lnTo>
                    <a:pt x="76749" y="49241"/>
                  </a:lnTo>
                  <a:cubicBezTo>
                    <a:pt x="76871" y="48876"/>
                    <a:pt x="76962" y="48511"/>
                    <a:pt x="77053" y="48147"/>
                  </a:cubicBezTo>
                  <a:lnTo>
                    <a:pt x="76689" y="48056"/>
                  </a:lnTo>
                  <a:close/>
                  <a:moveTo>
                    <a:pt x="1429" y="48086"/>
                  </a:moveTo>
                  <a:lnTo>
                    <a:pt x="1064" y="48177"/>
                  </a:lnTo>
                  <a:cubicBezTo>
                    <a:pt x="1155" y="48542"/>
                    <a:pt x="1246" y="48907"/>
                    <a:pt x="1338" y="49271"/>
                  </a:cubicBezTo>
                  <a:lnTo>
                    <a:pt x="1702" y="49180"/>
                  </a:lnTo>
                  <a:cubicBezTo>
                    <a:pt x="1611" y="48815"/>
                    <a:pt x="1520" y="48451"/>
                    <a:pt x="1429" y="48086"/>
                  </a:cubicBezTo>
                  <a:close/>
                  <a:moveTo>
                    <a:pt x="76081" y="50244"/>
                  </a:moveTo>
                  <a:cubicBezTo>
                    <a:pt x="75959" y="50609"/>
                    <a:pt x="75868" y="50974"/>
                    <a:pt x="75746" y="51338"/>
                  </a:cubicBezTo>
                  <a:lnTo>
                    <a:pt x="76081" y="51460"/>
                  </a:lnTo>
                  <a:cubicBezTo>
                    <a:pt x="76202" y="51095"/>
                    <a:pt x="76324" y="50730"/>
                    <a:pt x="76445" y="50335"/>
                  </a:cubicBezTo>
                  <a:lnTo>
                    <a:pt x="76081" y="50244"/>
                  </a:lnTo>
                  <a:close/>
                  <a:moveTo>
                    <a:pt x="2037" y="50274"/>
                  </a:moveTo>
                  <a:lnTo>
                    <a:pt x="1672" y="50396"/>
                  </a:lnTo>
                  <a:cubicBezTo>
                    <a:pt x="1763" y="50761"/>
                    <a:pt x="1885" y="51126"/>
                    <a:pt x="2006" y="51490"/>
                  </a:cubicBezTo>
                  <a:lnTo>
                    <a:pt x="2371" y="51369"/>
                  </a:lnTo>
                  <a:cubicBezTo>
                    <a:pt x="2249" y="51004"/>
                    <a:pt x="2128" y="50639"/>
                    <a:pt x="2037" y="50274"/>
                  </a:cubicBezTo>
                  <a:close/>
                  <a:moveTo>
                    <a:pt x="2766" y="52433"/>
                  </a:moveTo>
                  <a:lnTo>
                    <a:pt x="2401" y="52554"/>
                  </a:lnTo>
                  <a:cubicBezTo>
                    <a:pt x="2523" y="52919"/>
                    <a:pt x="2675" y="53284"/>
                    <a:pt x="2797" y="53618"/>
                  </a:cubicBezTo>
                  <a:lnTo>
                    <a:pt x="3161" y="53496"/>
                  </a:lnTo>
                  <a:cubicBezTo>
                    <a:pt x="3009" y="53132"/>
                    <a:pt x="2888" y="52797"/>
                    <a:pt x="2766" y="52433"/>
                  </a:cubicBezTo>
                  <a:close/>
                  <a:moveTo>
                    <a:pt x="75351" y="52402"/>
                  </a:moveTo>
                  <a:cubicBezTo>
                    <a:pt x="75230" y="52767"/>
                    <a:pt x="75078" y="53101"/>
                    <a:pt x="74956" y="53466"/>
                  </a:cubicBezTo>
                  <a:lnTo>
                    <a:pt x="75290" y="53618"/>
                  </a:lnTo>
                  <a:cubicBezTo>
                    <a:pt x="75442" y="53253"/>
                    <a:pt x="75594" y="52888"/>
                    <a:pt x="75716" y="52524"/>
                  </a:cubicBezTo>
                  <a:lnTo>
                    <a:pt x="75351" y="52402"/>
                  </a:lnTo>
                  <a:close/>
                  <a:moveTo>
                    <a:pt x="3587" y="54530"/>
                  </a:moveTo>
                  <a:lnTo>
                    <a:pt x="3253" y="54682"/>
                  </a:lnTo>
                  <a:cubicBezTo>
                    <a:pt x="3405" y="55047"/>
                    <a:pt x="3557" y="55381"/>
                    <a:pt x="3708" y="55715"/>
                  </a:cubicBezTo>
                  <a:lnTo>
                    <a:pt x="4073" y="55563"/>
                  </a:lnTo>
                  <a:cubicBezTo>
                    <a:pt x="3891" y="55229"/>
                    <a:pt x="3739" y="54864"/>
                    <a:pt x="3587" y="54530"/>
                  </a:cubicBezTo>
                  <a:close/>
                  <a:moveTo>
                    <a:pt x="74500" y="54499"/>
                  </a:moveTo>
                  <a:cubicBezTo>
                    <a:pt x="74348" y="54864"/>
                    <a:pt x="74196" y="55199"/>
                    <a:pt x="74044" y="55563"/>
                  </a:cubicBezTo>
                  <a:lnTo>
                    <a:pt x="74379" y="55715"/>
                  </a:lnTo>
                  <a:cubicBezTo>
                    <a:pt x="74530" y="55381"/>
                    <a:pt x="74713" y="55016"/>
                    <a:pt x="74865" y="54651"/>
                  </a:cubicBezTo>
                  <a:lnTo>
                    <a:pt x="74500" y="54499"/>
                  </a:lnTo>
                  <a:close/>
                  <a:moveTo>
                    <a:pt x="4560" y="56566"/>
                  </a:moveTo>
                  <a:lnTo>
                    <a:pt x="4225" y="56749"/>
                  </a:lnTo>
                  <a:cubicBezTo>
                    <a:pt x="4408" y="57083"/>
                    <a:pt x="4590" y="57417"/>
                    <a:pt x="4772" y="57752"/>
                  </a:cubicBezTo>
                  <a:lnTo>
                    <a:pt x="5076" y="57569"/>
                  </a:lnTo>
                  <a:cubicBezTo>
                    <a:pt x="4894" y="57265"/>
                    <a:pt x="4742" y="56931"/>
                    <a:pt x="4560" y="56566"/>
                  </a:cubicBezTo>
                  <a:close/>
                  <a:moveTo>
                    <a:pt x="73527" y="56566"/>
                  </a:moveTo>
                  <a:cubicBezTo>
                    <a:pt x="73375" y="56901"/>
                    <a:pt x="73193" y="57235"/>
                    <a:pt x="73011" y="57569"/>
                  </a:cubicBezTo>
                  <a:lnTo>
                    <a:pt x="73345" y="57752"/>
                  </a:lnTo>
                  <a:cubicBezTo>
                    <a:pt x="73527" y="57417"/>
                    <a:pt x="73710" y="57083"/>
                    <a:pt x="73862" y="56749"/>
                  </a:cubicBezTo>
                  <a:lnTo>
                    <a:pt x="73527" y="56566"/>
                  </a:lnTo>
                  <a:close/>
                  <a:moveTo>
                    <a:pt x="5654" y="58572"/>
                  </a:moveTo>
                  <a:lnTo>
                    <a:pt x="5319" y="58755"/>
                  </a:lnTo>
                  <a:cubicBezTo>
                    <a:pt x="5532" y="59089"/>
                    <a:pt x="5715" y="59424"/>
                    <a:pt x="5927" y="59727"/>
                  </a:cubicBezTo>
                  <a:lnTo>
                    <a:pt x="6231" y="59545"/>
                  </a:lnTo>
                  <a:cubicBezTo>
                    <a:pt x="6049" y="59211"/>
                    <a:pt x="5836" y="58876"/>
                    <a:pt x="5654" y="58572"/>
                  </a:cubicBezTo>
                  <a:close/>
                  <a:moveTo>
                    <a:pt x="72433" y="58572"/>
                  </a:moveTo>
                  <a:cubicBezTo>
                    <a:pt x="72251" y="58907"/>
                    <a:pt x="72038" y="59211"/>
                    <a:pt x="71856" y="59545"/>
                  </a:cubicBezTo>
                  <a:lnTo>
                    <a:pt x="72190" y="59727"/>
                  </a:lnTo>
                  <a:cubicBezTo>
                    <a:pt x="72372" y="59424"/>
                    <a:pt x="72585" y="59089"/>
                    <a:pt x="72768" y="58755"/>
                  </a:cubicBezTo>
                  <a:lnTo>
                    <a:pt x="72433" y="58572"/>
                  </a:lnTo>
                  <a:close/>
                  <a:moveTo>
                    <a:pt x="6839" y="60487"/>
                  </a:moveTo>
                  <a:lnTo>
                    <a:pt x="6535" y="60700"/>
                  </a:lnTo>
                  <a:cubicBezTo>
                    <a:pt x="6748" y="61004"/>
                    <a:pt x="6961" y="61338"/>
                    <a:pt x="7174" y="61642"/>
                  </a:cubicBezTo>
                  <a:lnTo>
                    <a:pt x="7508" y="61430"/>
                  </a:lnTo>
                  <a:cubicBezTo>
                    <a:pt x="7265" y="61126"/>
                    <a:pt x="7052" y="60791"/>
                    <a:pt x="6839" y="60487"/>
                  </a:cubicBezTo>
                  <a:close/>
                  <a:moveTo>
                    <a:pt x="71248" y="60487"/>
                  </a:moveTo>
                  <a:cubicBezTo>
                    <a:pt x="71035" y="60822"/>
                    <a:pt x="70822" y="61126"/>
                    <a:pt x="70609" y="61430"/>
                  </a:cubicBezTo>
                  <a:lnTo>
                    <a:pt x="70913" y="61642"/>
                  </a:lnTo>
                  <a:cubicBezTo>
                    <a:pt x="71126" y="61338"/>
                    <a:pt x="71339" y="61034"/>
                    <a:pt x="71552" y="60700"/>
                  </a:cubicBezTo>
                  <a:lnTo>
                    <a:pt x="71248" y="60487"/>
                  </a:lnTo>
                  <a:close/>
                  <a:moveTo>
                    <a:pt x="8177" y="62341"/>
                  </a:moveTo>
                  <a:lnTo>
                    <a:pt x="7873" y="62554"/>
                  </a:lnTo>
                  <a:cubicBezTo>
                    <a:pt x="8085" y="62858"/>
                    <a:pt x="8329" y="63162"/>
                    <a:pt x="8572" y="63466"/>
                  </a:cubicBezTo>
                  <a:lnTo>
                    <a:pt x="8876" y="63223"/>
                  </a:lnTo>
                  <a:cubicBezTo>
                    <a:pt x="8633" y="62949"/>
                    <a:pt x="8389" y="62645"/>
                    <a:pt x="8177" y="62341"/>
                  </a:cubicBezTo>
                  <a:close/>
                  <a:moveTo>
                    <a:pt x="69910" y="62341"/>
                  </a:moveTo>
                  <a:cubicBezTo>
                    <a:pt x="69698" y="62645"/>
                    <a:pt x="69454" y="62949"/>
                    <a:pt x="69211" y="63253"/>
                  </a:cubicBezTo>
                  <a:lnTo>
                    <a:pt x="69515" y="63497"/>
                  </a:lnTo>
                  <a:cubicBezTo>
                    <a:pt x="69758" y="63193"/>
                    <a:pt x="70002" y="62889"/>
                    <a:pt x="70214" y="62585"/>
                  </a:cubicBezTo>
                  <a:lnTo>
                    <a:pt x="69910" y="62341"/>
                  </a:lnTo>
                  <a:close/>
                  <a:moveTo>
                    <a:pt x="9575" y="64104"/>
                  </a:moveTo>
                  <a:lnTo>
                    <a:pt x="9301" y="64348"/>
                  </a:lnTo>
                  <a:cubicBezTo>
                    <a:pt x="9544" y="64652"/>
                    <a:pt x="9788" y="64925"/>
                    <a:pt x="10061" y="65199"/>
                  </a:cubicBezTo>
                  <a:lnTo>
                    <a:pt x="10335" y="64955"/>
                  </a:lnTo>
                  <a:cubicBezTo>
                    <a:pt x="10092" y="64682"/>
                    <a:pt x="9818" y="64378"/>
                    <a:pt x="9575" y="64104"/>
                  </a:cubicBezTo>
                  <a:close/>
                  <a:moveTo>
                    <a:pt x="68512" y="64104"/>
                  </a:moveTo>
                  <a:cubicBezTo>
                    <a:pt x="68269" y="64408"/>
                    <a:pt x="67995" y="64682"/>
                    <a:pt x="67752" y="64986"/>
                  </a:cubicBezTo>
                  <a:lnTo>
                    <a:pt x="68026" y="65229"/>
                  </a:lnTo>
                  <a:cubicBezTo>
                    <a:pt x="68299" y="64955"/>
                    <a:pt x="68543" y="64652"/>
                    <a:pt x="68786" y="64378"/>
                  </a:cubicBezTo>
                  <a:lnTo>
                    <a:pt x="68512" y="64104"/>
                  </a:lnTo>
                  <a:close/>
                  <a:moveTo>
                    <a:pt x="11095" y="65776"/>
                  </a:moveTo>
                  <a:lnTo>
                    <a:pt x="10821" y="66050"/>
                  </a:lnTo>
                  <a:cubicBezTo>
                    <a:pt x="11095" y="66323"/>
                    <a:pt x="11368" y="66597"/>
                    <a:pt x="11642" y="66870"/>
                  </a:cubicBezTo>
                  <a:lnTo>
                    <a:pt x="11915" y="66597"/>
                  </a:lnTo>
                  <a:cubicBezTo>
                    <a:pt x="11642" y="66323"/>
                    <a:pt x="11368" y="66050"/>
                    <a:pt x="11095" y="65776"/>
                  </a:cubicBezTo>
                  <a:close/>
                  <a:moveTo>
                    <a:pt x="66992" y="65807"/>
                  </a:moveTo>
                  <a:cubicBezTo>
                    <a:pt x="66719" y="66080"/>
                    <a:pt x="66445" y="66354"/>
                    <a:pt x="66172" y="66627"/>
                  </a:cubicBezTo>
                  <a:lnTo>
                    <a:pt x="66445" y="66870"/>
                  </a:lnTo>
                  <a:cubicBezTo>
                    <a:pt x="66719" y="66627"/>
                    <a:pt x="66992" y="66354"/>
                    <a:pt x="67266" y="66080"/>
                  </a:cubicBezTo>
                  <a:lnTo>
                    <a:pt x="66992" y="65807"/>
                  </a:lnTo>
                  <a:close/>
                  <a:moveTo>
                    <a:pt x="12736" y="67387"/>
                  </a:moveTo>
                  <a:lnTo>
                    <a:pt x="12462" y="67661"/>
                  </a:lnTo>
                  <a:cubicBezTo>
                    <a:pt x="12736" y="67934"/>
                    <a:pt x="13040" y="68177"/>
                    <a:pt x="13314" y="68421"/>
                  </a:cubicBezTo>
                  <a:lnTo>
                    <a:pt x="13557" y="68147"/>
                  </a:lnTo>
                  <a:cubicBezTo>
                    <a:pt x="13283" y="67904"/>
                    <a:pt x="13010" y="67630"/>
                    <a:pt x="12736" y="67387"/>
                  </a:cubicBezTo>
                  <a:close/>
                  <a:moveTo>
                    <a:pt x="65351" y="67387"/>
                  </a:moveTo>
                  <a:cubicBezTo>
                    <a:pt x="65077" y="67661"/>
                    <a:pt x="64804" y="67904"/>
                    <a:pt x="64530" y="68147"/>
                  </a:cubicBezTo>
                  <a:lnTo>
                    <a:pt x="64773" y="68451"/>
                  </a:lnTo>
                  <a:cubicBezTo>
                    <a:pt x="65047" y="68177"/>
                    <a:pt x="65351" y="67934"/>
                    <a:pt x="65625" y="67661"/>
                  </a:cubicBezTo>
                  <a:lnTo>
                    <a:pt x="65351" y="67387"/>
                  </a:lnTo>
                  <a:close/>
                  <a:moveTo>
                    <a:pt x="14438" y="68877"/>
                  </a:moveTo>
                  <a:lnTo>
                    <a:pt x="14195" y="69180"/>
                  </a:lnTo>
                  <a:cubicBezTo>
                    <a:pt x="14499" y="69424"/>
                    <a:pt x="14773" y="69667"/>
                    <a:pt x="15076" y="69880"/>
                  </a:cubicBezTo>
                  <a:lnTo>
                    <a:pt x="15320" y="69576"/>
                  </a:lnTo>
                  <a:cubicBezTo>
                    <a:pt x="15016" y="69363"/>
                    <a:pt x="14712" y="69120"/>
                    <a:pt x="14438" y="68877"/>
                  </a:cubicBezTo>
                  <a:close/>
                  <a:moveTo>
                    <a:pt x="63649" y="68877"/>
                  </a:moveTo>
                  <a:cubicBezTo>
                    <a:pt x="63345" y="69120"/>
                    <a:pt x="63071" y="69363"/>
                    <a:pt x="62767" y="69606"/>
                  </a:cubicBezTo>
                  <a:lnTo>
                    <a:pt x="63011" y="69910"/>
                  </a:lnTo>
                  <a:cubicBezTo>
                    <a:pt x="63314" y="69667"/>
                    <a:pt x="63588" y="69424"/>
                    <a:pt x="63892" y="69180"/>
                  </a:cubicBezTo>
                  <a:lnTo>
                    <a:pt x="63649" y="68877"/>
                  </a:lnTo>
                  <a:close/>
                  <a:moveTo>
                    <a:pt x="16232" y="70275"/>
                  </a:moveTo>
                  <a:lnTo>
                    <a:pt x="15988" y="70579"/>
                  </a:lnTo>
                  <a:cubicBezTo>
                    <a:pt x="16323" y="70822"/>
                    <a:pt x="16627" y="71035"/>
                    <a:pt x="16931" y="71247"/>
                  </a:cubicBezTo>
                  <a:lnTo>
                    <a:pt x="17143" y="70943"/>
                  </a:lnTo>
                  <a:cubicBezTo>
                    <a:pt x="16839" y="70731"/>
                    <a:pt x="16535" y="70487"/>
                    <a:pt x="16232" y="70275"/>
                  </a:cubicBezTo>
                  <a:close/>
                  <a:moveTo>
                    <a:pt x="61855" y="70275"/>
                  </a:moveTo>
                  <a:cubicBezTo>
                    <a:pt x="61552" y="70518"/>
                    <a:pt x="61248" y="70731"/>
                    <a:pt x="60944" y="70943"/>
                  </a:cubicBezTo>
                  <a:lnTo>
                    <a:pt x="61156" y="71247"/>
                  </a:lnTo>
                  <a:cubicBezTo>
                    <a:pt x="61460" y="71035"/>
                    <a:pt x="61764" y="70822"/>
                    <a:pt x="62099" y="70579"/>
                  </a:cubicBezTo>
                  <a:lnTo>
                    <a:pt x="61855" y="70275"/>
                  </a:lnTo>
                  <a:close/>
                  <a:moveTo>
                    <a:pt x="18086" y="71551"/>
                  </a:moveTo>
                  <a:lnTo>
                    <a:pt x="17903" y="71886"/>
                  </a:lnTo>
                  <a:cubicBezTo>
                    <a:pt x="18207" y="72098"/>
                    <a:pt x="18542" y="72281"/>
                    <a:pt x="18876" y="72494"/>
                  </a:cubicBezTo>
                  <a:lnTo>
                    <a:pt x="19058" y="72159"/>
                  </a:lnTo>
                  <a:cubicBezTo>
                    <a:pt x="18724" y="71977"/>
                    <a:pt x="18420" y="71764"/>
                    <a:pt x="18086" y="71551"/>
                  </a:cubicBezTo>
                  <a:close/>
                  <a:moveTo>
                    <a:pt x="60001" y="71551"/>
                  </a:moveTo>
                  <a:cubicBezTo>
                    <a:pt x="59667" y="71764"/>
                    <a:pt x="59363" y="71977"/>
                    <a:pt x="59029" y="72159"/>
                  </a:cubicBezTo>
                  <a:lnTo>
                    <a:pt x="59241" y="72494"/>
                  </a:lnTo>
                  <a:cubicBezTo>
                    <a:pt x="59545" y="72311"/>
                    <a:pt x="59880" y="72098"/>
                    <a:pt x="60184" y="71886"/>
                  </a:cubicBezTo>
                  <a:lnTo>
                    <a:pt x="60001" y="71551"/>
                  </a:lnTo>
                  <a:close/>
                  <a:moveTo>
                    <a:pt x="20031" y="72737"/>
                  </a:moveTo>
                  <a:lnTo>
                    <a:pt x="19849" y="73071"/>
                  </a:lnTo>
                  <a:cubicBezTo>
                    <a:pt x="20183" y="73253"/>
                    <a:pt x="20517" y="73436"/>
                    <a:pt x="20852" y="73618"/>
                  </a:cubicBezTo>
                  <a:lnTo>
                    <a:pt x="21034" y="73284"/>
                  </a:lnTo>
                  <a:cubicBezTo>
                    <a:pt x="20700" y="73102"/>
                    <a:pt x="20365" y="72919"/>
                    <a:pt x="20031" y="72737"/>
                  </a:cubicBezTo>
                  <a:close/>
                  <a:moveTo>
                    <a:pt x="58056" y="72737"/>
                  </a:moveTo>
                  <a:cubicBezTo>
                    <a:pt x="57722" y="72919"/>
                    <a:pt x="57387" y="73102"/>
                    <a:pt x="57053" y="73284"/>
                  </a:cubicBezTo>
                  <a:lnTo>
                    <a:pt x="57235" y="73618"/>
                  </a:lnTo>
                  <a:cubicBezTo>
                    <a:pt x="57570" y="73436"/>
                    <a:pt x="57904" y="73253"/>
                    <a:pt x="58238" y="73071"/>
                  </a:cubicBezTo>
                  <a:lnTo>
                    <a:pt x="58056" y="72737"/>
                  </a:lnTo>
                  <a:close/>
                  <a:moveTo>
                    <a:pt x="22067" y="73801"/>
                  </a:moveTo>
                  <a:lnTo>
                    <a:pt x="21885" y="74135"/>
                  </a:lnTo>
                  <a:cubicBezTo>
                    <a:pt x="22219" y="74317"/>
                    <a:pt x="22584" y="74469"/>
                    <a:pt x="22919" y="74621"/>
                  </a:cubicBezTo>
                  <a:lnTo>
                    <a:pt x="23071" y="74287"/>
                  </a:lnTo>
                  <a:cubicBezTo>
                    <a:pt x="22736" y="74135"/>
                    <a:pt x="22402" y="73953"/>
                    <a:pt x="22067" y="73801"/>
                  </a:cubicBezTo>
                  <a:close/>
                  <a:moveTo>
                    <a:pt x="56050" y="73801"/>
                  </a:moveTo>
                  <a:cubicBezTo>
                    <a:pt x="55716" y="73953"/>
                    <a:pt x="55381" y="74135"/>
                    <a:pt x="55016" y="74287"/>
                  </a:cubicBezTo>
                  <a:lnTo>
                    <a:pt x="55168" y="74621"/>
                  </a:lnTo>
                  <a:cubicBezTo>
                    <a:pt x="55533" y="74469"/>
                    <a:pt x="55868" y="74317"/>
                    <a:pt x="56232" y="74135"/>
                  </a:cubicBezTo>
                  <a:lnTo>
                    <a:pt x="56050" y="73801"/>
                  </a:lnTo>
                  <a:close/>
                  <a:moveTo>
                    <a:pt x="53983" y="74743"/>
                  </a:moveTo>
                  <a:cubicBezTo>
                    <a:pt x="53649" y="74864"/>
                    <a:pt x="53284" y="75016"/>
                    <a:pt x="52950" y="75138"/>
                  </a:cubicBezTo>
                  <a:lnTo>
                    <a:pt x="53071" y="75503"/>
                  </a:lnTo>
                  <a:cubicBezTo>
                    <a:pt x="53436" y="75381"/>
                    <a:pt x="53801" y="75229"/>
                    <a:pt x="54135" y="75077"/>
                  </a:cubicBezTo>
                  <a:lnTo>
                    <a:pt x="53983" y="74743"/>
                  </a:lnTo>
                  <a:close/>
                  <a:moveTo>
                    <a:pt x="24134" y="74743"/>
                  </a:moveTo>
                  <a:lnTo>
                    <a:pt x="23982" y="75077"/>
                  </a:lnTo>
                  <a:cubicBezTo>
                    <a:pt x="24347" y="75229"/>
                    <a:pt x="24682" y="75381"/>
                    <a:pt x="25046" y="75533"/>
                  </a:cubicBezTo>
                  <a:lnTo>
                    <a:pt x="25198" y="75168"/>
                  </a:lnTo>
                  <a:cubicBezTo>
                    <a:pt x="24834" y="75016"/>
                    <a:pt x="24469" y="74895"/>
                    <a:pt x="24134" y="74743"/>
                  </a:cubicBezTo>
                  <a:close/>
                  <a:moveTo>
                    <a:pt x="51886" y="75533"/>
                  </a:moveTo>
                  <a:cubicBezTo>
                    <a:pt x="51521" y="75685"/>
                    <a:pt x="51156" y="75807"/>
                    <a:pt x="50791" y="75898"/>
                  </a:cubicBezTo>
                  <a:lnTo>
                    <a:pt x="50913" y="76263"/>
                  </a:lnTo>
                  <a:cubicBezTo>
                    <a:pt x="51278" y="76141"/>
                    <a:pt x="51643" y="76019"/>
                    <a:pt x="52007" y="75898"/>
                  </a:cubicBezTo>
                  <a:lnTo>
                    <a:pt x="51886" y="75533"/>
                  </a:lnTo>
                  <a:close/>
                  <a:moveTo>
                    <a:pt x="26262" y="75564"/>
                  </a:moveTo>
                  <a:lnTo>
                    <a:pt x="26141" y="75928"/>
                  </a:lnTo>
                  <a:cubicBezTo>
                    <a:pt x="26475" y="76050"/>
                    <a:pt x="26840" y="76171"/>
                    <a:pt x="27204" y="76293"/>
                  </a:cubicBezTo>
                  <a:lnTo>
                    <a:pt x="27326" y="75928"/>
                  </a:lnTo>
                  <a:cubicBezTo>
                    <a:pt x="26961" y="75807"/>
                    <a:pt x="26596" y="75685"/>
                    <a:pt x="26262" y="75564"/>
                  </a:cubicBezTo>
                  <a:close/>
                  <a:moveTo>
                    <a:pt x="28420" y="76232"/>
                  </a:moveTo>
                  <a:lnTo>
                    <a:pt x="28329" y="76597"/>
                  </a:lnTo>
                  <a:cubicBezTo>
                    <a:pt x="28694" y="76719"/>
                    <a:pt x="29059" y="76810"/>
                    <a:pt x="29423" y="76901"/>
                  </a:cubicBezTo>
                  <a:lnTo>
                    <a:pt x="29514" y="76536"/>
                  </a:lnTo>
                  <a:cubicBezTo>
                    <a:pt x="29150" y="76445"/>
                    <a:pt x="28785" y="76354"/>
                    <a:pt x="28420" y="76232"/>
                  </a:cubicBezTo>
                  <a:close/>
                  <a:moveTo>
                    <a:pt x="49728" y="76232"/>
                  </a:moveTo>
                  <a:cubicBezTo>
                    <a:pt x="49332" y="76354"/>
                    <a:pt x="48998" y="76445"/>
                    <a:pt x="48603" y="76536"/>
                  </a:cubicBezTo>
                  <a:lnTo>
                    <a:pt x="48725" y="76901"/>
                  </a:lnTo>
                  <a:cubicBezTo>
                    <a:pt x="49089" y="76810"/>
                    <a:pt x="49454" y="76719"/>
                    <a:pt x="49819" y="76597"/>
                  </a:cubicBezTo>
                  <a:lnTo>
                    <a:pt x="49728" y="76232"/>
                  </a:lnTo>
                  <a:close/>
                  <a:moveTo>
                    <a:pt x="47509" y="76779"/>
                  </a:moveTo>
                  <a:cubicBezTo>
                    <a:pt x="47144" y="76871"/>
                    <a:pt x="46779" y="76962"/>
                    <a:pt x="46384" y="77023"/>
                  </a:cubicBezTo>
                  <a:lnTo>
                    <a:pt x="46475" y="77387"/>
                  </a:lnTo>
                  <a:cubicBezTo>
                    <a:pt x="46840" y="77326"/>
                    <a:pt x="47235" y="77266"/>
                    <a:pt x="47600" y="77175"/>
                  </a:cubicBezTo>
                  <a:lnTo>
                    <a:pt x="47509" y="76779"/>
                  </a:lnTo>
                  <a:close/>
                  <a:moveTo>
                    <a:pt x="30609" y="76810"/>
                  </a:moveTo>
                  <a:lnTo>
                    <a:pt x="30548" y="77175"/>
                  </a:lnTo>
                  <a:cubicBezTo>
                    <a:pt x="30913" y="77266"/>
                    <a:pt x="31277" y="77326"/>
                    <a:pt x="31673" y="77418"/>
                  </a:cubicBezTo>
                  <a:lnTo>
                    <a:pt x="31733" y="77023"/>
                  </a:lnTo>
                  <a:cubicBezTo>
                    <a:pt x="31369" y="76962"/>
                    <a:pt x="30973" y="76871"/>
                    <a:pt x="30609" y="76810"/>
                  </a:cubicBezTo>
                  <a:close/>
                  <a:moveTo>
                    <a:pt x="45290" y="77235"/>
                  </a:moveTo>
                  <a:cubicBezTo>
                    <a:pt x="44925" y="77296"/>
                    <a:pt x="44530" y="77326"/>
                    <a:pt x="44165" y="77387"/>
                  </a:cubicBezTo>
                  <a:lnTo>
                    <a:pt x="44196" y="77752"/>
                  </a:lnTo>
                  <a:cubicBezTo>
                    <a:pt x="44591" y="77722"/>
                    <a:pt x="44955" y="77661"/>
                    <a:pt x="45351" y="77600"/>
                  </a:cubicBezTo>
                  <a:lnTo>
                    <a:pt x="45290" y="77235"/>
                  </a:lnTo>
                  <a:close/>
                  <a:moveTo>
                    <a:pt x="32858" y="77235"/>
                  </a:moveTo>
                  <a:lnTo>
                    <a:pt x="32797" y="77600"/>
                  </a:lnTo>
                  <a:cubicBezTo>
                    <a:pt x="33162" y="77661"/>
                    <a:pt x="33557" y="77722"/>
                    <a:pt x="33922" y="77782"/>
                  </a:cubicBezTo>
                  <a:lnTo>
                    <a:pt x="33983" y="77387"/>
                  </a:lnTo>
                  <a:cubicBezTo>
                    <a:pt x="33587" y="77357"/>
                    <a:pt x="33223" y="77296"/>
                    <a:pt x="32858" y="77235"/>
                  </a:cubicBezTo>
                  <a:close/>
                  <a:moveTo>
                    <a:pt x="35107" y="77539"/>
                  </a:moveTo>
                  <a:lnTo>
                    <a:pt x="35077" y="77904"/>
                  </a:lnTo>
                  <a:cubicBezTo>
                    <a:pt x="35442" y="77934"/>
                    <a:pt x="35806" y="77965"/>
                    <a:pt x="36201" y="77995"/>
                  </a:cubicBezTo>
                  <a:lnTo>
                    <a:pt x="36232" y="77630"/>
                  </a:lnTo>
                  <a:cubicBezTo>
                    <a:pt x="35867" y="77600"/>
                    <a:pt x="35472" y="77570"/>
                    <a:pt x="35107" y="77539"/>
                  </a:cubicBezTo>
                  <a:close/>
                  <a:moveTo>
                    <a:pt x="43041" y="77509"/>
                  </a:moveTo>
                  <a:cubicBezTo>
                    <a:pt x="42645" y="77570"/>
                    <a:pt x="42281" y="77600"/>
                    <a:pt x="41885" y="77630"/>
                  </a:cubicBezTo>
                  <a:lnTo>
                    <a:pt x="41916" y="77995"/>
                  </a:lnTo>
                  <a:cubicBezTo>
                    <a:pt x="42311" y="77965"/>
                    <a:pt x="42676" y="77934"/>
                    <a:pt x="43071" y="77904"/>
                  </a:cubicBezTo>
                  <a:lnTo>
                    <a:pt x="43041" y="77509"/>
                  </a:lnTo>
                  <a:close/>
                  <a:moveTo>
                    <a:pt x="37357" y="77691"/>
                  </a:moveTo>
                  <a:lnTo>
                    <a:pt x="37357" y="78056"/>
                  </a:lnTo>
                  <a:cubicBezTo>
                    <a:pt x="37721" y="78086"/>
                    <a:pt x="38116" y="78086"/>
                    <a:pt x="38481" y="78086"/>
                  </a:cubicBezTo>
                  <a:lnTo>
                    <a:pt x="38512" y="77722"/>
                  </a:lnTo>
                  <a:cubicBezTo>
                    <a:pt x="38116" y="77722"/>
                    <a:pt x="37752" y="77691"/>
                    <a:pt x="37357" y="77691"/>
                  </a:cubicBezTo>
                  <a:close/>
                  <a:moveTo>
                    <a:pt x="40761" y="77691"/>
                  </a:moveTo>
                  <a:cubicBezTo>
                    <a:pt x="40396" y="77691"/>
                    <a:pt x="40031" y="77722"/>
                    <a:pt x="39636" y="77722"/>
                  </a:cubicBezTo>
                  <a:lnTo>
                    <a:pt x="39636" y="78086"/>
                  </a:lnTo>
                  <a:cubicBezTo>
                    <a:pt x="40031" y="78086"/>
                    <a:pt x="40396" y="78086"/>
                    <a:pt x="40791" y="78056"/>
                  </a:cubicBezTo>
                  <a:lnTo>
                    <a:pt x="40761" y="776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0"/>
            <p:cNvSpPr/>
            <p:nvPr/>
          </p:nvSpPr>
          <p:spPr>
            <a:xfrm>
              <a:off x="4633545" y="1577825"/>
              <a:ext cx="1060825" cy="1060825"/>
            </a:xfrm>
            <a:custGeom>
              <a:avLst/>
              <a:gdLst/>
              <a:ahLst/>
              <a:cxnLst/>
              <a:rect l="l" t="t" r="r" b="b"/>
              <a:pathLst>
                <a:path w="42433" h="42433" extrusionOk="0">
                  <a:moveTo>
                    <a:pt x="21156" y="0"/>
                  </a:moveTo>
                  <a:cubicBezTo>
                    <a:pt x="20761" y="0"/>
                    <a:pt x="20366" y="0"/>
                    <a:pt x="20001" y="31"/>
                  </a:cubicBezTo>
                  <a:lnTo>
                    <a:pt x="20031" y="395"/>
                  </a:lnTo>
                  <a:cubicBezTo>
                    <a:pt x="20396" y="395"/>
                    <a:pt x="20761" y="365"/>
                    <a:pt x="21156" y="365"/>
                  </a:cubicBezTo>
                  <a:lnTo>
                    <a:pt x="21156" y="0"/>
                  </a:lnTo>
                  <a:close/>
                  <a:moveTo>
                    <a:pt x="22281" y="31"/>
                  </a:moveTo>
                  <a:lnTo>
                    <a:pt x="22281" y="395"/>
                  </a:lnTo>
                  <a:cubicBezTo>
                    <a:pt x="22645" y="426"/>
                    <a:pt x="23010" y="456"/>
                    <a:pt x="23405" y="487"/>
                  </a:cubicBezTo>
                  <a:lnTo>
                    <a:pt x="23436" y="92"/>
                  </a:lnTo>
                  <a:cubicBezTo>
                    <a:pt x="23040" y="61"/>
                    <a:pt x="22676" y="31"/>
                    <a:pt x="22281" y="31"/>
                  </a:cubicBezTo>
                  <a:close/>
                  <a:moveTo>
                    <a:pt x="18846" y="122"/>
                  </a:moveTo>
                  <a:cubicBezTo>
                    <a:pt x="18481" y="152"/>
                    <a:pt x="18086" y="213"/>
                    <a:pt x="17721" y="274"/>
                  </a:cubicBezTo>
                  <a:lnTo>
                    <a:pt x="17782" y="639"/>
                  </a:lnTo>
                  <a:cubicBezTo>
                    <a:pt x="18147" y="578"/>
                    <a:pt x="18511" y="547"/>
                    <a:pt x="18907" y="487"/>
                  </a:cubicBezTo>
                  <a:lnTo>
                    <a:pt x="18846" y="122"/>
                  </a:lnTo>
                  <a:close/>
                  <a:moveTo>
                    <a:pt x="24560" y="244"/>
                  </a:moveTo>
                  <a:lnTo>
                    <a:pt x="24499" y="639"/>
                  </a:lnTo>
                  <a:cubicBezTo>
                    <a:pt x="24895" y="699"/>
                    <a:pt x="25259" y="760"/>
                    <a:pt x="25624" y="851"/>
                  </a:cubicBezTo>
                  <a:lnTo>
                    <a:pt x="25715" y="456"/>
                  </a:lnTo>
                  <a:cubicBezTo>
                    <a:pt x="25320" y="395"/>
                    <a:pt x="24955" y="304"/>
                    <a:pt x="24560" y="244"/>
                  </a:cubicBezTo>
                  <a:close/>
                  <a:moveTo>
                    <a:pt x="16597" y="487"/>
                  </a:moveTo>
                  <a:cubicBezTo>
                    <a:pt x="16201" y="578"/>
                    <a:pt x="15837" y="669"/>
                    <a:pt x="15472" y="760"/>
                  </a:cubicBezTo>
                  <a:lnTo>
                    <a:pt x="15563" y="1125"/>
                  </a:lnTo>
                  <a:cubicBezTo>
                    <a:pt x="15928" y="1034"/>
                    <a:pt x="16293" y="943"/>
                    <a:pt x="16657" y="851"/>
                  </a:cubicBezTo>
                  <a:lnTo>
                    <a:pt x="16597" y="487"/>
                  </a:lnTo>
                  <a:close/>
                  <a:moveTo>
                    <a:pt x="26810" y="730"/>
                  </a:moveTo>
                  <a:lnTo>
                    <a:pt x="26718" y="1095"/>
                  </a:lnTo>
                  <a:cubicBezTo>
                    <a:pt x="27083" y="1216"/>
                    <a:pt x="27448" y="1307"/>
                    <a:pt x="27782" y="1429"/>
                  </a:cubicBezTo>
                  <a:lnTo>
                    <a:pt x="27904" y="1064"/>
                  </a:lnTo>
                  <a:cubicBezTo>
                    <a:pt x="27569" y="943"/>
                    <a:pt x="27174" y="851"/>
                    <a:pt x="26810" y="730"/>
                  </a:cubicBezTo>
                  <a:close/>
                  <a:moveTo>
                    <a:pt x="14378" y="1095"/>
                  </a:moveTo>
                  <a:cubicBezTo>
                    <a:pt x="14013" y="1216"/>
                    <a:pt x="13648" y="1368"/>
                    <a:pt x="13283" y="1520"/>
                  </a:cubicBezTo>
                  <a:lnTo>
                    <a:pt x="13435" y="1854"/>
                  </a:lnTo>
                  <a:cubicBezTo>
                    <a:pt x="13800" y="1733"/>
                    <a:pt x="14134" y="1581"/>
                    <a:pt x="14499" y="1459"/>
                  </a:cubicBezTo>
                  <a:lnTo>
                    <a:pt x="14378" y="1095"/>
                  </a:lnTo>
                  <a:close/>
                  <a:moveTo>
                    <a:pt x="28998" y="1459"/>
                  </a:moveTo>
                  <a:lnTo>
                    <a:pt x="28876" y="1824"/>
                  </a:lnTo>
                  <a:cubicBezTo>
                    <a:pt x="29211" y="1946"/>
                    <a:pt x="29545" y="2098"/>
                    <a:pt x="29910" y="2250"/>
                  </a:cubicBezTo>
                  <a:lnTo>
                    <a:pt x="30062" y="1915"/>
                  </a:lnTo>
                  <a:cubicBezTo>
                    <a:pt x="29727" y="1763"/>
                    <a:pt x="29363" y="1611"/>
                    <a:pt x="28998" y="1459"/>
                  </a:cubicBezTo>
                  <a:close/>
                  <a:moveTo>
                    <a:pt x="12250" y="1976"/>
                  </a:moveTo>
                  <a:cubicBezTo>
                    <a:pt x="11885" y="2128"/>
                    <a:pt x="11551" y="2310"/>
                    <a:pt x="11217" y="2493"/>
                  </a:cubicBezTo>
                  <a:lnTo>
                    <a:pt x="11399" y="2827"/>
                  </a:lnTo>
                  <a:cubicBezTo>
                    <a:pt x="11733" y="2645"/>
                    <a:pt x="12068" y="2462"/>
                    <a:pt x="12402" y="2310"/>
                  </a:cubicBezTo>
                  <a:lnTo>
                    <a:pt x="12250" y="1976"/>
                  </a:lnTo>
                  <a:close/>
                  <a:moveTo>
                    <a:pt x="31095" y="2432"/>
                  </a:moveTo>
                  <a:lnTo>
                    <a:pt x="30913" y="2766"/>
                  </a:lnTo>
                  <a:cubicBezTo>
                    <a:pt x="31247" y="2949"/>
                    <a:pt x="31582" y="3131"/>
                    <a:pt x="31886" y="3313"/>
                  </a:cubicBezTo>
                  <a:lnTo>
                    <a:pt x="32098" y="2979"/>
                  </a:lnTo>
                  <a:cubicBezTo>
                    <a:pt x="31764" y="2797"/>
                    <a:pt x="31430" y="2614"/>
                    <a:pt x="31095" y="2432"/>
                  </a:cubicBezTo>
                  <a:close/>
                  <a:moveTo>
                    <a:pt x="10213" y="3040"/>
                  </a:moveTo>
                  <a:cubicBezTo>
                    <a:pt x="9909" y="3253"/>
                    <a:pt x="9575" y="3465"/>
                    <a:pt x="9271" y="3678"/>
                  </a:cubicBezTo>
                  <a:lnTo>
                    <a:pt x="9484" y="3982"/>
                  </a:lnTo>
                  <a:cubicBezTo>
                    <a:pt x="9788" y="3769"/>
                    <a:pt x="10092" y="3557"/>
                    <a:pt x="10426" y="3374"/>
                  </a:cubicBezTo>
                  <a:lnTo>
                    <a:pt x="10213" y="3040"/>
                  </a:lnTo>
                  <a:close/>
                  <a:moveTo>
                    <a:pt x="33071" y="3617"/>
                  </a:moveTo>
                  <a:lnTo>
                    <a:pt x="32858" y="3921"/>
                  </a:lnTo>
                  <a:cubicBezTo>
                    <a:pt x="33162" y="4134"/>
                    <a:pt x="33466" y="4347"/>
                    <a:pt x="33770" y="4590"/>
                  </a:cubicBezTo>
                  <a:lnTo>
                    <a:pt x="33983" y="4286"/>
                  </a:lnTo>
                  <a:cubicBezTo>
                    <a:pt x="33679" y="4043"/>
                    <a:pt x="33375" y="3830"/>
                    <a:pt x="33071" y="3617"/>
                  </a:cubicBezTo>
                  <a:close/>
                  <a:moveTo>
                    <a:pt x="8329" y="4347"/>
                  </a:moveTo>
                  <a:cubicBezTo>
                    <a:pt x="8025" y="4590"/>
                    <a:pt x="7721" y="4833"/>
                    <a:pt x="7447" y="5076"/>
                  </a:cubicBezTo>
                  <a:lnTo>
                    <a:pt x="7691" y="5350"/>
                  </a:lnTo>
                  <a:cubicBezTo>
                    <a:pt x="7964" y="5107"/>
                    <a:pt x="8268" y="4864"/>
                    <a:pt x="8572" y="4651"/>
                  </a:cubicBezTo>
                  <a:lnTo>
                    <a:pt x="8329" y="4347"/>
                  </a:lnTo>
                  <a:close/>
                  <a:moveTo>
                    <a:pt x="34895" y="4985"/>
                  </a:moveTo>
                  <a:lnTo>
                    <a:pt x="34652" y="5289"/>
                  </a:lnTo>
                  <a:cubicBezTo>
                    <a:pt x="34925" y="5532"/>
                    <a:pt x="35199" y="5776"/>
                    <a:pt x="35472" y="6049"/>
                  </a:cubicBezTo>
                  <a:lnTo>
                    <a:pt x="35746" y="5745"/>
                  </a:lnTo>
                  <a:cubicBezTo>
                    <a:pt x="35472" y="5502"/>
                    <a:pt x="35168" y="5228"/>
                    <a:pt x="34895" y="4985"/>
                  </a:cubicBezTo>
                  <a:close/>
                  <a:moveTo>
                    <a:pt x="6566" y="5836"/>
                  </a:moveTo>
                  <a:cubicBezTo>
                    <a:pt x="6292" y="6110"/>
                    <a:pt x="6019" y="6383"/>
                    <a:pt x="5776" y="6657"/>
                  </a:cubicBezTo>
                  <a:lnTo>
                    <a:pt x="6049" y="6900"/>
                  </a:lnTo>
                  <a:cubicBezTo>
                    <a:pt x="6292" y="6627"/>
                    <a:pt x="6566" y="6383"/>
                    <a:pt x="6840" y="6110"/>
                  </a:cubicBezTo>
                  <a:lnTo>
                    <a:pt x="6566" y="5836"/>
                  </a:lnTo>
                  <a:close/>
                  <a:moveTo>
                    <a:pt x="36567" y="6566"/>
                  </a:moveTo>
                  <a:lnTo>
                    <a:pt x="36293" y="6839"/>
                  </a:lnTo>
                  <a:cubicBezTo>
                    <a:pt x="36536" y="7113"/>
                    <a:pt x="36810" y="7386"/>
                    <a:pt x="37053" y="7660"/>
                  </a:cubicBezTo>
                  <a:lnTo>
                    <a:pt x="37326" y="7417"/>
                  </a:lnTo>
                  <a:cubicBezTo>
                    <a:pt x="37083" y="7143"/>
                    <a:pt x="36840" y="6839"/>
                    <a:pt x="36567" y="6566"/>
                  </a:cubicBezTo>
                  <a:close/>
                  <a:moveTo>
                    <a:pt x="4985" y="7508"/>
                  </a:moveTo>
                  <a:cubicBezTo>
                    <a:pt x="4773" y="7782"/>
                    <a:pt x="4529" y="8086"/>
                    <a:pt x="4286" y="8390"/>
                  </a:cubicBezTo>
                  <a:lnTo>
                    <a:pt x="4590" y="8633"/>
                  </a:lnTo>
                  <a:cubicBezTo>
                    <a:pt x="4803" y="8329"/>
                    <a:pt x="5046" y="8025"/>
                    <a:pt x="5289" y="7751"/>
                  </a:cubicBezTo>
                  <a:lnTo>
                    <a:pt x="4985" y="7508"/>
                  </a:lnTo>
                  <a:close/>
                  <a:moveTo>
                    <a:pt x="38056" y="8298"/>
                  </a:moveTo>
                  <a:lnTo>
                    <a:pt x="37752" y="8542"/>
                  </a:lnTo>
                  <a:cubicBezTo>
                    <a:pt x="37995" y="8845"/>
                    <a:pt x="38208" y="9149"/>
                    <a:pt x="38421" y="9453"/>
                  </a:cubicBezTo>
                  <a:lnTo>
                    <a:pt x="38725" y="9241"/>
                  </a:lnTo>
                  <a:cubicBezTo>
                    <a:pt x="38512" y="8937"/>
                    <a:pt x="38299" y="8602"/>
                    <a:pt x="38056" y="8298"/>
                  </a:cubicBezTo>
                  <a:close/>
                  <a:moveTo>
                    <a:pt x="3618" y="9332"/>
                  </a:moveTo>
                  <a:cubicBezTo>
                    <a:pt x="3405" y="9666"/>
                    <a:pt x="3192" y="9970"/>
                    <a:pt x="3010" y="10304"/>
                  </a:cubicBezTo>
                  <a:lnTo>
                    <a:pt x="3314" y="10487"/>
                  </a:lnTo>
                  <a:cubicBezTo>
                    <a:pt x="3526" y="10183"/>
                    <a:pt x="3709" y="9849"/>
                    <a:pt x="3922" y="9545"/>
                  </a:cubicBezTo>
                  <a:lnTo>
                    <a:pt x="3618" y="9332"/>
                  </a:lnTo>
                  <a:close/>
                  <a:moveTo>
                    <a:pt x="39363" y="10213"/>
                  </a:moveTo>
                  <a:lnTo>
                    <a:pt x="39029" y="10396"/>
                  </a:lnTo>
                  <a:cubicBezTo>
                    <a:pt x="39241" y="10730"/>
                    <a:pt x="39424" y="11064"/>
                    <a:pt x="39576" y="11368"/>
                  </a:cubicBezTo>
                  <a:lnTo>
                    <a:pt x="39940" y="11216"/>
                  </a:lnTo>
                  <a:cubicBezTo>
                    <a:pt x="39758" y="10882"/>
                    <a:pt x="39545" y="10548"/>
                    <a:pt x="39363" y="10213"/>
                  </a:cubicBezTo>
                  <a:close/>
                  <a:moveTo>
                    <a:pt x="2432" y="11308"/>
                  </a:moveTo>
                  <a:cubicBezTo>
                    <a:pt x="2250" y="11642"/>
                    <a:pt x="2098" y="12007"/>
                    <a:pt x="1915" y="12341"/>
                  </a:cubicBezTo>
                  <a:lnTo>
                    <a:pt x="2280" y="12493"/>
                  </a:lnTo>
                  <a:cubicBezTo>
                    <a:pt x="2432" y="12159"/>
                    <a:pt x="2584" y="11824"/>
                    <a:pt x="2767" y="11490"/>
                  </a:cubicBezTo>
                  <a:lnTo>
                    <a:pt x="2432" y="11308"/>
                  </a:lnTo>
                  <a:close/>
                  <a:moveTo>
                    <a:pt x="40427" y="12219"/>
                  </a:moveTo>
                  <a:lnTo>
                    <a:pt x="40092" y="12402"/>
                  </a:lnTo>
                  <a:cubicBezTo>
                    <a:pt x="40244" y="12736"/>
                    <a:pt x="40396" y="13070"/>
                    <a:pt x="40548" y="13435"/>
                  </a:cubicBezTo>
                  <a:lnTo>
                    <a:pt x="40883" y="13283"/>
                  </a:lnTo>
                  <a:cubicBezTo>
                    <a:pt x="40761" y="12918"/>
                    <a:pt x="40609" y="12584"/>
                    <a:pt x="40427" y="12219"/>
                  </a:cubicBezTo>
                  <a:close/>
                  <a:moveTo>
                    <a:pt x="1459" y="13405"/>
                  </a:moveTo>
                  <a:cubicBezTo>
                    <a:pt x="1338" y="13770"/>
                    <a:pt x="1186" y="14134"/>
                    <a:pt x="1064" y="14469"/>
                  </a:cubicBezTo>
                  <a:lnTo>
                    <a:pt x="1429" y="14590"/>
                  </a:lnTo>
                  <a:cubicBezTo>
                    <a:pt x="1551" y="14256"/>
                    <a:pt x="1672" y="13891"/>
                    <a:pt x="1824" y="13526"/>
                  </a:cubicBezTo>
                  <a:lnTo>
                    <a:pt x="1459" y="13405"/>
                  </a:lnTo>
                  <a:close/>
                  <a:moveTo>
                    <a:pt x="41308" y="14347"/>
                  </a:moveTo>
                  <a:lnTo>
                    <a:pt x="40944" y="14469"/>
                  </a:lnTo>
                  <a:cubicBezTo>
                    <a:pt x="41065" y="14833"/>
                    <a:pt x="41156" y="15198"/>
                    <a:pt x="41278" y="15563"/>
                  </a:cubicBezTo>
                  <a:lnTo>
                    <a:pt x="41643" y="15441"/>
                  </a:lnTo>
                  <a:cubicBezTo>
                    <a:pt x="41521" y="15107"/>
                    <a:pt x="41430" y="14712"/>
                    <a:pt x="41308" y="14347"/>
                  </a:cubicBezTo>
                  <a:close/>
                  <a:moveTo>
                    <a:pt x="730" y="15563"/>
                  </a:moveTo>
                  <a:cubicBezTo>
                    <a:pt x="639" y="15928"/>
                    <a:pt x="548" y="16323"/>
                    <a:pt x="456" y="16688"/>
                  </a:cubicBezTo>
                  <a:lnTo>
                    <a:pt x="852" y="16779"/>
                  </a:lnTo>
                  <a:cubicBezTo>
                    <a:pt x="912" y="16414"/>
                    <a:pt x="1004" y="16049"/>
                    <a:pt x="1095" y="15684"/>
                  </a:cubicBezTo>
                  <a:lnTo>
                    <a:pt x="730" y="15563"/>
                  </a:lnTo>
                  <a:close/>
                  <a:moveTo>
                    <a:pt x="41916" y="16566"/>
                  </a:moveTo>
                  <a:lnTo>
                    <a:pt x="41551" y="16657"/>
                  </a:lnTo>
                  <a:cubicBezTo>
                    <a:pt x="41612" y="17022"/>
                    <a:pt x="41703" y="17387"/>
                    <a:pt x="41764" y="17751"/>
                  </a:cubicBezTo>
                  <a:lnTo>
                    <a:pt x="42129" y="17691"/>
                  </a:lnTo>
                  <a:cubicBezTo>
                    <a:pt x="42068" y="17326"/>
                    <a:pt x="42007" y="16931"/>
                    <a:pt x="41916" y="16566"/>
                  </a:cubicBezTo>
                  <a:close/>
                  <a:moveTo>
                    <a:pt x="274" y="17812"/>
                  </a:moveTo>
                  <a:cubicBezTo>
                    <a:pt x="213" y="18207"/>
                    <a:pt x="152" y="18572"/>
                    <a:pt x="122" y="18967"/>
                  </a:cubicBezTo>
                  <a:lnTo>
                    <a:pt x="487" y="18998"/>
                  </a:lnTo>
                  <a:cubicBezTo>
                    <a:pt x="517" y="18633"/>
                    <a:pt x="578" y="18268"/>
                    <a:pt x="639" y="17873"/>
                  </a:cubicBezTo>
                  <a:lnTo>
                    <a:pt x="274" y="17812"/>
                  </a:lnTo>
                  <a:close/>
                  <a:moveTo>
                    <a:pt x="42281" y="18815"/>
                  </a:moveTo>
                  <a:lnTo>
                    <a:pt x="41916" y="18876"/>
                  </a:lnTo>
                  <a:cubicBezTo>
                    <a:pt x="41947" y="19241"/>
                    <a:pt x="41977" y="19636"/>
                    <a:pt x="42007" y="20001"/>
                  </a:cubicBezTo>
                  <a:lnTo>
                    <a:pt x="42402" y="19970"/>
                  </a:lnTo>
                  <a:cubicBezTo>
                    <a:pt x="42372" y="19606"/>
                    <a:pt x="42342" y="19210"/>
                    <a:pt x="42281" y="18815"/>
                  </a:cubicBezTo>
                  <a:close/>
                  <a:moveTo>
                    <a:pt x="0" y="20092"/>
                  </a:moveTo>
                  <a:cubicBezTo>
                    <a:pt x="0" y="20457"/>
                    <a:pt x="0" y="20852"/>
                    <a:pt x="0" y="21216"/>
                  </a:cubicBezTo>
                  <a:lnTo>
                    <a:pt x="0" y="21247"/>
                  </a:lnTo>
                  <a:lnTo>
                    <a:pt x="365" y="21247"/>
                  </a:lnTo>
                  <a:lnTo>
                    <a:pt x="365" y="21216"/>
                  </a:lnTo>
                  <a:cubicBezTo>
                    <a:pt x="365" y="20852"/>
                    <a:pt x="365" y="20487"/>
                    <a:pt x="396" y="20122"/>
                  </a:cubicBezTo>
                  <a:lnTo>
                    <a:pt x="0" y="20092"/>
                  </a:lnTo>
                  <a:close/>
                  <a:moveTo>
                    <a:pt x="42038" y="21125"/>
                  </a:moveTo>
                  <a:lnTo>
                    <a:pt x="42038" y="21216"/>
                  </a:lnTo>
                  <a:cubicBezTo>
                    <a:pt x="42038" y="21581"/>
                    <a:pt x="42038" y="21976"/>
                    <a:pt x="42007" y="22341"/>
                  </a:cubicBezTo>
                  <a:lnTo>
                    <a:pt x="42402" y="22371"/>
                  </a:lnTo>
                  <a:cubicBezTo>
                    <a:pt x="42402" y="21976"/>
                    <a:pt x="42433" y="21581"/>
                    <a:pt x="42433" y="21216"/>
                  </a:cubicBezTo>
                  <a:lnTo>
                    <a:pt x="42433" y="21125"/>
                  </a:lnTo>
                  <a:close/>
                  <a:moveTo>
                    <a:pt x="396" y="22371"/>
                  </a:moveTo>
                  <a:lnTo>
                    <a:pt x="31" y="22402"/>
                  </a:lnTo>
                  <a:cubicBezTo>
                    <a:pt x="31" y="22767"/>
                    <a:pt x="61" y="23162"/>
                    <a:pt x="122" y="23557"/>
                  </a:cubicBezTo>
                  <a:lnTo>
                    <a:pt x="487" y="23496"/>
                  </a:lnTo>
                  <a:cubicBezTo>
                    <a:pt x="456" y="23131"/>
                    <a:pt x="426" y="22767"/>
                    <a:pt x="396" y="22371"/>
                  </a:cubicBezTo>
                  <a:close/>
                  <a:moveTo>
                    <a:pt x="41916" y="23466"/>
                  </a:moveTo>
                  <a:cubicBezTo>
                    <a:pt x="41886" y="23830"/>
                    <a:pt x="41825" y="24195"/>
                    <a:pt x="41764" y="24590"/>
                  </a:cubicBezTo>
                  <a:lnTo>
                    <a:pt x="42159" y="24651"/>
                  </a:lnTo>
                  <a:cubicBezTo>
                    <a:pt x="42220" y="24256"/>
                    <a:pt x="42251" y="23891"/>
                    <a:pt x="42311" y="23496"/>
                  </a:cubicBezTo>
                  <a:lnTo>
                    <a:pt x="41916" y="23466"/>
                  </a:lnTo>
                  <a:close/>
                  <a:moveTo>
                    <a:pt x="639" y="24621"/>
                  </a:moveTo>
                  <a:lnTo>
                    <a:pt x="274" y="24682"/>
                  </a:lnTo>
                  <a:cubicBezTo>
                    <a:pt x="335" y="25046"/>
                    <a:pt x="396" y="25441"/>
                    <a:pt x="487" y="25806"/>
                  </a:cubicBezTo>
                  <a:lnTo>
                    <a:pt x="852" y="25745"/>
                  </a:lnTo>
                  <a:cubicBezTo>
                    <a:pt x="791" y="25350"/>
                    <a:pt x="700" y="24986"/>
                    <a:pt x="639" y="24621"/>
                  </a:cubicBezTo>
                  <a:close/>
                  <a:moveTo>
                    <a:pt x="41551" y="25685"/>
                  </a:moveTo>
                  <a:cubicBezTo>
                    <a:pt x="41491" y="26049"/>
                    <a:pt x="41399" y="26414"/>
                    <a:pt x="41278" y="26779"/>
                  </a:cubicBezTo>
                  <a:lnTo>
                    <a:pt x="41673" y="26870"/>
                  </a:lnTo>
                  <a:cubicBezTo>
                    <a:pt x="41764" y="26505"/>
                    <a:pt x="41855" y="26141"/>
                    <a:pt x="41947" y="25776"/>
                  </a:cubicBezTo>
                  <a:lnTo>
                    <a:pt x="41551" y="25685"/>
                  </a:lnTo>
                  <a:close/>
                  <a:moveTo>
                    <a:pt x="1125" y="26809"/>
                  </a:moveTo>
                  <a:lnTo>
                    <a:pt x="760" y="26931"/>
                  </a:lnTo>
                  <a:cubicBezTo>
                    <a:pt x="882" y="27296"/>
                    <a:pt x="973" y="27660"/>
                    <a:pt x="1095" y="28025"/>
                  </a:cubicBezTo>
                  <a:lnTo>
                    <a:pt x="1459" y="27903"/>
                  </a:lnTo>
                  <a:cubicBezTo>
                    <a:pt x="1338" y="27539"/>
                    <a:pt x="1247" y="27174"/>
                    <a:pt x="1125" y="26809"/>
                  </a:cubicBezTo>
                  <a:close/>
                  <a:moveTo>
                    <a:pt x="40974" y="27873"/>
                  </a:moveTo>
                  <a:cubicBezTo>
                    <a:pt x="40852" y="28207"/>
                    <a:pt x="40700" y="28572"/>
                    <a:pt x="40579" y="28907"/>
                  </a:cubicBezTo>
                  <a:lnTo>
                    <a:pt x="40913" y="29059"/>
                  </a:lnTo>
                  <a:cubicBezTo>
                    <a:pt x="41065" y="28694"/>
                    <a:pt x="41217" y="28329"/>
                    <a:pt x="41339" y="27995"/>
                  </a:cubicBezTo>
                  <a:lnTo>
                    <a:pt x="40974" y="27873"/>
                  </a:lnTo>
                  <a:close/>
                  <a:moveTo>
                    <a:pt x="1855" y="28967"/>
                  </a:moveTo>
                  <a:lnTo>
                    <a:pt x="1490" y="29089"/>
                  </a:lnTo>
                  <a:cubicBezTo>
                    <a:pt x="1642" y="29454"/>
                    <a:pt x="1794" y="29818"/>
                    <a:pt x="1946" y="30153"/>
                  </a:cubicBezTo>
                  <a:lnTo>
                    <a:pt x="2311" y="30001"/>
                  </a:lnTo>
                  <a:cubicBezTo>
                    <a:pt x="2159" y="29636"/>
                    <a:pt x="2007" y="29302"/>
                    <a:pt x="1855" y="28967"/>
                  </a:cubicBezTo>
                  <a:close/>
                  <a:moveTo>
                    <a:pt x="40123" y="29970"/>
                  </a:moveTo>
                  <a:cubicBezTo>
                    <a:pt x="39971" y="30305"/>
                    <a:pt x="39788" y="30639"/>
                    <a:pt x="39606" y="30973"/>
                  </a:cubicBezTo>
                  <a:lnTo>
                    <a:pt x="39940" y="31156"/>
                  </a:lnTo>
                  <a:cubicBezTo>
                    <a:pt x="40153" y="30821"/>
                    <a:pt x="40305" y="30457"/>
                    <a:pt x="40457" y="30122"/>
                  </a:cubicBezTo>
                  <a:lnTo>
                    <a:pt x="40123" y="29970"/>
                  </a:lnTo>
                  <a:close/>
                  <a:moveTo>
                    <a:pt x="2797" y="31004"/>
                  </a:moveTo>
                  <a:lnTo>
                    <a:pt x="2463" y="31186"/>
                  </a:lnTo>
                  <a:cubicBezTo>
                    <a:pt x="2645" y="31521"/>
                    <a:pt x="2827" y="31855"/>
                    <a:pt x="3040" y="32189"/>
                  </a:cubicBezTo>
                  <a:lnTo>
                    <a:pt x="3344" y="31977"/>
                  </a:lnTo>
                  <a:cubicBezTo>
                    <a:pt x="3162" y="31673"/>
                    <a:pt x="2979" y="31338"/>
                    <a:pt x="2797" y="31004"/>
                  </a:cubicBezTo>
                  <a:close/>
                  <a:moveTo>
                    <a:pt x="39059" y="31946"/>
                  </a:moveTo>
                  <a:cubicBezTo>
                    <a:pt x="38877" y="32280"/>
                    <a:pt x="38664" y="32584"/>
                    <a:pt x="38451" y="32919"/>
                  </a:cubicBezTo>
                  <a:lnTo>
                    <a:pt x="38755" y="33132"/>
                  </a:lnTo>
                  <a:cubicBezTo>
                    <a:pt x="38998" y="32797"/>
                    <a:pt x="39181" y="32463"/>
                    <a:pt x="39393" y="32159"/>
                  </a:cubicBezTo>
                  <a:lnTo>
                    <a:pt x="39059" y="31946"/>
                  </a:lnTo>
                  <a:close/>
                  <a:moveTo>
                    <a:pt x="3982" y="32919"/>
                  </a:moveTo>
                  <a:lnTo>
                    <a:pt x="3648" y="33132"/>
                  </a:lnTo>
                  <a:cubicBezTo>
                    <a:pt x="3861" y="33466"/>
                    <a:pt x="4104" y="33770"/>
                    <a:pt x="4317" y="34074"/>
                  </a:cubicBezTo>
                  <a:lnTo>
                    <a:pt x="4621" y="33831"/>
                  </a:lnTo>
                  <a:cubicBezTo>
                    <a:pt x="4408" y="33557"/>
                    <a:pt x="4195" y="33253"/>
                    <a:pt x="3982" y="32919"/>
                  </a:cubicBezTo>
                  <a:close/>
                  <a:moveTo>
                    <a:pt x="37813" y="33831"/>
                  </a:moveTo>
                  <a:cubicBezTo>
                    <a:pt x="37570" y="34104"/>
                    <a:pt x="37326" y="34408"/>
                    <a:pt x="37083" y="34712"/>
                  </a:cubicBezTo>
                  <a:lnTo>
                    <a:pt x="37387" y="34955"/>
                  </a:lnTo>
                  <a:cubicBezTo>
                    <a:pt x="37630" y="34651"/>
                    <a:pt x="37874" y="34347"/>
                    <a:pt x="38086" y="34043"/>
                  </a:cubicBezTo>
                  <a:lnTo>
                    <a:pt x="37813" y="33831"/>
                  </a:lnTo>
                  <a:close/>
                  <a:moveTo>
                    <a:pt x="5350" y="34712"/>
                  </a:moveTo>
                  <a:lnTo>
                    <a:pt x="5046" y="34955"/>
                  </a:lnTo>
                  <a:cubicBezTo>
                    <a:pt x="5289" y="35259"/>
                    <a:pt x="5563" y="35533"/>
                    <a:pt x="5806" y="35806"/>
                  </a:cubicBezTo>
                  <a:lnTo>
                    <a:pt x="6080" y="35563"/>
                  </a:lnTo>
                  <a:cubicBezTo>
                    <a:pt x="5836" y="35290"/>
                    <a:pt x="5593" y="35016"/>
                    <a:pt x="5350" y="34712"/>
                  </a:cubicBezTo>
                  <a:close/>
                  <a:moveTo>
                    <a:pt x="36323" y="35533"/>
                  </a:moveTo>
                  <a:cubicBezTo>
                    <a:pt x="36080" y="35806"/>
                    <a:pt x="35807" y="36080"/>
                    <a:pt x="35533" y="36323"/>
                  </a:cubicBezTo>
                  <a:lnTo>
                    <a:pt x="35807" y="36627"/>
                  </a:lnTo>
                  <a:cubicBezTo>
                    <a:pt x="36080" y="36353"/>
                    <a:pt x="36354" y="36080"/>
                    <a:pt x="36627" y="35806"/>
                  </a:cubicBezTo>
                  <a:lnTo>
                    <a:pt x="36323" y="35533"/>
                  </a:lnTo>
                  <a:close/>
                  <a:moveTo>
                    <a:pt x="6900" y="36353"/>
                  </a:moveTo>
                  <a:lnTo>
                    <a:pt x="6627" y="36627"/>
                  </a:lnTo>
                  <a:cubicBezTo>
                    <a:pt x="6900" y="36901"/>
                    <a:pt x="7204" y="37144"/>
                    <a:pt x="7478" y="37387"/>
                  </a:cubicBezTo>
                  <a:lnTo>
                    <a:pt x="7721" y="37113"/>
                  </a:lnTo>
                  <a:cubicBezTo>
                    <a:pt x="7447" y="36870"/>
                    <a:pt x="7174" y="36597"/>
                    <a:pt x="6900" y="36353"/>
                  </a:cubicBezTo>
                  <a:close/>
                  <a:moveTo>
                    <a:pt x="34682" y="37083"/>
                  </a:moveTo>
                  <a:cubicBezTo>
                    <a:pt x="34408" y="37326"/>
                    <a:pt x="34104" y="37569"/>
                    <a:pt x="33831" y="37782"/>
                  </a:cubicBezTo>
                  <a:lnTo>
                    <a:pt x="34044" y="38086"/>
                  </a:lnTo>
                  <a:cubicBezTo>
                    <a:pt x="34348" y="37873"/>
                    <a:pt x="34652" y="37630"/>
                    <a:pt x="34956" y="37387"/>
                  </a:cubicBezTo>
                  <a:lnTo>
                    <a:pt x="34682" y="37083"/>
                  </a:lnTo>
                  <a:close/>
                  <a:moveTo>
                    <a:pt x="8602" y="37812"/>
                  </a:moveTo>
                  <a:lnTo>
                    <a:pt x="8390" y="38116"/>
                  </a:lnTo>
                  <a:cubicBezTo>
                    <a:pt x="8694" y="38360"/>
                    <a:pt x="8998" y="38572"/>
                    <a:pt x="9302" y="38785"/>
                  </a:cubicBezTo>
                  <a:lnTo>
                    <a:pt x="9514" y="38481"/>
                  </a:lnTo>
                  <a:cubicBezTo>
                    <a:pt x="9210" y="38268"/>
                    <a:pt x="8906" y="38025"/>
                    <a:pt x="8602" y="37812"/>
                  </a:cubicBezTo>
                  <a:close/>
                  <a:moveTo>
                    <a:pt x="32919" y="38451"/>
                  </a:moveTo>
                  <a:cubicBezTo>
                    <a:pt x="32585" y="38664"/>
                    <a:pt x="32281" y="38876"/>
                    <a:pt x="31946" y="39059"/>
                  </a:cubicBezTo>
                  <a:lnTo>
                    <a:pt x="32159" y="39393"/>
                  </a:lnTo>
                  <a:cubicBezTo>
                    <a:pt x="32493" y="39180"/>
                    <a:pt x="32797" y="38998"/>
                    <a:pt x="33101" y="38785"/>
                  </a:cubicBezTo>
                  <a:lnTo>
                    <a:pt x="32919" y="38451"/>
                  </a:lnTo>
                  <a:close/>
                  <a:moveTo>
                    <a:pt x="10487" y="39089"/>
                  </a:moveTo>
                  <a:lnTo>
                    <a:pt x="10274" y="39393"/>
                  </a:lnTo>
                  <a:cubicBezTo>
                    <a:pt x="10609" y="39606"/>
                    <a:pt x="10943" y="39788"/>
                    <a:pt x="11277" y="39971"/>
                  </a:cubicBezTo>
                  <a:lnTo>
                    <a:pt x="11460" y="39636"/>
                  </a:lnTo>
                  <a:cubicBezTo>
                    <a:pt x="11125" y="39454"/>
                    <a:pt x="10791" y="39271"/>
                    <a:pt x="10487" y="39089"/>
                  </a:cubicBezTo>
                  <a:close/>
                  <a:moveTo>
                    <a:pt x="30974" y="39606"/>
                  </a:moveTo>
                  <a:cubicBezTo>
                    <a:pt x="30639" y="39788"/>
                    <a:pt x="30305" y="39971"/>
                    <a:pt x="29971" y="40123"/>
                  </a:cubicBezTo>
                  <a:lnTo>
                    <a:pt x="30123" y="40457"/>
                  </a:lnTo>
                  <a:cubicBezTo>
                    <a:pt x="30487" y="40305"/>
                    <a:pt x="30822" y="40123"/>
                    <a:pt x="31156" y="39940"/>
                  </a:cubicBezTo>
                  <a:lnTo>
                    <a:pt x="30974" y="39606"/>
                  </a:lnTo>
                  <a:close/>
                  <a:moveTo>
                    <a:pt x="12463" y="40153"/>
                  </a:moveTo>
                  <a:lnTo>
                    <a:pt x="12311" y="40487"/>
                  </a:lnTo>
                  <a:cubicBezTo>
                    <a:pt x="12676" y="40639"/>
                    <a:pt x="13010" y="40791"/>
                    <a:pt x="13375" y="40943"/>
                  </a:cubicBezTo>
                  <a:lnTo>
                    <a:pt x="13527" y="40578"/>
                  </a:lnTo>
                  <a:cubicBezTo>
                    <a:pt x="13162" y="40457"/>
                    <a:pt x="12827" y="40305"/>
                    <a:pt x="12463" y="40153"/>
                  </a:cubicBezTo>
                  <a:close/>
                  <a:moveTo>
                    <a:pt x="28937" y="40578"/>
                  </a:moveTo>
                  <a:cubicBezTo>
                    <a:pt x="28603" y="40700"/>
                    <a:pt x="28238" y="40822"/>
                    <a:pt x="27873" y="40943"/>
                  </a:cubicBezTo>
                  <a:lnTo>
                    <a:pt x="27995" y="41308"/>
                  </a:lnTo>
                  <a:cubicBezTo>
                    <a:pt x="28360" y="41186"/>
                    <a:pt x="28724" y="41065"/>
                    <a:pt x="29089" y="40913"/>
                  </a:cubicBezTo>
                  <a:lnTo>
                    <a:pt x="28937" y="40578"/>
                  </a:lnTo>
                  <a:close/>
                  <a:moveTo>
                    <a:pt x="14590" y="40974"/>
                  </a:moveTo>
                  <a:lnTo>
                    <a:pt x="14469" y="41338"/>
                  </a:lnTo>
                  <a:cubicBezTo>
                    <a:pt x="14803" y="41460"/>
                    <a:pt x="15198" y="41551"/>
                    <a:pt x="15563" y="41673"/>
                  </a:cubicBezTo>
                  <a:lnTo>
                    <a:pt x="15654" y="41308"/>
                  </a:lnTo>
                  <a:cubicBezTo>
                    <a:pt x="15290" y="41217"/>
                    <a:pt x="14925" y="41095"/>
                    <a:pt x="14590" y="40974"/>
                  </a:cubicBezTo>
                  <a:close/>
                  <a:moveTo>
                    <a:pt x="26810" y="41278"/>
                  </a:moveTo>
                  <a:cubicBezTo>
                    <a:pt x="26445" y="41399"/>
                    <a:pt x="26080" y="41490"/>
                    <a:pt x="25715" y="41551"/>
                  </a:cubicBezTo>
                  <a:lnTo>
                    <a:pt x="25776" y="41946"/>
                  </a:lnTo>
                  <a:cubicBezTo>
                    <a:pt x="26171" y="41855"/>
                    <a:pt x="26536" y="41764"/>
                    <a:pt x="26901" y="41642"/>
                  </a:cubicBezTo>
                  <a:lnTo>
                    <a:pt x="26810" y="41278"/>
                  </a:lnTo>
                  <a:close/>
                  <a:moveTo>
                    <a:pt x="16749" y="41582"/>
                  </a:moveTo>
                  <a:lnTo>
                    <a:pt x="16657" y="41946"/>
                  </a:lnTo>
                  <a:cubicBezTo>
                    <a:pt x="17052" y="42037"/>
                    <a:pt x="17417" y="42098"/>
                    <a:pt x="17782" y="42159"/>
                  </a:cubicBezTo>
                  <a:lnTo>
                    <a:pt x="17843" y="41794"/>
                  </a:lnTo>
                  <a:cubicBezTo>
                    <a:pt x="17478" y="41733"/>
                    <a:pt x="17113" y="41642"/>
                    <a:pt x="16749" y="41582"/>
                  </a:cubicBezTo>
                  <a:close/>
                  <a:moveTo>
                    <a:pt x="24591" y="41764"/>
                  </a:moveTo>
                  <a:cubicBezTo>
                    <a:pt x="24226" y="41825"/>
                    <a:pt x="23861" y="41885"/>
                    <a:pt x="23466" y="41916"/>
                  </a:cubicBezTo>
                  <a:lnTo>
                    <a:pt x="23527" y="42311"/>
                  </a:lnTo>
                  <a:cubicBezTo>
                    <a:pt x="23892" y="42250"/>
                    <a:pt x="24287" y="42220"/>
                    <a:pt x="24651" y="42159"/>
                  </a:cubicBezTo>
                  <a:lnTo>
                    <a:pt x="24591" y="41764"/>
                  </a:lnTo>
                  <a:close/>
                  <a:moveTo>
                    <a:pt x="18967" y="41946"/>
                  </a:moveTo>
                  <a:lnTo>
                    <a:pt x="18937" y="42311"/>
                  </a:lnTo>
                  <a:cubicBezTo>
                    <a:pt x="19302" y="42341"/>
                    <a:pt x="19697" y="42372"/>
                    <a:pt x="20092" y="42402"/>
                  </a:cubicBezTo>
                  <a:lnTo>
                    <a:pt x="20092" y="42007"/>
                  </a:lnTo>
                  <a:cubicBezTo>
                    <a:pt x="19727" y="42007"/>
                    <a:pt x="19363" y="41977"/>
                    <a:pt x="18967" y="41946"/>
                  </a:cubicBezTo>
                  <a:close/>
                  <a:moveTo>
                    <a:pt x="22372" y="42007"/>
                  </a:moveTo>
                  <a:cubicBezTo>
                    <a:pt x="21977" y="42037"/>
                    <a:pt x="21612" y="42037"/>
                    <a:pt x="21217" y="42037"/>
                  </a:cubicBezTo>
                  <a:lnTo>
                    <a:pt x="21217" y="42433"/>
                  </a:lnTo>
                  <a:cubicBezTo>
                    <a:pt x="21612" y="42433"/>
                    <a:pt x="22007" y="42433"/>
                    <a:pt x="22372" y="42402"/>
                  </a:cubicBezTo>
                  <a:lnTo>
                    <a:pt x="22372" y="420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40"/>
          <p:cNvSpPr/>
          <p:nvPr/>
        </p:nvSpPr>
        <p:spPr>
          <a:xfrm>
            <a:off x="5893375" y="-821375"/>
            <a:ext cx="1354579" cy="1354579"/>
          </a:xfrm>
          <a:custGeom>
            <a:avLst/>
            <a:gdLst/>
            <a:ahLst/>
            <a:cxnLst/>
            <a:rect l="l" t="t" r="r" b="b"/>
            <a:pathLst>
              <a:path w="28543" h="28543" extrusionOk="0">
                <a:moveTo>
                  <a:pt x="14287" y="6505"/>
                </a:moveTo>
                <a:cubicBezTo>
                  <a:pt x="18542" y="6505"/>
                  <a:pt x="22038" y="10001"/>
                  <a:pt x="22038" y="14256"/>
                </a:cubicBezTo>
                <a:cubicBezTo>
                  <a:pt x="22038" y="18542"/>
                  <a:pt x="18542" y="22038"/>
                  <a:pt x="14287" y="22038"/>
                </a:cubicBezTo>
                <a:cubicBezTo>
                  <a:pt x="10001" y="22038"/>
                  <a:pt x="6506" y="18542"/>
                  <a:pt x="6506" y="14256"/>
                </a:cubicBezTo>
                <a:cubicBezTo>
                  <a:pt x="6506" y="10001"/>
                  <a:pt x="10001" y="6505"/>
                  <a:pt x="14287" y="6505"/>
                </a:cubicBezTo>
                <a:close/>
                <a:moveTo>
                  <a:pt x="14287" y="6141"/>
                </a:moveTo>
                <a:cubicBezTo>
                  <a:pt x="9788" y="6141"/>
                  <a:pt x="6141" y="9788"/>
                  <a:pt x="6141" y="14287"/>
                </a:cubicBezTo>
                <a:cubicBezTo>
                  <a:pt x="6141" y="18755"/>
                  <a:pt x="9788" y="22402"/>
                  <a:pt x="14287" y="22402"/>
                </a:cubicBezTo>
                <a:cubicBezTo>
                  <a:pt x="18755" y="22402"/>
                  <a:pt x="22403" y="18755"/>
                  <a:pt x="22403" y="14287"/>
                </a:cubicBezTo>
                <a:cubicBezTo>
                  <a:pt x="22403" y="9788"/>
                  <a:pt x="18755" y="6141"/>
                  <a:pt x="14287" y="6141"/>
                </a:cubicBezTo>
                <a:close/>
                <a:moveTo>
                  <a:pt x="15381" y="366"/>
                </a:moveTo>
                <a:lnTo>
                  <a:pt x="15746" y="3040"/>
                </a:lnTo>
                <a:lnTo>
                  <a:pt x="15868" y="3071"/>
                </a:lnTo>
                <a:cubicBezTo>
                  <a:pt x="16871" y="3192"/>
                  <a:pt x="17843" y="3466"/>
                  <a:pt x="18694" y="3831"/>
                </a:cubicBezTo>
                <a:lnTo>
                  <a:pt x="18846" y="3891"/>
                </a:lnTo>
                <a:lnTo>
                  <a:pt x="20518" y="1794"/>
                </a:lnTo>
                <a:lnTo>
                  <a:pt x="22372" y="2919"/>
                </a:lnTo>
                <a:lnTo>
                  <a:pt x="21308" y="5381"/>
                </a:lnTo>
                <a:lnTo>
                  <a:pt x="21430" y="5472"/>
                </a:lnTo>
                <a:cubicBezTo>
                  <a:pt x="22007" y="5958"/>
                  <a:pt x="22524" y="6475"/>
                  <a:pt x="23011" y="7022"/>
                </a:cubicBezTo>
                <a:lnTo>
                  <a:pt x="23102" y="7144"/>
                </a:lnTo>
                <a:lnTo>
                  <a:pt x="25533" y="6049"/>
                </a:lnTo>
                <a:lnTo>
                  <a:pt x="26688" y="7934"/>
                </a:lnTo>
                <a:lnTo>
                  <a:pt x="24622" y="9606"/>
                </a:lnTo>
                <a:lnTo>
                  <a:pt x="24682" y="9758"/>
                </a:lnTo>
                <a:cubicBezTo>
                  <a:pt x="25077" y="10670"/>
                  <a:pt x="25351" y="11642"/>
                  <a:pt x="25503" y="12676"/>
                </a:cubicBezTo>
                <a:lnTo>
                  <a:pt x="25503" y="12828"/>
                </a:lnTo>
                <a:lnTo>
                  <a:pt x="28178" y="13192"/>
                </a:lnTo>
                <a:lnTo>
                  <a:pt x="28178" y="15381"/>
                </a:lnTo>
                <a:lnTo>
                  <a:pt x="25503" y="15746"/>
                </a:lnTo>
                <a:lnTo>
                  <a:pt x="25473" y="15867"/>
                </a:lnTo>
                <a:cubicBezTo>
                  <a:pt x="25351" y="16870"/>
                  <a:pt x="25077" y="17843"/>
                  <a:pt x="24713" y="18694"/>
                </a:cubicBezTo>
                <a:lnTo>
                  <a:pt x="24652" y="18846"/>
                </a:lnTo>
                <a:lnTo>
                  <a:pt x="26749" y="20487"/>
                </a:lnTo>
                <a:lnTo>
                  <a:pt x="25625" y="22372"/>
                </a:lnTo>
                <a:lnTo>
                  <a:pt x="23163" y="21308"/>
                </a:lnTo>
                <a:lnTo>
                  <a:pt x="23071" y="21430"/>
                </a:lnTo>
                <a:cubicBezTo>
                  <a:pt x="22615" y="22007"/>
                  <a:pt x="22068" y="22524"/>
                  <a:pt x="21521" y="23010"/>
                </a:cubicBezTo>
                <a:lnTo>
                  <a:pt x="21400" y="23101"/>
                </a:lnTo>
                <a:lnTo>
                  <a:pt x="22494" y="25533"/>
                </a:lnTo>
                <a:lnTo>
                  <a:pt x="20640" y="26688"/>
                </a:lnTo>
                <a:lnTo>
                  <a:pt x="18938" y="24591"/>
                </a:lnTo>
                <a:lnTo>
                  <a:pt x="18786" y="24652"/>
                </a:lnTo>
                <a:cubicBezTo>
                  <a:pt x="17904" y="25047"/>
                  <a:pt x="16901" y="25351"/>
                  <a:pt x="15868" y="25472"/>
                </a:cubicBezTo>
                <a:lnTo>
                  <a:pt x="15716" y="25503"/>
                </a:lnTo>
                <a:lnTo>
                  <a:pt x="15381" y="28177"/>
                </a:lnTo>
                <a:lnTo>
                  <a:pt x="13193" y="28177"/>
                </a:lnTo>
                <a:lnTo>
                  <a:pt x="12798" y="25503"/>
                </a:lnTo>
                <a:lnTo>
                  <a:pt x="12676" y="25472"/>
                </a:lnTo>
                <a:cubicBezTo>
                  <a:pt x="11673" y="25320"/>
                  <a:pt x="10700" y="25077"/>
                  <a:pt x="9849" y="24712"/>
                </a:cubicBezTo>
                <a:lnTo>
                  <a:pt x="9697" y="24652"/>
                </a:lnTo>
                <a:lnTo>
                  <a:pt x="8056" y="26718"/>
                </a:lnTo>
                <a:lnTo>
                  <a:pt x="6171" y="25594"/>
                </a:lnTo>
                <a:lnTo>
                  <a:pt x="7235" y="23162"/>
                </a:lnTo>
                <a:lnTo>
                  <a:pt x="7114" y="23071"/>
                </a:lnTo>
                <a:cubicBezTo>
                  <a:pt x="6536" y="22585"/>
                  <a:pt x="6019" y="22068"/>
                  <a:pt x="5533" y="21521"/>
                </a:cubicBezTo>
                <a:lnTo>
                  <a:pt x="5442" y="21399"/>
                </a:lnTo>
                <a:lnTo>
                  <a:pt x="3010" y="22493"/>
                </a:lnTo>
                <a:lnTo>
                  <a:pt x="1855" y="20609"/>
                </a:lnTo>
                <a:lnTo>
                  <a:pt x="3952" y="18937"/>
                </a:lnTo>
                <a:lnTo>
                  <a:pt x="3892" y="18785"/>
                </a:lnTo>
                <a:cubicBezTo>
                  <a:pt x="3496" y="17873"/>
                  <a:pt x="3193" y="16901"/>
                  <a:pt x="3071" y="15867"/>
                </a:cubicBezTo>
                <a:lnTo>
                  <a:pt x="3041" y="15715"/>
                </a:lnTo>
                <a:lnTo>
                  <a:pt x="396" y="15351"/>
                </a:lnTo>
                <a:lnTo>
                  <a:pt x="396" y="13162"/>
                </a:lnTo>
                <a:lnTo>
                  <a:pt x="3041" y="12828"/>
                </a:lnTo>
                <a:lnTo>
                  <a:pt x="3071" y="12676"/>
                </a:lnTo>
                <a:cubicBezTo>
                  <a:pt x="3193" y="11673"/>
                  <a:pt x="3466" y="10700"/>
                  <a:pt x="3831" y="9849"/>
                </a:cubicBezTo>
                <a:lnTo>
                  <a:pt x="3892" y="9697"/>
                </a:lnTo>
                <a:lnTo>
                  <a:pt x="1794" y="8056"/>
                </a:lnTo>
                <a:lnTo>
                  <a:pt x="2919" y="6171"/>
                </a:lnTo>
                <a:lnTo>
                  <a:pt x="5381" y="7235"/>
                </a:lnTo>
                <a:lnTo>
                  <a:pt x="5472" y="7113"/>
                </a:lnTo>
                <a:cubicBezTo>
                  <a:pt x="5959" y="6536"/>
                  <a:pt x="6475" y="6019"/>
                  <a:pt x="7022" y="5533"/>
                </a:cubicBezTo>
                <a:lnTo>
                  <a:pt x="7144" y="5442"/>
                </a:lnTo>
                <a:lnTo>
                  <a:pt x="6050" y="3010"/>
                </a:lnTo>
                <a:lnTo>
                  <a:pt x="7934" y="1855"/>
                </a:lnTo>
                <a:lnTo>
                  <a:pt x="9606" y="3952"/>
                </a:lnTo>
                <a:lnTo>
                  <a:pt x="9758" y="3891"/>
                </a:lnTo>
                <a:cubicBezTo>
                  <a:pt x="10670" y="3496"/>
                  <a:pt x="11643" y="3192"/>
                  <a:pt x="12676" y="3071"/>
                </a:cubicBezTo>
                <a:lnTo>
                  <a:pt x="12828" y="3040"/>
                </a:lnTo>
                <a:lnTo>
                  <a:pt x="13193" y="366"/>
                </a:lnTo>
                <a:close/>
                <a:moveTo>
                  <a:pt x="12858" y="1"/>
                </a:moveTo>
                <a:lnTo>
                  <a:pt x="12494" y="2706"/>
                </a:lnTo>
                <a:cubicBezTo>
                  <a:pt x="11521" y="2858"/>
                  <a:pt x="10579" y="3101"/>
                  <a:pt x="9728" y="3496"/>
                </a:cubicBezTo>
                <a:lnTo>
                  <a:pt x="7995" y="1369"/>
                </a:lnTo>
                <a:lnTo>
                  <a:pt x="5594" y="2858"/>
                </a:lnTo>
                <a:lnTo>
                  <a:pt x="6688" y="5350"/>
                </a:lnTo>
                <a:cubicBezTo>
                  <a:pt x="6171" y="5776"/>
                  <a:pt x="5715" y="6262"/>
                  <a:pt x="5290" y="6779"/>
                </a:cubicBezTo>
                <a:lnTo>
                  <a:pt x="2767" y="5685"/>
                </a:lnTo>
                <a:lnTo>
                  <a:pt x="1308" y="8147"/>
                </a:lnTo>
                <a:lnTo>
                  <a:pt x="3436" y="9849"/>
                </a:lnTo>
                <a:cubicBezTo>
                  <a:pt x="3101" y="10670"/>
                  <a:pt x="2858" y="11551"/>
                  <a:pt x="2706" y="12493"/>
                </a:cubicBezTo>
                <a:lnTo>
                  <a:pt x="1" y="12858"/>
                </a:lnTo>
                <a:lnTo>
                  <a:pt x="1" y="15685"/>
                </a:lnTo>
                <a:lnTo>
                  <a:pt x="2706" y="16050"/>
                </a:lnTo>
                <a:cubicBezTo>
                  <a:pt x="2858" y="17022"/>
                  <a:pt x="3132" y="17934"/>
                  <a:pt x="3496" y="18816"/>
                </a:cubicBezTo>
                <a:lnTo>
                  <a:pt x="1369" y="20548"/>
                </a:lnTo>
                <a:lnTo>
                  <a:pt x="2858" y="22949"/>
                </a:lnTo>
                <a:lnTo>
                  <a:pt x="5351" y="21855"/>
                </a:lnTo>
                <a:cubicBezTo>
                  <a:pt x="5776" y="22372"/>
                  <a:pt x="6263" y="22828"/>
                  <a:pt x="6779" y="23253"/>
                </a:cubicBezTo>
                <a:lnTo>
                  <a:pt x="5685" y="25776"/>
                </a:lnTo>
                <a:lnTo>
                  <a:pt x="8147" y="27235"/>
                </a:lnTo>
                <a:lnTo>
                  <a:pt x="9849" y="25108"/>
                </a:lnTo>
                <a:cubicBezTo>
                  <a:pt x="10670" y="25442"/>
                  <a:pt x="11551" y="25685"/>
                  <a:pt x="12494" y="25837"/>
                </a:cubicBezTo>
                <a:lnTo>
                  <a:pt x="12858" y="28542"/>
                </a:lnTo>
                <a:lnTo>
                  <a:pt x="15685" y="28542"/>
                </a:lnTo>
                <a:lnTo>
                  <a:pt x="16050" y="25837"/>
                </a:lnTo>
                <a:cubicBezTo>
                  <a:pt x="17023" y="25685"/>
                  <a:pt x="17934" y="25442"/>
                  <a:pt x="18816" y="25077"/>
                </a:cubicBezTo>
                <a:lnTo>
                  <a:pt x="20518" y="27174"/>
                </a:lnTo>
                <a:lnTo>
                  <a:pt x="22950" y="25685"/>
                </a:lnTo>
                <a:lnTo>
                  <a:pt x="21856" y="23193"/>
                </a:lnTo>
                <a:cubicBezTo>
                  <a:pt x="22342" y="22767"/>
                  <a:pt x="22828" y="22281"/>
                  <a:pt x="23254" y="21764"/>
                </a:cubicBezTo>
                <a:lnTo>
                  <a:pt x="25746" y="22858"/>
                </a:lnTo>
                <a:lnTo>
                  <a:pt x="27236" y="20427"/>
                </a:lnTo>
                <a:lnTo>
                  <a:pt x="25108" y="18724"/>
                </a:lnTo>
                <a:cubicBezTo>
                  <a:pt x="25442" y="17904"/>
                  <a:pt x="25685" y="16992"/>
                  <a:pt x="25837" y="16080"/>
                </a:cubicBezTo>
                <a:lnTo>
                  <a:pt x="28543" y="15685"/>
                </a:lnTo>
                <a:lnTo>
                  <a:pt x="28543" y="12858"/>
                </a:lnTo>
                <a:lnTo>
                  <a:pt x="25837" y="12493"/>
                </a:lnTo>
                <a:cubicBezTo>
                  <a:pt x="25685" y="11521"/>
                  <a:pt x="25412" y="10609"/>
                  <a:pt x="25047" y="9727"/>
                </a:cubicBezTo>
                <a:lnTo>
                  <a:pt x="27175" y="7995"/>
                </a:lnTo>
                <a:lnTo>
                  <a:pt x="25685" y="5594"/>
                </a:lnTo>
                <a:lnTo>
                  <a:pt x="23193" y="6688"/>
                </a:lnTo>
                <a:cubicBezTo>
                  <a:pt x="22767" y="6171"/>
                  <a:pt x="22281" y="5715"/>
                  <a:pt x="21764" y="5290"/>
                </a:cubicBezTo>
                <a:lnTo>
                  <a:pt x="22859" y="2797"/>
                </a:lnTo>
                <a:lnTo>
                  <a:pt x="20397" y="1308"/>
                </a:lnTo>
                <a:lnTo>
                  <a:pt x="18694" y="3435"/>
                </a:lnTo>
                <a:cubicBezTo>
                  <a:pt x="17874" y="3101"/>
                  <a:pt x="16992" y="2858"/>
                  <a:pt x="16050" y="2706"/>
                </a:cubicBezTo>
                <a:lnTo>
                  <a:pt x="156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448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3" r:id="rId12"/>
    <p:sldLayoutId id="214748371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Quicksand"/>
              <a:buNone/>
              <a:defRPr sz="27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Quicksand"/>
              <a:buNone/>
              <a:defRPr sz="28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mfortaa"/>
              <a:buChar char="●"/>
              <a:defRPr sz="18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○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■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●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○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■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●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○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■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03927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rincondelemprendedor.es/la-mayor-comunidad-de-ideas-para-emprendedores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p-w4mzXMa0?feature=oembed" TargetMode="Externa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6">
          <a:extLst>
            <a:ext uri="{FF2B5EF4-FFF2-40B4-BE49-F238E27FC236}">
              <a16:creationId xmlns:a16="http://schemas.microsoft.com/office/drawing/2014/main" id="{51629AB2-F89E-9160-87BE-94BA888CB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39">
            <a:extLst>
              <a:ext uri="{FF2B5EF4-FFF2-40B4-BE49-F238E27FC236}">
                <a16:creationId xmlns:a16="http://schemas.microsoft.com/office/drawing/2014/main" id="{24ED05CC-17A3-9332-585E-9621137F6587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835701" y="1704811"/>
            <a:ext cx="7288500" cy="1100912"/>
          </a:xfrm>
          <a:prstGeom prst="rect">
            <a:avLst/>
          </a:prstGeom>
        </p:spPr>
        <p:txBody>
          <a:bodyPr spcFirstLastPara="1" vert="horz" wrap="square" lIns="91425" tIns="91425" rIns="91425" bIns="91425" numCol="1" rtlCol="0" anchor="b" anchorCtr="0">
            <a:prstTxWarp prst="textCanUp">
              <a:avLst/>
            </a:prstTxWarp>
            <a:noAutofit/>
          </a:bodyPr>
          <a:lstStyle/>
          <a:p>
            <a:r>
              <a:rPr lang="en-US" sz="4050" b="1" spc="-217" dirty="0">
                <a:solidFill>
                  <a:srgbClr val="111340"/>
                </a:solidFill>
                <a:latin typeface="Poppins" pitchFamily="2" charset="77"/>
                <a:cs typeface="Poppins" pitchFamily="2" charset="77"/>
              </a:rPr>
              <a:t>WELCOME  TO  OUR  CLASS </a:t>
            </a:r>
          </a:p>
        </p:txBody>
      </p:sp>
      <p:grpSp>
        <p:nvGrpSpPr>
          <p:cNvPr id="1770" name="Google Shape;1770;p39">
            <a:extLst>
              <a:ext uri="{FF2B5EF4-FFF2-40B4-BE49-F238E27FC236}">
                <a16:creationId xmlns:a16="http://schemas.microsoft.com/office/drawing/2014/main" id="{C068D4AB-61AC-B8AA-27EC-9F3D15AEAC8B}"/>
              </a:ext>
            </a:extLst>
          </p:cNvPr>
          <p:cNvGrpSpPr/>
          <p:nvPr/>
        </p:nvGrpSpPr>
        <p:grpSpPr>
          <a:xfrm>
            <a:off x="1340089" y="1763970"/>
            <a:ext cx="7286528" cy="2980712"/>
            <a:chOff x="1278444" y="1779381"/>
            <a:chExt cx="7286527" cy="2980712"/>
          </a:xfrm>
        </p:grpSpPr>
        <p:grpSp>
          <p:nvGrpSpPr>
            <p:cNvPr id="1771" name="Google Shape;1771;p39">
              <a:extLst>
                <a:ext uri="{FF2B5EF4-FFF2-40B4-BE49-F238E27FC236}">
                  <a16:creationId xmlns:a16="http://schemas.microsoft.com/office/drawing/2014/main" id="{4D86975D-630D-A02E-4A33-9B7120E55C01}"/>
                </a:ext>
              </a:extLst>
            </p:cNvPr>
            <p:cNvGrpSpPr/>
            <p:nvPr/>
          </p:nvGrpSpPr>
          <p:grpSpPr>
            <a:xfrm>
              <a:off x="1278444" y="3334334"/>
              <a:ext cx="5053528" cy="1425759"/>
              <a:chOff x="1969569" y="3334334"/>
              <a:chExt cx="5053528" cy="1425759"/>
            </a:xfrm>
          </p:grpSpPr>
          <p:grpSp>
            <p:nvGrpSpPr>
              <p:cNvPr id="1772" name="Google Shape;1772;p39">
                <a:extLst>
                  <a:ext uri="{FF2B5EF4-FFF2-40B4-BE49-F238E27FC236}">
                    <a16:creationId xmlns:a16="http://schemas.microsoft.com/office/drawing/2014/main" id="{122407B7-8541-F2B1-60E2-4C779767BB8C}"/>
                  </a:ext>
                </a:extLst>
              </p:cNvPr>
              <p:cNvGrpSpPr/>
              <p:nvPr/>
            </p:nvGrpSpPr>
            <p:grpSpPr>
              <a:xfrm>
                <a:off x="1969569" y="3334334"/>
                <a:ext cx="2743331" cy="1418598"/>
                <a:chOff x="1969569" y="3334334"/>
                <a:chExt cx="2743331" cy="1418598"/>
              </a:xfrm>
            </p:grpSpPr>
            <p:grpSp>
              <p:nvGrpSpPr>
                <p:cNvPr id="1773" name="Google Shape;1773;p39">
                  <a:extLst>
                    <a:ext uri="{FF2B5EF4-FFF2-40B4-BE49-F238E27FC236}">
                      <a16:creationId xmlns:a16="http://schemas.microsoft.com/office/drawing/2014/main" id="{3D768007-24A7-D3CC-B6C1-1C858D120AE9}"/>
                    </a:ext>
                  </a:extLst>
                </p:cNvPr>
                <p:cNvGrpSpPr/>
                <p:nvPr/>
              </p:nvGrpSpPr>
              <p:grpSpPr>
                <a:xfrm>
                  <a:off x="4107166" y="4200099"/>
                  <a:ext cx="197076" cy="216135"/>
                  <a:chOff x="7799791" y="3438161"/>
                  <a:chExt cx="197076" cy="216135"/>
                </a:xfrm>
              </p:grpSpPr>
              <p:sp>
                <p:nvSpPr>
                  <p:cNvPr id="1774" name="Google Shape;1774;p39">
                    <a:extLst>
                      <a:ext uri="{FF2B5EF4-FFF2-40B4-BE49-F238E27FC236}">
                        <a16:creationId xmlns:a16="http://schemas.microsoft.com/office/drawing/2014/main" id="{60DE1FE3-EDA2-F768-AF7C-4339E787FD44}"/>
                      </a:ext>
                    </a:extLst>
                  </p:cNvPr>
                  <p:cNvSpPr/>
                  <p:nvPr/>
                </p:nvSpPr>
                <p:spPr>
                  <a:xfrm>
                    <a:off x="7799791" y="3455891"/>
                    <a:ext cx="189541" cy="198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1" h="3581" extrusionOk="0">
                        <a:moveTo>
                          <a:pt x="1209" y="0"/>
                        </a:moveTo>
                        <a:cubicBezTo>
                          <a:pt x="1170" y="0"/>
                          <a:pt x="1131" y="8"/>
                          <a:pt x="1092" y="26"/>
                        </a:cubicBezTo>
                        <a:cubicBezTo>
                          <a:pt x="475" y="303"/>
                          <a:pt x="724" y="893"/>
                          <a:pt x="713" y="965"/>
                        </a:cubicBezTo>
                        <a:cubicBezTo>
                          <a:pt x="703" y="1036"/>
                          <a:pt x="262" y="1002"/>
                          <a:pt x="164" y="1343"/>
                        </a:cubicBezTo>
                        <a:cubicBezTo>
                          <a:pt x="65" y="1682"/>
                          <a:pt x="461" y="1924"/>
                          <a:pt x="464" y="1989"/>
                        </a:cubicBezTo>
                        <a:cubicBezTo>
                          <a:pt x="471" y="2057"/>
                          <a:pt x="0" y="2580"/>
                          <a:pt x="928" y="3276"/>
                        </a:cubicBezTo>
                        <a:cubicBezTo>
                          <a:pt x="1231" y="3504"/>
                          <a:pt x="1493" y="3581"/>
                          <a:pt x="1709" y="3581"/>
                        </a:cubicBezTo>
                        <a:cubicBezTo>
                          <a:pt x="2011" y="3581"/>
                          <a:pt x="2224" y="3431"/>
                          <a:pt x="2331" y="3334"/>
                        </a:cubicBezTo>
                        <a:cubicBezTo>
                          <a:pt x="2386" y="3282"/>
                          <a:pt x="2451" y="3248"/>
                          <a:pt x="2523" y="3228"/>
                        </a:cubicBezTo>
                        <a:cubicBezTo>
                          <a:pt x="3191" y="3037"/>
                          <a:pt x="3421" y="2142"/>
                          <a:pt x="3369" y="1579"/>
                        </a:cubicBezTo>
                        <a:cubicBezTo>
                          <a:pt x="3314" y="982"/>
                          <a:pt x="2912" y="1074"/>
                          <a:pt x="2833" y="1020"/>
                        </a:cubicBezTo>
                        <a:cubicBezTo>
                          <a:pt x="2755" y="968"/>
                          <a:pt x="2864" y="562"/>
                          <a:pt x="2584" y="395"/>
                        </a:cubicBezTo>
                        <a:cubicBezTo>
                          <a:pt x="2523" y="359"/>
                          <a:pt x="2460" y="345"/>
                          <a:pt x="2397" y="345"/>
                        </a:cubicBezTo>
                        <a:cubicBezTo>
                          <a:pt x="2206" y="345"/>
                          <a:pt x="2018" y="472"/>
                          <a:pt x="1905" y="472"/>
                        </a:cubicBezTo>
                        <a:cubicBezTo>
                          <a:pt x="1885" y="472"/>
                          <a:pt x="1868" y="468"/>
                          <a:pt x="1853" y="459"/>
                        </a:cubicBezTo>
                        <a:cubicBezTo>
                          <a:pt x="1737" y="397"/>
                          <a:pt x="1483" y="0"/>
                          <a:pt x="120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75" name="Google Shape;1775;p39">
                    <a:extLst>
                      <a:ext uri="{FF2B5EF4-FFF2-40B4-BE49-F238E27FC236}">
                        <a16:creationId xmlns:a16="http://schemas.microsoft.com/office/drawing/2014/main" id="{A61A8BB5-0376-1929-6E67-7CEDDFD70879}"/>
                      </a:ext>
                    </a:extLst>
                  </p:cNvPr>
                  <p:cNvSpPr/>
                  <p:nvPr/>
                </p:nvSpPr>
                <p:spPr>
                  <a:xfrm>
                    <a:off x="7866888" y="3469410"/>
                    <a:ext cx="62497" cy="151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5" extrusionOk="0">
                        <a:moveTo>
                          <a:pt x="1" y="1"/>
                        </a:moveTo>
                        <a:cubicBezTo>
                          <a:pt x="86" y="233"/>
                          <a:pt x="182" y="461"/>
                          <a:pt x="274" y="690"/>
                        </a:cubicBezTo>
                        <a:cubicBezTo>
                          <a:pt x="370" y="915"/>
                          <a:pt x="465" y="1144"/>
                          <a:pt x="560" y="1370"/>
                        </a:cubicBezTo>
                        <a:lnTo>
                          <a:pt x="854" y="2049"/>
                        </a:lnTo>
                        <a:cubicBezTo>
                          <a:pt x="902" y="2161"/>
                          <a:pt x="950" y="2274"/>
                          <a:pt x="997" y="2390"/>
                        </a:cubicBezTo>
                        <a:cubicBezTo>
                          <a:pt x="1045" y="2503"/>
                          <a:pt x="1096" y="2615"/>
                          <a:pt x="1127" y="2735"/>
                        </a:cubicBezTo>
                        <a:cubicBezTo>
                          <a:pt x="1083" y="2489"/>
                          <a:pt x="987" y="2260"/>
                          <a:pt x="902" y="2028"/>
                        </a:cubicBezTo>
                        <a:cubicBezTo>
                          <a:pt x="813" y="1800"/>
                          <a:pt x="718" y="1570"/>
                          <a:pt x="622" y="1345"/>
                        </a:cubicBezTo>
                        <a:cubicBezTo>
                          <a:pt x="526" y="1116"/>
                          <a:pt x="428" y="891"/>
                          <a:pt x="321" y="669"/>
                        </a:cubicBezTo>
                        <a:cubicBezTo>
                          <a:pt x="219" y="444"/>
                          <a:pt x="113" y="223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76" name="Google Shape;1776;p39">
                    <a:extLst>
                      <a:ext uri="{FF2B5EF4-FFF2-40B4-BE49-F238E27FC236}">
                        <a16:creationId xmlns:a16="http://schemas.microsoft.com/office/drawing/2014/main" id="{139A6326-F743-F458-5175-7DDB905F7D2D}"/>
                      </a:ext>
                    </a:extLst>
                  </p:cNvPr>
                  <p:cNvSpPr/>
                  <p:nvPr/>
                </p:nvSpPr>
                <p:spPr>
                  <a:xfrm>
                    <a:off x="7860461" y="3556232"/>
                    <a:ext cx="93690" cy="50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1" h="912" extrusionOk="0">
                        <a:moveTo>
                          <a:pt x="1691" y="0"/>
                        </a:moveTo>
                        <a:cubicBezTo>
                          <a:pt x="1588" y="140"/>
                          <a:pt x="1496" y="284"/>
                          <a:pt x="1400" y="427"/>
                        </a:cubicBezTo>
                        <a:cubicBezTo>
                          <a:pt x="1312" y="561"/>
                          <a:pt x="1223" y="701"/>
                          <a:pt x="1138" y="842"/>
                        </a:cubicBezTo>
                        <a:lnTo>
                          <a:pt x="1138" y="842"/>
                        </a:lnTo>
                        <a:cubicBezTo>
                          <a:pt x="950" y="829"/>
                          <a:pt x="766" y="819"/>
                          <a:pt x="577" y="813"/>
                        </a:cubicBezTo>
                        <a:lnTo>
                          <a:pt x="287" y="806"/>
                        </a:lnTo>
                        <a:cubicBezTo>
                          <a:pt x="246" y="806"/>
                          <a:pt x="204" y="805"/>
                          <a:pt x="163" y="805"/>
                        </a:cubicBezTo>
                        <a:cubicBezTo>
                          <a:pt x="109" y="805"/>
                          <a:pt x="55" y="807"/>
                          <a:pt x="1" y="813"/>
                        </a:cubicBezTo>
                        <a:cubicBezTo>
                          <a:pt x="96" y="816"/>
                          <a:pt x="191" y="830"/>
                          <a:pt x="287" y="840"/>
                        </a:cubicBezTo>
                        <a:lnTo>
                          <a:pt x="574" y="868"/>
                        </a:lnTo>
                        <a:cubicBezTo>
                          <a:pt x="769" y="884"/>
                          <a:pt x="960" y="898"/>
                          <a:pt x="1154" y="909"/>
                        </a:cubicBezTo>
                        <a:lnTo>
                          <a:pt x="1171" y="912"/>
                        </a:lnTo>
                        <a:lnTo>
                          <a:pt x="1182" y="895"/>
                        </a:lnTo>
                        <a:cubicBezTo>
                          <a:pt x="1270" y="748"/>
                          <a:pt x="1359" y="601"/>
                          <a:pt x="1441" y="451"/>
                        </a:cubicBezTo>
                        <a:cubicBezTo>
                          <a:pt x="1527" y="304"/>
                          <a:pt x="1612" y="154"/>
                          <a:pt x="169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77" name="Google Shape;1777;p39">
                    <a:extLst>
                      <a:ext uri="{FF2B5EF4-FFF2-40B4-BE49-F238E27FC236}">
                        <a16:creationId xmlns:a16="http://schemas.microsoft.com/office/drawing/2014/main" id="{485748E3-6683-5C11-953B-344057105FF9}"/>
                      </a:ext>
                    </a:extLst>
                  </p:cNvPr>
                  <p:cNvSpPr/>
                  <p:nvPr/>
                </p:nvSpPr>
                <p:spPr>
                  <a:xfrm>
                    <a:off x="7848160" y="3502155"/>
                    <a:ext cx="73633" cy="49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9" h="885" extrusionOk="0">
                        <a:moveTo>
                          <a:pt x="1329" y="0"/>
                        </a:moveTo>
                        <a:lnTo>
                          <a:pt x="1329" y="0"/>
                        </a:lnTo>
                        <a:cubicBezTo>
                          <a:pt x="1257" y="133"/>
                          <a:pt x="1188" y="273"/>
                          <a:pt x="1124" y="410"/>
                        </a:cubicBezTo>
                        <a:cubicBezTo>
                          <a:pt x="1060" y="540"/>
                          <a:pt x="1002" y="672"/>
                          <a:pt x="944" y="803"/>
                        </a:cubicBezTo>
                        <a:lnTo>
                          <a:pt x="944" y="803"/>
                        </a:lnTo>
                        <a:cubicBezTo>
                          <a:pt x="794" y="755"/>
                          <a:pt x="643" y="707"/>
                          <a:pt x="489" y="666"/>
                        </a:cubicBezTo>
                        <a:lnTo>
                          <a:pt x="246" y="598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9" y="570"/>
                          <a:pt x="158" y="598"/>
                          <a:pt x="236" y="628"/>
                        </a:cubicBezTo>
                        <a:lnTo>
                          <a:pt x="475" y="717"/>
                        </a:lnTo>
                        <a:cubicBezTo>
                          <a:pt x="632" y="771"/>
                          <a:pt x="793" y="826"/>
                          <a:pt x="953" y="877"/>
                        </a:cubicBezTo>
                        <a:lnTo>
                          <a:pt x="984" y="884"/>
                        </a:lnTo>
                        <a:lnTo>
                          <a:pt x="994" y="856"/>
                        </a:lnTo>
                        <a:cubicBezTo>
                          <a:pt x="1056" y="717"/>
                          <a:pt x="1114" y="574"/>
                          <a:pt x="1168" y="430"/>
                        </a:cubicBezTo>
                        <a:cubicBezTo>
                          <a:pt x="1226" y="287"/>
                          <a:pt x="1281" y="144"/>
                          <a:pt x="132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78" name="Google Shape;1778;p39">
                    <a:extLst>
                      <a:ext uri="{FF2B5EF4-FFF2-40B4-BE49-F238E27FC236}">
                        <a16:creationId xmlns:a16="http://schemas.microsoft.com/office/drawing/2014/main" id="{B6483BF6-7A83-D890-B931-7CF75D84F203}"/>
                      </a:ext>
                    </a:extLst>
                  </p:cNvPr>
                  <p:cNvSpPr/>
                  <p:nvPr/>
                </p:nvSpPr>
                <p:spPr>
                  <a:xfrm>
                    <a:off x="7807492" y="3438161"/>
                    <a:ext cx="189374" cy="19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8" h="3580" extrusionOk="0">
                        <a:moveTo>
                          <a:pt x="1207" y="0"/>
                        </a:moveTo>
                        <a:cubicBezTo>
                          <a:pt x="1169" y="0"/>
                          <a:pt x="1131" y="8"/>
                          <a:pt x="1093" y="25"/>
                        </a:cubicBezTo>
                        <a:cubicBezTo>
                          <a:pt x="472" y="302"/>
                          <a:pt x="721" y="892"/>
                          <a:pt x="714" y="964"/>
                        </a:cubicBezTo>
                        <a:cubicBezTo>
                          <a:pt x="704" y="1036"/>
                          <a:pt x="260" y="1005"/>
                          <a:pt x="161" y="1343"/>
                        </a:cubicBezTo>
                        <a:cubicBezTo>
                          <a:pt x="62" y="1684"/>
                          <a:pt x="458" y="1923"/>
                          <a:pt x="465" y="1991"/>
                        </a:cubicBezTo>
                        <a:cubicBezTo>
                          <a:pt x="468" y="2057"/>
                          <a:pt x="0" y="2578"/>
                          <a:pt x="926" y="3275"/>
                        </a:cubicBezTo>
                        <a:cubicBezTo>
                          <a:pt x="1228" y="3503"/>
                          <a:pt x="1491" y="3580"/>
                          <a:pt x="1707" y="3580"/>
                        </a:cubicBezTo>
                        <a:cubicBezTo>
                          <a:pt x="2009" y="3580"/>
                          <a:pt x="2221" y="3430"/>
                          <a:pt x="2329" y="3333"/>
                        </a:cubicBezTo>
                        <a:cubicBezTo>
                          <a:pt x="2384" y="3285"/>
                          <a:pt x="2448" y="3248"/>
                          <a:pt x="2520" y="3227"/>
                        </a:cubicBezTo>
                        <a:cubicBezTo>
                          <a:pt x="3192" y="3040"/>
                          <a:pt x="3418" y="2142"/>
                          <a:pt x="3367" y="1578"/>
                        </a:cubicBezTo>
                        <a:cubicBezTo>
                          <a:pt x="3312" y="984"/>
                          <a:pt x="2913" y="1073"/>
                          <a:pt x="2831" y="1022"/>
                        </a:cubicBezTo>
                        <a:cubicBezTo>
                          <a:pt x="2752" y="967"/>
                          <a:pt x="2861" y="565"/>
                          <a:pt x="2581" y="398"/>
                        </a:cubicBezTo>
                        <a:cubicBezTo>
                          <a:pt x="2520" y="360"/>
                          <a:pt x="2456" y="347"/>
                          <a:pt x="2393" y="347"/>
                        </a:cubicBezTo>
                        <a:cubicBezTo>
                          <a:pt x="2202" y="347"/>
                          <a:pt x="2017" y="474"/>
                          <a:pt x="1902" y="474"/>
                        </a:cubicBezTo>
                        <a:cubicBezTo>
                          <a:pt x="1883" y="474"/>
                          <a:pt x="1866" y="471"/>
                          <a:pt x="1851" y="462"/>
                        </a:cubicBezTo>
                        <a:cubicBezTo>
                          <a:pt x="1734" y="396"/>
                          <a:pt x="1480" y="0"/>
                          <a:pt x="1207" y="0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79" name="Google Shape;1779;p39">
                    <a:extLst>
                      <a:ext uri="{FF2B5EF4-FFF2-40B4-BE49-F238E27FC236}">
                        <a16:creationId xmlns:a16="http://schemas.microsoft.com/office/drawing/2014/main" id="{3CE980E9-8B31-0673-799C-483F2EA8B1BA}"/>
                      </a:ext>
                    </a:extLst>
                  </p:cNvPr>
                  <p:cNvSpPr/>
                  <p:nvPr/>
                </p:nvSpPr>
                <p:spPr>
                  <a:xfrm>
                    <a:off x="7874423" y="3451791"/>
                    <a:ext cx="62497" cy="151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3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90" y="229"/>
                          <a:pt x="182" y="459"/>
                          <a:pt x="278" y="687"/>
                        </a:cubicBezTo>
                        <a:cubicBezTo>
                          <a:pt x="370" y="916"/>
                          <a:pt x="465" y="1141"/>
                          <a:pt x="565" y="1370"/>
                        </a:cubicBezTo>
                        <a:lnTo>
                          <a:pt x="855" y="2046"/>
                        </a:lnTo>
                        <a:cubicBezTo>
                          <a:pt x="906" y="2159"/>
                          <a:pt x="954" y="2274"/>
                          <a:pt x="1001" y="2387"/>
                        </a:cubicBezTo>
                        <a:cubicBezTo>
                          <a:pt x="1045" y="2500"/>
                          <a:pt x="1097" y="2613"/>
                          <a:pt x="1127" y="2732"/>
                        </a:cubicBezTo>
                        <a:cubicBezTo>
                          <a:pt x="1083" y="2490"/>
                          <a:pt x="988" y="2261"/>
                          <a:pt x="902" y="2028"/>
                        </a:cubicBezTo>
                        <a:cubicBezTo>
                          <a:pt x="814" y="1797"/>
                          <a:pt x="722" y="1568"/>
                          <a:pt x="623" y="1343"/>
                        </a:cubicBezTo>
                        <a:cubicBezTo>
                          <a:pt x="527" y="1117"/>
                          <a:pt x="428" y="889"/>
                          <a:pt x="322" y="667"/>
                        </a:cubicBezTo>
                        <a:cubicBezTo>
                          <a:pt x="220" y="442"/>
                          <a:pt x="114" y="2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80" name="Google Shape;1780;p39">
                    <a:extLst>
                      <a:ext uri="{FF2B5EF4-FFF2-40B4-BE49-F238E27FC236}">
                        <a16:creationId xmlns:a16="http://schemas.microsoft.com/office/drawing/2014/main" id="{346C07E4-BBB5-BD5D-00EC-85482040FAD4}"/>
                      </a:ext>
                    </a:extLst>
                  </p:cNvPr>
                  <p:cNvSpPr/>
                  <p:nvPr/>
                </p:nvSpPr>
                <p:spPr>
                  <a:xfrm>
                    <a:off x="7868051" y="3538668"/>
                    <a:ext cx="93634" cy="503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0" h="908" extrusionOk="0">
                        <a:moveTo>
                          <a:pt x="1690" y="0"/>
                        </a:moveTo>
                        <a:cubicBezTo>
                          <a:pt x="1587" y="136"/>
                          <a:pt x="1496" y="279"/>
                          <a:pt x="1400" y="423"/>
                        </a:cubicBezTo>
                        <a:cubicBezTo>
                          <a:pt x="1312" y="560"/>
                          <a:pt x="1223" y="697"/>
                          <a:pt x="1138" y="838"/>
                        </a:cubicBezTo>
                        <a:lnTo>
                          <a:pt x="1138" y="838"/>
                        </a:lnTo>
                        <a:cubicBezTo>
                          <a:pt x="953" y="825"/>
                          <a:pt x="765" y="816"/>
                          <a:pt x="580" y="809"/>
                        </a:cubicBezTo>
                        <a:lnTo>
                          <a:pt x="290" y="802"/>
                        </a:lnTo>
                        <a:cubicBezTo>
                          <a:pt x="266" y="803"/>
                          <a:pt x="241" y="803"/>
                          <a:pt x="217" y="803"/>
                        </a:cubicBezTo>
                        <a:cubicBezTo>
                          <a:pt x="192" y="803"/>
                          <a:pt x="168" y="803"/>
                          <a:pt x="144" y="803"/>
                        </a:cubicBezTo>
                        <a:cubicBezTo>
                          <a:pt x="96" y="803"/>
                          <a:pt x="48" y="804"/>
                          <a:pt x="0" y="809"/>
                        </a:cubicBezTo>
                        <a:cubicBezTo>
                          <a:pt x="95" y="816"/>
                          <a:pt x="191" y="826"/>
                          <a:pt x="287" y="837"/>
                        </a:cubicBezTo>
                        <a:lnTo>
                          <a:pt x="577" y="864"/>
                        </a:lnTo>
                        <a:cubicBezTo>
                          <a:pt x="768" y="881"/>
                          <a:pt x="960" y="894"/>
                          <a:pt x="1154" y="908"/>
                        </a:cubicBezTo>
                        <a:lnTo>
                          <a:pt x="1174" y="908"/>
                        </a:lnTo>
                        <a:lnTo>
                          <a:pt x="1185" y="891"/>
                        </a:lnTo>
                        <a:cubicBezTo>
                          <a:pt x="1270" y="744"/>
                          <a:pt x="1359" y="597"/>
                          <a:pt x="1444" y="451"/>
                        </a:cubicBezTo>
                        <a:cubicBezTo>
                          <a:pt x="1529" y="300"/>
                          <a:pt x="1611" y="150"/>
                          <a:pt x="169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81" name="Google Shape;1781;p39">
                    <a:extLst>
                      <a:ext uri="{FF2B5EF4-FFF2-40B4-BE49-F238E27FC236}">
                        <a16:creationId xmlns:a16="http://schemas.microsoft.com/office/drawing/2014/main" id="{7E32BF0D-D69C-E2C1-9760-04D73AC2B2D6}"/>
                      </a:ext>
                    </a:extLst>
                  </p:cNvPr>
                  <p:cNvSpPr/>
                  <p:nvPr/>
                </p:nvSpPr>
                <p:spPr>
                  <a:xfrm>
                    <a:off x="7855917" y="3484370"/>
                    <a:ext cx="73467" cy="4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6" h="888" extrusionOk="0">
                        <a:moveTo>
                          <a:pt x="1325" y="0"/>
                        </a:moveTo>
                        <a:lnTo>
                          <a:pt x="1325" y="0"/>
                        </a:lnTo>
                        <a:cubicBezTo>
                          <a:pt x="1253" y="137"/>
                          <a:pt x="1185" y="273"/>
                          <a:pt x="1121" y="413"/>
                        </a:cubicBezTo>
                        <a:cubicBezTo>
                          <a:pt x="1060" y="540"/>
                          <a:pt x="1003" y="673"/>
                          <a:pt x="942" y="804"/>
                        </a:cubicBezTo>
                        <a:lnTo>
                          <a:pt x="942" y="804"/>
                        </a:lnTo>
                        <a:cubicBezTo>
                          <a:pt x="792" y="756"/>
                          <a:pt x="640" y="711"/>
                          <a:pt x="489" y="665"/>
                        </a:cubicBezTo>
                        <a:lnTo>
                          <a:pt x="243" y="597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6" y="570"/>
                          <a:pt x="155" y="597"/>
                          <a:pt x="232" y="632"/>
                        </a:cubicBezTo>
                        <a:lnTo>
                          <a:pt x="472" y="717"/>
                        </a:lnTo>
                        <a:cubicBezTo>
                          <a:pt x="632" y="775"/>
                          <a:pt x="790" y="826"/>
                          <a:pt x="953" y="878"/>
                        </a:cubicBezTo>
                        <a:lnTo>
                          <a:pt x="980" y="887"/>
                        </a:lnTo>
                        <a:lnTo>
                          <a:pt x="990" y="860"/>
                        </a:lnTo>
                        <a:cubicBezTo>
                          <a:pt x="1052" y="717"/>
                          <a:pt x="1110" y="577"/>
                          <a:pt x="1168" y="434"/>
                        </a:cubicBezTo>
                        <a:cubicBezTo>
                          <a:pt x="1223" y="290"/>
                          <a:pt x="1277" y="147"/>
                          <a:pt x="1325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1782" name="Google Shape;1782;p39">
                  <a:extLst>
                    <a:ext uri="{FF2B5EF4-FFF2-40B4-BE49-F238E27FC236}">
                      <a16:creationId xmlns:a16="http://schemas.microsoft.com/office/drawing/2014/main" id="{8DDDC407-40F0-E02A-EA0C-30ABE2DB8C8B}"/>
                    </a:ext>
                  </a:extLst>
                </p:cNvPr>
                <p:cNvSpPr/>
                <p:nvPr/>
              </p:nvSpPr>
              <p:spPr>
                <a:xfrm flipH="1">
                  <a:off x="3443526" y="4021888"/>
                  <a:ext cx="197705" cy="204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4" h="3643" extrusionOk="0">
                      <a:moveTo>
                        <a:pt x="297" y="0"/>
                      </a:moveTo>
                      <a:lnTo>
                        <a:pt x="297" y="0"/>
                      </a:lnTo>
                      <a:cubicBezTo>
                        <a:pt x="413" y="499"/>
                        <a:pt x="502" y="997"/>
                        <a:pt x="506" y="1510"/>
                      </a:cubicBezTo>
                      <a:cubicBezTo>
                        <a:pt x="509" y="2250"/>
                        <a:pt x="267" y="2947"/>
                        <a:pt x="0" y="3643"/>
                      </a:cubicBezTo>
                      <a:cubicBezTo>
                        <a:pt x="0" y="3643"/>
                        <a:pt x="925" y="2691"/>
                        <a:pt x="1943" y="2039"/>
                      </a:cubicBezTo>
                      <a:cubicBezTo>
                        <a:pt x="2953" y="1387"/>
                        <a:pt x="3479" y="1206"/>
                        <a:pt x="3479" y="1206"/>
                      </a:cubicBezTo>
                      <a:cubicBezTo>
                        <a:pt x="3523" y="1001"/>
                        <a:pt x="3394" y="799"/>
                        <a:pt x="3189" y="752"/>
                      </a:cubicBezTo>
                      <a:cubicBezTo>
                        <a:pt x="2564" y="612"/>
                        <a:pt x="1434" y="383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83" name="Google Shape;1783;p39">
                  <a:extLst>
                    <a:ext uri="{FF2B5EF4-FFF2-40B4-BE49-F238E27FC236}">
                      <a16:creationId xmlns:a16="http://schemas.microsoft.com/office/drawing/2014/main" id="{E01A0E75-2842-C8C9-65BB-8502B89A7765}"/>
                    </a:ext>
                  </a:extLst>
                </p:cNvPr>
                <p:cNvSpPr/>
                <p:nvPr/>
              </p:nvSpPr>
              <p:spPr>
                <a:xfrm flipH="1">
                  <a:off x="2933979" y="3612643"/>
                  <a:ext cx="111532" cy="146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" h="2612" extrusionOk="0">
                      <a:moveTo>
                        <a:pt x="1913" y="0"/>
                      </a:moveTo>
                      <a:cubicBezTo>
                        <a:pt x="1892" y="0"/>
                        <a:pt x="1872" y="10"/>
                        <a:pt x="1858" y="29"/>
                      </a:cubicBezTo>
                      <a:lnTo>
                        <a:pt x="21" y="2507"/>
                      </a:lnTo>
                      <a:cubicBezTo>
                        <a:pt x="1" y="2534"/>
                        <a:pt x="8" y="2578"/>
                        <a:pt x="35" y="2599"/>
                      </a:cubicBezTo>
                      <a:cubicBezTo>
                        <a:pt x="48" y="2607"/>
                        <a:pt x="63" y="2611"/>
                        <a:pt x="77" y="2611"/>
                      </a:cubicBezTo>
                      <a:cubicBezTo>
                        <a:pt x="97" y="2611"/>
                        <a:pt x="117" y="2603"/>
                        <a:pt x="131" y="2585"/>
                      </a:cubicBezTo>
                      <a:lnTo>
                        <a:pt x="1967" y="106"/>
                      </a:lnTo>
                      <a:cubicBezTo>
                        <a:pt x="1987" y="79"/>
                        <a:pt x="1981" y="35"/>
                        <a:pt x="1954" y="15"/>
                      </a:cubicBezTo>
                      <a:cubicBezTo>
                        <a:pt x="1941" y="5"/>
                        <a:pt x="1927" y="0"/>
                        <a:pt x="1913" y="0"/>
                      </a:cubicBezTo>
                      <a:close/>
                    </a:path>
                  </a:pathLst>
                </a:custGeom>
                <a:solidFill>
                  <a:srgbClr val="C982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84" name="Google Shape;1784;p39">
                  <a:extLst>
                    <a:ext uri="{FF2B5EF4-FFF2-40B4-BE49-F238E27FC236}">
                      <a16:creationId xmlns:a16="http://schemas.microsoft.com/office/drawing/2014/main" id="{5ABFD155-D373-B0A0-C9DB-7F4C7A4C8CAF}"/>
                    </a:ext>
                  </a:extLst>
                </p:cNvPr>
                <p:cNvSpPr/>
                <p:nvPr/>
              </p:nvSpPr>
              <p:spPr>
                <a:xfrm flipH="1">
                  <a:off x="2697858" y="3768038"/>
                  <a:ext cx="87576" cy="14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59" extrusionOk="0">
                      <a:moveTo>
                        <a:pt x="989" y="0"/>
                      </a:moveTo>
                      <a:cubicBezTo>
                        <a:pt x="880" y="0"/>
                        <a:pt x="778" y="69"/>
                        <a:pt x="735" y="173"/>
                      </a:cubicBezTo>
                      <a:lnTo>
                        <a:pt x="496" y="747"/>
                      </a:lnTo>
                      <a:cubicBezTo>
                        <a:pt x="455" y="849"/>
                        <a:pt x="400" y="941"/>
                        <a:pt x="329" y="1027"/>
                      </a:cubicBezTo>
                      <a:cubicBezTo>
                        <a:pt x="1" y="1453"/>
                        <a:pt x="83" y="2068"/>
                        <a:pt x="513" y="2392"/>
                      </a:cubicBezTo>
                      <a:lnTo>
                        <a:pt x="864" y="2658"/>
                      </a:lnTo>
                      <a:lnTo>
                        <a:pt x="1561" y="1744"/>
                      </a:lnTo>
                      <a:lnTo>
                        <a:pt x="874" y="1225"/>
                      </a:lnTo>
                      <a:cubicBezTo>
                        <a:pt x="878" y="1215"/>
                        <a:pt x="885" y="1204"/>
                        <a:pt x="891" y="1191"/>
                      </a:cubicBezTo>
                      <a:lnTo>
                        <a:pt x="1230" y="368"/>
                      </a:lnTo>
                      <a:cubicBezTo>
                        <a:pt x="1288" y="228"/>
                        <a:pt x="1216" y="65"/>
                        <a:pt x="1069" y="13"/>
                      </a:cubicBezTo>
                      <a:cubicBezTo>
                        <a:pt x="1042" y="4"/>
                        <a:pt x="1016" y="0"/>
                        <a:pt x="989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85" name="Google Shape;1785;p39">
                  <a:extLst>
                    <a:ext uri="{FF2B5EF4-FFF2-40B4-BE49-F238E27FC236}">
                      <a16:creationId xmlns:a16="http://schemas.microsoft.com/office/drawing/2014/main" id="{01926D97-9C1E-D9EA-CE25-9A72899EE381}"/>
                    </a:ext>
                  </a:extLst>
                </p:cNvPr>
                <p:cNvSpPr/>
                <p:nvPr/>
              </p:nvSpPr>
              <p:spPr>
                <a:xfrm flipH="1">
                  <a:off x="2970495" y="4289426"/>
                  <a:ext cx="203708" cy="454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1" h="8102" extrusionOk="0">
                      <a:moveTo>
                        <a:pt x="3084" y="0"/>
                      </a:moveTo>
                      <a:cubicBezTo>
                        <a:pt x="2495" y="133"/>
                        <a:pt x="1833" y="209"/>
                        <a:pt x="1091" y="209"/>
                      </a:cubicBezTo>
                      <a:cubicBezTo>
                        <a:pt x="745" y="209"/>
                        <a:pt x="382" y="192"/>
                        <a:pt x="1" y="158"/>
                      </a:cubicBezTo>
                      <a:lnTo>
                        <a:pt x="1" y="158"/>
                      </a:lnTo>
                      <a:cubicBezTo>
                        <a:pt x="1" y="158"/>
                        <a:pt x="2459" y="4687"/>
                        <a:pt x="2469" y="8101"/>
                      </a:cubicBezTo>
                      <a:lnTo>
                        <a:pt x="3630" y="8098"/>
                      </a:lnTo>
                      <a:cubicBezTo>
                        <a:pt x="3630" y="8098"/>
                        <a:pt x="3244" y="3790"/>
                        <a:pt x="308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86" name="Google Shape;1786;p39">
                  <a:extLst>
                    <a:ext uri="{FF2B5EF4-FFF2-40B4-BE49-F238E27FC236}">
                      <a16:creationId xmlns:a16="http://schemas.microsoft.com/office/drawing/2014/main" id="{59A4F3F5-C969-1929-6E92-AEC244653FE0}"/>
                    </a:ext>
                  </a:extLst>
                </p:cNvPr>
                <p:cNvSpPr/>
                <p:nvPr/>
              </p:nvSpPr>
              <p:spPr>
                <a:xfrm flipH="1">
                  <a:off x="2990294" y="3911204"/>
                  <a:ext cx="283430" cy="194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2" h="3463" extrusionOk="0">
                      <a:moveTo>
                        <a:pt x="5052" y="1"/>
                      </a:moveTo>
                      <a:cubicBezTo>
                        <a:pt x="4772" y="273"/>
                        <a:pt x="4404" y="536"/>
                        <a:pt x="3933" y="772"/>
                      </a:cubicBezTo>
                      <a:cubicBezTo>
                        <a:pt x="3479" y="994"/>
                        <a:pt x="3072" y="1199"/>
                        <a:pt x="2714" y="1379"/>
                      </a:cubicBezTo>
                      <a:cubicBezTo>
                        <a:pt x="2553" y="1458"/>
                        <a:pt x="2403" y="1537"/>
                        <a:pt x="2263" y="1609"/>
                      </a:cubicBezTo>
                      <a:cubicBezTo>
                        <a:pt x="1400" y="2046"/>
                        <a:pt x="837" y="2339"/>
                        <a:pt x="509" y="2513"/>
                      </a:cubicBezTo>
                      <a:cubicBezTo>
                        <a:pt x="270" y="2639"/>
                        <a:pt x="103" y="2868"/>
                        <a:pt x="58" y="3131"/>
                      </a:cubicBezTo>
                      <a:cubicBezTo>
                        <a:pt x="38" y="3237"/>
                        <a:pt x="21" y="3350"/>
                        <a:pt x="0" y="3462"/>
                      </a:cubicBezTo>
                      <a:cubicBezTo>
                        <a:pt x="594" y="3455"/>
                        <a:pt x="1168" y="3445"/>
                        <a:pt x="1713" y="3424"/>
                      </a:cubicBezTo>
                      <a:cubicBezTo>
                        <a:pt x="1816" y="3418"/>
                        <a:pt x="1918" y="3415"/>
                        <a:pt x="2021" y="3407"/>
                      </a:cubicBezTo>
                      <a:cubicBezTo>
                        <a:pt x="2243" y="3397"/>
                        <a:pt x="2458" y="3383"/>
                        <a:pt x="2673" y="3366"/>
                      </a:cubicBezTo>
                      <a:cubicBezTo>
                        <a:pt x="2860" y="3350"/>
                        <a:pt x="3045" y="3333"/>
                        <a:pt x="3226" y="3312"/>
                      </a:cubicBezTo>
                      <a:lnTo>
                        <a:pt x="3240" y="3312"/>
                      </a:lnTo>
                      <a:cubicBezTo>
                        <a:pt x="3328" y="3301"/>
                        <a:pt x="3417" y="3292"/>
                        <a:pt x="3506" y="3278"/>
                      </a:cubicBezTo>
                      <a:cubicBezTo>
                        <a:pt x="3591" y="3268"/>
                        <a:pt x="3676" y="3257"/>
                        <a:pt x="3758" y="3243"/>
                      </a:cubicBezTo>
                      <a:cubicBezTo>
                        <a:pt x="3769" y="3243"/>
                        <a:pt x="3775" y="3243"/>
                        <a:pt x="3782" y="3240"/>
                      </a:cubicBezTo>
                      <a:cubicBezTo>
                        <a:pt x="3864" y="3230"/>
                        <a:pt x="3943" y="3216"/>
                        <a:pt x="4024" y="3202"/>
                      </a:cubicBezTo>
                      <a:cubicBezTo>
                        <a:pt x="4035" y="3199"/>
                        <a:pt x="4048" y="3199"/>
                        <a:pt x="4059" y="3196"/>
                      </a:cubicBezTo>
                      <a:cubicBezTo>
                        <a:pt x="4130" y="3182"/>
                        <a:pt x="4205" y="3169"/>
                        <a:pt x="4278" y="3155"/>
                      </a:cubicBezTo>
                      <a:cubicBezTo>
                        <a:pt x="4284" y="3155"/>
                        <a:pt x="4294" y="3155"/>
                        <a:pt x="4301" y="3152"/>
                      </a:cubicBezTo>
                      <a:cubicBezTo>
                        <a:pt x="4376" y="3138"/>
                        <a:pt x="4451" y="3120"/>
                        <a:pt x="4523" y="3104"/>
                      </a:cubicBezTo>
                      <a:cubicBezTo>
                        <a:pt x="4540" y="3100"/>
                        <a:pt x="4557" y="3097"/>
                        <a:pt x="4571" y="3093"/>
                      </a:cubicBezTo>
                      <a:cubicBezTo>
                        <a:pt x="4646" y="3076"/>
                        <a:pt x="4721" y="3059"/>
                        <a:pt x="4793" y="3043"/>
                      </a:cubicBezTo>
                      <a:cubicBezTo>
                        <a:pt x="4803" y="2626"/>
                        <a:pt x="4823" y="2264"/>
                        <a:pt x="4858" y="1973"/>
                      </a:cubicBezTo>
                      <a:cubicBezTo>
                        <a:pt x="4916" y="1431"/>
                        <a:pt x="4990" y="752"/>
                        <a:pt x="505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87" name="Google Shape;1787;p39">
                  <a:extLst>
                    <a:ext uri="{FF2B5EF4-FFF2-40B4-BE49-F238E27FC236}">
                      <a16:creationId xmlns:a16="http://schemas.microsoft.com/office/drawing/2014/main" id="{40C53C75-DF1F-089D-2ECC-77C4DDD661FB}"/>
                    </a:ext>
                  </a:extLst>
                </p:cNvPr>
                <p:cNvSpPr/>
                <p:nvPr/>
              </p:nvSpPr>
              <p:spPr>
                <a:xfrm flipH="1">
                  <a:off x="2727919" y="3885398"/>
                  <a:ext cx="227552" cy="296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" h="5293" extrusionOk="0">
                      <a:moveTo>
                        <a:pt x="3281" y="0"/>
                      </a:moveTo>
                      <a:cubicBezTo>
                        <a:pt x="2588" y="1553"/>
                        <a:pt x="1636" y="2488"/>
                        <a:pt x="431" y="3052"/>
                      </a:cubicBezTo>
                      <a:cubicBezTo>
                        <a:pt x="431" y="3052"/>
                        <a:pt x="1" y="3485"/>
                        <a:pt x="472" y="4547"/>
                      </a:cubicBezTo>
                      <a:cubicBezTo>
                        <a:pt x="746" y="5162"/>
                        <a:pt x="1019" y="5292"/>
                        <a:pt x="1200" y="5292"/>
                      </a:cubicBezTo>
                      <a:cubicBezTo>
                        <a:pt x="1333" y="5292"/>
                        <a:pt x="1417" y="5223"/>
                        <a:pt x="1417" y="5223"/>
                      </a:cubicBezTo>
                      <a:cubicBezTo>
                        <a:pt x="3373" y="3417"/>
                        <a:pt x="4049" y="481"/>
                        <a:pt x="4056" y="464"/>
                      </a:cubicBezTo>
                      <a:lnTo>
                        <a:pt x="3281" y="0"/>
                      </a:ln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88" name="Google Shape;1788;p39">
                  <a:extLst>
                    <a:ext uri="{FF2B5EF4-FFF2-40B4-BE49-F238E27FC236}">
                      <a16:creationId xmlns:a16="http://schemas.microsoft.com/office/drawing/2014/main" id="{8DA35A45-9ED1-5A0C-0D91-C341BA3647E3}"/>
                    </a:ext>
                  </a:extLst>
                </p:cNvPr>
                <p:cNvSpPr/>
                <p:nvPr/>
              </p:nvSpPr>
              <p:spPr>
                <a:xfrm flipH="1">
                  <a:off x="2866732" y="4056557"/>
                  <a:ext cx="851299" cy="68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74" h="12253" extrusionOk="0">
                      <a:moveTo>
                        <a:pt x="14003" y="1"/>
                      </a:moveTo>
                      <a:cubicBezTo>
                        <a:pt x="13600" y="189"/>
                        <a:pt x="13170" y="335"/>
                        <a:pt x="12713" y="452"/>
                      </a:cubicBezTo>
                      <a:cubicBezTo>
                        <a:pt x="12641" y="468"/>
                        <a:pt x="12566" y="485"/>
                        <a:pt x="12491" y="502"/>
                      </a:cubicBezTo>
                      <a:cubicBezTo>
                        <a:pt x="12477" y="506"/>
                        <a:pt x="12460" y="509"/>
                        <a:pt x="12443" y="513"/>
                      </a:cubicBezTo>
                      <a:cubicBezTo>
                        <a:pt x="12371" y="529"/>
                        <a:pt x="12296" y="547"/>
                        <a:pt x="12221" y="561"/>
                      </a:cubicBezTo>
                      <a:cubicBezTo>
                        <a:pt x="12214" y="564"/>
                        <a:pt x="12204" y="564"/>
                        <a:pt x="12198" y="564"/>
                      </a:cubicBezTo>
                      <a:cubicBezTo>
                        <a:pt x="12125" y="578"/>
                        <a:pt x="12050" y="591"/>
                        <a:pt x="11979" y="605"/>
                      </a:cubicBezTo>
                      <a:cubicBezTo>
                        <a:pt x="11968" y="608"/>
                        <a:pt x="11955" y="608"/>
                        <a:pt x="11944" y="611"/>
                      </a:cubicBezTo>
                      <a:cubicBezTo>
                        <a:pt x="11863" y="625"/>
                        <a:pt x="11784" y="639"/>
                        <a:pt x="11702" y="649"/>
                      </a:cubicBezTo>
                      <a:cubicBezTo>
                        <a:pt x="11695" y="652"/>
                        <a:pt x="11689" y="652"/>
                        <a:pt x="11678" y="652"/>
                      </a:cubicBezTo>
                      <a:cubicBezTo>
                        <a:pt x="11596" y="666"/>
                        <a:pt x="11511" y="677"/>
                        <a:pt x="11426" y="687"/>
                      </a:cubicBezTo>
                      <a:cubicBezTo>
                        <a:pt x="11337" y="701"/>
                        <a:pt x="11248" y="710"/>
                        <a:pt x="11160" y="721"/>
                      </a:cubicBezTo>
                      <a:lnTo>
                        <a:pt x="11146" y="721"/>
                      </a:lnTo>
                      <a:cubicBezTo>
                        <a:pt x="10965" y="742"/>
                        <a:pt x="10780" y="759"/>
                        <a:pt x="10593" y="775"/>
                      </a:cubicBezTo>
                      <a:cubicBezTo>
                        <a:pt x="10378" y="792"/>
                        <a:pt x="10163" y="806"/>
                        <a:pt x="9941" y="816"/>
                      </a:cubicBezTo>
                      <a:cubicBezTo>
                        <a:pt x="9838" y="824"/>
                        <a:pt x="9736" y="827"/>
                        <a:pt x="9633" y="833"/>
                      </a:cubicBezTo>
                      <a:cubicBezTo>
                        <a:pt x="9088" y="854"/>
                        <a:pt x="8514" y="864"/>
                        <a:pt x="7920" y="871"/>
                      </a:cubicBezTo>
                      <a:cubicBezTo>
                        <a:pt x="7910" y="929"/>
                        <a:pt x="7900" y="984"/>
                        <a:pt x="7889" y="1035"/>
                      </a:cubicBezTo>
                      <a:cubicBezTo>
                        <a:pt x="7876" y="1123"/>
                        <a:pt x="7859" y="1209"/>
                        <a:pt x="7845" y="1281"/>
                      </a:cubicBezTo>
                      <a:cubicBezTo>
                        <a:pt x="7845" y="1298"/>
                        <a:pt x="7842" y="1312"/>
                        <a:pt x="7835" y="1325"/>
                      </a:cubicBezTo>
                      <a:cubicBezTo>
                        <a:pt x="7835" y="1328"/>
                        <a:pt x="7835" y="1332"/>
                        <a:pt x="7831" y="1336"/>
                      </a:cubicBezTo>
                      <a:cubicBezTo>
                        <a:pt x="7828" y="1349"/>
                        <a:pt x="7824" y="1363"/>
                        <a:pt x="7818" y="1377"/>
                      </a:cubicBezTo>
                      <a:cubicBezTo>
                        <a:pt x="7810" y="1390"/>
                        <a:pt x="7804" y="1404"/>
                        <a:pt x="7797" y="1417"/>
                      </a:cubicBezTo>
                      <a:cubicBezTo>
                        <a:pt x="7797" y="1417"/>
                        <a:pt x="7794" y="1421"/>
                        <a:pt x="7794" y="1424"/>
                      </a:cubicBezTo>
                      <a:cubicBezTo>
                        <a:pt x="7787" y="1435"/>
                        <a:pt x="7777" y="1448"/>
                        <a:pt x="7769" y="1458"/>
                      </a:cubicBezTo>
                      <a:cubicBezTo>
                        <a:pt x="7701" y="1547"/>
                        <a:pt x="7602" y="1605"/>
                        <a:pt x="7490" y="1619"/>
                      </a:cubicBezTo>
                      <a:cubicBezTo>
                        <a:pt x="7298" y="1642"/>
                        <a:pt x="7031" y="1666"/>
                        <a:pt x="6730" y="1666"/>
                      </a:cubicBezTo>
                      <a:cubicBezTo>
                        <a:pt x="6107" y="1666"/>
                        <a:pt x="5339" y="1566"/>
                        <a:pt x="4790" y="1161"/>
                      </a:cubicBezTo>
                      <a:cubicBezTo>
                        <a:pt x="4681" y="1079"/>
                        <a:pt x="4623" y="946"/>
                        <a:pt x="4632" y="810"/>
                      </a:cubicBezTo>
                      <a:cubicBezTo>
                        <a:pt x="4636" y="796"/>
                        <a:pt x="4636" y="783"/>
                        <a:pt x="4640" y="765"/>
                      </a:cubicBezTo>
                      <a:lnTo>
                        <a:pt x="4677" y="591"/>
                      </a:lnTo>
                      <a:lnTo>
                        <a:pt x="4677" y="591"/>
                      </a:lnTo>
                      <a:cubicBezTo>
                        <a:pt x="4677" y="591"/>
                        <a:pt x="3704" y="1038"/>
                        <a:pt x="2830" y="1676"/>
                      </a:cubicBezTo>
                      <a:cubicBezTo>
                        <a:pt x="1953" y="2315"/>
                        <a:pt x="1458" y="2848"/>
                        <a:pt x="1458" y="2848"/>
                      </a:cubicBezTo>
                      <a:cubicBezTo>
                        <a:pt x="1277" y="3322"/>
                        <a:pt x="1086" y="3793"/>
                        <a:pt x="963" y="4285"/>
                      </a:cubicBezTo>
                      <a:cubicBezTo>
                        <a:pt x="0" y="8186"/>
                        <a:pt x="1138" y="11986"/>
                        <a:pt x="1215" y="12252"/>
                      </a:cubicBezTo>
                      <a:lnTo>
                        <a:pt x="12163" y="12252"/>
                      </a:lnTo>
                      <a:cubicBezTo>
                        <a:pt x="12153" y="8838"/>
                        <a:pt x="9695" y="4309"/>
                        <a:pt x="9695" y="4309"/>
                      </a:cubicBezTo>
                      <a:lnTo>
                        <a:pt x="9695" y="4309"/>
                      </a:lnTo>
                      <a:cubicBezTo>
                        <a:pt x="10076" y="4343"/>
                        <a:pt x="10439" y="4360"/>
                        <a:pt x="10785" y="4360"/>
                      </a:cubicBezTo>
                      <a:cubicBezTo>
                        <a:pt x="11527" y="4360"/>
                        <a:pt x="12189" y="4284"/>
                        <a:pt x="12778" y="4151"/>
                      </a:cubicBezTo>
                      <a:cubicBezTo>
                        <a:pt x="13843" y="3909"/>
                        <a:pt x="14106" y="3698"/>
                        <a:pt x="14703" y="3100"/>
                      </a:cubicBezTo>
                      <a:cubicBezTo>
                        <a:pt x="14914" y="2889"/>
                        <a:pt x="15174" y="2298"/>
                        <a:pt x="14999" y="2182"/>
                      </a:cubicBezTo>
                      <a:cubicBezTo>
                        <a:pt x="14569" y="1892"/>
                        <a:pt x="14188" y="1462"/>
                        <a:pt x="1400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89" name="Google Shape;1789;p39">
                  <a:extLst>
                    <a:ext uri="{FF2B5EF4-FFF2-40B4-BE49-F238E27FC236}">
                      <a16:creationId xmlns:a16="http://schemas.microsoft.com/office/drawing/2014/main" id="{26DE3560-F218-D443-86F3-975B37D660A4}"/>
                    </a:ext>
                  </a:extLst>
                </p:cNvPr>
                <p:cNvSpPr/>
                <p:nvPr/>
              </p:nvSpPr>
              <p:spPr>
                <a:xfrm flipH="1">
                  <a:off x="3525153" y="4307995"/>
                  <a:ext cx="154787" cy="432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9" h="8907" extrusionOk="0">
                      <a:moveTo>
                        <a:pt x="2759" y="0"/>
                      </a:moveTo>
                      <a:cubicBezTo>
                        <a:pt x="2759" y="1"/>
                        <a:pt x="1609" y="1407"/>
                        <a:pt x="803" y="4424"/>
                      </a:cubicBezTo>
                      <a:cubicBezTo>
                        <a:pt x="1" y="7439"/>
                        <a:pt x="114" y="8907"/>
                        <a:pt x="114" y="8907"/>
                      </a:cubicBezTo>
                      <a:lnTo>
                        <a:pt x="2182" y="8848"/>
                      </a:lnTo>
                      <a:cubicBezTo>
                        <a:pt x="2182" y="8848"/>
                        <a:pt x="172" y="5517"/>
                        <a:pt x="27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90" name="Google Shape;1790;p39">
                  <a:extLst>
                    <a:ext uri="{FF2B5EF4-FFF2-40B4-BE49-F238E27FC236}">
                      <a16:creationId xmlns:a16="http://schemas.microsoft.com/office/drawing/2014/main" id="{3507766B-3AF9-5145-FE68-85CBF36F07D1}"/>
                    </a:ext>
                  </a:extLst>
                </p:cNvPr>
                <p:cNvSpPr/>
                <p:nvPr/>
              </p:nvSpPr>
              <p:spPr>
                <a:xfrm rot="498630" flipH="1">
                  <a:off x="3080882" y="4226449"/>
                  <a:ext cx="144070" cy="85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1752" extrusionOk="0">
                      <a:moveTo>
                        <a:pt x="5" y="1"/>
                      </a:moveTo>
                      <a:cubicBezTo>
                        <a:pt x="1" y="1"/>
                        <a:pt x="7" y="14"/>
                        <a:pt x="24" y="42"/>
                      </a:cubicBezTo>
                      <a:cubicBezTo>
                        <a:pt x="284" y="458"/>
                        <a:pt x="1011" y="1421"/>
                        <a:pt x="1011" y="1421"/>
                      </a:cubicBezTo>
                      <a:cubicBezTo>
                        <a:pt x="1011" y="1421"/>
                        <a:pt x="2842" y="1751"/>
                        <a:pt x="2915" y="1751"/>
                      </a:cubicBezTo>
                      <a:cubicBezTo>
                        <a:pt x="2935" y="1751"/>
                        <a:pt x="2828" y="1727"/>
                        <a:pt x="2523" y="1666"/>
                      </a:cubicBezTo>
                      <a:cubicBezTo>
                        <a:pt x="1212" y="1405"/>
                        <a:pt x="49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91" name="Google Shape;1791;p39">
                  <a:extLst>
                    <a:ext uri="{FF2B5EF4-FFF2-40B4-BE49-F238E27FC236}">
                      <a16:creationId xmlns:a16="http://schemas.microsoft.com/office/drawing/2014/main" id="{3386EF90-5C76-4129-D930-6869BCCE627D}"/>
                    </a:ext>
                  </a:extLst>
                </p:cNvPr>
                <p:cNvSpPr/>
                <p:nvPr/>
              </p:nvSpPr>
              <p:spPr>
                <a:xfrm flipH="1">
                  <a:off x="2532355" y="3446925"/>
                  <a:ext cx="260708" cy="543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92" name="Google Shape;1792;p39">
                  <a:extLst>
                    <a:ext uri="{FF2B5EF4-FFF2-40B4-BE49-F238E27FC236}">
                      <a16:creationId xmlns:a16="http://schemas.microsoft.com/office/drawing/2014/main" id="{028512FD-9644-A99D-33A8-6279763232EA}"/>
                    </a:ext>
                  </a:extLst>
                </p:cNvPr>
                <p:cNvSpPr/>
                <p:nvPr/>
              </p:nvSpPr>
              <p:spPr>
                <a:xfrm flipH="1">
                  <a:off x="2660497" y="3810449"/>
                  <a:ext cx="52344" cy="41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278" y="0"/>
                      </a:moveTo>
                      <a:cubicBezTo>
                        <a:pt x="199" y="0"/>
                        <a:pt x="121" y="39"/>
                        <a:pt x="76" y="111"/>
                      </a:cubicBezTo>
                      <a:cubicBezTo>
                        <a:pt x="1" y="223"/>
                        <a:pt x="35" y="369"/>
                        <a:pt x="144" y="445"/>
                      </a:cubicBezTo>
                      <a:lnTo>
                        <a:pt x="526" y="694"/>
                      </a:lnTo>
                      <a:cubicBezTo>
                        <a:pt x="566" y="720"/>
                        <a:pt x="611" y="733"/>
                        <a:pt x="656" y="733"/>
                      </a:cubicBezTo>
                      <a:cubicBezTo>
                        <a:pt x="735" y="733"/>
                        <a:pt x="813" y="694"/>
                        <a:pt x="861" y="623"/>
                      </a:cubicBezTo>
                      <a:cubicBezTo>
                        <a:pt x="932" y="510"/>
                        <a:pt x="902" y="360"/>
                        <a:pt x="789" y="288"/>
                      </a:cubicBezTo>
                      <a:lnTo>
                        <a:pt x="410" y="38"/>
                      </a:lnTo>
                      <a:cubicBezTo>
                        <a:pt x="369" y="13"/>
                        <a:pt x="323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93" name="Google Shape;1793;p39">
                  <a:extLst>
                    <a:ext uri="{FF2B5EF4-FFF2-40B4-BE49-F238E27FC236}">
                      <a16:creationId xmlns:a16="http://schemas.microsoft.com/office/drawing/2014/main" id="{1977948D-A72F-EA28-CF46-CECFB1634B91}"/>
                    </a:ext>
                  </a:extLst>
                </p:cNvPr>
                <p:cNvSpPr/>
                <p:nvPr/>
              </p:nvSpPr>
              <p:spPr>
                <a:xfrm flipH="1">
                  <a:off x="2696345" y="3883771"/>
                  <a:ext cx="46565" cy="2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512" extrusionOk="0">
                      <a:moveTo>
                        <a:pt x="223" y="1"/>
                      </a:moveTo>
                      <a:cubicBezTo>
                        <a:pt x="135" y="1"/>
                        <a:pt x="57" y="58"/>
                        <a:pt x="31" y="145"/>
                      </a:cubicBezTo>
                      <a:cubicBezTo>
                        <a:pt x="1" y="250"/>
                        <a:pt x="62" y="363"/>
                        <a:pt x="168" y="394"/>
                      </a:cubicBezTo>
                      <a:lnTo>
                        <a:pt x="550" y="504"/>
                      </a:lnTo>
                      <a:cubicBezTo>
                        <a:pt x="569" y="509"/>
                        <a:pt x="587" y="511"/>
                        <a:pt x="605" y="511"/>
                      </a:cubicBezTo>
                      <a:cubicBezTo>
                        <a:pt x="693" y="511"/>
                        <a:pt x="774" y="454"/>
                        <a:pt x="800" y="367"/>
                      </a:cubicBezTo>
                      <a:cubicBezTo>
                        <a:pt x="830" y="261"/>
                        <a:pt x="768" y="148"/>
                        <a:pt x="663" y="118"/>
                      </a:cubicBezTo>
                      <a:lnTo>
                        <a:pt x="280" y="9"/>
                      </a:lnTo>
                      <a:cubicBezTo>
                        <a:pt x="261" y="3"/>
                        <a:pt x="242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94" name="Google Shape;1794;p39">
                  <a:extLst>
                    <a:ext uri="{FF2B5EF4-FFF2-40B4-BE49-F238E27FC236}">
                      <a16:creationId xmlns:a16="http://schemas.microsoft.com/office/drawing/2014/main" id="{CD0E871F-C958-EC4A-FAE2-0BD2E7F7C442}"/>
                    </a:ext>
                  </a:extLst>
                </p:cNvPr>
                <p:cNvSpPr/>
                <p:nvPr/>
              </p:nvSpPr>
              <p:spPr>
                <a:xfrm flipH="1">
                  <a:off x="2685405" y="3860883"/>
                  <a:ext cx="54476" cy="36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277" y="1"/>
                      </a:moveTo>
                      <a:cubicBezTo>
                        <a:pt x="180" y="1"/>
                        <a:pt x="88" y="59"/>
                        <a:pt x="49" y="154"/>
                      </a:cubicBezTo>
                      <a:cubicBezTo>
                        <a:pt x="1" y="277"/>
                        <a:pt x="62" y="417"/>
                        <a:pt x="185" y="468"/>
                      </a:cubicBezTo>
                      <a:lnTo>
                        <a:pt x="605" y="635"/>
                      </a:lnTo>
                      <a:cubicBezTo>
                        <a:pt x="636" y="647"/>
                        <a:pt x="667" y="653"/>
                        <a:pt x="698" y="653"/>
                      </a:cubicBezTo>
                      <a:cubicBezTo>
                        <a:pt x="794" y="653"/>
                        <a:pt x="883" y="595"/>
                        <a:pt x="919" y="502"/>
                      </a:cubicBezTo>
                      <a:cubicBezTo>
                        <a:pt x="971" y="376"/>
                        <a:pt x="909" y="236"/>
                        <a:pt x="786" y="187"/>
                      </a:cubicBezTo>
                      <a:lnTo>
                        <a:pt x="363" y="17"/>
                      </a:lnTo>
                      <a:cubicBezTo>
                        <a:pt x="335" y="6"/>
                        <a:pt x="306" y="1"/>
                        <a:pt x="277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95" name="Google Shape;1795;p39">
                  <a:extLst>
                    <a:ext uri="{FF2B5EF4-FFF2-40B4-BE49-F238E27FC236}">
                      <a16:creationId xmlns:a16="http://schemas.microsoft.com/office/drawing/2014/main" id="{244E2C18-F0E1-95C2-EAD6-AF998C84E5D8}"/>
                    </a:ext>
                  </a:extLst>
                </p:cNvPr>
                <p:cNvSpPr/>
                <p:nvPr/>
              </p:nvSpPr>
              <p:spPr>
                <a:xfrm flipH="1">
                  <a:off x="2672222" y="3839340"/>
                  <a:ext cx="54419" cy="36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2" extrusionOk="0">
                      <a:moveTo>
                        <a:pt x="275" y="0"/>
                      </a:moveTo>
                      <a:cubicBezTo>
                        <a:pt x="178" y="0"/>
                        <a:pt x="88" y="58"/>
                        <a:pt x="52" y="152"/>
                      </a:cubicBezTo>
                      <a:cubicBezTo>
                        <a:pt x="1" y="275"/>
                        <a:pt x="62" y="418"/>
                        <a:pt x="185" y="466"/>
                      </a:cubicBezTo>
                      <a:lnTo>
                        <a:pt x="609" y="633"/>
                      </a:lnTo>
                      <a:cubicBezTo>
                        <a:pt x="638" y="645"/>
                        <a:pt x="669" y="651"/>
                        <a:pt x="699" y="651"/>
                      </a:cubicBezTo>
                      <a:cubicBezTo>
                        <a:pt x="794" y="651"/>
                        <a:pt x="883" y="593"/>
                        <a:pt x="922" y="500"/>
                      </a:cubicBezTo>
                      <a:cubicBezTo>
                        <a:pt x="970" y="377"/>
                        <a:pt x="912" y="234"/>
                        <a:pt x="786" y="186"/>
                      </a:cubicBezTo>
                      <a:lnTo>
                        <a:pt x="366" y="18"/>
                      </a:lnTo>
                      <a:cubicBezTo>
                        <a:pt x="336" y="6"/>
                        <a:pt x="305" y="0"/>
                        <a:pt x="275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96" name="Google Shape;1796;p39">
                  <a:extLst>
                    <a:ext uri="{FF2B5EF4-FFF2-40B4-BE49-F238E27FC236}">
                      <a16:creationId xmlns:a16="http://schemas.microsoft.com/office/drawing/2014/main" id="{0AC2F108-0FB9-E540-D635-0C2A1F9F2EDE}"/>
                    </a:ext>
                  </a:extLst>
                </p:cNvPr>
                <p:cNvSpPr/>
                <p:nvPr/>
              </p:nvSpPr>
              <p:spPr>
                <a:xfrm flipH="1">
                  <a:off x="2952378" y="3873281"/>
                  <a:ext cx="148279" cy="870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3" h="15520" extrusionOk="0">
                      <a:moveTo>
                        <a:pt x="2192" y="1"/>
                      </a:moveTo>
                      <a:lnTo>
                        <a:pt x="783" y="1445"/>
                      </a:lnTo>
                      <a:cubicBezTo>
                        <a:pt x="1" y="4349"/>
                        <a:pt x="315" y="15382"/>
                        <a:pt x="328" y="15519"/>
                      </a:cubicBezTo>
                      <a:lnTo>
                        <a:pt x="2319" y="15516"/>
                      </a:lnTo>
                      <a:cubicBezTo>
                        <a:pt x="2319" y="15447"/>
                        <a:pt x="2643" y="13143"/>
                        <a:pt x="2155" y="9805"/>
                      </a:cubicBezTo>
                      <a:cubicBezTo>
                        <a:pt x="1667" y="6459"/>
                        <a:pt x="2176" y="83"/>
                        <a:pt x="21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97" name="Google Shape;1797;p39">
                  <a:extLst>
                    <a:ext uri="{FF2B5EF4-FFF2-40B4-BE49-F238E27FC236}">
                      <a16:creationId xmlns:a16="http://schemas.microsoft.com/office/drawing/2014/main" id="{95DE6B6A-CA5A-F7C0-9F1C-5B7E3248ECA2}"/>
                    </a:ext>
                  </a:extLst>
                </p:cNvPr>
                <p:cNvSpPr/>
                <p:nvPr/>
              </p:nvSpPr>
              <p:spPr>
                <a:xfrm flipH="1">
                  <a:off x="2919920" y="3428469"/>
                  <a:ext cx="738926" cy="72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1" h="12862" extrusionOk="0">
                      <a:moveTo>
                        <a:pt x="6728" y="0"/>
                      </a:moveTo>
                      <a:cubicBezTo>
                        <a:pt x="6558" y="392"/>
                        <a:pt x="6052" y="837"/>
                        <a:pt x="5708" y="1144"/>
                      </a:cubicBezTo>
                      <a:cubicBezTo>
                        <a:pt x="4670" y="2079"/>
                        <a:pt x="3287" y="2181"/>
                        <a:pt x="1980" y="2677"/>
                      </a:cubicBezTo>
                      <a:cubicBezTo>
                        <a:pt x="1567" y="2833"/>
                        <a:pt x="1157" y="3045"/>
                        <a:pt x="881" y="3389"/>
                      </a:cubicBezTo>
                      <a:cubicBezTo>
                        <a:pt x="567" y="3778"/>
                        <a:pt x="454" y="4287"/>
                        <a:pt x="365" y="4779"/>
                      </a:cubicBezTo>
                      <a:cubicBezTo>
                        <a:pt x="123" y="6127"/>
                        <a:pt x="1" y="7517"/>
                        <a:pt x="246" y="8865"/>
                      </a:cubicBezTo>
                      <a:cubicBezTo>
                        <a:pt x="355" y="9472"/>
                        <a:pt x="536" y="10070"/>
                        <a:pt x="676" y="10671"/>
                      </a:cubicBezTo>
                      <a:cubicBezTo>
                        <a:pt x="1728" y="11026"/>
                        <a:pt x="2775" y="11238"/>
                        <a:pt x="3349" y="11367"/>
                      </a:cubicBezTo>
                      <a:cubicBezTo>
                        <a:pt x="3540" y="11412"/>
                        <a:pt x="3659" y="11596"/>
                        <a:pt x="3622" y="11787"/>
                      </a:cubicBezTo>
                      <a:lnTo>
                        <a:pt x="3585" y="11961"/>
                      </a:lnTo>
                      <a:cubicBezTo>
                        <a:pt x="3581" y="11979"/>
                        <a:pt x="3581" y="11992"/>
                        <a:pt x="3577" y="12006"/>
                      </a:cubicBezTo>
                      <a:cubicBezTo>
                        <a:pt x="3568" y="12142"/>
                        <a:pt x="3626" y="12275"/>
                        <a:pt x="3735" y="12357"/>
                      </a:cubicBezTo>
                      <a:cubicBezTo>
                        <a:pt x="4284" y="12762"/>
                        <a:pt x="5052" y="12862"/>
                        <a:pt x="5675" y="12862"/>
                      </a:cubicBezTo>
                      <a:cubicBezTo>
                        <a:pt x="5976" y="12862"/>
                        <a:pt x="6243" y="12838"/>
                        <a:pt x="6435" y="12815"/>
                      </a:cubicBezTo>
                      <a:cubicBezTo>
                        <a:pt x="6616" y="12795"/>
                        <a:pt x="6760" y="12658"/>
                        <a:pt x="6790" y="12477"/>
                      </a:cubicBezTo>
                      <a:cubicBezTo>
                        <a:pt x="6804" y="12405"/>
                        <a:pt x="6821" y="12319"/>
                        <a:pt x="6834" y="12231"/>
                      </a:cubicBezTo>
                      <a:cubicBezTo>
                        <a:pt x="6845" y="12180"/>
                        <a:pt x="6855" y="12125"/>
                        <a:pt x="6865" y="12067"/>
                      </a:cubicBezTo>
                      <a:cubicBezTo>
                        <a:pt x="6886" y="11955"/>
                        <a:pt x="6903" y="11842"/>
                        <a:pt x="6923" y="11736"/>
                      </a:cubicBezTo>
                      <a:cubicBezTo>
                        <a:pt x="6968" y="11473"/>
                        <a:pt x="7135" y="11244"/>
                        <a:pt x="7374" y="11118"/>
                      </a:cubicBezTo>
                      <a:cubicBezTo>
                        <a:pt x="7702" y="10944"/>
                        <a:pt x="8265" y="10651"/>
                        <a:pt x="9128" y="10214"/>
                      </a:cubicBezTo>
                      <a:cubicBezTo>
                        <a:pt x="9268" y="10142"/>
                        <a:pt x="9418" y="10063"/>
                        <a:pt x="9579" y="9984"/>
                      </a:cubicBezTo>
                      <a:cubicBezTo>
                        <a:pt x="9937" y="9804"/>
                        <a:pt x="10344" y="9599"/>
                        <a:pt x="10798" y="9377"/>
                      </a:cubicBezTo>
                      <a:cubicBezTo>
                        <a:pt x="11269" y="9141"/>
                        <a:pt x="11637" y="8878"/>
                        <a:pt x="11917" y="8606"/>
                      </a:cubicBezTo>
                      <a:cubicBezTo>
                        <a:pt x="13170" y="7383"/>
                        <a:pt x="12712" y="5899"/>
                        <a:pt x="12064" y="5298"/>
                      </a:cubicBezTo>
                      <a:cubicBezTo>
                        <a:pt x="11982" y="5226"/>
                        <a:pt x="11896" y="5165"/>
                        <a:pt x="11814" y="5120"/>
                      </a:cubicBezTo>
                      <a:cubicBezTo>
                        <a:pt x="10954" y="4659"/>
                        <a:pt x="11094" y="3693"/>
                        <a:pt x="10869" y="2864"/>
                      </a:cubicBezTo>
                      <a:cubicBezTo>
                        <a:pt x="10856" y="2813"/>
                        <a:pt x="10842" y="2765"/>
                        <a:pt x="10825" y="2713"/>
                      </a:cubicBezTo>
                      <a:cubicBezTo>
                        <a:pt x="10811" y="2677"/>
                        <a:pt x="10798" y="2642"/>
                        <a:pt x="10787" y="2604"/>
                      </a:cubicBezTo>
                      <a:cubicBezTo>
                        <a:pt x="10678" y="2294"/>
                        <a:pt x="10552" y="2004"/>
                        <a:pt x="10412" y="1730"/>
                      </a:cubicBezTo>
                      <a:cubicBezTo>
                        <a:pt x="9323" y="137"/>
                        <a:pt x="6728" y="0"/>
                        <a:pt x="672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98" name="Google Shape;1798;p39">
                  <a:extLst>
                    <a:ext uri="{FF2B5EF4-FFF2-40B4-BE49-F238E27FC236}">
                      <a16:creationId xmlns:a16="http://schemas.microsoft.com/office/drawing/2014/main" id="{CC9B57F0-957B-99F9-4C63-EE057E9FCDF5}"/>
                    </a:ext>
                  </a:extLst>
                </p:cNvPr>
                <p:cNvSpPr/>
                <p:nvPr/>
              </p:nvSpPr>
              <p:spPr>
                <a:xfrm flipH="1">
                  <a:off x="3022607" y="3425720"/>
                  <a:ext cx="286572" cy="129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2313" extrusionOk="0">
                      <a:moveTo>
                        <a:pt x="686" y="0"/>
                      </a:moveTo>
                      <a:cubicBezTo>
                        <a:pt x="266" y="0"/>
                        <a:pt x="1" y="38"/>
                        <a:pt x="1" y="38"/>
                      </a:cubicBezTo>
                      <a:cubicBezTo>
                        <a:pt x="14" y="38"/>
                        <a:pt x="79" y="30"/>
                        <a:pt x="190" y="30"/>
                      </a:cubicBezTo>
                      <a:cubicBezTo>
                        <a:pt x="586" y="30"/>
                        <a:pt x="1564" y="132"/>
                        <a:pt x="2848" y="1067"/>
                      </a:cubicBezTo>
                      <a:cubicBezTo>
                        <a:pt x="4279" y="2113"/>
                        <a:pt x="4460" y="2313"/>
                        <a:pt x="4528" y="2313"/>
                      </a:cubicBezTo>
                      <a:cubicBezTo>
                        <a:pt x="4538" y="2313"/>
                        <a:pt x="4545" y="2308"/>
                        <a:pt x="4554" y="2302"/>
                      </a:cubicBezTo>
                      <a:cubicBezTo>
                        <a:pt x="4626" y="2255"/>
                        <a:pt x="5107" y="1513"/>
                        <a:pt x="3479" y="643"/>
                      </a:cubicBezTo>
                      <a:cubicBezTo>
                        <a:pt x="2466" y="103"/>
                        <a:pt x="1371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99" name="Google Shape;1799;p39">
                  <a:extLst>
                    <a:ext uri="{FF2B5EF4-FFF2-40B4-BE49-F238E27FC236}">
                      <a16:creationId xmlns:a16="http://schemas.microsoft.com/office/drawing/2014/main" id="{A6D4DA6F-7E2C-5420-C572-34214738AD9A}"/>
                    </a:ext>
                  </a:extLst>
                </p:cNvPr>
                <p:cNvSpPr/>
                <p:nvPr/>
              </p:nvSpPr>
              <p:spPr>
                <a:xfrm flipH="1">
                  <a:off x="3297734" y="3986483"/>
                  <a:ext cx="379629" cy="163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4" h="3023" extrusionOk="0">
                      <a:moveTo>
                        <a:pt x="268" y="0"/>
                      </a:moveTo>
                      <a:cubicBezTo>
                        <a:pt x="0" y="0"/>
                        <a:pt x="153" y="744"/>
                        <a:pt x="153" y="744"/>
                      </a:cubicBezTo>
                      <a:cubicBezTo>
                        <a:pt x="153" y="744"/>
                        <a:pt x="2850" y="1189"/>
                        <a:pt x="3304" y="1506"/>
                      </a:cubicBezTo>
                      <a:cubicBezTo>
                        <a:pt x="3758" y="1819"/>
                        <a:pt x="3037" y="2889"/>
                        <a:pt x="4273" y="2977"/>
                      </a:cubicBezTo>
                      <a:cubicBezTo>
                        <a:pt x="4760" y="3012"/>
                        <a:pt x="5216" y="3022"/>
                        <a:pt x="5590" y="3022"/>
                      </a:cubicBezTo>
                      <a:cubicBezTo>
                        <a:pt x="6009" y="3022"/>
                        <a:pt x="6324" y="3009"/>
                        <a:pt x="6465" y="3002"/>
                      </a:cubicBezTo>
                      <a:lnTo>
                        <a:pt x="6465" y="3002"/>
                      </a:lnTo>
                      <a:cubicBezTo>
                        <a:pt x="6470" y="3002"/>
                        <a:pt x="6474" y="3002"/>
                        <a:pt x="6478" y="3002"/>
                      </a:cubicBezTo>
                      <a:cubicBezTo>
                        <a:pt x="6494" y="3002"/>
                        <a:pt x="6507" y="3002"/>
                        <a:pt x="6516" y="3001"/>
                      </a:cubicBezTo>
                      <a:cubicBezTo>
                        <a:pt x="6546" y="2997"/>
                        <a:pt x="6564" y="2997"/>
                        <a:pt x="6564" y="2997"/>
                      </a:cubicBezTo>
                      <a:lnTo>
                        <a:pt x="6546" y="2997"/>
                      </a:lnTo>
                      <a:cubicBezTo>
                        <a:pt x="6546" y="2997"/>
                        <a:pt x="6518" y="2999"/>
                        <a:pt x="6465" y="3002"/>
                      </a:cubicBezTo>
                      <a:lnTo>
                        <a:pt x="6465" y="3002"/>
                      </a:lnTo>
                      <a:cubicBezTo>
                        <a:pt x="6156" y="2998"/>
                        <a:pt x="4905" y="2844"/>
                        <a:pt x="4382" y="2410"/>
                      </a:cubicBezTo>
                      <a:cubicBezTo>
                        <a:pt x="3641" y="1799"/>
                        <a:pt x="4867" y="1594"/>
                        <a:pt x="3255" y="1089"/>
                      </a:cubicBezTo>
                      <a:cubicBezTo>
                        <a:pt x="2075" y="717"/>
                        <a:pt x="1112" y="636"/>
                        <a:pt x="518" y="130"/>
                      </a:cubicBezTo>
                      <a:cubicBezTo>
                        <a:pt x="409" y="38"/>
                        <a:pt x="328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00" name="Google Shape;1800;p39">
                  <a:extLst>
                    <a:ext uri="{FF2B5EF4-FFF2-40B4-BE49-F238E27FC236}">
                      <a16:creationId xmlns:a16="http://schemas.microsoft.com/office/drawing/2014/main" id="{35068C68-F5CE-AFE4-52C5-06ADBBEECF19}"/>
                    </a:ext>
                  </a:extLst>
                </p:cNvPr>
                <p:cNvSpPr/>
                <p:nvPr/>
              </p:nvSpPr>
              <p:spPr>
                <a:xfrm flipH="1">
                  <a:off x="3390122" y="3826774"/>
                  <a:ext cx="147886" cy="104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6" h="1855" extrusionOk="0">
                      <a:moveTo>
                        <a:pt x="1392" y="0"/>
                      </a:moveTo>
                      <a:cubicBezTo>
                        <a:pt x="1341" y="0"/>
                        <a:pt x="1289" y="3"/>
                        <a:pt x="1236" y="7"/>
                      </a:cubicBezTo>
                      <a:cubicBezTo>
                        <a:pt x="533" y="72"/>
                        <a:pt x="0" y="536"/>
                        <a:pt x="45" y="1041"/>
                      </a:cubicBezTo>
                      <a:cubicBezTo>
                        <a:pt x="89" y="1512"/>
                        <a:pt x="612" y="1854"/>
                        <a:pt x="1244" y="1854"/>
                      </a:cubicBezTo>
                      <a:cubicBezTo>
                        <a:pt x="1295" y="1854"/>
                        <a:pt x="1347" y="1852"/>
                        <a:pt x="1400" y="1847"/>
                      </a:cubicBezTo>
                      <a:cubicBezTo>
                        <a:pt x="2103" y="1783"/>
                        <a:pt x="2635" y="1321"/>
                        <a:pt x="2591" y="813"/>
                      </a:cubicBezTo>
                      <a:cubicBezTo>
                        <a:pt x="2547" y="342"/>
                        <a:pt x="2026" y="0"/>
                        <a:pt x="1392" y="0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01" name="Google Shape;1801;p39">
                  <a:extLst>
                    <a:ext uri="{FF2B5EF4-FFF2-40B4-BE49-F238E27FC236}">
                      <a16:creationId xmlns:a16="http://schemas.microsoft.com/office/drawing/2014/main" id="{2274E5C5-37A2-8350-E920-0F9F3FE742D0}"/>
                    </a:ext>
                  </a:extLst>
                </p:cNvPr>
                <p:cNvSpPr/>
                <p:nvPr/>
              </p:nvSpPr>
              <p:spPr>
                <a:xfrm flipH="1">
                  <a:off x="2950642" y="3730788"/>
                  <a:ext cx="91952" cy="6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9" h="1233" extrusionOk="0">
                      <a:moveTo>
                        <a:pt x="909" y="1"/>
                      </a:moveTo>
                      <a:cubicBezTo>
                        <a:pt x="827" y="1"/>
                        <a:pt x="743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60" y="1072"/>
                        <a:pt x="427" y="1232"/>
                        <a:pt x="736" y="1232"/>
                      </a:cubicBezTo>
                      <a:cubicBezTo>
                        <a:pt x="815" y="1232"/>
                        <a:pt x="898" y="1222"/>
                        <a:pt x="980" y="1200"/>
                      </a:cubicBezTo>
                      <a:cubicBezTo>
                        <a:pt x="1382" y="1087"/>
                        <a:pt x="1639" y="735"/>
                        <a:pt x="1550" y="414"/>
                      </a:cubicBezTo>
                      <a:cubicBezTo>
                        <a:pt x="1480" y="161"/>
                        <a:pt x="1215" y="1"/>
                        <a:pt x="909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02" name="Google Shape;1802;p39">
                  <a:extLst>
                    <a:ext uri="{FF2B5EF4-FFF2-40B4-BE49-F238E27FC236}">
                      <a16:creationId xmlns:a16="http://schemas.microsoft.com/office/drawing/2014/main" id="{5117ACA4-A964-2CCB-F47A-896DBE052732}"/>
                    </a:ext>
                  </a:extLst>
                </p:cNvPr>
                <p:cNvSpPr/>
                <p:nvPr/>
              </p:nvSpPr>
              <p:spPr>
                <a:xfrm flipH="1">
                  <a:off x="3054201" y="3544651"/>
                  <a:ext cx="104463" cy="21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391" extrusionOk="0">
                      <a:moveTo>
                        <a:pt x="726" y="1"/>
                      </a:moveTo>
                      <a:cubicBezTo>
                        <a:pt x="550" y="1"/>
                        <a:pt x="372" y="20"/>
                        <a:pt x="192" y="66"/>
                      </a:cubicBezTo>
                      <a:cubicBezTo>
                        <a:pt x="106" y="86"/>
                        <a:pt x="1" y="155"/>
                        <a:pt x="31" y="237"/>
                      </a:cubicBezTo>
                      <a:cubicBezTo>
                        <a:pt x="42" y="264"/>
                        <a:pt x="65" y="284"/>
                        <a:pt x="89" y="298"/>
                      </a:cubicBezTo>
                      <a:cubicBezTo>
                        <a:pt x="137" y="326"/>
                        <a:pt x="195" y="345"/>
                        <a:pt x="250" y="345"/>
                      </a:cubicBezTo>
                      <a:cubicBezTo>
                        <a:pt x="262" y="345"/>
                        <a:pt x="273" y="344"/>
                        <a:pt x="284" y="343"/>
                      </a:cubicBezTo>
                      <a:cubicBezTo>
                        <a:pt x="453" y="314"/>
                        <a:pt x="629" y="302"/>
                        <a:pt x="810" y="302"/>
                      </a:cubicBezTo>
                      <a:cubicBezTo>
                        <a:pt x="1142" y="302"/>
                        <a:pt x="1493" y="341"/>
                        <a:pt x="1861" y="390"/>
                      </a:cubicBezTo>
                      <a:lnTo>
                        <a:pt x="1735" y="171"/>
                      </a:lnTo>
                      <a:cubicBezTo>
                        <a:pt x="1400" y="73"/>
                        <a:pt x="1066" y="1"/>
                        <a:pt x="72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03" name="Google Shape;1803;p39">
                  <a:extLst>
                    <a:ext uri="{FF2B5EF4-FFF2-40B4-BE49-F238E27FC236}">
                      <a16:creationId xmlns:a16="http://schemas.microsoft.com/office/drawing/2014/main" id="{C8335B42-1499-8907-39F4-2E4EF73EFBE9}"/>
                    </a:ext>
                  </a:extLst>
                </p:cNvPr>
                <p:cNvSpPr/>
                <p:nvPr/>
              </p:nvSpPr>
              <p:spPr>
                <a:xfrm flipH="1">
                  <a:off x="3407569" y="3597721"/>
                  <a:ext cx="146371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1114" extrusionOk="0">
                      <a:moveTo>
                        <a:pt x="2412" y="0"/>
                      </a:moveTo>
                      <a:cubicBezTo>
                        <a:pt x="2408" y="0"/>
                        <a:pt x="2404" y="0"/>
                        <a:pt x="2401" y="0"/>
                      </a:cubicBezTo>
                      <a:cubicBezTo>
                        <a:pt x="1482" y="14"/>
                        <a:pt x="783" y="635"/>
                        <a:pt x="1" y="1114"/>
                      </a:cubicBezTo>
                      <a:cubicBezTo>
                        <a:pt x="871" y="779"/>
                        <a:pt x="1646" y="366"/>
                        <a:pt x="2383" y="287"/>
                      </a:cubicBezTo>
                      <a:cubicBezTo>
                        <a:pt x="2452" y="281"/>
                        <a:pt x="2514" y="243"/>
                        <a:pt x="2561" y="199"/>
                      </a:cubicBezTo>
                      <a:cubicBezTo>
                        <a:pt x="2582" y="178"/>
                        <a:pt x="2599" y="151"/>
                        <a:pt x="2602" y="120"/>
                      </a:cubicBezTo>
                      <a:cubicBezTo>
                        <a:pt x="2608" y="35"/>
                        <a:pt x="2499" y="0"/>
                        <a:pt x="241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04" name="Google Shape;1804;p39">
                  <a:extLst>
                    <a:ext uri="{FF2B5EF4-FFF2-40B4-BE49-F238E27FC236}">
                      <a16:creationId xmlns:a16="http://schemas.microsoft.com/office/drawing/2014/main" id="{757AF36A-553F-75FD-1B18-3459ADCD0076}"/>
                    </a:ext>
                  </a:extLst>
                </p:cNvPr>
                <p:cNvSpPr/>
                <p:nvPr/>
              </p:nvSpPr>
              <p:spPr>
                <a:xfrm flipH="1">
                  <a:off x="3022604" y="3787561"/>
                  <a:ext cx="345199" cy="63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3" h="1140" extrusionOk="0">
                      <a:moveTo>
                        <a:pt x="6058" y="1"/>
                      </a:moveTo>
                      <a:cubicBezTo>
                        <a:pt x="6037" y="1"/>
                        <a:pt x="6015" y="9"/>
                        <a:pt x="5999" y="24"/>
                      </a:cubicBezTo>
                      <a:cubicBezTo>
                        <a:pt x="5565" y="437"/>
                        <a:pt x="4947" y="597"/>
                        <a:pt x="4343" y="709"/>
                      </a:cubicBezTo>
                      <a:cubicBezTo>
                        <a:pt x="3406" y="881"/>
                        <a:pt x="2456" y="967"/>
                        <a:pt x="1506" y="967"/>
                      </a:cubicBezTo>
                      <a:cubicBezTo>
                        <a:pt x="1037" y="967"/>
                        <a:pt x="568" y="946"/>
                        <a:pt x="100" y="904"/>
                      </a:cubicBezTo>
                      <a:cubicBezTo>
                        <a:pt x="98" y="904"/>
                        <a:pt x="95" y="904"/>
                        <a:pt x="92" y="904"/>
                      </a:cubicBezTo>
                      <a:cubicBezTo>
                        <a:pt x="47" y="904"/>
                        <a:pt x="11" y="937"/>
                        <a:pt x="8" y="982"/>
                      </a:cubicBezTo>
                      <a:cubicBezTo>
                        <a:pt x="1" y="1031"/>
                        <a:pt x="39" y="1072"/>
                        <a:pt x="83" y="1075"/>
                      </a:cubicBezTo>
                      <a:cubicBezTo>
                        <a:pt x="557" y="1119"/>
                        <a:pt x="1032" y="1140"/>
                        <a:pt x="1506" y="1140"/>
                      </a:cubicBezTo>
                      <a:cubicBezTo>
                        <a:pt x="2465" y="1140"/>
                        <a:pt x="3428" y="1051"/>
                        <a:pt x="4378" y="877"/>
                      </a:cubicBezTo>
                      <a:cubicBezTo>
                        <a:pt x="5005" y="761"/>
                        <a:pt x="5651" y="593"/>
                        <a:pt x="6118" y="150"/>
                      </a:cubicBezTo>
                      <a:cubicBezTo>
                        <a:pt x="6152" y="115"/>
                        <a:pt x="6152" y="61"/>
                        <a:pt x="6122" y="27"/>
                      </a:cubicBezTo>
                      <a:cubicBezTo>
                        <a:pt x="6104" y="9"/>
                        <a:pt x="6081" y="1"/>
                        <a:pt x="6058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05" name="Google Shape;1805;p39">
                  <a:extLst>
                    <a:ext uri="{FF2B5EF4-FFF2-40B4-BE49-F238E27FC236}">
                      <a16:creationId xmlns:a16="http://schemas.microsoft.com/office/drawing/2014/main" id="{178A8934-209E-23BC-BF76-16277C59FD1D}"/>
                    </a:ext>
                  </a:extLst>
                </p:cNvPr>
                <p:cNvSpPr/>
                <p:nvPr/>
              </p:nvSpPr>
              <p:spPr>
                <a:xfrm flipH="1">
                  <a:off x="3110525" y="3862453"/>
                  <a:ext cx="86398" cy="1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" h="311" extrusionOk="0">
                      <a:moveTo>
                        <a:pt x="1447" y="1"/>
                      </a:moveTo>
                      <a:cubicBezTo>
                        <a:pt x="1442" y="1"/>
                        <a:pt x="1436" y="2"/>
                        <a:pt x="1430" y="3"/>
                      </a:cubicBezTo>
                      <a:cubicBezTo>
                        <a:pt x="987" y="81"/>
                        <a:pt x="536" y="126"/>
                        <a:pt x="85" y="136"/>
                      </a:cubicBezTo>
                      <a:cubicBezTo>
                        <a:pt x="37" y="139"/>
                        <a:pt x="0" y="177"/>
                        <a:pt x="3" y="225"/>
                      </a:cubicBezTo>
                      <a:cubicBezTo>
                        <a:pt x="3" y="272"/>
                        <a:pt x="41" y="310"/>
                        <a:pt x="89" y="310"/>
                      </a:cubicBezTo>
                      <a:lnTo>
                        <a:pt x="92" y="310"/>
                      </a:lnTo>
                      <a:cubicBezTo>
                        <a:pt x="549" y="296"/>
                        <a:pt x="1010" y="252"/>
                        <a:pt x="1461" y="173"/>
                      </a:cubicBezTo>
                      <a:cubicBezTo>
                        <a:pt x="1508" y="167"/>
                        <a:pt x="1540" y="118"/>
                        <a:pt x="1529" y="74"/>
                      </a:cubicBezTo>
                      <a:cubicBezTo>
                        <a:pt x="1523" y="32"/>
                        <a:pt x="1489" y="1"/>
                        <a:pt x="1447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06" name="Google Shape;1806;p39">
                  <a:extLst>
                    <a:ext uri="{FF2B5EF4-FFF2-40B4-BE49-F238E27FC236}">
                      <a16:creationId xmlns:a16="http://schemas.microsoft.com/office/drawing/2014/main" id="{3D7FAB62-9287-FF9E-BB90-15EB6698CC87}"/>
                    </a:ext>
                  </a:extLst>
                </p:cNvPr>
                <p:cNvSpPr/>
                <p:nvPr/>
              </p:nvSpPr>
              <p:spPr>
                <a:xfrm flipH="1">
                  <a:off x="3031033" y="3676540"/>
                  <a:ext cx="81685" cy="44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7" extrusionOk="0">
                      <a:moveTo>
                        <a:pt x="687" y="0"/>
                      </a:moveTo>
                      <a:cubicBezTo>
                        <a:pt x="665" y="0"/>
                        <a:pt x="644" y="1"/>
                        <a:pt x="622" y="2"/>
                      </a:cubicBezTo>
                      <a:cubicBezTo>
                        <a:pt x="502" y="12"/>
                        <a:pt x="404" y="40"/>
                        <a:pt x="322" y="87"/>
                      </a:cubicBezTo>
                      <a:cubicBezTo>
                        <a:pt x="107" y="210"/>
                        <a:pt x="1" y="500"/>
                        <a:pt x="89" y="733"/>
                      </a:cubicBezTo>
                      <a:cubicBezTo>
                        <a:pt x="103" y="766"/>
                        <a:pt x="138" y="787"/>
                        <a:pt x="171" y="787"/>
                      </a:cubicBezTo>
                      <a:cubicBezTo>
                        <a:pt x="182" y="787"/>
                        <a:pt x="192" y="784"/>
                        <a:pt x="202" y="780"/>
                      </a:cubicBezTo>
                      <a:cubicBezTo>
                        <a:pt x="247" y="763"/>
                        <a:pt x="267" y="716"/>
                        <a:pt x="250" y="671"/>
                      </a:cubicBezTo>
                      <a:cubicBezTo>
                        <a:pt x="192" y="517"/>
                        <a:pt x="264" y="319"/>
                        <a:pt x="407" y="237"/>
                      </a:cubicBezTo>
                      <a:cubicBezTo>
                        <a:pt x="465" y="200"/>
                        <a:pt x="540" y="183"/>
                        <a:pt x="636" y="176"/>
                      </a:cubicBezTo>
                      <a:cubicBezTo>
                        <a:pt x="655" y="174"/>
                        <a:pt x="674" y="174"/>
                        <a:pt x="693" y="174"/>
                      </a:cubicBezTo>
                      <a:cubicBezTo>
                        <a:pt x="914" y="174"/>
                        <a:pt x="1138" y="261"/>
                        <a:pt x="1301" y="408"/>
                      </a:cubicBezTo>
                      <a:cubicBezTo>
                        <a:pt x="1318" y="422"/>
                        <a:pt x="1339" y="429"/>
                        <a:pt x="1359" y="429"/>
                      </a:cubicBezTo>
                      <a:cubicBezTo>
                        <a:pt x="1382" y="429"/>
                        <a:pt x="1406" y="420"/>
                        <a:pt x="1424" y="401"/>
                      </a:cubicBezTo>
                      <a:cubicBezTo>
                        <a:pt x="1455" y="367"/>
                        <a:pt x="1452" y="313"/>
                        <a:pt x="1417" y="278"/>
                      </a:cubicBezTo>
                      <a:cubicBezTo>
                        <a:pt x="1219" y="98"/>
                        <a:pt x="955" y="0"/>
                        <a:pt x="687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07" name="Google Shape;1807;p39">
                  <a:extLst>
                    <a:ext uri="{FF2B5EF4-FFF2-40B4-BE49-F238E27FC236}">
                      <a16:creationId xmlns:a16="http://schemas.microsoft.com/office/drawing/2014/main" id="{5A6F3BA9-A6AB-F8B1-2501-EC1E7DFFC20F}"/>
                    </a:ext>
                  </a:extLst>
                </p:cNvPr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75" y="0"/>
                      </a:moveTo>
                      <a:cubicBezTo>
                        <a:pt x="1629" y="0"/>
                        <a:pt x="1255" y="102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08" y="270"/>
                        <a:pt x="1652" y="171"/>
                        <a:pt x="1970" y="171"/>
                      </a:cubicBezTo>
                      <a:cubicBezTo>
                        <a:pt x="1982" y="171"/>
                        <a:pt x="1993" y="171"/>
                        <a:pt x="2004" y="172"/>
                      </a:cubicBez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7"/>
                        <a:pt x="2995" y="628"/>
                        <a:pt x="3021" y="628"/>
                      </a:cubicBezTo>
                      <a:cubicBezTo>
                        <a:pt x="3040" y="628"/>
                        <a:pt x="3060" y="621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ubicBezTo>
                        <a:pt x="1997" y="0"/>
                        <a:pt x="1986" y="0"/>
                        <a:pt x="1975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08" name="Google Shape;1808;p39">
                  <a:extLst>
                    <a:ext uri="{FF2B5EF4-FFF2-40B4-BE49-F238E27FC236}">
                      <a16:creationId xmlns:a16="http://schemas.microsoft.com/office/drawing/2014/main" id="{45DFF6E9-BF82-7F33-A96D-95A59E4EB3BC}"/>
                    </a:ext>
                  </a:extLst>
                </p:cNvPr>
                <p:cNvSpPr/>
                <p:nvPr/>
              </p:nvSpPr>
              <p:spPr>
                <a:xfrm flipH="1">
                  <a:off x="3264112" y="3651183"/>
                  <a:ext cx="345760" cy="23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3" h="4233" extrusionOk="0">
                      <a:moveTo>
                        <a:pt x="3801" y="1382"/>
                      </a:moveTo>
                      <a:cubicBezTo>
                        <a:pt x="4234" y="1390"/>
                        <a:pt x="4640" y="1574"/>
                        <a:pt x="4879" y="1871"/>
                      </a:cubicBezTo>
                      <a:cubicBezTo>
                        <a:pt x="4910" y="1908"/>
                        <a:pt x="4903" y="1963"/>
                        <a:pt x="4869" y="1990"/>
                      </a:cubicBezTo>
                      <a:cubicBezTo>
                        <a:pt x="4852" y="2004"/>
                        <a:pt x="4831" y="2011"/>
                        <a:pt x="4814" y="2011"/>
                      </a:cubicBezTo>
                      <a:cubicBezTo>
                        <a:pt x="4787" y="2011"/>
                        <a:pt x="4763" y="2000"/>
                        <a:pt x="4746" y="1980"/>
                      </a:cubicBezTo>
                      <a:cubicBezTo>
                        <a:pt x="4538" y="1721"/>
                        <a:pt x="4182" y="1560"/>
                        <a:pt x="3797" y="1554"/>
                      </a:cubicBezTo>
                      <a:lnTo>
                        <a:pt x="3770" y="1554"/>
                      </a:lnTo>
                      <a:cubicBezTo>
                        <a:pt x="3449" y="1554"/>
                        <a:pt x="3104" y="1649"/>
                        <a:pt x="2745" y="1840"/>
                      </a:cubicBezTo>
                      <a:cubicBezTo>
                        <a:pt x="2490" y="1973"/>
                        <a:pt x="2312" y="2113"/>
                        <a:pt x="2189" y="2274"/>
                      </a:cubicBezTo>
                      <a:cubicBezTo>
                        <a:pt x="2039" y="2465"/>
                        <a:pt x="1970" y="2701"/>
                        <a:pt x="2008" y="2901"/>
                      </a:cubicBezTo>
                      <a:cubicBezTo>
                        <a:pt x="2019" y="2946"/>
                        <a:pt x="1988" y="2994"/>
                        <a:pt x="1940" y="3000"/>
                      </a:cubicBezTo>
                      <a:lnTo>
                        <a:pt x="1923" y="3000"/>
                      </a:lnTo>
                      <a:cubicBezTo>
                        <a:pt x="1882" y="3000"/>
                        <a:pt x="1848" y="2973"/>
                        <a:pt x="1838" y="2932"/>
                      </a:cubicBezTo>
                      <a:cubicBezTo>
                        <a:pt x="1793" y="2680"/>
                        <a:pt x="1872" y="2400"/>
                        <a:pt x="2052" y="2168"/>
                      </a:cubicBezTo>
                      <a:cubicBezTo>
                        <a:pt x="2192" y="1987"/>
                        <a:pt x="2387" y="1833"/>
                        <a:pt x="2664" y="1686"/>
                      </a:cubicBezTo>
                      <a:cubicBezTo>
                        <a:pt x="3049" y="1485"/>
                        <a:pt x="3421" y="1382"/>
                        <a:pt x="3773" y="1382"/>
                      </a:cubicBezTo>
                      <a:close/>
                      <a:moveTo>
                        <a:pt x="4661" y="0"/>
                      </a:moveTo>
                      <a:cubicBezTo>
                        <a:pt x="4121" y="0"/>
                        <a:pt x="3552" y="51"/>
                        <a:pt x="2964" y="153"/>
                      </a:cubicBezTo>
                      <a:cubicBezTo>
                        <a:pt x="1821" y="352"/>
                        <a:pt x="732" y="908"/>
                        <a:pt x="185" y="1222"/>
                      </a:cubicBezTo>
                      <a:cubicBezTo>
                        <a:pt x="56" y="1297"/>
                        <a:pt x="1" y="1454"/>
                        <a:pt x="56" y="1595"/>
                      </a:cubicBezTo>
                      <a:cubicBezTo>
                        <a:pt x="257" y="2110"/>
                        <a:pt x="705" y="3059"/>
                        <a:pt x="1462" y="3690"/>
                      </a:cubicBezTo>
                      <a:cubicBezTo>
                        <a:pt x="1657" y="3400"/>
                        <a:pt x="2049" y="3181"/>
                        <a:pt x="2517" y="3137"/>
                      </a:cubicBezTo>
                      <a:cubicBezTo>
                        <a:pt x="2572" y="3134"/>
                        <a:pt x="2623" y="3131"/>
                        <a:pt x="2677" y="3131"/>
                      </a:cubicBezTo>
                      <a:cubicBezTo>
                        <a:pt x="3309" y="3131"/>
                        <a:pt x="3828" y="3475"/>
                        <a:pt x="3872" y="3943"/>
                      </a:cubicBezTo>
                      <a:cubicBezTo>
                        <a:pt x="3879" y="4042"/>
                        <a:pt x="3869" y="4141"/>
                        <a:pt x="3834" y="4233"/>
                      </a:cubicBezTo>
                      <a:cubicBezTo>
                        <a:pt x="3927" y="4209"/>
                        <a:pt x="4019" y="4182"/>
                        <a:pt x="4111" y="4151"/>
                      </a:cubicBezTo>
                      <a:cubicBezTo>
                        <a:pt x="4551" y="4004"/>
                        <a:pt x="4917" y="3807"/>
                        <a:pt x="5197" y="3557"/>
                      </a:cubicBezTo>
                      <a:cubicBezTo>
                        <a:pt x="4930" y="3547"/>
                        <a:pt x="4664" y="3530"/>
                        <a:pt x="4398" y="3506"/>
                      </a:cubicBezTo>
                      <a:cubicBezTo>
                        <a:pt x="4354" y="3503"/>
                        <a:pt x="4316" y="3462"/>
                        <a:pt x="4323" y="3413"/>
                      </a:cubicBezTo>
                      <a:cubicBezTo>
                        <a:pt x="4326" y="3366"/>
                        <a:pt x="4367" y="3335"/>
                        <a:pt x="4412" y="3335"/>
                      </a:cubicBezTo>
                      <a:lnTo>
                        <a:pt x="4415" y="3335"/>
                      </a:lnTo>
                      <a:cubicBezTo>
                        <a:pt x="4732" y="3362"/>
                        <a:pt x="5050" y="3383"/>
                        <a:pt x="5367" y="3393"/>
                      </a:cubicBezTo>
                      <a:cubicBezTo>
                        <a:pt x="5514" y="3229"/>
                        <a:pt x="5630" y="3052"/>
                        <a:pt x="5719" y="2854"/>
                      </a:cubicBezTo>
                      <a:cubicBezTo>
                        <a:pt x="6163" y="1864"/>
                        <a:pt x="5746" y="673"/>
                        <a:pt x="5545" y="208"/>
                      </a:cubicBezTo>
                      <a:cubicBezTo>
                        <a:pt x="5501" y="106"/>
                        <a:pt x="5405" y="38"/>
                        <a:pt x="5296" y="27"/>
                      </a:cubicBezTo>
                      <a:cubicBezTo>
                        <a:pt x="5101" y="7"/>
                        <a:pt x="4886" y="0"/>
                        <a:pt x="4661" y="0"/>
                      </a:cubicBezTo>
                      <a:close/>
                    </a:path>
                  </a:pathLst>
                </a:custGeom>
                <a:solidFill>
                  <a:srgbClr val="D6A0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09" name="Google Shape;1809;p39">
                  <a:extLst>
                    <a:ext uri="{FF2B5EF4-FFF2-40B4-BE49-F238E27FC236}">
                      <a16:creationId xmlns:a16="http://schemas.microsoft.com/office/drawing/2014/main" id="{2276AF19-FFAD-5DD0-FF55-D7E02B7C2588}"/>
                    </a:ext>
                  </a:extLst>
                </p:cNvPr>
                <p:cNvSpPr/>
                <p:nvPr/>
              </p:nvSpPr>
              <p:spPr>
                <a:xfrm flipH="1">
                  <a:off x="3392198" y="3826774"/>
                  <a:ext cx="135656" cy="66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1192" extrusionOk="0">
                      <a:moveTo>
                        <a:pt x="1215" y="1"/>
                      </a:moveTo>
                      <a:cubicBezTo>
                        <a:pt x="1161" y="1"/>
                        <a:pt x="1110" y="4"/>
                        <a:pt x="1055" y="7"/>
                      </a:cubicBezTo>
                      <a:cubicBezTo>
                        <a:pt x="587" y="51"/>
                        <a:pt x="195" y="270"/>
                        <a:pt x="0" y="560"/>
                      </a:cubicBezTo>
                      <a:cubicBezTo>
                        <a:pt x="444" y="929"/>
                        <a:pt x="997" y="1192"/>
                        <a:pt x="1669" y="1192"/>
                      </a:cubicBezTo>
                      <a:cubicBezTo>
                        <a:pt x="1895" y="1192"/>
                        <a:pt x="2131" y="1161"/>
                        <a:pt x="2372" y="1103"/>
                      </a:cubicBezTo>
                      <a:cubicBezTo>
                        <a:pt x="2407" y="1011"/>
                        <a:pt x="2417" y="912"/>
                        <a:pt x="2410" y="813"/>
                      </a:cubicBezTo>
                      <a:cubicBezTo>
                        <a:pt x="2366" y="345"/>
                        <a:pt x="1847" y="1"/>
                        <a:pt x="1215" y="1"/>
                      </a:cubicBezTo>
                      <a:close/>
                    </a:path>
                  </a:pathLst>
                </a:custGeom>
                <a:solidFill>
                  <a:srgbClr val="C67C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10" name="Google Shape;1810;p39">
                  <a:extLst>
                    <a:ext uri="{FF2B5EF4-FFF2-40B4-BE49-F238E27FC236}">
                      <a16:creationId xmlns:a16="http://schemas.microsoft.com/office/drawing/2014/main" id="{03CCF002-5AC7-0EE7-9CF4-18DE0019826B}"/>
                    </a:ext>
                  </a:extLst>
                </p:cNvPr>
                <p:cNvSpPr/>
                <p:nvPr/>
              </p:nvSpPr>
              <p:spPr>
                <a:xfrm flipH="1">
                  <a:off x="3308726" y="3838275"/>
                  <a:ext cx="59076" cy="12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222" extrusionOk="0">
                      <a:moveTo>
                        <a:pt x="97" y="0"/>
                      </a:moveTo>
                      <a:cubicBezTo>
                        <a:pt x="52" y="0"/>
                        <a:pt x="11" y="31"/>
                        <a:pt x="8" y="78"/>
                      </a:cubicBezTo>
                      <a:cubicBezTo>
                        <a:pt x="1" y="127"/>
                        <a:pt x="39" y="168"/>
                        <a:pt x="83" y="171"/>
                      </a:cubicBezTo>
                      <a:cubicBezTo>
                        <a:pt x="349" y="195"/>
                        <a:pt x="615" y="212"/>
                        <a:pt x="882" y="222"/>
                      </a:cubicBezTo>
                      <a:cubicBezTo>
                        <a:pt x="943" y="171"/>
                        <a:pt x="998" y="113"/>
                        <a:pt x="1052" y="58"/>
                      </a:cubicBezTo>
                      <a:cubicBezTo>
                        <a:pt x="735" y="48"/>
                        <a:pt x="417" y="27"/>
                        <a:pt x="100" y="0"/>
                      </a:cubicBezTo>
                      <a:close/>
                    </a:path>
                  </a:pathLst>
                </a:custGeom>
                <a:solidFill>
                  <a:srgbClr val="A877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11" name="Google Shape;1811;p39">
                  <a:extLst>
                    <a:ext uri="{FF2B5EF4-FFF2-40B4-BE49-F238E27FC236}">
                      <a16:creationId xmlns:a16="http://schemas.microsoft.com/office/drawing/2014/main" id="{0BC37B27-AFD5-0FB0-C477-756022849ABC}"/>
                    </a:ext>
                  </a:extLst>
                </p:cNvPr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80" y="0"/>
                      </a:moveTo>
                      <a:cubicBezTo>
                        <a:pt x="1628" y="0"/>
                        <a:pt x="1256" y="103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11" y="267"/>
                        <a:pt x="1656" y="172"/>
                        <a:pt x="1977" y="172"/>
                      </a:cubicBezTo>
                      <a:lnTo>
                        <a:pt x="2004" y="172"/>
                      </a:ln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8"/>
                        <a:pt x="2994" y="629"/>
                        <a:pt x="3021" y="629"/>
                      </a:cubicBezTo>
                      <a:cubicBezTo>
                        <a:pt x="3038" y="629"/>
                        <a:pt x="3059" y="622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lose/>
                    </a:path>
                  </a:pathLst>
                </a:custGeom>
                <a:solidFill>
                  <a:srgbClr val="513E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12" name="Google Shape;1812;p39">
                  <a:extLst>
                    <a:ext uri="{FF2B5EF4-FFF2-40B4-BE49-F238E27FC236}">
                      <a16:creationId xmlns:a16="http://schemas.microsoft.com/office/drawing/2014/main" id="{73873A03-1303-E904-7104-45A66D37C330}"/>
                    </a:ext>
                  </a:extLst>
                </p:cNvPr>
                <p:cNvSpPr/>
                <p:nvPr/>
              </p:nvSpPr>
              <p:spPr>
                <a:xfrm flipH="1">
                  <a:off x="3165277" y="3670201"/>
                  <a:ext cx="109793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" h="1105" extrusionOk="0">
                      <a:moveTo>
                        <a:pt x="1949" y="565"/>
                      </a:moveTo>
                      <a:cubicBezTo>
                        <a:pt x="1953" y="576"/>
                        <a:pt x="1956" y="583"/>
                        <a:pt x="1956" y="583"/>
                      </a:cubicBezTo>
                      <a:cubicBezTo>
                        <a:pt x="1956" y="583"/>
                        <a:pt x="1954" y="576"/>
                        <a:pt x="1949" y="565"/>
                      </a:cubicBezTo>
                      <a:close/>
                      <a:moveTo>
                        <a:pt x="1241" y="0"/>
                      </a:moveTo>
                      <a:cubicBezTo>
                        <a:pt x="1162" y="0"/>
                        <a:pt x="1072" y="10"/>
                        <a:pt x="973" y="33"/>
                      </a:cubicBezTo>
                      <a:cubicBezTo>
                        <a:pt x="256" y="197"/>
                        <a:pt x="0" y="887"/>
                        <a:pt x="0" y="887"/>
                      </a:cubicBezTo>
                      <a:lnTo>
                        <a:pt x="58" y="1105"/>
                      </a:lnTo>
                      <a:cubicBezTo>
                        <a:pt x="58" y="1105"/>
                        <a:pt x="349" y="405"/>
                        <a:pt x="1065" y="245"/>
                      </a:cubicBezTo>
                      <a:cubicBezTo>
                        <a:pt x="1165" y="222"/>
                        <a:pt x="1255" y="212"/>
                        <a:pt x="1335" y="212"/>
                      </a:cubicBezTo>
                      <a:cubicBezTo>
                        <a:pt x="1760" y="212"/>
                        <a:pt x="1915" y="491"/>
                        <a:pt x="1949" y="565"/>
                      </a:cubicBezTo>
                      <a:lnTo>
                        <a:pt x="1949" y="565"/>
                      </a:lnTo>
                      <a:cubicBezTo>
                        <a:pt x="1928" y="515"/>
                        <a:pt x="1870" y="377"/>
                        <a:pt x="1864" y="375"/>
                      </a:cubicBezTo>
                      <a:cubicBezTo>
                        <a:pt x="1864" y="375"/>
                        <a:pt x="1733" y="0"/>
                        <a:pt x="1241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13" name="Google Shape;1813;p39">
                  <a:extLst>
                    <a:ext uri="{FF2B5EF4-FFF2-40B4-BE49-F238E27FC236}">
                      <a16:creationId xmlns:a16="http://schemas.microsoft.com/office/drawing/2014/main" id="{079524CB-7A62-22BA-922C-4F47C1C84DE8}"/>
                    </a:ext>
                  </a:extLst>
                </p:cNvPr>
                <p:cNvSpPr/>
                <p:nvPr/>
              </p:nvSpPr>
              <p:spPr>
                <a:xfrm flipH="1">
                  <a:off x="3149005" y="3607314"/>
                  <a:ext cx="176611" cy="36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643" extrusionOk="0">
                      <a:moveTo>
                        <a:pt x="3093" y="1"/>
                      </a:moveTo>
                      <a:cubicBezTo>
                        <a:pt x="3087" y="1"/>
                        <a:pt x="3081" y="2"/>
                        <a:pt x="3076" y="4"/>
                      </a:cubicBezTo>
                      <a:cubicBezTo>
                        <a:pt x="2891" y="58"/>
                        <a:pt x="2243" y="246"/>
                        <a:pt x="1526" y="345"/>
                      </a:cubicBezTo>
                      <a:cubicBezTo>
                        <a:pt x="812" y="444"/>
                        <a:pt x="226" y="485"/>
                        <a:pt x="51" y="495"/>
                      </a:cubicBezTo>
                      <a:cubicBezTo>
                        <a:pt x="24" y="499"/>
                        <a:pt x="0" y="522"/>
                        <a:pt x="4" y="550"/>
                      </a:cubicBezTo>
                      <a:lnTo>
                        <a:pt x="4" y="590"/>
                      </a:lnTo>
                      <a:cubicBezTo>
                        <a:pt x="7" y="622"/>
                        <a:pt x="31" y="642"/>
                        <a:pt x="58" y="642"/>
                      </a:cubicBezTo>
                      <a:cubicBezTo>
                        <a:pt x="259" y="636"/>
                        <a:pt x="1020" y="604"/>
                        <a:pt x="1635" y="526"/>
                      </a:cubicBezTo>
                      <a:cubicBezTo>
                        <a:pt x="2253" y="447"/>
                        <a:pt x="2936" y="174"/>
                        <a:pt x="3109" y="103"/>
                      </a:cubicBezTo>
                      <a:cubicBezTo>
                        <a:pt x="3134" y="92"/>
                        <a:pt x="3147" y="65"/>
                        <a:pt x="3141" y="37"/>
                      </a:cubicBezTo>
                      <a:cubicBezTo>
                        <a:pt x="3135" y="16"/>
                        <a:pt x="3115" y="1"/>
                        <a:pt x="3093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14" name="Google Shape;1814;p39">
                  <a:extLst>
                    <a:ext uri="{FF2B5EF4-FFF2-40B4-BE49-F238E27FC236}">
                      <a16:creationId xmlns:a16="http://schemas.microsoft.com/office/drawing/2014/main" id="{F7A7E346-DE2C-D1E6-0FED-2CDC58D86025}"/>
                    </a:ext>
                  </a:extLst>
                </p:cNvPr>
                <p:cNvSpPr/>
                <p:nvPr/>
              </p:nvSpPr>
              <p:spPr>
                <a:xfrm flipH="1">
                  <a:off x="2981958" y="3334334"/>
                  <a:ext cx="897472" cy="1409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7" h="25127" extrusionOk="0">
                      <a:moveTo>
                        <a:pt x="11095" y="0"/>
                      </a:moveTo>
                      <a:cubicBezTo>
                        <a:pt x="9524" y="0"/>
                        <a:pt x="8312" y="569"/>
                        <a:pt x="8312" y="569"/>
                      </a:cubicBezTo>
                      <a:cubicBezTo>
                        <a:pt x="8312" y="569"/>
                        <a:pt x="7603" y="326"/>
                        <a:pt x="6604" y="326"/>
                      </a:cubicBezTo>
                      <a:cubicBezTo>
                        <a:pt x="4605" y="326"/>
                        <a:pt x="1443" y="1296"/>
                        <a:pt x="464" y="7116"/>
                      </a:cubicBezTo>
                      <a:cubicBezTo>
                        <a:pt x="0" y="9877"/>
                        <a:pt x="369" y="25119"/>
                        <a:pt x="369" y="25119"/>
                      </a:cubicBezTo>
                      <a:lnTo>
                        <a:pt x="4089" y="25126"/>
                      </a:lnTo>
                      <a:lnTo>
                        <a:pt x="4089" y="25126"/>
                      </a:lnTo>
                      <a:cubicBezTo>
                        <a:pt x="4010" y="24860"/>
                        <a:pt x="2877" y="21060"/>
                        <a:pt x="3840" y="17159"/>
                      </a:cubicBezTo>
                      <a:cubicBezTo>
                        <a:pt x="3963" y="16667"/>
                        <a:pt x="4154" y="16196"/>
                        <a:pt x="4335" y="15722"/>
                      </a:cubicBezTo>
                      <a:cubicBezTo>
                        <a:pt x="4581" y="15076"/>
                        <a:pt x="4806" y="14432"/>
                        <a:pt x="4803" y="13745"/>
                      </a:cubicBezTo>
                      <a:cubicBezTo>
                        <a:pt x="4799" y="13274"/>
                        <a:pt x="4717" y="12809"/>
                        <a:pt x="4608" y="12349"/>
                      </a:cubicBezTo>
                      <a:cubicBezTo>
                        <a:pt x="4468" y="11748"/>
                        <a:pt x="4287" y="11150"/>
                        <a:pt x="4178" y="10543"/>
                      </a:cubicBezTo>
                      <a:cubicBezTo>
                        <a:pt x="3933" y="9195"/>
                        <a:pt x="4055" y="7805"/>
                        <a:pt x="4297" y="6457"/>
                      </a:cubicBezTo>
                      <a:cubicBezTo>
                        <a:pt x="4386" y="5965"/>
                        <a:pt x="4499" y="5456"/>
                        <a:pt x="4813" y="5067"/>
                      </a:cubicBezTo>
                      <a:cubicBezTo>
                        <a:pt x="5089" y="4723"/>
                        <a:pt x="5499" y="4511"/>
                        <a:pt x="5912" y="4355"/>
                      </a:cubicBezTo>
                      <a:cubicBezTo>
                        <a:pt x="7219" y="3859"/>
                        <a:pt x="8602" y="3757"/>
                        <a:pt x="9640" y="2822"/>
                      </a:cubicBezTo>
                      <a:cubicBezTo>
                        <a:pt x="9984" y="2515"/>
                        <a:pt x="10490" y="2070"/>
                        <a:pt x="10660" y="1678"/>
                      </a:cubicBezTo>
                      <a:cubicBezTo>
                        <a:pt x="10660" y="1678"/>
                        <a:pt x="13217" y="1818"/>
                        <a:pt x="14306" y="3412"/>
                      </a:cubicBezTo>
                      <a:cubicBezTo>
                        <a:pt x="14446" y="3613"/>
                        <a:pt x="14490" y="3747"/>
                        <a:pt x="14631" y="4084"/>
                      </a:cubicBezTo>
                      <a:cubicBezTo>
                        <a:pt x="14651" y="4136"/>
                        <a:pt x="14695" y="4194"/>
                        <a:pt x="14706" y="4269"/>
                      </a:cubicBezTo>
                      <a:cubicBezTo>
                        <a:pt x="14719" y="4306"/>
                        <a:pt x="14743" y="4355"/>
                        <a:pt x="14757" y="4391"/>
                      </a:cubicBezTo>
                      <a:cubicBezTo>
                        <a:pt x="14774" y="4443"/>
                        <a:pt x="14788" y="4491"/>
                        <a:pt x="14801" y="4542"/>
                      </a:cubicBezTo>
                      <a:cubicBezTo>
                        <a:pt x="15026" y="5371"/>
                        <a:pt x="14886" y="6337"/>
                        <a:pt x="15746" y="6798"/>
                      </a:cubicBezTo>
                      <a:cubicBezTo>
                        <a:pt x="15828" y="6843"/>
                        <a:pt x="15914" y="6904"/>
                        <a:pt x="15996" y="6976"/>
                      </a:cubicBezTo>
                      <a:cubicBezTo>
                        <a:pt x="15976" y="4350"/>
                        <a:pt x="15552" y="1729"/>
                        <a:pt x="14026" y="797"/>
                      </a:cubicBezTo>
                      <a:cubicBezTo>
                        <a:pt x="13039" y="192"/>
                        <a:pt x="12007" y="0"/>
                        <a:pt x="11095" y="0"/>
                      </a:cubicBezTo>
                      <a:close/>
                      <a:moveTo>
                        <a:pt x="4089" y="25126"/>
                      </a:moveTo>
                      <a:cubicBezTo>
                        <a:pt x="4089" y="25126"/>
                        <a:pt x="4089" y="25126"/>
                        <a:pt x="4089" y="25126"/>
                      </a:cubicBezTo>
                      <a:lnTo>
                        <a:pt x="4100" y="25126"/>
                      </a:lnTo>
                      <a:lnTo>
                        <a:pt x="4089" y="2512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15" name="Google Shape;1815;p39">
                  <a:extLst>
                    <a:ext uri="{FF2B5EF4-FFF2-40B4-BE49-F238E27FC236}">
                      <a16:creationId xmlns:a16="http://schemas.microsoft.com/office/drawing/2014/main" id="{BC4BE84E-5D1B-9143-53DF-93D685EA942A}"/>
                    </a:ext>
                  </a:extLst>
                </p:cNvPr>
                <p:cNvSpPr/>
                <p:nvPr/>
              </p:nvSpPr>
              <p:spPr>
                <a:xfrm flipH="1">
                  <a:off x="3286269" y="4059699"/>
                  <a:ext cx="1426630" cy="684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29" h="12197" extrusionOk="0">
                      <a:moveTo>
                        <a:pt x="12089" y="0"/>
                      </a:moveTo>
                      <a:cubicBezTo>
                        <a:pt x="10233" y="0"/>
                        <a:pt x="8085" y="175"/>
                        <a:pt x="6292" y="175"/>
                      </a:cubicBezTo>
                      <a:cubicBezTo>
                        <a:pt x="6130" y="175"/>
                        <a:pt x="5970" y="173"/>
                        <a:pt x="5814" y="170"/>
                      </a:cubicBezTo>
                      <a:cubicBezTo>
                        <a:pt x="4695" y="148"/>
                        <a:pt x="3732" y="78"/>
                        <a:pt x="2936" y="78"/>
                      </a:cubicBezTo>
                      <a:cubicBezTo>
                        <a:pt x="1315" y="78"/>
                        <a:pt x="385" y="368"/>
                        <a:pt x="229" y="1938"/>
                      </a:cubicBezTo>
                      <a:cubicBezTo>
                        <a:pt x="1" y="4280"/>
                        <a:pt x="1998" y="12127"/>
                        <a:pt x="1977" y="12196"/>
                      </a:cubicBezTo>
                      <a:lnTo>
                        <a:pt x="24859" y="12189"/>
                      </a:lnTo>
                      <a:cubicBezTo>
                        <a:pt x="25176" y="12189"/>
                        <a:pt x="25429" y="11937"/>
                        <a:pt x="25429" y="11623"/>
                      </a:cubicBezTo>
                      <a:lnTo>
                        <a:pt x="25429" y="10885"/>
                      </a:lnTo>
                      <a:cubicBezTo>
                        <a:pt x="25429" y="10544"/>
                        <a:pt x="25153" y="10271"/>
                        <a:pt x="24816" y="10271"/>
                      </a:cubicBezTo>
                      <a:cubicBezTo>
                        <a:pt x="24810" y="10271"/>
                        <a:pt x="24804" y="10271"/>
                        <a:pt x="24797" y="10271"/>
                      </a:cubicBezTo>
                      <a:lnTo>
                        <a:pt x="15413" y="10554"/>
                      </a:lnTo>
                      <a:cubicBezTo>
                        <a:pt x="15932" y="7554"/>
                        <a:pt x="16871" y="1338"/>
                        <a:pt x="15877" y="648"/>
                      </a:cubicBezTo>
                      <a:cubicBezTo>
                        <a:pt x="15138" y="136"/>
                        <a:pt x="13727" y="0"/>
                        <a:pt x="1208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16" name="Google Shape;1816;p39">
                  <a:extLst>
                    <a:ext uri="{FF2B5EF4-FFF2-40B4-BE49-F238E27FC236}">
                      <a16:creationId xmlns:a16="http://schemas.microsoft.com/office/drawing/2014/main" id="{9E807BC8-9376-EEF7-E94B-060AF47470B6}"/>
                    </a:ext>
                  </a:extLst>
                </p:cNvPr>
                <p:cNvSpPr/>
                <p:nvPr/>
              </p:nvSpPr>
              <p:spPr>
                <a:xfrm flipH="1">
                  <a:off x="4228699" y="4204996"/>
                  <a:ext cx="111756" cy="1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991" extrusionOk="0">
                      <a:moveTo>
                        <a:pt x="995" y="0"/>
                      </a:moveTo>
                      <a:cubicBezTo>
                        <a:pt x="445" y="0"/>
                        <a:pt x="1" y="444"/>
                        <a:pt x="1" y="993"/>
                      </a:cubicBezTo>
                      <a:cubicBezTo>
                        <a:pt x="1" y="1543"/>
                        <a:pt x="445" y="1990"/>
                        <a:pt x="995" y="1990"/>
                      </a:cubicBezTo>
                      <a:cubicBezTo>
                        <a:pt x="1548" y="1990"/>
                        <a:pt x="1992" y="1543"/>
                        <a:pt x="1992" y="993"/>
                      </a:cubicBezTo>
                      <a:cubicBezTo>
                        <a:pt x="1992" y="444"/>
                        <a:pt x="1548" y="0"/>
                        <a:pt x="99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17" name="Google Shape;1817;p39">
                  <a:extLst>
                    <a:ext uri="{FF2B5EF4-FFF2-40B4-BE49-F238E27FC236}">
                      <a16:creationId xmlns:a16="http://schemas.microsoft.com/office/drawing/2014/main" id="{22A2E417-0C93-5EA1-B9A4-A794A74C83FF}"/>
                    </a:ext>
                  </a:extLst>
                </p:cNvPr>
                <p:cNvSpPr/>
                <p:nvPr/>
              </p:nvSpPr>
              <p:spPr>
                <a:xfrm flipH="1">
                  <a:off x="3607061" y="3744364"/>
                  <a:ext cx="111756" cy="146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2613" extrusionOk="0">
                      <a:moveTo>
                        <a:pt x="1914" y="1"/>
                      </a:moveTo>
                      <a:cubicBezTo>
                        <a:pt x="1894" y="1"/>
                        <a:pt x="1873" y="11"/>
                        <a:pt x="1861" y="29"/>
                      </a:cubicBezTo>
                      <a:lnTo>
                        <a:pt x="25" y="2507"/>
                      </a:lnTo>
                      <a:cubicBezTo>
                        <a:pt x="0" y="2535"/>
                        <a:pt x="8" y="2576"/>
                        <a:pt x="38" y="2599"/>
                      </a:cubicBezTo>
                      <a:cubicBezTo>
                        <a:pt x="50" y="2608"/>
                        <a:pt x="64" y="2612"/>
                        <a:pt x="79" y="2612"/>
                      </a:cubicBezTo>
                      <a:cubicBezTo>
                        <a:pt x="99" y="2612"/>
                        <a:pt x="119" y="2604"/>
                        <a:pt x="131" y="2585"/>
                      </a:cubicBezTo>
                      <a:lnTo>
                        <a:pt x="1967" y="107"/>
                      </a:lnTo>
                      <a:cubicBezTo>
                        <a:pt x="1991" y="77"/>
                        <a:pt x="1984" y="36"/>
                        <a:pt x="1954" y="15"/>
                      </a:cubicBezTo>
                      <a:cubicBezTo>
                        <a:pt x="1942" y="5"/>
                        <a:pt x="1928" y="1"/>
                        <a:pt x="1914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18" name="Google Shape;1818;p39">
                  <a:extLst>
                    <a:ext uri="{FF2B5EF4-FFF2-40B4-BE49-F238E27FC236}">
                      <a16:creationId xmlns:a16="http://schemas.microsoft.com/office/drawing/2014/main" id="{B2A81E93-A5CF-592A-0BC9-3AE40ABC8BE1}"/>
                    </a:ext>
                  </a:extLst>
                </p:cNvPr>
                <p:cNvSpPr/>
                <p:nvPr/>
              </p:nvSpPr>
              <p:spPr>
                <a:xfrm flipH="1">
                  <a:off x="3657884" y="3838892"/>
                  <a:ext cx="156302" cy="144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2575" extrusionOk="0">
                      <a:moveTo>
                        <a:pt x="1306" y="1"/>
                      </a:moveTo>
                      <a:cubicBezTo>
                        <a:pt x="1149" y="1"/>
                        <a:pt x="994" y="25"/>
                        <a:pt x="844" y="75"/>
                      </a:cubicBezTo>
                      <a:cubicBezTo>
                        <a:pt x="612" y="149"/>
                        <a:pt x="386" y="289"/>
                        <a:pt x="233" y="529"/>
                      </a:cubicBezTo>
                      <a:cubicBezTo>
                        <a:pt x="79" y="768"/>
                        <a:pt x="0" y="1119"/>
                        <a:pt x="69" y="1453"/>
                      </a:cubicBezTo>
                      <a:cubicBezTo>
                        <a:pt x="123" y="1720"/>
                        <a:pt x="267" y="1952"/>
                        <a:pt x="435" y="2112"/>
                      </a:cubicBezTo>
                      <a:cubicBezTo>
                        <a:pt x="605" y="2276"/>
                        <a:pt x="799" y="2372"/>
                        <a:pt x="991" y="2440"/>
                      </a:cubicBezTo>
                      <a:cubicBezTo>
                        <a:pt x="1244" y="2530"/>
                        <a:pt x="1501" y="2575"/>
                        <a:pt x="1754" y="2575"/>
                      </a:cubicBezTo>
                      <a:cubicBezTo>
                        <a:pt x="1857" y="2575"/>
                        <a:pt x="1958" y="2568"/>
                        <a:pt x="2059" y="2553"/>
                      </a:cubicBezTo>
                      <a:cubicBezTo>
                        <a:pt x="2247" y="2525"/>
                        <a:pt x="2438" y="2468"/>
                        <a:pt x="2575" y="2304"/>
                      </a:cubicBezTo>
                      <a:cubicBezTo>
                        <a:pt x="2715" y="2140"/>
                        <a:pt x="2786" y="1849"/>
                        <a:pt x="2697" y="1600"/>
                      </a:cubicBezTo>
                      <a:lnTo>
                        <a:pt x="2431" y="546"/>
                      </a:lnTo>
                      <a:lnTo>
                        <a:pt x="2414" y="481"/>
                      </a:lnTo>
                      <a:cubicBezTo>
                        <a:pt x="2401" y="402"/>
                        <a:pt x="2343" y="351"/>
                        <a:pt x="2288" y="317"/>
                      </a:cubicBezTo>
                      <a:cubicBezTo>
                        <a:pt x="1976" y="109"/>
                        <a:pt x="1636" y="1"/>
                        <a:pt x="1306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19" name="Google Shape;1819;p39">
                  <a:extLst>
                    <a:ext uri="{FF2B5EF4-FFF2-40B4-BE49-F238E27FC236}">
                      <a16:creationId xmlns:a16="http://schemas.microsoft.com/office/drawing/2014/main" id="{C338252E-1953-0E4F-C3FA-40FD5F0389BD}"/>
                    </a:ext>
                  </a:extLst>
                </p:cNvPr>
                <p:cNvSpPr/>
                <p:nvPr/>
              </p:nvSpPr>
              <p:spPr>
                <a:xfrm flipH="1">
                  <a:off x="3689078" y="3881639"/>
                  <a:ext cx="104407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" h="1105" extrusionOk="0">
                      <a:moveTo>
                        <a:pt x="955" y="0"/>
                      </a:moveTo>
                      <a:cubicBezTo>
                        <a:pt x="812" y="0"/>
                        <a:pt x="665" y="40"/>
                        <a:pt x="529" y="145"/>
                      </a:cubicBezTo>
                      <a:cubicBezTo>
                        <a:pt x="1" y="556"/>
                        <a:pt x="396" y="1105"/>
                        <a:pt x="953" y="1105"/>
                      </a:cubicBezTo>
                      <a:cubicBezTo>
                        <a:pt x="979" y="1105"/>
                        <a:pt x="1005" y="1104"/>
                        <a:pt x="1032" y="1101"/>
                      </a:cubicBezTo>
                      <a:cubicBezTo>
                        <a:pt x="1626" y="1046"/>
                        <a:pt x="1861" y="811"/>
                        <a:pt x="1861" y="811"/>
                      </a:cubicBezTo>
                      <a:lnTo>
                        <a:pt x="1820" y="381"/>
                      </a:lnTo>
                      <a:cubicBezTo>
                        <a:pt x="1820" y="381"/>
                        <a:pt x="1400" y="0"/>
                        <a:pt x="955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20" name="Google Shape;1820;p39">
                  <a:extLst>
                    <a:ext uri="{FF2B5EF4-FFF2-40B4-BE49-F238E27FC236}">
                      <a16:creationId xmlns:a16="http://schemas.microsoft.com/office/drawing/2014/main" id="{2CAE7A9D-7F1B-898D-6628-B5427D7F2710}"/>
                    </a:ext>
                  </a:extLst>
                </p:cNvPr>
                <p:cNvSpPr/>
                <p:nvPr/>
              </p:nvSpPr>
              <p:spPr>
                <a:xfrm flipH="1">
                  <a:off x="3226018" y="3642432"/>
                  <a:ext cx="393559" cy="25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" h="4633" extrusionOk="0">
                      <a:moveTo>
                        <a:pt x="4834" y="156"/>
                      </a:moveTo>
                      <a:cubicBezTo>
                        <a:pt x="5059" y="156"/>
                        <a:pt x="5274" y="163"/>
                        <a:pt x="5469" y="183"/>
                      </a:cubicBezTo>
                      <a:cubicBezTo>
                        <a:pt x="5578" y="194"/>
                        <a:pt x="5674" y="262"/>
                        <a:pt x="5718" y="364"/>
                      </a:cubicBezTo>
                      <a:cubicBezTo>
                        <a:pt x="5919" y="829"/>
                        <a:pt x="6336" y="2020"/>
                        <a:pt x="5892" y="3010"/>
                      </a:cubicBezTo>
                      <a:cubicBezTo>
                        <a:pt x="5625" y="3604"/>
                        <a:pt x="5086" y="4040"/>
                        <a:pt x="4284" y="4307"/>
                      </a:cubicBezTo>
                      <a:cubicBezTo>
                        <a:pt x="3946" y="4420"/>
                        <a:pt x="3615" y="4478"/>
                        <a:pt x="3304" y="4478"/>
                      </a:cubicBezTo>
                      <a:cubicBezTo>
                        <a:pt x="1488" y="4478"/>
                        <a:pt x="546" y="2570"/>
                        <a:pt x="229" y="1751"/>
                      </a:cubicBezTo>
                      <a:cubicBezTo>
                        <a:pt x="174" y="1610"/>
                        <a:pt x="229" y="1453"/>
                        <a:pt x="358" y="1378"/>
                      </a:cubicBezTo>
                      <a:cubicBezTo>
                        <a:pt x="905" y="1064"/>
                        <a:pt x="1994" y="508"/>
                        <a:pt x="3137" y="309"/>
                      </a:cubicBezTo>
                      <a:cubicBezTo>
                        <a:pt x="3725" y="207"/>
                        <a:pt x="4294" y="156"/>
                        <a:pt x="4834" y="156"/>
                      </a:cubicBezTo>
                      <a:close/>
                      <a:moveTo>
                        <a:pt x="4840" y="0"/>
                      </a:moveTo>
                      <a:cubicBezTo>
                        <a:pt x="4400" y="0"/>
                        <a:pt x="3814" y="34"/>
                        <a:pt x="3110" y="156"/>
                      </a:cubicBezTo>
                      <a:cubicBezTo>
                        <a:pt x="1932" y="358"/>
                        <a:pt x="812" y="938"/>
                        <a:pt x="280" y="1245"/>
                      </a:cubicBezTo>
                      <a:cubicBezTo>
                        <a:pt x="85" y="1357"/>
                        <a:pt x="0" y="1596"/>
                        <a:pt x="82" y="1805"/>
                      </a:cubicBezTo>
                      <a:cubicBezTo>
                        <a:pt x="410" y="2642"/>
                        <a:pt x="1386" y="4633"/>
                        <a:pt x="3303" y="4633"/>
                      </a:cubicBezTo>
                      <a:cubicBezTo>
                        <a:pt x="3620" y="4633"/>
                        <a:pt x="3964" y="4578"/>
                        <a:pt x="4335" y="4454"/>
                      </a:cubicBezTo>
                      <a:cubicBezTo>
                        <a:pt x="7015" y="3563"/>
                        <a:pt x="6196" y="1084"/>
                        <a:pt x="5861" y="303"/>
                      </a:cubicBezTo>
                      <a:cubicBezTo>
                        <a:pt x="5793" y="149"/>
                        <a:pt x="5650" y="43"/>
                        <a:pt x="5482" y="26"/>
                      </a:cubicBezTo>
                      <a:cubicBezTo>
                        <a:pt x="5329" y="13"/>
                        <a:pt x="5113" y="0"/>
                        <a:pt x="4840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21" name="Google Shape;1821;p39">
                  <a:extLst>
                    <a:ext uri="{FF2B5EF4-FFF2-40B4-BE49-F238E27FC236}">
                      <a16:creationId xmlns:a16="http://schemas.microsoft.com/office/drawing/2014/main" id="{785310EF-CB8B-9F85-5955-CCDC4952868E}"/>
                    </a:ext>
                  </a:extLst>
                </p:cNvPr>
                <p:cNvSpPr/>
                <p:nvPr/>
              </p:nvSpPr>
              <p:spPr>
                <a:xfrm flipH="1">
                  <a:off x="2879720" y="3595869"/>
                  <a:ext cx="306712" cy="220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" h="3931" extrusionOk="0">
                      <a:moveTo>
                        <a:pt x="2998" y="156"/>
                      </a:moveTo>
                      <a:cubicBezTo>
                        <a:pt x="3705" y="156"/>
                        <a:pt x="4090" y="238"/>
                        <a:pt x="4291" y="310"/>
                      </a:cubicBezTo>
                      <a:cubicBezTo>
                        <a:pt x="4356" y="334"/>
                        <a:pt x="4408" y="385"/>
                        <a:pt x="4431" y="454"/>
                      </a:cubicBezTo>
                      <a:cubicBezTo>
                        <a:pt x="4571" y="863"/>
                        <a:pt x="4991" y="2266"/>
                        <a:pt x="4558" y="3106"/>
                      </a:cubicBezTo>
                      <a:cubicBezTo>
                        <a:pt x="4404" y="3403"/>
                        <a:pt x="4168" y="3594"/>
                        <a:pt x="3834" y="3693"/>
                      </a:cubicBezTo>
                      <a:cubicBezTo>
                        <a:pt x="3650" y="3748"/>
                        <a:pt x="3455" y="3775"/>
                        <a:pt x="3261" y="3775"/>
                      </a:cubicBezTo>
                      <a:cubicBezTo>
                        <a:pt x="2585" y="3775"/>
                        <a:pt x="1851" y="3433"/>
                        <a:pt x="1250" y="2836"/>
                      </a:cubicBezTo>
                      <a:cubicBezTo>
                        <a:pt x="663" y="2256"/>
                        <a:pt x="274" y="1522"/>
                        <a:pt x="178" y="819"/>
                      </a:cubicBezTo>
                      <a:cubicBezTo>
                        <a:pt x="165" y="717"/>
                        <a:pt x="229" y="614"/>
                        <a:pt x="329" y="577"/>
                      </a:cubicBezTo>
                      <a:cubicBezTo>
                        <a:pt x="673" y="446"/>
                        <a:pt x="1414" y="221"/>
                        <a:pt x="2506" y="167"/>
                      </a:cubicBezTo>
                      <a:cubicBezTo>
                        <a:pt x="2677" y="160"/>
                        <a:pt x="2840" y="156"/>
                        <a:pt x="2998" y="156"/>
                      </a:cubicBezTo>
                      <a:close/>
                      <a:moveTo>
                        <a:pt x="3003" y="0"/>
                      </a:moveTo>
                      <a:cubicBezTo>
                        <a:pt x="2850" y="0"/>
                        <a:pt x="2682" y="4"/>
                        <a:pt x="2500" y="13"/>
                      </a:cubicBezTo>
                      <a:cubicBezTo>
                        <a:pt x="1397" y="65"/>
                        <a:pt x="646" y="290"/>
                        <a:pt x="274" y="430"/>
                      </a:cubicBezTo>
                      <a:cubicBezTo>
                        <a:pt x="106" y="495"/>
                        <a:pt x="1" y="662"/>
                        <a:pt x="25" y="840"/>
                      </a:cubicBezTo>
                      <a:cubicBezTo>
                        <a:pt x="226" y="2337"/>
                        <a:pt x="1718" y="3931"/>
                        <a:pt x="3256" y="3931"/>
                      </a:cubicBezTo>
                      <a:cubicBezTo>
                        <a:pt x="3464" y="3931"/>
                        <a:pt x="3672" y="3902"/>
                        <a:pt x="3878" y="3840"/>
                      </a:cubicBezTo>
                      <a:cubicBezTo>
                        <a:pt x="5466" y="3365"/>
                        <a:pt x="4790" y="1027"/>
                        <a:pt x="4578" y="402"/>
                      </a:cubicBezTo>
                      <a:cubicBezTo>
                        <a:pt x="4540" y="290"/>
                        <a:pt x="4452" y="201"/>
                        <a:pt x="4343" y="164"/>
                      </a:cubicBezTo>
                      <a:cubicBezTo>
                        <a:pt x="4140" y="90"/>
                        <a:pt x="3735" y="0"/>
                        <a:pt x="3003" y="0"/>
                      </a:cubicBez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22" name="Google Shape;1822;p39">
                  <a:extLst>
                    <a:ext uri="{FF2B5EF4-FFF2-40B4-BE49-F238E27FC236}">
                      <a16:creationId xmlns:a16="http://schemas.microsoft.com/office/drawing/2014/main" id="{7BAFFA4B-613E-D375-AAD8-44634D71743A}"/>
                    </a:ext>
                  </a:extLst>
                </p:cNvPr>
                <p:cNvSpPr/>
                <p:nvPr/>
              </p:nvSpPr>
              <p:spPr>
                <a:xfrm flipH="1">
                  <a:off x="2919957" y="3605574"/>
                  <a:ext cx="69230" cy="185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" h="3309" extrusionOk="0">
                      <a:moveTo>
                        <a:pt x="0" y="0"/>
                      </a:moveTo>
                      <a:cubicBezTo>
                        <a:pt x="49" y="383"/>
                        <a:pt x="79" y="776"/>
                        <a:pt x="99" y="1175"/>
                      </a:cubicBezTo>
                      <a:lnTo>
                        <a:pt x="840" y="175"/>
                      </a:lnTo>
                      <a:cubicBezTo>
                        <a:pt x="820" y="158"/>
                        <a:pt x="799" y="144"/>
                        <a:pt x="775" y="137"/>
                      </a:cubicBezTo>
                      <a:cubicBezTo>
                        <a:pt x="629" y="86"/>
                        <a:pt x="389" y="28"/>
                        <a:pt x="0" y="0"/>
                      </a:cubicBezTo>
                      <a:close/>
                      <a:moveTo>
                        <a:pt x="919" y="291"/>
                      </a:moveTo>
                      <a:lnTo>
                        <a:pt x="107" y="1387"/>
                      </a:lnTo>
                      <a:cubicBezTo>
                        <a:pt x="117" y="1636"/>
                        <a:pt x="123" y="1888"/>
                        <a:pt x="127" y="2141"/>
                      </a:cubicBezTo>
                      <a:cubicBezTo>
                        <a:pt x="175" y="2189"/>
                        <a:pt x="222" y="2236"/>
                        <a:pt x="271" y="2294"/>
                      </a:cubicBezTo>
                      <a:cubicBezTo>
                        <a:pt x="430" y="2362"/>
                        <a:pt x="553" y="2485"/>
                        <a:pt x="598" y="2646"/>
                      </a:cubicBezTo>
                      <a:cubicBezTo>
                        <a:pt x="619" y="2718"/>
                        <a:pt x="622" y="2793"/>
                        <a:pt x="608" y="2865"/>
                      </a:cubicBezTo>
                      <a:cubicBezTo>
                        <a:pt x="663" y="3005"/>
                        <a:pt x="707" y="3155"/>
                        <a:pt x="734" y="3309"/>
                      </a:cubicBezTo>
                      <a:cubicBezTo>
                        <a:pt x="861" y="3210"/>
                        <a:pt x="963" y="3087"/>
                        <a:pt x="1042" y="2933"/>
                      </a:cubicBezTo>
                      <a:cubicBezTo>
                        <a:pt x="1182" y="2663"/>
                        <a:pt x="1233" y="2329"/>
                        <a:pt x="1233" y="1990"/>
                      </a:cubicBezTo>
                      <a:cubicBezTo>
                        <a:pt x="1233" y="1297"/>
                        <a:pt x="1015" y="577"/>
                        <a:pt x="919" y="29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23" name="Google Shape;1823;p39">
                  <a:extLst>
                    <a:ext uri="{FF2B5EF4-FFF2-40B4-BE49-F238E27FC236}">
                      <a16:creationId xmlns:a16="http://schemas.microsoft.com/office/drawing/2014/main" id="{7C967DF3-0353-861C-7EB8-071E9B38CF8B}"/>
                    </a:ext>
                  </a:extLst>
                </p:cNvPr>
                <p:cNvSpPr/>
                <p:nvPr/>
              </p:nvSpPr>
              <p:spPr>
                <a:xfrm flipH="1">
                  <a:off x="2937629" y="3615336"/>
                  <a:ext cx="46004" cy="68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1213" extrusionOk="0">
                      <a:moveTo>
                        <a:pt x="741" y="1"/>
                      </a:moveTo>
                      <a:lnTo>
                        <a:pt x="0" y="1001"/>
                      </a:lnTo>
                      <a:cubicBezTo>
                        <a:pt x="4" y="1073"/>
                        <a:pt x="8" y="1141"/>
                        <a:pt x="8" y="1213"/>
                      </a:cubicBezTo>
                      <a:lnTo>
                        <a:pt x="820" y="117"/>
                      </a:lnTo>
                      <a:cubicBezTo>
                        <a:pt x="820" y="113"/>
                        <a:pt x="816" y="110"/>
                        <a:pt x="816" y="107"/>
                      </a:cubicBezTo>
                      <a:cubicBezTo>
                        <a:pt x="802" y="62"/>
                        <a:pt x="775" y="28"/>
                        <a:pt x="741" y="1"/>
                      </a:cubicBezTo>
                      <a:close/>
                    </a:path>
                  </a:pathLst>
                </a:custGeom>
                <a:solidFill>
                  <a:srgbClr val="A06F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24" name="Google Shape;1824;p39">
                  <a:extLst>
                    <a:ext uri="{FF2B5EF4-FFF2-40B4-BE49-F238E27FC236}">
                      <a16:creationId xmlns:a16="http://schemas.microsoft.com/office/drawing/2014/main" id="{8E09D7CB-70A3-EC6B-DB96-3186CEAD332D}"/>
                    </a:ext>
                  </a:extLst>
                </p:cNvPr>
                <p:cNvSpPr/>
                <p:nvPr/>
              </p:nvSpPr>
              <p:spPr>
                <a:xfrm flipH="1">
                  <a:off x="2947942" y="3605182"/>
                  <a:ext cx="228562" cy="202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4" h="3609" extrusionOk="0">
                      <a:moveTo>
                        <a:pt x="1831" y="1274"/>
                      </a:moveTo>
                      <a:cubicBezTo>
                        <a:pt x="2097" y="1274"/>
                        <a:pt x="2356" y="1373"/>
                        <a:pt x="2554" y="1550"/>
                      </a:cubicBezTo>
                      <a:cubicBezTo>
                        <a:pt x="2589" y="1585"/>
                        <a:pt x="2592" y="1639"/>
                        <a:pt x="2561" y="1673"/>
                      </a:cubicBezTo>
                      <a:cubicBezTo>
                        <a:pt x="2545" y="1690"/>
                        <a:pt x="2520" y="1701"/>
                        <a:pt x="2496" y="1701"/>
                      </a:cubicBezTo>
                      <a:cubicBezTo>
                        <a:pt x="2476" y="1701"/>
                        <a:pt x="2455" y="1694"/>
                        <a:pt x="2438" y="1680"/>
                      </a:cubicBezTo>
                      <a:cubicBezTo>
                        <a:pt x="2274" y="1534"/>
                        <a:pt x="2056" y="1444"/>
                        <a:pt x="1834" y="1444"/>
                      </a:cubicBezTo>
                      <a:cubicBezTo>
                        <a:pt x="1814" y="1444"/>
                        <a:pt x="1793" y="1444"/>
                        <a:pt x="1773" y="1448"/>
                      </a:cubicBezTo>
                      <a:cubicBezTo>
                        <a:pt x="1677" y="1455"/>
                        <a:pt x="1602" y="1472"/>
                        <a:pt x="1544" y="1509"/>
                      </a:cubicBezTo>
                      <a:cubicBezTo>
                        <a:pt x="1401" y="1591"/>
                        <a:pt x="1329" y="1789"/>
                        <a:pt x="1387" y="1943"/>
                      </a:cubicBezTo>
                      <a:cubicBezTo>
                        <a:pt x="1404" y="1988"/>
                        <a:pt x="1384" y="2035"/>
                        <a:pt x="1339" y="2052"/>
                      </a:cubicBezTo>
                      <a:cubicBezTo>
                        <a:pt x="1329" y="2056"/>
                        <a:pt x="1319" y="2059"/>
                        <a:pt x="1308" y="2059"/>
                      </a:cubicBezTo>
                      <a:cubicBezTo>
                        <a:pt x="1275" y="2059"/>
                        <a:pt x="1240" y="2038"/>
                        <a:pt x="1226" y="2005"/>
                      </a:cubicBezTo>
                      <a:cubicBezTo>
                        <a:pt x="1138" y="1772"/>
                        <a:pt x="1244" y="1482"/>
                        <a:pt x="1459" y="1359"/>
                      </a:cubicBezTo>
                      <a:cubicBezTo>
                        <a:pt x="1541" y="1312"/>
                        <a:pt x="1639" y="1284"/>
                        <a:pt x="1759" y="1274"/>
                      </a:cubicBezTo>
                      <a:close/>
                      <a:moveTo>
                        <a:pt x="2329" y="1"/>
                      </a:moveTo>
                      <a:cubicBezTo>
                        <a:pt x="1237" y="55"/>
                        <a:pt x="496" y="280"/>
                        <a:pt x="152" y="411"/>
                      </a:cubicBezTo>
                      <a:cubicBezTo>
                        <a:pt x="59" y="444"/>
                        <a:pt x="1" y="530"/>
                        <a:pt x="1" y="625"/>
                      </a:cubicBezTo>
                      <a:lnTo>
                        <a:pt x="1" y="653"/>
                      </a:lnTo>
                      <a:cubicBezTo>
                        <a:pt x="97" y="1356"/>
                        <a:pt x="486" y="2090"/>
                        <a:pt x="1073" y="2670"/>
                      </a:cubicBezTo>
                      <a:cubicBezTo>
                        <a:pt x="1455" y="3049"/>
                        <a:pt x="1892" y="3329"/>
                        <a:pt x="2332" y="3480"/>
                      </a:cubicBezTo>
                      <a:cubicBezTo>
                        <a:pt x="2422" y="3418"/>
                        <a:pt x="2510" y="3349"/>
                        <a:pt x="2589" y="3275"/>
                      </a:cubicBezTo>
                      <a:cubicBezTo>
                        <a:pt x="2592" y="3271"/>
                        <a:pt x="2595" y="3271"/>
                        <a:pt x="2599" y="3267"/>
                      </a:cubicBezTo>
                      <a:cubicBezTo>
                        <a:pt x="2540" y="3209"/>
                        <a:pt x="2500" y="3138"/>
                        <a:pt x="2476" y="3056"/>
                      </a:cubicBezTo>
                      <a:cubicBezTo>
                        <a:pt x="2387" y="2735"/>
                        <a:pt x="2643" y="2383"/>
                        <a:pt x="3046" y="2274"/>
                      </a:cubicBezTo>
                      <a:cubicBezTo>
                        <a:pt x="3131" y="2251"/>
                        <a:pt x="3213" y="2240"/>
                        <a:pt x="3295" y="2240"/>
                      </a:cubicBezTo>
                      <a:cubicBezTo>
                        <a:pt x="3408" y="2240"/>
                        <a:pt x="3514" y="2260"/>
                        <a:pt x="3610" y="2301"/>
                      </a:cubicBezTo>
                      <a:cubicBezTo>
                        <a:pt x="3561" y="2243"/>
                        <a:pt x="3514" y="2196"/>
                        <a:pt x="3466" y="2148"/>
                      </a:cubicBezTo>
                      <a:cubicBezTo>
                        <a:pt x="3384" y="2076"/>
                        <a:pt x="3298" y="2015"/>
                        <a:pt x="3216" y="1970"/>
                      </a:cubicBezTo>
                      <a:cubicBezTo>
                        <a:pt x="3169" y="1943"/>
                        <a:pt x="3121" y="1916"/>
                        <a:pt x="3080" y="1889"/>
                      </a:cubicBezTo>
                      <a:cubicBezTo>
                        <a:pt x="2459" y="1462"/>
                        <a:pt x="2469" y="710"/>
                        <a:pt x="2336" y="1"/>
                      </a:cubicBezTo>
                      <a:close/>
                      <a:moveTo>
                        <a:pt x="3947" y="2872"/>
                      </a:moveTo>
                      <a:cubicBezTo>
                        <a:pt x="3903" y="3121"/>
                        <a:pt x="3681" y="3349"/>
                        <a:pt x="3367" y="3439"/>
                      </a:cubicBezTo>
                      <a:cubicBezTo>
                        <a:pt x="3285" y="3459"/>
                        <a:pt x="3200" y="3472"/>
                        <a:pt x="3121" y="3472"/>
                      </a:cubicBezTo>
                      <a:cubicBezTo>
                        <a:pt x="2975" y="3472"/>
                        <a:pt x="2838" y="3434"/>
                        <a:pt x="2729" y="3370"/>
                      </a:cubicBezTo>
                      <a:cubicBezTo>
                        <a:pt x="2722" y="3380"/>
                        <a:pt x="2715" y="3390"/>
                        <a:pt x="2708" y="3401"/>
                      </a:cubicBezTo>
                      <a:cubicBezTo>
                        <a:pt x="2654" y="3452"/>
                        <a:pt x="2599" y="3496"/>
                        <a:pt x="2540" y="3541"/>
                      </a:cubicBezTo>
                      <a:cubicBezTo>
                        <a:pt x="2725" y="3585"/>
                        <a:pt x="2906" y="3609"/>
                        <a:pt x="3084" y="3609"/>
                      </a:cubicBezTo>
                      <a:cubicBezTo>
                        <a:pt x="3278" y="3609"/>
                        <a:pt x="3473" y="3582"/>
                        <a:pt x="3657" y="3527"/>
                      </a:cubicBezTo>
                      <a:cubicBezTo>
                        <a:pt x="3818" y="3480"/>
                        <a:pt x="3958" y="3407"/>
                        <a:pt x="4073" y="3316"/>
                      </a:cubicBezTo>
                      <a:cubicBezTo>
                        <a:pt x="4046" y="3162"/>
                        <a:pt x="4002" y="3012"/>
                        <a:pt x="3947" y="2872"/>
                      </a:cubicBezTo>
                      <a:close/>
                    </a:path>
                  </a:pathLst>
                </a:custGeom>
                <a:solidFill>
                  <a:srgbClr val="C999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25" name="Google Shape;1825;p39">
                  <a:extLst>
                    <a:ext uri="{FF2B5EF4-FFF2-40B4-BE49-F238E27FC236}">
                      <a16:creationId xmlns:a16="http://schemas.microsoft.com/office/drawing/2014/main" id="{039F9B8C-EDB2-260C-B96C-0D941A267FB9}"/>
                    </a:ext>
                  </a:extLst>
                </p:cNvPr>
                <p:cNvSpPr/>
                <p:nvPr/>
              </p:nvSpPr>
              <p:spPr>
                <a:xfrm flipH="1">
                  <a:off x="2954232" y="3730788"/>
                  <a:ext cx="88361" cy="69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" h="1234" extrusionOk="0">
                      <a:moveTo>
                        <a:pt x="908" y="1"/>
                      </a:moveTo>
                      <a:cubicBezTo>
                        <a:pt x="826" y="1"/>
                        <a:pt x="744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13" y="899"/>
                        <a:pt x="153" y="970"/>
                        <a:pt x="212" y="1028"/>
                      </a:cubicBezTo>
                      <a:cubicBezTo>
                        <a:pt x="226" y="1019"/>
                        <a:pt x="243" y="1011"/>
                        <a:pt x="260" y="1011"/>
                      </a:cubicBezTo>
                      <a:cubicBezTo>
                        <a:pt x="284" y="1011"/>
                        <a:pt x="308" y="1022"/>
                        <a:pt x="325" y="1039"/>
                      </a:cubicBezTo>
                      <a:cubicBezTo>
                        <a:pt x="348" y="1066"/>
                        <a:pt x="352" y="1100"/>
                        <a:pt x="342" y="1131"/>
                      </a:cubicBezTo>
                      <a:cubicBezTo>
                        <a:pt x="451" y="1195"/>
                        <a:pt x="588" y="1233"/>
                        <a:pt x="734" y="1233"/>
                      </a:cubicBezTo>
                      <a:cubicBezTo>
                        <a:pt x="813" y="1233"/>
                        <a:pt x="898" y="1220"/>
                        <a:pt x="980" y="1200"/>
                      </a:cubicBezTo>
                      <a:cubicBezTo>
                        <a:pt x="1294" y="1110"/>
                        <a:pt x="1516" y="882"/>
                        <a:pt x="1560" y="633"/>
                      </a:cubicBezTo>
                      <a:cubicBezTo>
                        <a:pt x="1574" y="561"/>
                        <a:pt x="1571" y="486"/>
                        <a:pt x="1550" y="414"/>
                      </a:cubicBezTo>
                      <a:cubicBezTo>
                        <a:pt x="1505" y="253"/>
                        <a:pt x="1382" y="130"/>
                        <a:pt x="1223" y="62"/>
                      </a:cubicBezTo>
                      <a:cubicBezTo>
                        <a:pt x="1127" y="21"/>
                        <a:pt x="1021" y="1"/>
                        <a:pt x="908" y="1"/>
                      </a:cubicBezTo>
                      <a:close/>
                    </a:path>
                  </a:pathLst>
                </a:custGeom>
                <a:solidFill>
                  <a:srgbClr val="BA77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26" name="Google Shape;1826;p39">
                  <a:extLst>
                    <a:ext uri="{FF2B5EF4-FFF2-40B4-BE49-F238E27FC236}">
                      <a16:creationId xmlns:a16="http://schemas.microsoft.com/office/drawing/2014/main" id="{2A1DE485-3035-C954-7A44-278EC9DF2576}"/>
                    </a:ext>
                  </a:extLst>
                </p:cNvPr>
                <p:cNvSpPr/>
                <p:nvPr/>
              </p:nvSpPr>
              <p:spPr>
                <a:xfrm flipH="1">
                  <a:off x="3022845" y="3787505"/>
                  <a:ext cx="22834" cy="16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91" extrusionOk="0">
                      <a:moveTo>
                        <a:pt x="315" y="0"/>
                      </a:moveTo>
                      <a:cubicBezTo>
                        <a:pt x="298" y="0"/>
                        <a:pt x="281" y="8"/>
                        <a:pt x="267" y="17"/>
                      </a:cubicBezTo>
                      <a:cubicBezTo>
                        <a:pt x="263" y="21"/>
                        <a:pt x="260" y="21"/>
                        <a:pt x="257" y="25"/>
                      </a:cubicBezTo>
                      <a:cubicBezTo>
                        <a:pt x="178" y="99"/>
                        <a:pt x="90" y="168"/>
                        <a:pt x="0" y="230"/>
                      </a:cubicBezTo>
                      <a:cubicBezTo>
                        <a:pt x="69" y="253"/>
                        <a:pt x="140" y="274"/>
                        <a:pt x="208" y="291"/>
                      </a:cubicBezTo>
                      <a:cubicBezTo>
                        <a:pt x="267" y="246"/>
                        <a:pt x="322" y="202"/>
                        <a:pt x="376" y="151"/>
                      </a:cubicBezTo>
                      <a:cubicBezTo>
                        <a:pt x="383" y="140"/>
                        <a:pt x="390" y="130"/>
                        <a:pt x="397" y="120"/>
                      </a:cubicBezTo>
                      <a:cubicBezTo>
                        <a:pt x="407" y="89"/>
                        <a:pt x="403" y="55"/>
                        <a:pt x="380" y="28"/>
                      </a:cubicBezTo>
                      <a:cubicBezTo>
                        <a:pt x="363" y="11"/>
                        <a:pt x="339" y="0"/>
                        <a:pt x="315" y="0"/>
                      </a:cubicBezTo>
                      <a:close/>
                    </a:path>
                  </a:pathLst>
                </a:custGeom>
                <a:solidFill>
                  <a:srgbClr val="9E72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27" name="Google Shape;1827;p39">
                  <a:extLst>
                    <a:ext uri="{FF2B5EF4-FFF2-40B4-BE49-F238E27FC236}">
                      <a16:creationId xmlns:a16="http://schemas.microsoft.com/office/drawing/2014/main" id="{FC9A49F7-294E-1ABF-7D16-198D7E7D7730}"/>
                    </a:ext>
                  </a:extLst>
                </p:cNvPr>
                <p:cNvSpPr/>
                <p:nvPr/>
              </p:nvSpPr>
              <p:spPr>
                <a:xfrm flipH="1">
                  <a:off x="3031033" y="3676652"/>
                  <a:ext cx="81685" cy="44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5" extrusionOk="0">
                      <a:moveTo>
                        <a:pt x="622" y="0"/>
                      </a:moveTo>
                      <a:cubicBezTo>
                        <a:pt x="502" y="10"/>
                        <a:pt x="404" y="38"/>
                        <a:pt x="322" y="85"/>
                      </a:cubicBezTo>
                      <a:cubicBezTo>
                        <a:pt x="107" y="208"/>
                        <a:pt x="1" y="498"/>
                        <a:pt x="89" y="731"/>
                      </a:cubicBezTo>
                      <a:cubicBezTo>
                        <a:pt x="103" y="764"/>
                        <a:pt x="138" y="785"/>
                        <a:pt x="171" y="785"/>
                      </a:cubicBezTo>
                      <a:cubicBezTo>
                        <a:pt x="182" y="785"/>
                        <a:pt x="192" y="782"/>
                        <a:pt x="202" y="778"/>
                      </a:cubicBezTo>
                      <a:cubicBezTo>
                        <a:pt x="247" y="761"/>
                        <a:pt x="267" y="714"/>
                        <a:pt x="250" y="669"/>
                      </a:cubicBezTo>
                      <a:cubicBezTo>
                        <a:pt x="192" y="515"/>
                        <a:pt x="264" y="317"/>
                        <a:pt x="407" y="235"/>
                      </a:cubicBezTo>
                      <a:cubicBezTo>
                        <a:pt x="465" y="198"/>
                        <a:pt x="540" y="181"/>
                        <a:pt x="636" y="174"/>
                      </a:cubicBezTo>
                      <a:cubicBezTo>
                        <a:pt x="656" y="170"/>
                        <a:pt x="677" y="170"/>
                        <a:pt x="697" y="170"/>
                      </a:cubicBezTo>
                      <a:cubicBezTo>
                        <a:pt x="919" y="170"/>
                        <a:pt x="1137" y="260"/>
                        <a:pt x="1301" y="406"/>
                      </a:cubicBezTo>
                      <a:cubicBezTo>
                        <a:pt x="1318" y="420"/>
                        <a:pt x="1339" y="427"/>
                        <a:pt x="1359" y="427"/>
                      </a:cubicBezTo>
                      <a:cubicBezTo>
                        <a:pt x="1383" y="427"/>
                        <a:pt x="1408" y="416"/>
                        <a:pt x="1424" y="399"/>
                      </a:cubicBezTo>
                      <a:cubicBezTo>
                        <a:pt x="1455" y="365"/>
                        <a:pt x="1452" y="311"/>
                        <a:pt x="1417" y="276"/>
                      </a:cubicBezTo>
                      <a:cubicBezTo>
                        <a:pt x="1219" y="99"/>
                        <a:pt x="960" y="0"/>
                        <a:pt x="694" y="0"/>
                      </a:cubicBezTo>
                      <a:close/>
                    </a:path>
                  </a:pathLst>
                </a:custGeom>
                <a:solidFill>
                  <a:srgbClr val="4C3B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28" name="Google Shape;1828;p39">
                  <a:extLst>
                    <a:ext uri="{FF2B5EF4-FFF2-40B4-BE49-F238E27FC236}">
                      <a16:creationId xmlns:a16="http://schemas.microsoft.com/office/drawing/2014/main" id="{40710785-9C93-22F5-B3B5-331FDC57FE8C}"/>
                    </a:ext>
                  </a:extLst>
                </p:cNvPr>
                <p:cNvSpPr/>
                <p:nvPr/>
              </p:nvSpPr>
              <p:spPr>
                <a:xfrm flipH="1">
                  <a:off x="2982003" y="3604621"/>
                  <a:ext cx="63508" cy="1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" h="2159" extrusionOk="0">
                      <a:moveTo>
                        <a:pt x="486" y="0"/>
                      </a:moveTo>
                      <a:cubicBezTo>
                        <a:pt x="332" y="0"/>
                        <a:pt x="169" y="4"/>
                        <a:pt x="1" y="11"/>
                      </a:cubicBezTo>
                      <a:cubicBezTo>
                        <a:pt x="134" y="720"/>
                        <a:pt x="124" y="1472"/>
                        <a:pt x="745" y="1899"/>
                      </a:cubicBezTo>
                      <a:cubicBezTo>
                        <a:pt x="786" y="1926"/>
                        <a:pt x="834" y="1953"/>
                        <a:pt x="881" y="1980"/>
                      </a:cubicBezTo>
                      <a:cubicBezTo>
                        <a:pt x="963" y="2025"/>
                        <a:pt x="1049" y="2086"/>
                        <a:pt x="1131" y="2158"/>
                      </a:cubicBezTo>
                      <a:cubicBezTo>
                        <a:pt x="1127" y="1905"/>
                        <a:pt x="1121" y="1653"/>
                        <a:pt x="1111" y="1404"/>
                      </a:cubicBezTo>
                      <a:cubicBezTo>
                        <a:pt x="1111" y="1332"/>
                        <a:pt x="1107" y="1264"/>
                        <a:pt x="1103" y="1192"/>
                      </a:cubicBezTo>
                      <a:cubicBezTo>
                        <a:pt x="1083" y="793"/>
                        <a:pt x="1053" y="400"/>
                        <a:pt x="1004" y="17"/>
                      </a:cubicBezTo>
                      <a:cubicBezTo>
                        <a:pt x="854" y="8"/>
                        <a:pt x="684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29" name="Google Shape;1829;p39">
                  <a:extLst>
                    <a:ext uri="{FF2B5EF4-FFF2-40B4-BE49-F238E27FC236}">
                      <a16:creationId xmlns:a16="http://schemas.microsoft.com/office/drawing/2014/main" id="{05061AA9-B80E-B9F9-AD54-F868AAC7A205}"/>
                    </a:ext>
                  </a:extLst>
                </p:cNvPr>
                <p:cNvSpPr/>
                <p:nvPr/>
              </p:nvSpPr>
              <p:spPr>
                <a:xfrm flipH="1">
                  <a:off x="2911362" y="3595813"/>
                  <a:ext cx="273892" cy="220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3934" extrusionOk="0">
                      <a:moveTo>
                        <a:pt x="2977" y="157"/>
                      </a:moveTo>
                      <a:cubicBezTo>
                        <a:pt x="3175" y="157"/>
                        <a:pt x="3345" y="165"/>
                        <a:pt x="3495" y="174"/>
                      </a:cubicBezTo>
                      <a:cubicBezTo>
                        <a:pt x="3884" y="202"/>
                        <a:pt x="4124" y="260"/>
                        <a:pt x="4270" y="311"/>
                      </a:cubicBezTo>
                      <a:cubicBezTo>
                        <a:pt x="4270" y="311"/>
                        <a:pt x="4270" y="311"/>
                        <a:pt x="4270" y="311"/>
                      </a:cubicBezTo>
                      <a:lnTo>
                        <a:pt x="4270" y="311"/>
                      </a:lnTo>
                      <a:cubicBezTo>
                        <a:pt x="4294" y="318"/>
                        <a:pt x="4315" y="332"/>
                        <a:pt x="4335" y="349"/>
                      </a:cubicBezTo>
                      <a:cubicBezTo>
                        <a:pt x="4369" y="376"/>
                        <a:pt x="4396" y="410"/>
                        <a:pt x="4410" y="455"/>
                      </a:cubicBezTo>
                      <a:cubicBezTo>
                        <a:pt x="4410" y="455"/>
                        <a:pt x="4410" y="455"/>
                        <a:pt x="4410" y="455"/>
                      </a:cubicBezTo>
                      <a:lnTo>
                        <a:pt x="4410" y="455"/>
                      </a:lnTo>
                      <a:cubicBezTo>
                        <a:pt x="4410" y="458"/>
                        <a:pt x="4414" y="461"/>
                        <a:pt x="4414" y="465"/>
                      </a:cubicBezTo>
                      <a:cubicBezTo>
                        <a:pt x="4510" y="751"/>
                        <a:pt x="4728" y="1471"/>
                        <a:pt x="4728" y="2164"/>
                      </a:cubicBezTo>
                      <a:cubicBezTo>
                        <a:pt x="4728" y="2503"/>
                        <a:pt x="4677" y="2837"/>
                        <a:pt x="4537" y="3107"/>
                      </a:cubicBezTo>
                      <a:cubicBezTo>
                        <a:pt x="4458" y="3261"/>
                        <a:pt x="4356" y="3384"/>
                        <a:pt x="4229" y="3483"/>
                      </a:cubicBezTo>
                      <a:cubicBezTo>
                        <a:pt x="4114" y="3574"/>
                        <a:pt x="3974" y="3647"/>
                        <a:pt x="3813" y="3694"/>
                      </a:cubicBezTo>
                      <a:cubicBezTo>
                        <a:pt x="3629" y="3749"/>
                        <a:pt x="3434" y="3776"/>
                        <a:pt x="3240" y="3776"/>
                      </a:cubicBezTo>
                      <a:cubicBezTo>
                        <a:pt x="3062" y="3776"/>
                        <a:pt x="2881" y="3752"/>
                        <a:pt x="2696" y="3708"/>
                      </a:cubicBezTo>
                      <a:cubicBezTo>
                        <a:pt x="2628" y="3691"/>
                        <a:pt x="2557" y="3670"/>
                        <a:pt x="2488" y="3647"/>
                      </a:cubicBezTo>
                      <a:cubicBezTo>
                        <a:pt x="2048" y="3496"/>
                        <a:pt x="1611" y="3216"/>
                        <a:pt x="1229" y="2837"/>
                      </a:cubicBezTo>
                      <a:cubicBezTo>
                        <a:pt x="642" y="2257"/>
                        <a:pt x="253" y="1523"/>
                        <a:pt x="157" y="820"/>
                      </a:cubicBezTo>
                      <a:lnTo>
                        <a:pt x="157" y="792"/>
                      </a:lnTo>
                      <a:cubicBezTo>
                        <a:pt x="157" y="697"/>
                        <a:pt x="215" y="611"/>
                        <a:pt x="308" y="578"/>
                      </a:cubicBezTo>
                      <a:cubicBezTo>
                        <a:pt x="652" y="447"/>
                        <a:pt x="1393" y="222"/>
                        <a:pt x="2485" y="168"/>
                      </a:cubicBezTo>
                      <a:lnTo>
                        <a:pt x="2492" y="168"/>
                      </a:lnTo>
                      <a:cubicBezTo>
                        <a:pt x="2660" y="161"/>
                        <a:pt x="2823" y="157"/>
                        <a:pt x="2977" y="157"/>
                      </a:cubicBezTo>
                      <a:close/>
                      <a:moveTo>
                        <a:pt x="2977" y="1"/>
                      </a:moveTo>
                      <a:cubicBezTo>
                        <a:pt x="2823" y="1"/>
                        <a:pt x="2660" y="4"/>
                        <a:pt x="2479" y="14"/>
                      </a:cubicBezTo>
                      <a:cubicBezTo>
                        <a:pt x="1625" y="55"/>
                        <a:pt x="987" y="198"/>
                        <a:pt x="566" y="324"/>
                      </a:cubicBezTo>
                      <a:cubicBezTo>
                        <a:pt x="440" y="362"/>
                        <a:pt x="338" y="400"/>
                        <a:pt x="253" y="431"/>
                      </a:cubicBezTo>
                      <a:cubicBezTo>
                        <a:pt x="222" y="441"/>
                        <a:pt x="198" y="458"/>
                        <a:pt x="171" y="472"/>
                      </a:cubicBezTo>
                      <a:cubicBezTo>
                        <a:pt x="65" y="543"/>
                        <a:pt x="0" y="663"/>
                        <a:pt x="0" y="792"/>
                      </a:cubicBezTo>
                      <a:cubicBezTo>
                        <a:pt x="0" y="806"/>
                        <a:pt x="4" y="823"/>
                        <a:pt x="4" y="841"/>
                      </a:cubicBezTo>
                      <a:cubicBezTo>
                        <a:pt x="205" y="2339"/>
                        <a:pt x="1700" y="3933"/>
                        <a:pt x="3240" y="3933"/>
                      </a:cubicBezTo>
                      <a:cubicBezTo>
                        <a:pt x="3444" y="3933"/>
                        <a:pt x="3653" y="3902"/>
                        <a:pt x="3857" y="3841"/>
                      </a:cubicBezTo>
                      <a:cubicBezTo>
                        <a:pt x="4656" y="3606"/>
                        <a:pt x="4881" y="2895"/>
                        <a:pt x="4881" y="2168"/>
                      </a:cubicBezTo>
                      <a:cubicBezTo>
                        <a:pt x="4881" y="1448"/>
                        <a:pt x="4663" y="714"/>
                        <a:pt x="4557" y="403"/>
                      </a:cubicBezTo>
                      <a:cubicBezTo>
                        <a:pt x="4519" y="291"/>
                        <a:pt x="4431" y="202"/>
                        <a:pt x="4322" y="165"/>
                      </a:cubicBezTo>
                      <a:cubicBezTo>
                        <a:pt x="4117" y="93"/>
                        <a:pt x="3714" y="1"/>
                        <a:pt x="2977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30" name="Google Shape;1830;p39">
                  <a:extLst>
                    <a:ext uri="{FF2B5EF4-FFF2-40B4-BE49-F238E27FC236}">
                      <a16:creationId xmlns:a16="http://schemas.microsoft.com/office/drawing/2014/main" id="{254487B5-5ABD-68D4-484F-81FE992C394B}"/>
                    </a:ext>
                  </a:extLst>
                </p:cNvPr>
                <p:cNvSpPr/>
                <p:nvPr/>
              </p:nvSpPr>
              <p:spPr>
                <a:xfrm flipH="1">
                  <a:off x="3131228" y="3693482"/>
                  <a:ext cx="60927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14" extrusionOk="0">
                      <a:moveTo>
                        <a:pt x="0" y="229"/>
                      </a:moveTo>
                      <a:lnTo>
                        <a:pt x="0" y="229"/>
                      </a:lnTo>
                      <a:cubicBezTo>
                        <a:pt x="10" y="277"/>
                        <a:pt x="50" y="317"/>
                        <a:pt x="95" y="335"/>
                      </a:cubicBezTo>
                      <a:lnTo>
                        <a:pt x="95" y="335"/>
                      </a:lnTo>
                      <a:lnTo>
                        <a:pt x="0" y="229"/>
                      </a:lnTo>
                      <a:close/>
                      <a:moveTo>
                        <a:pt x="770" y="1"/>
                      </a:moveTo>
                      <a:cubicBezTo>
                        <a:pt x="694" y="1"/>
                        <a:pt x="647" y="80"/>
                        <a:pt x="601" y="140"/>
                      </a:cubicBezTo>
                      <a:cubicBezTo>
                        <a:pt x="519" y="250"/>
                        <a:pt x="396" y="324"/>
                        <a:pt x="259" y="349"/>
                      </a:cubicBezTo>
                      <a:cubicBezTo>
                        <a:pt x="238" y="352"/>
                        <a:pt x="215" y="354"/>
                        <a:pt x="192" y="354"/>
                      </a:cubicBezTo>
                      <a:cubicBezTo>
                        <a:pt x="162" y="354"/>
                        <a:pt x="132" y="350"/>
                        <a:pt x="103" y="338"/>
                      </a:cubicBezTo>
                      <a:cubicBezTo>
                        <a:pt x="100" y="337"/>
                        <a:pt x="97" y="336"/>
                        <a:pt x="95" y="335"/>
                      </a:cubicBezTo>
                      <a:lnTo>
                        <a:pt x="95" y="335"/>
                      </a:lnTo>
                      <a:lnTo>
                        <a:pt x="789" y="1113"/>
                      </a:lnTo>
                      <a:cubicBezTo>
                        <a:pt x="884" y="871"/>
                        <a:pt x="1086" y="656"/>
                        <a:pt x="1072" y="396"/>
                      </a:cubicBezTo>
                      <a:cubicBezTo>
                        <a:pt x="1065" y="247"/>
                        <a:pt x="976" y="103"/>
                        <a:pt x="847" y="28"/>
                      </a:cubicBezTo>
                      <a:cubicBezTo>
                        <a:pt x="826" y="14"/>
                        <a:pt x="799" y="4"/>
                        <a:pt x="775" y="1"/>
                      </a:cubicBezTo>
                      <a:cubicBezTo>
                        <a:pt x="774" y="1"/>
                        <a:pt x="772" y="1"/>
                        <a:pt x="770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31" name="Google Shape;1831;p39">
                  <a:extLst>
                    <a:ext uri="{FF2B5EF4-FFF2-40B4-BE49-F238E27FC236}">
                      <a16:creationId xmlns:a16="http://schemas.microsoft.com/office/drawing/2014/main" id="{EC5E85BF-9FB9-22A2-D33F-204F0C9F75DC}"/>
                    </a:ext>
                  </a:extLst>
                </p:cNvPr>
                <p:cNvSpPr/>
                <p:nvPr/>
              </p:nvSpPr>
              <p:spPr>
                <a:xfrm flipH="1">
                  <a:off x="3131620" y="3693089"/>
                  <a:ext cx="60927" cy="63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25" extrusionOk="0">
                      <a:moveTo>
                        <a:pt x="775" y="0"/>
                      </a:moveTo>
                      <a:cubicBezTo>
                        <a:pt x="737" y="0"/>
                        <a:pt x="704" y="21"/>
                        <a:pt x="676" y="49"/>
                      </a:cubicBezTo>
                      <a:cubicBezTo>
                        <a:pt x="649" y="79"/>
                        <a:pt x="625" y="113"/>
                        <a:pt x="605" y="144"/>
                      </a:cubicBezTo>
                      <a:cubicBezTo>
                        <a:pt x="523" y="249"/>
                        <a:pt x="400" y="325"/>
                        <a:pt x="266" y="349"/>
                      </a:cubicBezTo>
                      <a:cubicBezTo>
                        <a:pt x="243" y="352"/>
                        <a:pt x="222" y="356"/>
                        <a:pt x="198" y="356"/>
                      </a:cubicBezTo>
                      <a:cubicBezTo>
                        <a:pt x="168" y="356"/>
                        <a:pt x="140" y="349"/>
                        <a:pt x="113" y="342"/>
                      </a:cubicBezTo>
                      <a:cubicBezTo>
                        <a:pt x="66" y="322"/>
                        <a:pt x="25" y="284"/>
                        <a:pt x="14" y="233"/>
                      </a:cubicBezTo>
                      <a:cubicBezTo>
                        <a:pt x="14" y="230"/>
                        <a:pt x="12" y="228"/>
                        <a:pt x="10" y="228"/>
                      </a:cubicBezTo>
                      <a:cubicBezTo>
                        <a:pt x="9" y="228"/>
                        <a:pt x="8" y="228"/>
                        <a:pt x="7" y="229"/>
                      </a:cubicBezTo>
                      <a:cubicBezTo>
                        <a:pt x="4" y="229"/>
                        <a:pt x="0" y="233"/>
                        <a:pt x="0" y="236"/>
                      </a:cubicBezTo>
                      <a:cubicBezTo>
                        <a:pt x="11" y="290"/>
                        <a:pt x="58" y="335"/>
                        <a:pt x="110" y="352"/>
                      </a:cubicBezTo>
                      <a:cubicBezTo>
                        <a:pt x="137" y="362"/>
                        <a:pt x="168" y="369"/>
                        <a:pt x="198" y="369"/>
                      </a:cubicBezTo>
                      <a:cubicBezTo>
                        <a:pt x="222" y="369"/>
                        <a:pt x="246" y="366"/>
                        <a:pt x="270" y="362"/>
                      </a:cubicBezTo>
                      <a:cubicBezTo>
                        <a:pt x="406" y="339"/>
                        <a:pt x="529" y="260"/>
                        <a:pt x="614" y="151"/>
                      </a:cubicBezTo>
                      <a:cubicBezTo>
                        <a:pt x="635" y="120"/>
                        <a:pt x="660" y="86"/>
                        <a:pt x="687" y="59"/>
                      </a:cubicBezTo>
                      <a:cubicBezTo>
                        <a:pt x="714" y="35"/>
                        <a:pt x="741" y="14"/>
                        <a:pt x="775" y="14"/>
                      </a:cubicBezTo>
                      <a:lnTo>
                        <a:pt x="782" y="14"/>
                      </a:lnTo>
                      <a:cubicBezTo>
                        <a:pt x="806" y="18"/>
                        <a:pt x="830" y="28"/>
                        <a:pt x="850" y="41"/>
                      </a:cubicBezTo>
                      <a:cubicBezTo>
                        <a:pt x="980" y="113"/>
                        <a:pt x="1065" y="257"/>
                        <a:pt x="1072" y="403"/>
                      </a:cubicBezTo>
                      <a:lnTo>
                        <a:pt x="1072" y="427"/>
                      </a:lnTo>
                      <a:cubicBezTo>
                        <a:pt x="1072" y="550"/>
                        <a:pt x="1024" y="663"/>
                        <a:pt x="967" y="775"/>
                      </a:cubicBezTo>
                      <a:cubicBezTo>
                        <a:pt x="905" y="888"/>
                        <a:pt x="837" y="997"/>
                        <a:pt x="789" y="1117"/>
                      </a:cubicBezTo>
                      <a:cubicBezTo>
                        <a:pt x="786" y="1120"/>
                        <a:pt x="789" y="1124"/>
                        <a:pt x="792" y="1124"/>
                      </a:cubicBezTo>
                      <a:cubicBezTo>
                        <a:pt x="793" y="1125"/>
                        <a:pt x="794" y="1125"/>
                        <a:pt x="795" y="1125"/>
                      </a:cubicBezTo>
                      <a:cubicBezTo>
                        <a:pt x="798" y="1125"/>
                        <a:pt x="800" y="1123"/>
                        <a:pt x="803" y="1120"/>
                      </a:cubicBezTo>
                      <a:cubicBezTo>
                        <a:pt x="847" y="1004"/>
                        <a:pt x="918" y="895"/>
                        <a:pt x="977" y="782"/>
                      </a:cubicBezTo>
                      <a:cubicBezTo>
                        <a:pt x="1038" y="670"/>
                        <a:pt x="1086" y="553"/>
                        <a:pt x="1086" y="427"/>
                      </a:cubicBezTo>
                      <a:lnTo>
                        <a:pt x="1086" y="403"/>
                      </a:lnTo>
                      <a:cubicBezTo>
                        <a:pt x="1079" y="249"/>
                        <a:pt x="991" y="106"/>
                        <a:pt x="857" y="28"/>
                      </a:cubicBezTo>
                      <a:cubicBezTo>
                        <a:pt x="837" y="14"/>
                        <a:pt x="809" y="4"/>
                        <a:pt x="782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 w="9525" cap="flat" cmpd="sng">
                  <a:solidFill>
                    <a:srgbClr val="C6856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32" name="Google Shape;1832;p39">
                  <a:extLst>
                    <a:ext uri="{FF2B5EF4-FFF2-40B4-BE49-F238E27FC236}">
                      <a16:creationId xmlns:a16="http://schemas.microsoft.com/office/drawing/2014/main" id="{436FF347-A658-504B-4C51-3045333FE8BF}"/>
                    </a:ext>
                  </a:extLst>
                </p:cNvPr>
                <p:cNvSpPr/>
                <p:nvPr/>
              </p:nvSpPr>
              <p:spPr>
                <a:xfrm flipH="1">
                  <a:off x="2947167" y="3628968"/>
                  <a:ext cx="27827" cy="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1469" extrusionOk="0">
                      <a:moveTo>
                        <a:pt x="35" y="0"/>
                      </a:moveTo>
                      <a:cubicBezTo>
                        <a:pt x="20" y="0"/>
                        <a:pt x="1" y="13"/>
                        <a:pt x="14" y="24"/>
                      </a:cubicBezTo>
                      <a:cubicBezTo>
                        <a:pt x="212" y="188"/>
                        <a:pt x="317" y="427"/>
                        <a:pt x="376" y="672"/>
                      </a:cubicBezTo>
                      <a:cubicBezTo>
                        <a:pt x="407" y="798"/>
                        <a:pt x="427" y="925"/>
                        <a:pt x="440" y="1055"/>
                      </a:cubicBezTo>
                      <a:cubicBezTo>
                        <a:pt x="454" y="1192"/>
                        <a:pt x="458" y="1328"/>
                        <a:pt x="413" y="1458"/>
                      </a:cubicBezTo>
                      <a:cubicBezTo>
                        <a:pt x="410" y="1465"/>
                        <a:pt x="417" y="1469"/>
                        <a:pt x="426" y="1469"/>
                      </a:cubicBezTo>
                      <a:cubicBezTo>
                        <a:pt x="436" y="1469"/>
                        <a:pt x="451" y="1463"/>
                        <a:pt x="454" y="1454"/>
                      </a:cubicBezTo>
                      <a:cubicBezTo>
                        <a:pt x="495" y="1328"/>
                        <a:pt x="495" y="1198"/>
                        <a:pt x="481" y="1069"/>
                      </a:cubicBezTo>
                      <a:cubicBezTo>
                        <a:pt x="468" y="925"/>
                        <a:pt x="448" y="778"/>
                        <a:pt x="410" y="639"/>
                      </a:cubicBezTo>
                      <a:cubicBezTo>
                        <a:pt x="352" y="396"/>
                        <a:pt x="239" y="164"/>
                        <a:pt x="45" y="4"/>
                      </a:cubicBezTo>
                      <a:cubicBezTo>
                        <a:pt x="42" y="1"/>
                        <a:pt x="39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33" name="Google Shape;1833;p39">
                  <a:extLst>
                    <a:ext uri="{FF2B5EF4-FFF2-40B4-BE49-F238E27FC236}">
                      <a16:creationId xmlns:a16="http://schemas.microsoft.com/office/drawing/2014/main" id="{EFEB6A49-48A6-7D04-2E15-32CBAFDA5F5A}"/>
                    </a:ext>
                  </a:extLst>
                </p:cNvPr>
                <p:cNvSpPr/>
                <p:nvPr/>
              </p:nvSpPr>
              <p:spPr>
                <a:xfrm flipH="1">
                  <a:off x="3306260" y="3675923"/>
                  <a:ext cx="25246" cy="67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1200" extrusionOk="0">
                      <a:moveTo>
                        <a:pt x="37" y="1"/>
                      </a:moveTo>
                      <a:cubicBezTo>
                        <a:pt x="24" y="1"/>
                        <a:pt x="1" y="12"/>
                        <a:pt x="9" y="20"/>
                      </a:cubicBezTo>
                      <a:cubicBezTo>
                        <a:pt x="282" y="341"/>
                        <a:pt x="408" y="774"/>
                        <a:pt x="347" y="1194"/>
                      </a:cubicBezTo>
                      <a:cubicBezTo>
                        <a:pt x="347" y="1198"/>
                        <a:pt x="351" y="1199"/>
                        <a:pt x="357" y="1199"/>
                      </a:cubicBezTo>
                      <a:cubicBezTo>
                        <a:pt x="369" y="1199"/>
                        <a:pt x="386" y="1194"/>
                        <a:pt x="388" y="1187"/>
                      </a:cubicBezTo>
                      <a:cubicBezTo>
                        <a:pt x="449" y="764"/>
                        <a:pt x="323" y="330"/>
                        <a:pt x="44" y="2"/>
                      </a:cubicBezTo>
                      <a:cubicBezTo>
                        <a:pt x="42" y="1"/>
                        <a:pt x="40" y="1"/>
                        <a:pt x="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1834" name="Google Shape;1834;p39">
                  <a:extLst>
                    <a:ext uri="{FF2B5EF4-FFF2-40B4-BE49-F238E27FC236}">
                      <a16:creationId xmlns:a16="http://schemas.microsoft.com/office/drawing/2014/main" id="{4F7A7E5D-D066-8A9B-F91A-52CFFBAF6644}"/>
                    </a:ext>
                  </a:extLst>
                </p:cNvPr>
                <p:cNvGrpSpPr/>
                <p:nvPr/>
              </p:nvGrpSpPr>
              <p:grpSpPr>
                <a:xfrm rot="3308548" flipH="1">
                  <a:off x="2555977" y="4416296"/>
                  <a:ext cx="126273" cy="143584"/>
                  <a:chOff x="81350" y="1495100"/>
                  <a:chExt cx="272032" cy="295926"/>
                </a:xfrm>
              </p:grpSpPr>
              <p:sp>
                <p:nvSpPr>
                  <p:cNvPr id="1835" name="Google Shape;1835;p39">
                    <a:extLst>
                      <a:ext uri="{FF2B5EF4-FFF2-40B4-BE49-F238E27FC236}">
                        <a16:creationId xmlns:a16="http://schemas.microsoft.com/office/drawing/2014/main" id="{42B60A8D-C806-3F8B-4B3A-029DA93EF18D}"/>
                      </a:ext>
                    </a:extLst>
                  </p:cNvPr>
                  <p:cNvSpPr/>
                  <p:nvPr/>
                </p:nvSpPr>
                <p:spPr>
                  <a:xfrm>
                    <a:off x="93039" y="1518564"/>
                    <a:ext cx="260343" cy="2724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0" extrusionOk="0">
                        <a:moveTo>
                          <a:pt x="1959" y="1"/>
                        </a:moveTo>
                        <a:cubicBezTo>
                          <a:pt x="1716" y="1"/>
                          <a:pt x="1492" y="349"/>
                          <a:pt x="1390" y="409"/>
                        </a:cubicBezTo>
                        <a:cubicBezTo>
                          <a:pt x="1377" y="416"/>
                          <a:pt x="1362" y="419"/>
                          <a:pt x="1345" y="419"/>
                        </a:cubicBezTo>
                        <a:cubicBezTo>
                          <a:pt x="1245" y="419"/>
                          <a:pt x="1079" y="306"/>
                          <a:pt x="909" y="306"/>
                        </a:cubicBezTo>
                        <a:cubicBezTo>
                          <a:pt x="853" y="306"/>
                          <a:pt x="797" y="319"/>
                          <a:pt x="742" y="351"/>
                        </a:cubicBezTo>
                        <a:cubicBezTo>
                          <a:pt x="496" y="498"/>
                          <a:pt x="591" y="856"/>
                          <a:pt x="523" y="904"/>
                        </a:cubicBezTo>
                        <a:cubicBezTo>
                          <a:pt x="451" y="952"/>
                          <a:pt x="96" y="870"/>
                          <a:pt x="46" y="1396"/>
                        </a:cubicBezTo>
                        <a:cubicBezTo>
                          <a:pt x="1" y="1897"/>
                          <a:pt x="202" y="2689"/>
                          <a:pt x="796" y="2860"/>
                        </a:cubicBezTo>
                        <a:cubicBezTo>
                          <a:pt x="861" y="2877"/>
                          <a:pt x="919" y="2907"/>
                          <a:pt x="967" y="2952"/>
                        </a:cubicBezTo>
                        <a:cubicBezTo>
                          <a:pt x="1063" y="3038"/>
                          <a:pt x="1251" y="3170"/>
                          <a:pt x="1518" y="3170"/>
                        </a:cubicBezTo>
                        <a:cubicBezTo>
                          <a:pt x="1709" y="3170"/>
                          <a:pt x="1941" y="3102"/>
                          <a:pt x="2209" y="2901"/>
                        </a:cubicBezTo>
                        <a:cubicBezTo>
                          <a:pt x="3029" y="2283"/>
                          <a:pt x="2612" y="1822"/>
                          <a:pt x="2619" y="1764"/>
                        </a:cubicBezTo>
                        <a:cubicBezTo>
                          <a:pt x="2622" y="1703"/>
                          <a:pt x="2975" y="1491"/>
                          <a:pt x="2885" y="1191"/>
                        </a:cubicBezTo>
                        <a:cubicBezTo>
                          <a:pt x="2800" y="890"/>
                          <a:pt x="2408" y="917"/>
                          <a:pt x="2397" y="853"/>
                        </a:cubicBezTo>
                        <a:cubicBezTo>
                          <a:pt x="2390" y="791"/>
                          <a:pt x="2612" y="269"/>
                          <a:pt x="2063" y="23"/>
                        </a:cubicBezTo>
                        <a:cubicBezTo>
                          <a:pt x="2028" y="8"/>
                          <a:pt x="1993" y="1"/>
                          <a:pt x="1959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36" name="Google Shape;1836;p39">
                    <a:extLst>
                      <a:ext uri="{FF2B5EF4-FFF2-40B4-BE49-F238E27FC236}">
                        <a16:creationId xmlns:a16="http://schemas.microsoft.com/office/drawing/2014/main" id="{F3688FE9-AEA6-15D6-1A33-0B03DEB67590}"/>
                      </a:ext>
                    </a:extLst>
                  </p:cNvPr>
                  <p:cNvSpPr/>
                  <p:nvPr/>
                </p:nvSpPr>
                <p:spPr>
                  <a:xfrm>
                    <a:off x="175465" y="1537215"/>
                    <a:ext cx="86122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2" h="2421" extrusionOk="0">
                        <a:moveTo>
                          <a:pt x="1001" y="1"/>
                        </a:moveTo>
                        <a:cubicBezTo>
                          <a:pt x="899" y="196"/>
                          <a:pt x="807" y="393"/>
                          <a:pt x="715" y="591"/>
                        </a:cubicBezTo>
                        <a:cubicBezTo>
                          <a:pt x="623" y="790"/>
                          <a:pt x="533" y="987"/>
                          <a:pt x="448" y="1189"/>
                        </a:cubicBezTo>
                        <a:cubicBezTo>
                          <a:pt x="363" y="1390"/>
                          <a:pt x="278" y="1592"/>
                          <a:pt x="202" y="1796"/>
                        </a:cubicBezTo>
                        <a:cubicBezTo>
                          <a:pt x="127" y="2001"/>
                          <a:pt x="42" y="2206"/>
                          <a:pt x="1" y="2421"/>
                        </a:cubicBezTo>
                        <a:cubicBezTo>
                          <a:pt x="29" y="2315"/>
                          <a:pt x="73" y="2216"/>
                          <a:pt x="114" y="2114"/>
                        </a:cubicBezTo>
                        <a:cubicBezTo>
                          <a:pt x="158" y="2014"/>
                          <a:pt x="199" y="1912"/>
                          <a:pt x="243" y="1814"/>
                        </a:cubicBezTo>
                        <a:lnTo>
                          <a:pt x="503" y="1212"/>
                        </a:lnTo>
                        <a:cubicBezTo>
                          <a:pt x="588" y="1011"/>
                          <a:pt x="674" y="810"/>
                          <a:pt x="755" y="609"/>
                        </a:cubicBezTo>
                        <a:cubicBezTo>
                          <a:pt x="837" y="407"/>
                          <a:pt x="923" y="205"/>
                          <a:pt x="1001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37" name="Google Shape;1837;p39">
                    <a:extLst>
                      <a:ext uri="{FF2B5EF4-FFF2-40B4-BE49-F238E27FC236}">
                        <a16:creationId xmlns:a16="http://schemas.microsoft.com/office/drawing/2014/main" id="{A89D97F3-DDC3-8407-0859-C4BF86D50F5F}"/>
                      </a:ext>
                    </a:extLst>
                  </p:cNvPr>
                  <p:cNvSpPr/>
                  <p:nvPr/>
                </p:nvSpPr>
                <p:spPr>
                  <a:xfrm>
                    <a:off x="141515" y="1656342"/>
                    <a:ext cx="128839" cy="69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9" h="807" extrusionOk="0">
                        <a:moveTo>
                          <a:pt x="0" y="1"/>
                        </a:moveTo>
                        <a:cubicBezTo>
                          <a:pt x="72" y="137"/>
                          <a:pt x="144" y="270"/>
                          <a:pt x="219" y="400"/>
                        </a:cubicBezTo>
                        <a:cubicBezTo>
                          <a:pt x="294" y="533"/>
                          <a:pt x="372" y="663"/>
                          <a:pt x="451" y="792"/>
                        </a:cubicBezTo>
                        <a:lnTo>
                          <a:pt x="457" y="806"/>
                        </a:lnTo>
                        <a:lnTo>
                          <a:pt x="475" y="806"/>
                        </a:lnTo>
                        <a:cubicBezTo>
                          <a:pt x="645" y="796"/>
                          <a:pt x="816" y="782"/>
                          <a:pt x="987" y="768"/>
                        </a:cubicBezTo>
                        <a:lnTo>
                          <a:pt x="1243" y="745"/>
                        </a:lnTo>
                        <a:cubicBezTo>
                          <a:pt x="1328" y="735"/>
                          <a:pt x="1413" y="724"/>
                          <a:pt x="1499" y="721"/>
                        </a:cubicBezTo>
                        <a:cubicBezTo>
                          <a:pt x="1451" y="715"/>
                          <a:pt x="1402" y="714"/>
                          <a:pt x="1354" y="714"/>
                        </a:cubicBezTo>
                        <a:cubicBezTo>
                          <a:pt x="1317" y="714"/>
                          <a:pt x="1280" y="714"/>
                          <a:pt x="1243" y="714"/>
                        </a:cubicBezTo>
                        <a:lnTo>
                          <a:pt x="983" y="721"/>
                        </a:lnTo>
                        <a:cubicBezTo>
                          <a:pt x="819" y="724"/>
                          <a:pt x="654" y="734"/>
                          <a:pt x="489" y="747"/>
                        </a:cubicBezTo>
                        <a:lnTo>
                          <a:pt x="489" y="747"/>
                        </a:lnTo>
                        <a:cubicBezTo>
                          <a:pt x="414" y="622"/>
                          <a:pt x="338" y="497"/>
                          <a:pt x="256" y="379"/>
                        </a:cubicBezTo>
                        <a:cubicBezTo>
                          <a:pt x="174" y="250"/>
                          <a:pt x="89" y="127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38" name="Google Shape;1838;p39">
                    <a:extLst>
                      <a:ext uri="{FF2B5EF4-FFF2-40B4-BE49-F238E27FC236}">
                        <a16:creationId xmlns:a16="http://schemas.microsoft.com/office/drawing/2014/main" id="{81BE4108-AD66-6AE6-7BCB-7C63B7363969}"/>
                      </a:ext>
                    </a:extLst>
                  </p:cNvPr>
                  <p:cNvSpPr/>
                  <p:nvPr/>
                </p:nvSpPr>
                <p:spPr>
                  <a:xfrm>
                    <a:off x="185779" y="1581823"/>
                    <a:ext cx="101335" cy="67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45" y="130"/>
                          <a:pt x="93" y="260"/>
                          <a:pt x="144" y="386"/>
                        </a:cubicBezTo>
                        <a:cubicBezTo>
                          <a:pt x="191" y="512"/>
                          <a:pt x="246" y="639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5" y="779"/>
                        </a:lnTo>
                        <a:cubicBezTo>
                          <a:pt x="475" y="734"/>
                          <a:pt x="618" y="687"/>
                          <a:pt x="758" y="639"/>
                        </a:cubicBezTo>
                        <a:lnTo>
                          <a:pt x="970" y="561"/>
                        </a:lnTo>
                        <a:cubicBezTo>
                          <a:pt x="1039" y="533"/>
                          <a:pt x="1110" y="506"/>
                          <a:pt x="1179" y="475"/>
                        </a:cubicBezTo>
                        <a:lnTo>
                          <a:pt x="1179" y="475"/>
                        </a:lnTo>
                        <a:lnTo>
                          <a:pt x="960" y="533"/>
                        </a:lnTo>
                        <a:lnTo>
                          <a:pt x="744" y="591"/>
                        </a:lnTo>
                        <a:cubicBezTo>
                          <a:pt x="609" y="630"/>
                          <a:pt x="474" y="671"/>
                          <a:pt x="343" y="716"/>
                        </a:cubicBezTo>
                        <a:lnTo>
                          <a:pt x="343" y="716"/>
                        </a:lnTo>
                        <a:cubicBezTo>
                          <a:pt x="292" y="600"/>
                          <a:pt x="240" y="482"/>
                          <a:pt x="185" y="369"/>
                        </a:cubicBezTo>
                        <a:cubicBezTo>
                          <a:pt x="127" y="243"/>
                          <a:pt x="65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39" name="Google Shape;1839;p39">
                    <a:extLst>
                      <a:ext uri="{FF2B5EF4-FFF2-40B4-BE49-F238E27FC236}">
                        <a16:creationId xmlns:a16="http://schemas.microsoft.com/office/drawing/2014/main" id="{2F21DE43-77DC-6C47-0F4B-817250FBDA57}"/>
                      </a:ext>
                    </a:extLst>
                  </p:cNvPr>
                  <p:cNvSpPr/>
                  <p:nvPr/>
                </p:nvSpPr>
                <p:spPr>
                  <a:xfrm>
                    <a:off x="81350" y="1495100"/>
                    <a:ext cx="260343" cy="272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2" extrusionOk="0">
                        <a:moveTo>
                          <a:pt x="1960" y="1"/>
                        </a:moveTo>
                        <a:cubicBezTo>
                          <a:pt x="1717" y="1"/>
                          <a:pt x="1491" y="352"/>
                          <a:pt x="1390" y="409"/>
                        </a:cubicBezTo>
                        <a:cubicBezTo>
                          <a:pt x="1377" y="416"/>
                          <a:pt x="1362" y="419"/>
                          <a:pt x="1346" y="419"/>
                        </a:cubicBezTo>
                        <a:cubicBezTo>
                          <a:pt x="1245" y="419"/>
                          <a:pt x="1079" y="306"/>
                          <a:pt x="910" y="306"/>
                        </a:cubicBezTo>
                        <a:cubicBezTo>
                          <a:pt x="854" y="306"/>
                          <a:pt x="798" y="318"/>
                          <a:pt x="744" y="351"/>
                        </a:cubicBezTo>
                        <a:cubicBezTo>
                          <a:pt x="495" y="497"/>
                          <a:pt x="591" y="859"/>
                          <a:pt x="522" y="904"/>
                        </a:cubicBezTo>
                        <a:cubicBezTo>
                          <a:pt x="451" y="952"/>
                          <a:pt x="96" y="873"/>
                          <a:pt x="48" y="1398"/>
                        </a:cubicBezTo>
                        <a:cubicBezTo>
                          <a:pt x="1" y="1897"/>
                          <a:pt x="205" y="2693"/>
                          <a:pt x="796" y="2860"/>
                        </a:cubicBezTo>
                        <a:cubicBezTo>
                          <a:pt x="861" y="2877"/>
                          <a:pt x="919" y="2907"/>
                          <a:pt x="966" y="2952"/>
                        </a:cubicBezTo>
                        <a:cubicBezTo>
                          <a:pt x="1062" y="3039"/>
                          <a:pt x="1251" y="3172"/>
                          <a:pt x="1518" y="3172"/>
                        </a:cubicBezTo>
                        <a:cubicBezTo>
                          <a:pt x="1710" y="3172"/>
                          <a:pt x="1942" y="3103"/>
                          <a:pt x="2209" y="2901"/>
                        </a:cubicBezTo>
                        <a:cubicBezTo>
                          <a:pt x="3029" y="2283"/>
                          <a:pt x="2615" y="1822"/>
                          <a:pt x="2619" y="1764"/>
                        </a:cubicBezTo>
                        <a:cubicBezTo>
                          <a:pt x="2622" y="1706"/>
                          <a:pt x="2974" y="1491"/>
                          <a:pt x="2888" y="1190"/>
                        </a:cubicBezTo>
                        <a:cubicBezTo>
                          <a:pt x="2799" y="890"/>
                          <a:pt x="2407" y="917"/>
                          <a:pt x="2397" y="856"/>
                        </a:cubicBezTo>
                        <a:cubicBezTo>
                          <a:pt x="2390" y="791"/>
                          <a:pt x="2612" y="269"/>
                          <a:pt x="2062" y="23"/>
                        </a:cubicBezTo>
                        <a:cubicBezTo>
                          <a:pt x="2028" y="7"/>
                          <a:pt x="1993" y="1"/>
                          <a:pt x="1960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40" name="Google Shape;1840;p39">
                    <a:extLst>
                      <a:ext uri="{FF2B5EF4-FFF2-40B4-BE49-F238E27FC236}">
                        <a16:creationId xmlns:a16="http://schemas.microsoft.com/office/drawing/2014/main" id="{1ECFA0BB-88EB-C197-41D8-06033B89891F}"/>
                      </a:ext>
                    </a:extLst>
                  </p:cNvPr>
                  <p:cNvSpPr/>
                  <p:nvPr/>
                </p:nvSpPr>
                <p:spPr>
                  <a:xfrm>
                    <a:off x="163776" y="1513751"/>
                    <a:ext cx="86036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1" h="2421" extrusionOk="0">
                        <a:moveTo>
                          <a:pt x="1000" y="1"/>
                        </a:moveTo>
                        <a:lnTo>
                          <a:pt x="1000" y="1"/>
                        </a:lnTo>
                        <a:cubicBezTo>
                          <a:pt x="898" y="195"/>
                          <a:pt x="806" y="393"/>
                          <a:pt x="714" y="592"/>
                        </a:cubicBezTo>
                        <a:cubicBezTo>
                          <a:pt x="622" y="789"/>
                          <a:pt x="533" y="990"/>
                          <a:pt x="447" y="1189"/>
                        </a:cubicBezTo>
                        <a:cubicBezTo>
                          <a:pt x="362" y="1390"/>
                          <a:pt x="277" y="1591"/>
                          <a:pt x="202" y="1796"/>
                        </a:cubicBezTo>
                        <a:cubicBezTo>
                          <a:pt x="127" y="2001"/>
                          <a:pt x="42" y="2205"/>
                          <a:pt x="1" y="2421"/>
                        </a:cubicBezTo>
                        <a:cubicBezTo>
                          <a:pt x="28" y="2315"/>
                          <a:pt x="75" y="2216"/>
                          <a:pt x="116" y="2117"/>
                        </a:cubicBezTo>
                        <a:cubicBezTo>
                          <a:pt x="157" y="2015"/>
                          <a:pt x="198" y="1915"/>
                          <a:pt x="243" y="1813"/>
                        </a:cubicBezTo>
                        <a:lnTo>
                          <a:pt x="502" y="1213"/>
                        </a:lnTo>
                        <a:cubicBezTo>
                          <a:pt x="588" y="1011"/>
                          <a:pt x="673" y="813"/>
                          <a:pt x="755" y="608"/>
                        </a:cubicBezTo>
                        <a:cubicBezTo>
                          <a:pt x="841" y="407"/>
                          <a:pt x="923" y="206"/>
                          <a:pt x="1000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41" name="Google Shape;1841;p39">
                    <a:extLst>
                      <a:ext uri="{FF2B5EF4-FFF2-40B4-BE49-F238E27FC236}">
                        <a16:creationId xmlns:a16="http://schemas.microsoft.com/office/drawing/2014/main" id="{9F9A1F47-9B9D-F2E8-1CAB-A549169E3CD6}"/>
                      </a:ext>
                    </a:extLst>
                  </p:cNvPr>
                  <p:cNvSpPr/>
                  <p:nvPr/>
                </p:nvSpPr>
                <p:spPr>
                  <a:xfrm>
                    <a:off x="129998" y="1633221"/>
                    <a:ext cx="128581" cy="692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6" h="80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70" y="133"/>
                          <a:pt x="141" y="267"/>
                          <a:pt x="216" y="399"/>
                        </a:cubicBezTo>
                        <a:cubicBezTo>
                          <a:pt x="292" y="529"/>
                          <a:pt x="369" y="659"/>
                          <a:pt x="448" y="788"/>
                        </a:cubicBezTo>
                        <a:lnTo>
                          <a:pt x="455" y="806"/>
                        </a:lnTo>
                        <a:lnTo>
                          <a:pt x="476" y="802"/>
                        </a:lnTo>
                        <a:cubicBezTo>
                          <a:pt x="646" y="792"/>
                          <a:pt x="813" y="779"/>
                          <a:pt x="984" y="765"/>
                        </a:cubicBezTo>
                        <a:lnTo>
                          <a:pt x="1240" y="741"/>
                        </a:lnTo>
                        <a:cubicBezTo>
                          <a:pt x="1325" y="734"/>
                          <a:pt x="1411" y="720"/>
                          <a:pt x="1496" y="717"/>
                        </a:cubicBezTo>
                        <a:cubicBezTo>
                          <a:pt x="1451" y="712"/>
                          <a:pt x="1405" y="711"/>
                          <a:pt x="1360" y="711"/>
                        </a:cubicBezTo>
                        <a:cubicBezTo>
                          <a:pt x="1342" y="711"/>
                          <a:pt x="1324" y="711"/>
                          <a:pt x="1306" y="711"/>
                        </a:cubicBezTo>
                        <a:cubicBezTo>
                          <a:pt x="1284" y="711"/>
                          <a:pt x="1262" y="711"/>
                          <a:pt x="1240" y="710"/>
                        </a:cubicBezTo>
                        <a:lnTo>
                          <a:pt x="984" y="717"/>
                        </a:lnTo>
                        <a:cubicBezTo>
                          <a:pt x="815" y="724"/>
                          <a:pt x="653" y="733"/>
                          <a:pt x="487" y="743"/>
                        </a:cubicBezTo>
                        <a:lnTo>
                          <a:pt x="487" y="743"/>
                        </a:lnTo>
                        <a:cubicBezTo>
                          <a:pt x="412" y="618"/>
                          <a:pt x="336" y="497"/>
                          <a:pt x="254" y="376"/>
                        </a:cubicBezTo>
                        <a:cubicBezTo>
                          <a:pt x="172" y="249"/>
                          <a:pt x="87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42" name="Google Shape;1842;p39">
                    <a:extLst>
                      <a:ext uri="{FF2B5EF4-FFF2-40B4-BE49-F238E27FC236}">
                        <a16:creationId xmlns:a16="http://schemas.microsoft.com/office/drawing/2014/main" id="{E42F360C-5C4D-7FD5-58AA-AE4D48C3AF2C}"/>
                      </a:ext>
                    </a:extLst>
                  </p:cNvPr>
                  <p:cNvSpPr/>
                  <p:nvPr/>
                </p:nvSpPr>
                <p:spPr>
                  <a:xfrm>
                    <a:off x="174004" y="1558617"/>
                    <a:ext cx="101335" cy="67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7" extrusionOk="0">
                        <a:moveTo>
                          <a:pt x="1" y="1"/>
                        </a:moveTo>
                        <a:cubicBezTo>
                          <a:pt x="46" y="131"/>
                          <a:pt x="93" y="257"/>
                          <a:pt x="144" y="383"/>
                        </a:cubicBezTo>
                        <a:cubicBezTo>
                          <a:pt x="192" y="509"/>
                          <a:pt x="247" y="636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6" y="776"/>
                        </a:lnTo>
                        <a:cubicBezTo>
                          <a:pt x="476" y="731"/>
                          <a:pt x="619" y="687"/>
                          <a:pt x="759" y="636"/>
                        </a:cubicBezTo>
                        <a:lnTo>
                          <a:pt x="971" y="557"/>
                        </a:lnTo>
                        <a:cubicBezTo>
                          <a:pt x="1039" y="530"/>
                          <a:pt x="1111" y="506"/>
                          <a:pt x="1179" y="472"/>
                        </a:cubicBezTo>
                        <a:lnTo>
                          <a:pt x="1179" y="472"/>
                        </a:lnTo>
                        <a:lnTo>
                          <a:pt x="960" y="530"/>
                        </a:lnTo>
                        <a:lnTo>
                          <a:pt x="745" y="591"/>
                        </a:lnTo>
                        <a:cubicBezTo>
                          <a:pt x="610" y="630"/>
                          <a:pt x="475" y="672"/>
                          <a:pt x="342" y="713"/>
                        </a:cubicBezTo>
                        <a:lnTo>
                          <a:pt x="342" y="713"/>
                        </a:lnTo>
                        <a:cubicBezTo>
                          <a:pt x="291" y="596"/>
                          <a:pt x="239" y="481"/>
                          <a:pt x="185" y="366"/>
                        </a:cubicBezTo>
                        <a:cubicBezTo>
                          <a:pt x="128" y="243"/>
                          <a:pt x="66" y="1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843" name="Google Shape;1843;p39">
                  <a:extLst>
                    <a:ext uri="{FF2B5EF4-FFF2-40B4-BE49-F238E27FC236}">
                      <a16:creationId xmlns:a16="http://schemas.microsoft.com/office/drawing/2014/main" id="{DB3D1785-D546-46B8-22FC-8F66131B8414}"/>
                    </a:ext>
                  </a:extLst>
                </p:cNvPr>
                <p:cNvGrpSpPr/>
                <p:nvPr/>
              </p:nvGrpSpPr>
              <p:grpSpPr>
                <a:xfrm flipH="1">
                  <a:off x="1969569" y="4108306"/>
                  <a:ext cx="934297" cy="644626"/>
                  <a:chOff x="1753081" y="1351125"/>
                  <a:chExt cx="1004513" cy="693072"/>
                </a:xfrm>
              </p:grpSpPr>
              <p:sp>
                <p:nvSpPr>
                  <p:cNvPr id="1844" name="Google Shape;1844;p39">
                    <a:extLst>
                      <a:ext uri="{FF2B5EF4-FFF2-40B4-BE49-F238E27FC236}">
                        <a16:creationId xmlns:a16="http://schemas.microsoft.com/office/drawing/2014/main" id="{0B0FAB35-30A8-6AD1-612D-975C5F603F5D}"/>
                      </a:ext>
                    </a:extLst>
                  </p:cNvPr>
                  <p:cNvSpPr/>
                  <p:nvPr/>
                </p:nvSpPr>
                <p:spPr>
                  <a:xfrm>
                    <a:off x="1830857" y="1351125"/>
                    <a:ext cx="594466" cy="685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1" h="6054" extrusionOk="0">
                        <a:moveTo>
                          <a:pt x="3304" y="1"/>
                        </a:moveTo>
                        <a:cubicBezTo>
                          <a:pt x="2361" y="1"/>
                          <a:pt x="0" y="2712"/>
                          <a:pt x="547" y="5458"/>
                        </a:cubicBezTo>
                        <a:cubicBezTo>
                          <a:pt x="629" y="5875"/>
                          <a:pt x="798" y="6053"/>
                          <a:pt x="1019" y="6053"/>
                        </a:cubicBezTo>
                        <a:cubicBezTo>
                          <a:pt x="2285" y="6053"/>
                          <a:pt x="5250" y="225"/>
                          <a:pt x="3356" y="4"/>
                        </a:cubicBezTo>
                        <a:cubicBezTo>
                          <a:pt x="3339" y="2"/>
                          <a:pt x="3322" y="1"/>
                          <a:pt x="330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45" name="Google Shape;1845;p39">
                    <a:extLst>
                      <a:ext uri="{FF2B5EF4-FFF2-40B4-BE49-F238E27FC236}">
                        <a16:creationId xmlns:a16="http://schemas.microsoft.com/office/drawing/2014/main" id="{F09F0390-0CF0-843A-6955-32F33E6D201C}"/>
                      </a:ext>
                    </a:extLst>
                  </p:cNvPr>
                  <p:cNvSpPr/>
                  <p:nvPr/>
                </p:nvSpPr>
                <p:spPr>
                  <a:xfrm>
                    <a:off x="1923576" y="1372748"/>
                    <a:ext cx="300006" cy="579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" h="5121" extrusionOk="0">
                        <a:moveTo>
                          <a:pt x="2649" y="1407"/>
                        </a:moveTo>
                        <a:cubicBezTo>
                          <a:pt x="2648" y="1407"/>
                          <a:pt x="2646" y="1407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646" y="1407"/>
                          <a:pt x="2648" y="1407"/>
                          <a:pt x="2649" y="1407"/>
                        </a:cubicBezTo>
                        <a:close/>
                        <a:moveTo>
                          <a:pt x="2530" y="0"/>
                        </a:moveTo>
                        <a:cubicBezTo>
                          <a:pt x="2260" y="397"/>
                          <a:pt x="2052" y="827"/>
                          <a:pt x="1827" y="1246"/>
                        </a:cubicBezTo>
                        <a:cubicBezTo>
                          <a:pt x="1605" y="1667"/>
                          <a:pt x="1394" y="2093"/>
                          <a:pt x="1185" y="2519"/>
                        </a:cubicBezTo>
                        <a:cubicBezTo>
                          <a:pt x="1182" y="2527"/>
                          <a:pt x="1178" y="2530"/>
                          <a:pt x="1178" y="2533"/>
                        </a:cubicBezTo>
                        <a:cubicBezTo>
                          <a:pt x="1141" y="2318"/>
                          <a:pt x="1107" y="2100"/>
                          <a:pt x="1063" y="1884"/>
                        </a:cubicBezTo>
                        <a:cubicBezTo>
                          <a:pt x="1008" y="1598"/>
                          <a:pt x="949" y="1314"/>
                          <a:pt x="881" y="1032"/>
                        </a:cubicBezTo>
                        <a:lnTo>
                          <a:pt x="881" y="1032"/>
                        </a:lnTo>
                        <a:cubicBezTo>
                          <a:pt x="899" y="1322"/>
                          <a:pt x="929" y="1612"/>
                          <a:pt x="963" y="1902"/>
                        </a:cubicBezTo>
                        <a:cubicBezTo>
                          <a:pt x="994" y="2182"/>
                          <a:pt x="1035" y="2465"/>
                          <a:pt x="1076" y="2745"/>
                        </a:cubicBezTo>
                        <a:cubicBezTo>
                          <a:pt x="970" y="2967"/>
                          <a:pt x="864" y="3192"/>
                          <a:pt x="759" y="3417"/>
                        </a:cubicBezTo>
                        <a:cubicBezTo>
                          <a:pt x="598" y="2970"/>
                          <a:pt x="428" y="2527"/>
                          <a:pt x="223" y="2093"/>
                        </a:cubicBezTo>
                        <a:lnTo>
                          <a:pt x="223" y="2093"/>
                        </a:lnTo>
                        <a:cubicBezTo>
                          <a:pt x="346" y="2601"/>
                          <a:pt x="506" y="3096"/>
                          <a:pt x="677" y="3592"/>
                        </a:cubicBezTo>
                        <a:cubicBezTo>
                          <a:pt x="642" y="3666"/>
                          <a:pt x="609" y="3738"/>
                          <a:pt x="574" y="3813"/>
                        </a:cubicBezTo>
                        <a:lnTo>
                          <a:pt x="281" y="4465"/>
                        </a:lnTo>
                        <a:cubicBezTo>
                          <a:pt x="188" y="4684"/>
                          <a:pt x="89" y="4903"/>
                          <a:pt x="1" y="5121"/>
                        </a:cubicBezTo>
                        <a:cubicBezTo>
                          <a:pt x="120" y="4916"/>
                          <a:pt x="229" y="4704"/>
                          <a:pt x="342" y="4493"/>
                        </a:cubicBezTo>
                        <a:lnTo>
                          <a:pt x="670" y="3858"/>
                        </a:lnTo>
                        <a:cubicBezTo>
                          <a:pt x="707" y="3786"/>
                          <a:pt x="745" y="3711"/>
                          <a:pt x="779" y="3639"/>
                        </a:cubicBezTo>
                        <a:cubicBezTo>
                          <a:pt x="1028" y="3516"/>
                          <a:pt x="1277" y="3390"/>
                          <a:pt x="1520" y="3260"/>
                        </a:cubicBezTo>
                        <a:cubicBezTo>
                          <a:pt x="1643" y="3195"/>
                          <a:pt x="1765" y="3127"/>
                          <a:pt x="1885" y="3059"/>
                        </a:cubicBezTo>
                        <a:cubicBezTo>
                          <a:pt x="2005" y="2987"/>
                          <a:pt x="2124" y="2922"/>
                          <a:pt x="2240" y="2847"/>
                        </a:cubicBezTo>
                        <a:lnTo>
                          <a:pt x="2240" y="2847"/>
                        </a:lnTo>
                        <a:cubicBezTo>
                          <a:pt x="2107" y="2895"/>
                          <a:pt x="1981" y="2950"/>
                          <a:pt x="1847" y="3001"/>
                        </a:cubicBezTo>
                        <a:cubicBezTo>
                          <a:pt x="1721" y="3055"/>
                          <a:pt x="1592" y="3110"/>
                          <a:pt x="1465" y="3168"/>
                        </a:cubicBezTo>
                        <a:cubicBezTo>
                          <a:pt x="1267" y="3253"/>
                          <a:pt x="1076" y="3346"/>
                          <a:pt x="881" y="3438"/>
                        </a:cubicBezTo>
                        <a:cubicBezTo>
                          <a:pt x="987" y="3226"/>
                          <a:pt x="1096" y="3011"/>
                          <a:pt x="1203" y="2796"/>
                        </a:cubicBezTo>
                        <a:lnTo>
                          <a:pt x="1912" y="2089"/>
                        </a:lnTo>
                        <a:cubicBezTo>
                          <a:pt x="2028" y="1970"/>
                          <a:pt x="2148" y="1851"/>
                          <a:pt x="2271" y="1735"/>
                        </a:cubicBezTo>
                        <a:cubicBezTo>
                          <a:pt x="2329" y="1676"/>
                          <a:pt x="2391" y="1615"/>
                          <a:pt x="2452" y="1557"/>
                        </a:cubicBezTo>
                        <a:cubicBezTo>
                          <a:pt x="2482" y="1530"/>
                          <a:pt x="2513" y="1499"/>
                          <a:pt x="2544" y="1475"/>
                        </a:cubicBezTo>
                        <a:cubicBezTo>
                          <a:pt x="2577" y="1449"/>
                          <a:pt x="2603" y="1416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561" y="1423"/>
                          <a:pt x="2495" y="1483"/>
                          <a:pt x="2424" y="1526"/>
                        </a:cubicBezTo>
                        <a:cubicBezTo>
                          <a:pt x="2356" y="1577"/>
                          <a:pt x="2288" y="1629"/>
                          <a:pt x="2223" y="1680"/>
                        </a:cubicBezTo>
                        <a:cubicBezTo>
                          <a:pt x="2093" y="1789"/>
                          <a:pt x="1964" y="1898"/>
                          <a:pt x="1838" y="2011"/>
                        </a:cubicBezTo>
                        <a:cubicBezTo>
                          <a:pt x="1680" y="2151"/>
                          <a:pt x="1526" y="2291"/>
                          <a:pt x="1376" y="2437"/>
                        </a:cubicBezTo>
                        <a:cubicBezTo>
                          <a:pt x="1561" y="2056"/>
                          <a:pt x="1742" y="1676"/>
                          <a:pt x="1919" y="1290"/>
                        </a:cubicBezTo>
                        <a:lnTo>
                          <a:pt x="2223" y="646"/>
                        </a:lnTo>
                        <a:cubicBezTo>
                          <a:pt x="2322" y="430"/>
                          <a:pt x="2414" y="208"/>
                          <a:pt x="253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46" name="Google Shape;1846;p39">
                    <a:extLst>
                      <a:ext uri="{FF2B5EF4-FFF2-40B4-BE49-F238E27FC236}">
                        <a16:creationId xmlns:a16="http://schemas.microsoft.com/office/drawing/2014/main" id="{AA647515-8C00-4EB9-557B-9AB57F643C46}"/>
                      </a:ext>
                    </a:extLst>
                  </p:cNvPr>
                  <p:cNvSpPr/>
                  <p:nvPr/>
                </p:nvSpPr>
                <p:spPr>
                  <a:xfrm>
                    <a:off x="1919727" y="1439882"/>
                    <a:ext cx="837867" cy="604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01" h="5338" extrusionOk="0">
                        <a:moveTo>
                          <a:pt x="6147" y="0"/>
                        </a:moveTo>
                        <a:cubicBezTo>
                          <a:pt x="6107" y="0"/>
                          <a:pt x="6061" y="5"/>
                          <a:pt x="6009" y="15"/>
                        </a:cubicBezTo>
                        <a:cubicBezTo>
                          <a:pt x="4339" y="336"/>
                          <a:pt x="62" y="5207"/>
                          <a:pt x="0" y="5235"/>
                        </a:cubicBezTo>
                        <a:lnTo>
                          <a:pt x="131" y="5337"/>
                        </a:lnTo>
                        <a:cubicBezTo>
                          <a:pt x="3150" y="4662"/>
                          <a:pt x="7400" y="0"/>
                          <a:pt x="614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47" name="Google Shape;1847;p39">
                    <a:extLst>
                      <a:ext uri="{FF2B5EF4-FFF2-40B4-BE49-F238E27FC236}">
                        <a16:creationId xmlns:a16="http://schemas.microsoft.com/office/drawing/2014/main" id="{1B480DDF-1FC3-113E-F052-C8E6061463B3}"/>
                      </a:ext>
                    </a:extLst>
                  </p:cNvPr>
                  <p:cNvSpPr/>
                  <p:nvPr/>
                </p:nvSpPr>
                <p:spPr>
                  <a:xfrm>
                    <a:off x="1980860" y="1462411"/>
                    <a:ext cx="629900" cy="54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4838" extrusionOk="0">
                        <a:moveTo>
                          <a:pt x="5564" y="0"/>
                        </a:moveTo>
                        <a:lnTo>
                          <a:pt x="5564" y="0"/>
                        </a:lnTo>
                        <a:cubicBezTo>
                          <a:pt x="5325" y="191"/>
                          <a:pt x="5086" y="386"/>
                          <a:pt x="4847" y="580"/>
                        </a:cubicBezTo>
                        <a:lnTo>
                          <a:pt x="4270" y="1062"/>
                        </a:lnTo>
                        <a:cubicBezTo>
                          <a:pt x="4277" y="993"/>
                          <a:pt x="4277" y="925"/>
                          <a:pt x="4277" y="857"/>
                        </a:cubicBezTo>
                        <a:cubicBezTo>
                          <a:pt x="4277" y="765"/>
                          <a:pt x="4274" y="670"/>
                          <a:pt x="4256" y="574"/>
                        </a:cubicBezTo>
                        <a:cubicBezTo>
                          <a:pt x="4223" y="662"/>
                          <a:pt x="4199" y="755"/>
                          <a:pt x="4182" y="850"/>
                        </a:cubicBezTo>
                        <a:cubicBezTo>
                          <a:pt x="4161" y="943"/>
                          <a:pt x="4151" y="1034"/>
                          <a:pt x="4141" y="1127"/>
                        </a:cubicBezTo>
                        <a:lnTo>
                          <a:pt x="4133" y="1178"/>
                        </a:lnTo>
                        <a:cubicBezTo>
                          <a:pt x="3912" y="1366"/>
                          <a:pt x="3690" y="1554"/>
                          <a:pt x="3468" y="1745"/>
                        </a:cubicBezTo>
                        <a:cubicBezTo>
                          <a:pt x="3462" y="1707"/>
                          <a:pt x="3458" y="1669"/>
                          <a:pt x="3451" y="1632"/>
                        </a:cubicBezTo>
                        <a:cubicBezTo>
                          <a:pt x="3434" y="1546"/>
                          <a:pt x="3413" y="1458"/>
                          <a:pt x="3380" y="1373"/>
                        </a:cubicBezTo>
                        <a:cubicBezTo>
                          <a:pt x="3359" y="1464"/>
                          <a:pt x="3349" y="1554"/>
                          <a:pt x="3349" y="1642"/>
                        </a:cubicBezTo>
                        <a:cubicBezTo>
                          <a:pt x="3345" y="1710"/>
                          <a:pt x="3349" y="1776"/>
                          <a:pt x="3352" y="1844"/>
                        </a:cubicBezTo>
                        <a:cubicBezTo>
                          <a:pt x="3147" y="2017"/>
                          <a:pt x="2946" y="2195"/>
                          <a:pt x="2741" y="2370"/>
                        </a:cubicBezTo>
                        <a:cubicBezTo>
                          <a:pt x="2707" y="2400"/>
                          <a:pt x="2673" y="2431"/>
                          <a:pt x="2638" y="2458"/>
                        </a:cubicBezTo>
                        <a:cubicBezTo>
                          <a:pt x="2618" y="2353"/>
                          <a:pt x="2591" y="2243"/>
                          <a:pt x="2547" y="2137"/>
                        </a:cubicBezTo>
                        <a:cubicBezTo>
                          <a:pt x="2523" y="2277"/>
                          <a:pt x="2523" y="2417"/>
                          <a:pt x="2529" y="2554"/>
                        </a:cubicBezTo>
                        <a:cubicBezTo>
                          <a:pt x="2277" y="2779"/>
                          <a:pt x="2021" y="3001"/>
                          <a:pt x="1768" y="3226"/>
                        </a:cubicBezTo>
                        <a:cubicBezTo>
                          <a:pt x="1762" y="3090"/>
                          <a:pt x="1744" y="2950"/>
                          <a:pt x="1707" y="2813"/>
                        </a:cubicBezTo>
                        <a:cubicBezTo>
                          <a:pt x="1659" y="2987"/>
                          <a:pt x="1649" y="3161"/>
                          <a:pt x="1645" y="3336"/>
                        </a:cubicBezTo>
                        <a:cubicBezTo>
                          <a:pt x="1549" y="3421"/>
                          <a:pt x="1454" y="3506"/>
                          <a:pt x="1359" y="3591"/>
                        </a:cubicBezTo>
                        <a:cubicBezTo>
                          <a:pt x="1229" y="3708"/>
                          <a:pt x="1102" y="3824"/>
                          <a:pt x="973" y="3939"/>
                        </a:cubicBezTo>
                        <a:cubicBezTo>
                          <a:pt x="966" y="3871"/>
                          <a:pt x="952" y="3803"/>
                          <a:pt x="932" y="3738"/>
                        </a:cubicBezTo>
                        <a:cubicBezTo>
                          <a:pt x="894" y="3834"/>
                          <a:pt x="877" y="3933"/>
                          <a:pt x="867" y="4032"/>
                        </a:cubicBezTo>
                        <a:lnTo>
                          <a:pt x="867" y="4035"/>
                        </a:lnTo>
                        <a:cubicBezTo>
                          <a:pt x="577" y="4298"/>
                          <a:pt x="283" y="4565"/>
                          <a:pt x="0" y="4837"/>
                        </a:cubicBezTo>
                        <a:lnTo>
                          <a:pt x="713" y="4257"/>
                        </a:lnTo>
                        <a:lnTo>
                          <a:pt x="915" y="4090"/>
                        </a:lnTo>
                        <a:lnTo>
                          <a:pt x="922" y="4090"/>
                        </a:lnTo>
                        <a:cubicBezTo>
                          <a:pt x="985" y="4097"/>
                          <a:pt x="1048" y="4100"/>
                          <a:pt x="1110" y="4100"/>
                        </a:cubicBezTo>
                        <a:cubicBezTo>
                          <a:pt x="1144" y="4100"/>
                          <a:pt x="1178" y="4099"/>
                          <a:pt x="1212" y="4097"/>
                        </a:cubicBezTo>
                        <a:cubicBezTo>
                          <a:pt x="1307" y="4090"/>
                          <a:pt x="1406" y="4080"/>
                          <a:pt x="1502" y="4049"/>
                        </a:cubicBezTo>
                        <a:cubicBezTo>
                          <a:pt x="1406" y="4012"/>
                          <a:pt x="1311" y="3994"/>
                          <a:pt x="1215" y="3984"/>
                        </a:cubicBezTo>
                        <a:cubicBezTo>
                          <a:pt x="1160" y="3977"/>
                          <a:pt x="1106" y="3974"/>
                          <a:pt x="1055" y="3974"/>
                        </a:cubicBezTo>
                        <a:lnTo>
                          <a:pt x="1423" y="3663"/>
                        </a:lnTo>
                        <a:cubicBezTo>
                          <a:pt x="1519" y="3581"/>
                          <a:pt x="1618" y="3499"/>
                          <a:pt x="1713" y="3414"/>
                        </a:cubicBezTo>
                        <a:cubicBezTo>
                          <a:pt x="1806" y="3424"/>
                          <a:pt x="1898" y="3427"/>
                          <a:pt x="1990" y="3427"/>
                        </a:cubicBezTo>
                        <a:cubicBezTo>
                          <a:pt x="2085" y="3427"/>
                          <a:pt x="2184" y="3424"/>
                          <a:pt x="2280" y="3404"/>
                        </a:cubicBezTo>
                        <a:cubicBezTo>
                          <a:pt x="2188" y="3369"/>
                          <a:pt x="2096" y="3345"/>
                          <a:pt x="2000" y="3328"/>
                        </a:cubicBezTo>
                        <a:cubicBezTo>
                          <a:pt x="1949" y="3318"/>
                          <a:pt x="1898" y="3308"/>
                          <a:pt x="1847" y="3301"/>
                        </a:cubicBezTo>
                        <a:cubicBezTo>
                          <a:pt x="2102" y="3082"/>
                          <a:pt x="2359" y="2865"/>
                          <a:pt x="2611" y="2646"/>
                        </a:cubicBezTo>
                        <a:cubicBezTo>
                          <a:pt x="2704" y="2663"/>
                          <a:pt x="2796" y="2677"/>
                          <a:pt x="2888" y="2687"/>
                        </a:cubicBezTo>
                        <a:cubicBezTo>
                          <a:pt x="2940" y="2690"/>
                          <a:pt x="2993" y="2693"/>
                          <a:pt x="3045" y="2693"/>
                        </a:cubicBezTo>
                        <a:cubicBezTo>
                          <a:pt x="3096" y="2693"/>
                          <a:pt x="3147" y="2690"/>
                          <a:pt x="3199" y="2683"/>
                        </a:cubicBezTo>
                        <a:cubicBezTo>
                          <a:pt x="3103" y="2636"/>
                          <a:pt x="3004" y="2608"/>
                          <a:pt x="2905" y="2578"/>
                        </a:cubicBezTo>
                        <a:cubicBezTo>
                          <a:pt x="2850" y="2564"/>
                          <a:pt x="2792" y="2554"/>
                          <a:pt x="2734" y="2540"/>
                        </a:cubicBezTo>
                        <a:cubicBezTo>
                          <a:pt x="2765" y="2516"/>
                          <a:pt x="2792" y="2493"/>
                          <a:pt x="2823" y="2465"/>
                        </a:cubicBezTo>
                        <a:cubicBezTo>
                          <a:pt x="3014" y="2298"/>
                          <a:pt x="3205" y="2130"/>
                          <a:pt x="3396" y="1960"/>
                        </a:cubicBezTo>
                        <a:lnTo>
                          <a:pt x="3403" y="1963"/>
                        </a:lnTo>
                        <a:cubicBezTo>
                          <a:pt x="3522" y="1987"/>
                          <a:pt x="3640" y="2005"/>
                          <a:pt x="3764" y="2005"/>
                        </a:cubicBezTo>
                        <a:cubicBezTo>
                          <a:pt x="3797" y="2005"/>
                          <a:pt x="3830" y="2004"/>
                          <a:pt x="3864" y="2001"/>
                        </a:cubicBezTo>
                        <a:cubicBezTo>
                          <a:pt x="3752" y="1935"/>
                          <a:pt x="3632" y="1895"/>
                          <a:pt x="3512" y="1861"/>
                        </a:cubicBezTo>
                        <a:cubicBezTo>
                          <a:pt x="3744" y="1656"/>
                          <a:pt x="3977" y="1451"/>
                          <a:pt x="4206" y="1246"/>
                        </a:cubicBezTo>
                        <a:lnTo>
                          <a:pt x="4250" y="1206"/>
                        </a:lnTo>
                        <a:cubicBezTo>
                          <a:pt x="4332" y="1223"/>
                          <a:pt x="4414" y="1233"/>
                          <a:pt x="4496" y="1243"/>
                        </a:cubicBezTo>
                        <a:cubicBezTo>
                          <a:pt x="4562" y="1250"/>
                          <a:pt x="4629" y="1253"/>
                          <a:pt x="4697" y="1253"/>
                        </a:cubicBezTo>
                        <a:cubicBezTo>
                          <a:pt x="4734" y="1253"/>
                          <a:pt x="4772" y="1252"/>
                          <a:pt x="4809" y="1250"/>
                        </a:cubicBezTo>
                        <a:cubicBezTo>
                          <a:pt x="4714" y="1202"/>
                          <a:pt x="4615" y="1168"/>
                          <a:pt x="4516" y="1141"/>
                        </a:cubicBezTo>
                        <a:cubicBezTo>
                          <a:pt x="4465" y="1127"/>
                          <a:pt x="4414" y="1113"/>
                          <a:pt x="4366" y="1103"/>
                        </a:cubicBezTo>
                        <a:lnTo>
                          <a:pt x="4888" y="629"/>
                        </a:lnTo>
                        <a:cubicBezTo>
                          <a:pt x="5113" y="417"/>
                          <a:pt x="5342" y="212"/>
                          <a:pt x="55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48" name="Google Shape;1848;p39">
                    <a:extLst>
                      <a:ext uri="{FF2B5EF4-FFF2-40B4-BE49-F238E27FC236}">
                        <a16:creationId xmlns:a16="http://schemas.microsoft.com/office/drawing/2014/main" id="{973DCC0E-CE14-354B-4E39-36E4278D2C1C}"/>
                      </a:ext>
                    </a:extLst>
                  </p:cNvPr>
                  <p:cNvSpPr/>
                  <p:nvPr/>
                </p:nvSpPr>
                <p:spPr>
                  <a:xfrm>
                    <a:off x="1753081" y="1783928"/>
                    <a:ext cx="261402" cy="1720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" h="1520" extrusionOk="0">
                        <a:moveTo>
                          <a:pt x="1118" y="1"/>
                        </a:moveTo>
                        <a:cubicBezTo>
                          <a:pt x="124" y="1"/>
                          <a:pt x="1" y="836"/>
                          <a:pt x="1" y="1271"/>
                        </a:cubicBezTo>
                        <a:cubicBezTo>
                          <a:pt x="5" y="1407"/>
                          <a:pt x="114" y="1520"/>
                          <a:pt x="254" y="1520"/>
                        </a:cubicBezTo>
                        <a:lnTo>
                          <a:pt x="1056" y="1520"/>
                        </a:lnTo>
                        <a:cubicBezTo>
                          <a:pt x="1201" y="1513"/>
                          <a:pt x="1381" y="1510"/>
                          <a:pt x="1559" y="1510"/>
                        </a:cubicBezTo>
                        <a:cubicBezTo>
                          <a:pt x="1736" y="1510"/>
                          <a:pt x="1911" y="1513"/>
                          <a:pt x="2046" y="1516"/>
                        </a:cubicBezTo>
                        <a:cubicBezTo>
                          <a:pt x="2189" y="1516"/>
                          <a:pt x="2309" y="1397"/>
                          <a:pt x="2302" y="1250"/>
                        </a:cubicBezTo>
                        <a:cubicBezTo>
                          <a:pt x="2274" y="813"/>
                          <a:pt x="2097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49" name="Google Shape;1849;p39">
                    <a:extLst>
                      <a:ext uri="{FF2B5EF4-FFF2-40B4-BE49-F238E27FC236}">
                        <a16:creationId xmlns:a16="http://schemas.microsoft.com/office/drawing/2014/main" id="{CED85A98-623F-4163-95E4-EF077EECE482}"/>
                      </a:ext>
                    </a:extLst>
                  </p:cNvPr>
                  <p:cNvSpPr/>
                  <p:nvPr/>
                </p:nvSpPr>
                <p:spPr>
                  <a:xfrm>
                    <a:off x="1829838" y="1954762"/>
                    <a:ext cx="111172" cy="86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762" extrusionOk="0">
                        <a:moveTo>
                          <a:pt x="846" y="0"/>
                        </a:moveTo>
                        <a:lnTo>
                          <a:pt x="142" y="11"/>
                        </a:lnTo>
                        <a:cubicBezTo>
                          <a:pt x="142" y="11"/>
                          <a:pt x="1" y="761"/>
                          <a:pt x="480" y="761"/>
                        </a:cubicBezTo>
                        <a:cubicBezTo>
                          <a:pt x="484" y="761"/>
                          <a:pt x="487" y="761"/>
                          <a:pt x="490" y="761"/>
                        </a:cubicBezTo>
                        <a:cubicBezTo>
                          <a:pt x="982" y="748"/>
                          <a:pt x="846" y="0"/>
                          <a:pt x="84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50" name="Google Shape;1850;p39">
                    <a:extLst>
                      <a:ext uri="{FF2B5EF4-FFF2-40B4-BE49-F238E27FC236}">
                        <a16:creationId xmlns:a16="http://schemas.microsoft.com/office/drawing/2014/main" id="{00BB8E05-7CB0-82BD-F03C-326AF9E33D77}"/>
                      </a:ext>
                    </a:extLst>
                  </p:cNvPr>
                  <p:cNvSpPr/>
                  <p:nvPr/>
                </p:nvSpPr>
                <p:spPr>
                  <a:xfrm>
                    <a:off x="1846706" y="1875515"/>
                    <a:ext cx="39171" cy="39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" h="346" extrusionOk="0">
                        <a:moveTo>
                          <a:pt x="171" y="0"/>
                        </a:moveTo>
                        <a:cubicBezTo>
                          <a:pt x="79" y="0"/>
                          <a:pt x="1" y="79"/>
                          <a:pt x="1" y="175"/>
                        </a:cubicBezTo>
                        <a:cubicBezTo>
                          <a:pt x="1" y="267"/>
                          <a:pt x="79" y="345"/>
                          <a:pt x="171" y="345"/>
                        </a:cubicBezTo>
                        <a:cubicBezTo>
                          <a:pt x="267" y="345"/>
                          <a:pt x="346" y="267"/>
                          <a:pt x="346" y="175"/>
                        </a:cubicBezTo>
                        <a:cubicBezTo>
                          <a:pt x="346" y="79"/>
                          <a:pt x="267" y="0"/>
                          <a:pt x="17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51" name="Google Shape;1851;p39">
                    <a:extLst>
                      <a:ext uri="{FF2B5EF4-FFF2-40B4-BE49-F238E27FC236}">
                        <a16:creationId xmlns:a16="http://schemas.microsoft.com/office/drawing/2014/main" id="{91B1C370-59E3-DF8A-CA1F-5026AB3EA4B4}"/>
                      </a:ext>
                    </a:extLst>
                  </p:cNvPr>
                  <p:cNvSpPr/>
                  <p:nvPr/>
                </p:nvSpPr>
                <p:spPr>
                  <a:xfrm>
                    <a:off x="1860970" y="1803966"/>
                    <a:ext cx="39963" cy="303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" h="268" extrusionOk="0">
                        <a:moveTo>
                          <a:pt x="174" y="1"/>
                        </a:moveTo>
                        <a:cubicBezTo>
                          <a:pt x="79" y="1"/>
                          <a:pt x="1" y="59"/>
                          <a:pt x="1" y="134"/>
                        </a:cubicBezTo>
                        <a:cubicBezTo>
                          <a:pt x="1" y="209"/>
                          <a:pt x="79" y="267"/>
                          <a:pt x="174" y="267"/>
                        </a:cubicBezTo>
                        <a:cubicBezTo>
                          <a:pt x="274" y="267"/>
                          <a:pt x="352" y="209"/>
                          <a:pt x="352" y="134"/>
                        </a:cubicBezTo>
                        <a:cubicBezTo>
                          <a:pt x="352" y="59"/>
                          <a:pt x="274" y="1"/>
                          <a:pt x="17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52" name="Google Shape;1852;p39">
                    <a:extLst>
                      <a:ext uri="{FF2B5EF4-FFF2-40B4-BE49-F238E27FC236}">
                        <a16:creationId xmlns:a16="http://schemas.microsoft.com/office/drawing/2014/main" id="{D908322F-CA47-6EE3-F0E7-41421A5A3EA2}"/>
                      </a:ext>
                    </a:extLst>
                  </p:cNvPr>
                  <p:cNvSpPr/>
                  <p:nvPr/>
                </p:nvSpPr>
                <p:spPr>
                  <a:xfrm>
                    <a:off x="1944520" y="1846080"/>
                    <a:ext cx="34529" cy="32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" h="285" extrusionOk="0">
                        <a:moveTo>
                          <a:pt x="150" y="1"/>
                        </a:moveTo>
                        <a:cubicBezTo>
                          <a:pt x="68" y="1"/>
                          <a:pt x="0" y="66"/>
                          <a:pt x="0" y="144"/>
                        </a:cubicBezTo>
                        <a:cubicBezTo>
                          <a:pt x="0" y="219"/>
                          <a:pt x="68" y="284"/>
                          <a:pt x="150" y="284"/>
                        </a:cubicBezTo>
                        <a:cubicBezTo>
                          <a:pt x="235" y="284"/>
                          <a:pt x="304" y="219"/>
                          <a:pt x="304" y="144"/>
                        </a:cubicBezTo>
                        <a:cubicBezTo>
                          <a:pt x="304" y="66"/>
                          <a:pt x="235" y="1"/>
                          <a:pt x="150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853" name="Google Shape;1853;p39">
                  <a:extLst>
                    <a:ext uri="{FF2B5EF4-FFF2-40B4-BE49-F238E27FC236}">
                      <a16:creationId xmlns:a16="http://schemas.microsoft.com/office/drawing/2014/main" id="{012399D4-41CE-636B-00C5-69EBE5F1BA8F}"/>
                    </a:ext>
                  </a:extLst>
                </p:cNvPr>
                <p:cNvGrpSpPr/>
                <p:nvPr/>
              </p:nvGrpSpPr>
              <p:grpSpPr>
                <a:xfrm rot="-1374173">
                  <a:off x="2046149" y="3570077"/>
                  <a:ext cx="592309" cy="335290"/>
                  <a:chOff x="3281100" y="1563400"/>
                  <a:chExt cx="741425" cy="419700"/>
                </a:xfrm>
              </p:grpSpPr>
              <p:sp>
                <p:nvSpPr>
                  <p:cNvPr id="1854" name="Google Shape;1854;p39">
                    <a:extLst>
                      <a:ext uri="{FF2B5EF4-FFF2-40B4-BE49-F238E27FC236}">
                        <a16:creationId xmlns:a16="http://schemas.microsoft.com/office/drawing/2014/main" id="{A60C1683-FF4D-25A9-0432-29AF81C6FD52}"/>
                      </a:ext>
                    </a:extLst>
                  </p:cNvPr>
                  <p:cNvSpPr/>
                  <p:nvPr/>
                </p:nvSpPr>
                <p:spPr>
                  <a:xfrm>
                    <a:off x="3281100" y="1563400"/>
                    <a:ext cx="741425" cy="419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7" h="16788" extrusionOk="0">
                        <a:moveTo>
                          <a:pt x="0" y="1"/>
                        </a:moveTo>
                        <a:lnTo>
                          <a:pt x="0" y="16788"/>
                        </a:lnTo>
                        <a:lnTo>
                          <a:pt x="29656" y="16788"/>
                        </a:lnTo>
                        <a:lnTo>
                          <a:pt x="29656" y="1"/>
                        </a:lnTo>
                        <a:close/>
                      </a:path>
                    </a:pathLst>
                  </a:custGeom>
                  <a:solidFill>
                    <a:srgbClr val="2AB0A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55" name="Google Shape;1855;p39">
                    <a:extLst>
                      <a:ext uri="{FF2B5EF4-FFF2-40B4-BE49-F238E27FC236}">
                        <a16:creationId xmlns:a16="http://schemas.microsoft.com/office/drawing/2014/main" id="{B4AC0F67-DDFB-3FCA-F99D-5E13F9FCF48B}"/>
                      </a:ext>
                    </a:extLst>
                  </p:cNvPr>
                  <p:cNvSpPr/>
                  <p:nvPr/>
                </p:nvSpPr>
                <p:spPr>
                  <a:xfrm>
                    <a:off x="3378050" y="1606675"/>
                    <a:ext cx="547525" cy="333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01" h="13323" extrusionOk="0">
                        <a:moveTo>
                          <a:pt x="10949" y="1"/>
                        </a:moveTo>
                        <a:lnTo>
                          <a:pt x="0" y="6661"/>
                        </a:lnTo>
                        <a:lnTo>
                          <a:pt x="10949" y="13323"/>
                        </a:lnTo>
                        <a:lnTo>
                          <a:pt x="21900" y="6661"/>
                        </a:lnTo>
                        <a:lnTo>
                          <a:pt x="10949" y="1"/>
                        </a:ln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56" name="Google Shape;1856;p39">
                    <a:extLst>
                      <a:ext uri="{FF2B5EF4-FFF2-40B4-BE49-F238E27FC236}">
                        <a16:creationId xmlns:a16="http://schemas.microsoft.com/office/drawing/2014/main" id="{AE45506A-49BF-5CCE-D201-1A7C76FA6401}"/>
                      </a:ext>
                    </a:extLst>
                  </p:cNvPr>
                  <p:cNvSpPr/>
                  <p:nvPr/>
                </p:nvSpPr>
                <p:spPr>
                  <a:xfrm>
                    <a:off x="3546925" y="1668400"/>
                    <a:ext cx="209750" cy="20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90" h="8389" extrusionOk="0">
                        <a:moveTo>
                          <a:pt x="4194" y="0"/>
                        </a:moveTo>
                        <a:cubicBezTo>
                          <a:pt x="1881" y="0"/>
                          <a:pt x="1" y="1879"/>
                          <a:pt x="1" y="4192"/>
                        </a:cubicBezTo>
                        <a:cubicBezTo>
                          <a:pt x="1" y="6508"/>
                          <a:pt x="1881" y="8388"/>
                          <a:pt x="4194" y="8388"/>
                        </a:cubicBezTo>
                        <a:cubicBezTo>
                          <a:pt x="6510" y="8388"/>
                          <a:pt x="8390" y="6508"/>
                          <a:pt x="8390" y="4192"/>
                        </a:cubicBezTo>
                        <a:cubicBezTo>
                          <a:pt x="8390" y="1879"/>
                          <a:pt x="6510" y="0"/>
                          <a:pt x="4194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857" name="Google Shape;1857;p39">
                <a:extLst>
                  <a:ext uri="{FF2B5EF4-FFF2-40B4-BE49-F238E27FC236}">
                    <a16:creationId xmlns:a16="http://schemas.microsoft.com/office/drawing/2014/main" id="{24ADCAAC-1695-11CE-A3C2-40455E1672C2}"/>
                  </a:ext>
                </a:extLst>
              </p:cNvPr>
              <p:cNvGrpSpPr/>
              <p:nvPr/>
            </p:nvGrpSpPr>
            <p:grpSpPr>
              <a:xfrm>
                <a:off x="4723861" y="3350425"/>
                <a:ext cx="2299236" cy="1409668"/>
                <a:chOff x="4723861" y="3350425"/>
                <a:chExt cx="2299236" cy="1409668"/>
              </a:xfrm>
            </p:grpSpPr>
            <p:sp>
              <p:nvSpPr>
                <p:cNvPr id="1858" name="Google Shape;1858;p39">
                  <a:extLst>
                    <a:ext uri="{FF2B5EF4-FFF2-40B4-BE49-F238E27FC236}">
                      <a16:creationId xmlns:a16="http://schemas.microsoft.com/office/drawing/2014/main" id="{F0950E3D-FCA9-1635-670E-F612EBCA3415}"/>
                    </a:ext>
                  </a:extLst>
                </p:cNvPr>
                <p:cNvSpPr/>
                <p:nvPr/>
              </p:nvSpPr>
              <p:spPr>
                <a:xfrm>
                  <a:off x="5396513" y="3827397"/>
                  <a:ext cx="1262452" cy="932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8" h="15577" extrusionOk="0">
                      <a:moveTo>
                        <a:pt x="1074" y="0"/>
                      </a:moveTo>
                      <a:lnTo>
                        <a:pt x="295" y="468"/>
                      </a:lnTo>
                      <a:cubicBezTo>
                        <a:pt x="295" y="468"/>
                        <a:pt x="1" y="7414"/>
                        <a:pt x="7135" y="7414"/>
                      </a:cubicBezTo>
                      <a:cubicBezTo>
                        <a:pt x="7482" y="7414"/>
                        <a:pt x="7848" y="7398"/>
                        <a:pt x="8232" y="7363"/>
                      </a:cubicBezTo>
                      <a:lnTo>
                        <a:pt x="8232" y="7363"/>
                      </a:lnTo>
                      <a:cubicBezTo>
                        <a:pt x="8232" y="7363"/>
                        <a:pt x="5712" y="12159"/>
                        <a:pt x="5712" y="15576"/>
                      </a:cubicBezTo>
                      <a:lnTo>
                        <a:pt x="20920" y="15576"/>
                      </a:lnTo>
                      <a:cubicBezTo>
                        <a:pt x="20988" y="15576"/>
                        <a:pt x="21097" y="6957"/>
                        <a:pt x="14482" y="5557"/>
                      </a:cubicBezTo>
                      <a:lnTo>
                        <a:pt x="11772" y="4957"/>
                      </a:lnTo>
                      <a:cubicBezTo>
                        <a:pt x="7423" y="4909"/>
                        <a:pt x="2688" y="3618"/>
                        <a:pt x="107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59" name="Google Shape;1859;p39">
                  <a:extLst>
                    <a:ext uri="{FF2B5EF4-FFF2-40B4-BE49-F238E27FC236}">
                      <a16:creationId xmlns:a16="http://schemas.microsoft.com/office/drawing/2014/main" id="{5072943C-1C42-A981-4BEA-045CFA1A5722}"/>
                    </a:ext>
                  </a:extLst>
                </p:cNvPr>
                <p:cNvSpPr/>
                <p:nvPr/>
              </p:nvSpPr>
              <p:spPr>
                <a:xfrm>
                  <a:off x="5378142" y="3829371"/>
                  <a:ext cx="555711" cy="500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7" h="8370" extrusionOk="0">
                      <a:moveTo>
                        <a:pt x="612" y="1"/>
                      </a:moveTo>
                      <a:lnTo>
                        <a:pt x="612" y="1"/>
                      </a:lnTo>
                      <a:cubicBezTo>
                        <a:pt x="0" y="7151"/>
                        <a:pt x="3401" y="8369"/>
                        <a:pt x="5790" y="8369"/>
                      </a:cubicBezTo>
                      <a:cubicBezTo>
                        <a:pt x="7025" y="8369"/>
                        <a:pt x="7989" y="8044"/>
                        <a:pt x="7989" y="8044"/>
                      </a:cubicBezTo>
                      <a:lnTo>
                        <a:pt x="9287" y="6344"/>
                      </a:lnTo>
                      <a:lnTo>
                        <a:pt x="9287" y="6344"/>
                      </a:lnTo>
                      <a:cubicBezTo>
                        <a:pt x="9287" y="6344"/>
                        <a:pt x="8997" y="6403"/>
                        <a:pt x="8381" y="6403"/>
                      </a:cubicBezTo>
                      <a:cubicBezTo>
                        <a:pt x="7628" y="6403"/>
                        <a:pt x="6387" y="6314"/>
                        <a:pt x="4592" y="5920"/>
                      </a:cubicBezTo>
                      <a:cubicBezTo>
                        <a:pt x="1329" y="5203"/>
                        <a:pt x="612" y="1"/>
                        <a:pt x="61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60" name="Google Shape;1860;p39">
                  <a:extLst>
                    <a:ext uri="{FF2B5EF4-FFF2-40B4-BE49-F238E27FC236}">
                      <a16:creationId xmlns:a16="http://schemas.microsoft.com/office/drawing/2014/main" id="{820E8AA7-0C45-2FB1-963D-E3EFE82E3FF7}"/>
                    </a:ext>
                  </a:extLst>
                </p:cNvPr>
                <p:cNvSpPr/>
                <p:nvPr/>
              </p:nvSpPr>
              <p:spPr>
                <a:xfrm>
                  <a:off x="6259562" y="4035754"/>
                  <a:ext cx="423530" cy="18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" h="3110" extrusionOk="0">
                      <a:moveTo>
                        <a:pt x="6767" y="0"/>
                      </a:moveTo>
                      <a:cubicBezTo>
                        <a:pt x="6709" y="79"/>
                        <a:pt x="6647" y="153"/>
                        <a:pt x="6583" y="215"/>
                      </a:cubicBezTo>
                      <a:cubicBezTo>
                        <a:pt x="5094" y="1676"/>
                        <a:pt x="1267" y="1704"/>
                        <a:pt x="554" y="1830"/>
                      </a:cubicBezTo>
                      <a:cubicBezTo>
                        <a:pt x="489" y="1840"/>
                        <a:pt x="56" y="2007"/>
                        <a:pt x="1" y="2025"/>
                      </a:cubicBezTo>
                      <a:cubicBezTo>
                        <a:pt x="653" y="2151"/>
                        <a:pt x="1946" y="3014"/>
                        <a:pt x="3909" y="3096"/>
                      </a:cubicBezTo>
                      <a:cubicBezTo>
                        <a:pt x="4130" y="3105"/>
                        <a:pt x="4338" y="3109"/>
                        <a:pt x="4534" y="3109"/>
                      </a:cubicBezTo>
                      <a:cubicBezTo>
                        <a:pt x="6275" y="3109"/>
                        <a:pt x="7078" y="2792"/>
                        <a:pt x="7078" y="2792"/>
                      </a:cubicBezTo>
                      <a:lnTo>
                        <a:pt x="676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61" name="Google Shape;1861;p39">
                  <a:extLst>
                    <a:ext uri="{FF2B5EF4-FFF2-40B4-BE49-F238E27FC236}">
                      <a16:creationId xmlns:a16="http://schemas.microsoft.com/office/drawing/2014/main" id="{D859B4D8-AEE8-4A3F-6B7D-373D03D42D30}"/>
                    </a:ext>
                  </a:extLst>
                </p:cNvPr>
                <p:cNvSpPr/>
                <p:nvPr/>
              </p:nvSpPr>
              <p:spPr>
                <a:xfrm>
                  <a:off x="5729334" y="3397996"/>
                  <a:ext cx="1033394" cy="781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0" h="13062" extrusionOk="0">
                      <a:moveTo>
                        <a:pt x="7914" y="0"/>
                      </a:moveTo>
                      <a:cubicBezTo>
                        <a:pt x="5704" y="0"/>
                        <a:pt x="4311" y="1144"/>
                        <a:pt x="3414" y="3015"/>
                      </a:cubicBezTo>
                      <a:cubicBezTo>
                        <a:pt x="3393" y="3063"/>
                        <a:pt x="3373" y="3110"/>
                        <a:pt x="3352" y="3159"/>
                      </a:cubicBezTo>
                      <a:cubicBezTo>
                        <a:pt x="3029" y="3957"/>
                        <a:pt x="3049" y="4930"/>
                        <a:pt x="2140" y="5281"/>
                      </a:cubicBezTo>
                      <a:cubicBezTo>
                        <a:pt x="1178" y="5657"/>
                        <a:pt x="1" y="7893"/>
                        <a:pt x="2639" y="9631"/>
                      </a:cubicBezTo>
                      <a:cubicBezTo>
                        <a:pt x="5277" y="11372"/>
                        <a:pt x="6179" y="12023"/>
                        <a:pt x="6179" y="12023"/>
                      </a:cubicBezTo>
                      <a:lnTo>
                        <a:pt x="6169" y="12139"/>
                      </a:lnTo>
                      <a:cubicBezTo>
                        <a:pt x="6155" y="12294"/>
                        <a:pt x="6220" y="12440"/>
                        <a:pt x="6347" y="12529"/>
                      </a:cubicBezTo>
                      <a:cubicBezTo>
                        <a:pt x="6561" y="12686"/>
                        <a:pt x="6954" y="12908"/>
                        <a:pt x="7514" y="12986"/>
                      </a:cubicBezTo>
                      <a:cubicBezTo>
                        <a:pt x="7910" y="13041"/>
                        <a:pt x="8231" y="13058"/>
                        <a:pt x="8466" y="13061"/>
                      </a:cubicBezTo>
                      <a:cubicBezTo>
                        <a:pt x="8469" y="13061"/>
                        <a:pt x="8472" y="13061"/>
                        <a:pt x="8475" y="13061"/>
                      </a:cubicBezTo>
                      <a:cubicBezTo>
                        <a:pt x="8666" y="13061"/>
                        <a:pt x="8836" y="12956"/>
                        <a:pt x="8937" y="12795"/>
                      </a:cubicBezTo>
                      <a:cubicBezTo>
                        <a:pt x="8985" y="12724"/>
                        <a:pt x="9080" y="12645"/>
                        <a:pt x="9265" y="12590"/>
                      </a:cubicBezTo>
                      <a:cubicBezTo>
                        <a:pt x="9316" y="12576"/>
                        <a:pt x="9374" y="12563"/>
                        <a:pt x="9439" y="12549"/>
                      </a:cubicBezTo>
                      <a:cubicBezTo>
                        <a:pt x="10156" y="12426"/>
                        <a:pt x="13955" y="12334"/>
                        <a:pt x="15444" y="10873"/>
                      </a:cubicBezTo>
                      <a:cubicBezTo>
                        <a:pt x="15508" y="10811"/>
                        <a:pt x="15570" y="10737"/>
                        <a:pt x="15628" y="10658"/>
                      </a:cubicBezTo>
                      <a:cubicBezTo>
                        <a:pt x="16972" y="8900"/>
                        <a:pt x="17270" y="3264"/>
                        <a:pt x="12453" y="1151"/>
                      </a:cubicBezTo>
                      <a:cubicBezTo>
                        <a:pt x="10646" y="359"/>
                        <a:pt x="9152" y="0"/>
                        <a:pt x="7914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62" name="Google Shape;1862;p39">
                  <a:extLst>
                    <a:ext uri="{FF2B5EF4-FFF2-40B4-BE49-F238E27FC236}">
                      <a16:creationId xmlns:a16="http://schemas.microsoft.com/office/drawing/2014/main" id="{4B449CE7-78A8-DA1C-A562-26D3758CF8DA}"/>
                    </a:ext>
                  </a:extLst>
                </p:cNvPr>
                <p:cNvSpPr/>
                <p:nvPr/>
              </p:nvSpPr>
              <p:spPr>
                <a:xfrm>
                  <a:off x="6093331" y="4085360"/>
                  <a:ext cx="488214" cy="100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9" h="1674" extrusionOk="0">
                      <a:moveTo>
                        <a:pt x="8159" y="0"/>
                      </a:moveTo>
                      <a:lnTo>
                        <a:pt x="8159" y="0"/>
                      </a:lnTo>
                      <a:cubicBezTo>
                        <a:pt x="7571" y="424"/>
                        <a:pt x="3694" y="741"/>
                        <a:pt x="3117" y="847"/>
                      </a:cubicBezTo>
                      <a:cubicBezTo>
                        <a:pt x="2544" y="950"/>
                        <a:pt x="2816" y="1281"/>
                        <a:pt x="1864" y="1363"/>
                      </a:cubicBezTo>
                      <a:cubicBezTo>
                        <a:pt x="1816" y="1367"/>
                        <a:pt x="1768" y="1369"/>
                        <a:pt x="1720" y="1369"/>
                      </a:cubicBezTo>
                      <a:cubicBezTo>
                        <a:pt x="828" y="1369"/>
                        <a:pt x="32" y="652"/>
                        <a:pt x="1" y="643"/>
                      </a:cubicBezTo>
                      <a:lnTo>
                        <a:pt x="1" y="643"/>
                      </a:lnTo>
                      <a:lnTo>
                        <a:pt x="18" y="799"/>
                      </a:lnTo>
                      <a:cubicBezTo>
                        <a:pt x="31" y="1483"/>
                        <a:pt x="898" y="1673"/>
                        <a:pt x="1704" y="1673"/>
                      </a:cubicBezTo>
                      <a:cubicBezTo>
                        <a:pt x="2338" y="1673"/>
                        <a:pt x="2935" y="1556"/>
                        <a:pt x="3049" y="1468"/>
                      </a:cubicBezTo>
                      <a:cubicBezTo>
                        <a:pt x="3311" y="1267"/>
                        <a:pt x="4786" y="1314"/>
                        <a:pt x="6350" y="1079"/>
                      </a:cubicBezTo>
                      <a:cubicBezTo>
                        <a:pt x="7910" y="847"/>
                        <a:pt x="8159" y="0"/>
                        <a:pt x="8159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63" name="Google Shape;1863;p39">
                  <a:extLst>
                    <a:ext uri="{FF2B5EF4-FFF2-40B4-BE49-F238E27FC236}">
                      <a16:creationId xmlns:a16="http://schemas.microsoft.com/office/drawing/2014/main" id="{DCA1098E-4C33-CBD8-E5A5-4F405A3B91A6}"/>
                    </a:ext>
                  </a:extLst>
                </p:cNvPr>
                <p:cNvSpPr/>
                <p:nvPr/>
              </p:nvSpPr>
              <p:spPr>
                <a:xfrm>
                  <a:off x="5902566" y="3370711"/>
                  <a:ext cx="464777" cy="31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6" h="4802" extrusionOk="0">
                      <a:moveTo>
                        <a:pt x="4926" y="0"/>
                      </a:moveTo>
                      <a:cubicBezTo>
                        <a:pt x="4504" y="0"/>
                        <a:pt x="4028" y="50"/>
                        <a:pt x="3492" y="167"/>
                      </a:cubicBezTo>
                      <a:cubicBezTo>
                        <a:pt x="631" y="792"/>
                        <a:pt x="0" y="4233"/>
                        <a:pt x="631" y="4721"/>
                      </a:cubicBezTo>
                      <a:cubicBezTo>
                        <a:pt x="703" y="4776"/>
                        <a:pt x="799" y="4801"/>
                        <a:pt x="916" y="4801"/>
                      </a:cubicBezTo>
                      <a:cubicBezTo>
                        <a:pt x="1827" y="4801"/>
                        <a:pt x="3955" y="3240"/>
                        <a:pt x="4929" y="2250"/>
                      </a:cubicBezTo>
                      <a:cubicBezTo>
                        <a:pt x="5620" y="1546"/>
                        <a:pt x="6280" y="1341"/>
                        <a:pt x="6813" y="1341"/>
                      </a:cubicBezTo>
                      <a:cubicBezTo>
                        <a:pt x="7551" y="1341"/>
                        <a:pt x="8046" y="1734"/>
                        <a:pt x="8046" y="1734"/>
                      </a:cubicBezTo>
                      <a:cubicBezTo>
                        <a:pt x="8046" y="1734"/>
                        <a:pt x="7414" y="0"/>
                        <a:pt x="492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64" name="Google Shape;1864;p39">
                  <a:extLst>
                    <a:ext uri="{FF2B5EF4-FFF2-40B4-BE49-F238E27FC236}">
                      <a16:creationId xmlns:a16="http://schemas.microsoft.com/office/drawing/2014/main" id="{A498E609-51E1-CA8D-4D59-D87E90CFBED9}"/>
                    </a:ext>
                  </a:extLst>
                </p:cNvPr>
                <p:cNvSpPr/>
                <p:nvPr/>
              </p:nvSpPr>
              <p:spPr>
                <a:xfrm>
                  <a:off x="5899215" y="3684443"/>
                  <a:ext cx="178615" cy="92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543" extrusionOk="0">
                      <a:moveTo>
                        <a:pt x="1773" y="0"/>
                      </a:moveTo>
                      <a:cubicBezTo>
                        <a:pt x="1158" y="0"/>
                        <a:pt x="266" y="292"/>
                        <a:pt x="29" y="809"/>
                      </a:cubicBezTo>
                      <a:cubicBezTo>
                        <a:pt x="1" y="870"/>
                        <a:pt x="55" y="926"/>
                        <a:pt x="105" y="926"/>
                      </a:cubicBezTo>
                      <a:cubicBezTo>
                        <a:pt x="127" y="926"/>
                        <a:pt x="149" y="915"/>
                        <a:pt x="162" y="887"/>
                      </a:cubicBezTo>
                      <a:cubicBezTo>
                        <a:pt x="377" y="423"/>
                        <a:pt x="1277" y="153"/>
                        <a:pt x="1767" y="153"/>
                      </a:cubicBezTo>
                      <a:cubicBezTo>
                        <a:pt x="1782" y="153"/>
                        <a:pt x="1797" y="153"/>
                        <a:pt x="1811" y="154"/>
                      </a:cubicBezTo>
                      <a:cubicBezTo>
                        <a:pt x="2183" y="170"/>
                        <a:pt x="2589" y="313"/>
                        <a:pt x="2736" y="707"/>
                      </a:cubicBezTo>
                      <a:cubicBezTo>
                        <a:pt x="2821" y="942"/>
                        <a:pt x="2787" y="1225"/>
                        <a:pt x="2763" y="1468"/>
                      </a:cubicBezTo>
                      <a:cubicBezTo>
                        <a:pt x="2758" y="1517"/>
                        <a:pt x="2795" y="1542"/>
                        <a:pt x="2834" y="1542"/>
                      </a:cubicBezTo>
                      <a:cubicBezTo>
                        <a:pt x="2873" y="1542"/>
                        <a:pt x="2915" y="1517"/>
                        <a:pt x="2920" y="1468"/>
                      </a:cubicBezTo>
                      <a:cubicBezTo>
                        <a:pt x="2985" y="740"/>
                        <a:pt x="2811" y="143"/>
                        <a:pt x="2008" y="17"/>
                      </a:cubicBezTo>
                      <a:cubicBezTo>
                        <a:pt x="1937" y="6"/>
                        <a:pt x="1858" y="0"/>
                        <a:pt x="1773" y="0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65" name="Google Shape;1865;p39">
                  <a:extLst>
                    <a:ext uri="{FF2B5EF4-FFF2-40B4-BE49-F238E27FC236}">
                      <a16:creationId xmlns:a16="http://schemas.microsoft.com/office/drawing/2014/main" id="{5F11A09C-656C-6E7C-4291-D4093636CCE5}"/>
                    </a:ext>
                  </a:extLst>
                </p:cNvPr>
                <p:cNvSpPr/>
                <p:nvPr/>
              </p:nvSpPr>
              <p:spPr>
                <a:xfrm>
                  <a:off x="6137252" y="3759420"/>
                  <a:ext cx="114050" cy="54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" h="915" extrusionOk="0">
                      <a:moveTo>
                        <a:pt x="1669" y="0"/>
                      </a:moveTo>
                      <a:cubicBezTo>
                        <a:pt x="1616" y="0"/>
                        <a:pt x="1562" y="56"/>
                        <a:pt x="1598" y="116"/>
                      </a:cubicBezTo>
                      <a:cubicBezTo>
                        <a:pt x="1687" y="269"/>
                        <a:pt x="1584" y="406"/>
                        <a:pt x="1441" y="470"/>
                      </a:cubicBezTo>
                      <a:cubicBezTo>
                        <a:pt x="1407" y="485"/>
                        <a:pt x="1372" y="492"/>
                        <a:pt x="1336" y="492"/>
                      </a:cubicBezTo>
                      <a:cubicBezTo>
                        <a:pt x="1226" y="492"/>
                        <a:pt x="1113" y="429"/>
                        <a:pt x="1038" y="355"/>
                      </a:cubicBezTo>
                      <a:cubicBezTo>
                        <a:pt x="959" y="276"/>
                        <a:pt x="915" y="177"/>
                        <a:pt x="820" y="109"/>
                      </a:cubicBezTo>
                      <a:cubicBezTo>
                        <a:pt x="744" y="58"/>
                        <a:pt x="658" y="33"/>
                        <a:pt x="570" y="33"/>
                      </a:cubicBezTo>
                      <a:cubicBezTo>
                        <a:pt x="522" y="33"/>
                        <a:pt x="474" y="40"/>
                        <a:pt x="427" y="54"/>
                      </a:cubicBezTo>
                      <a:cubicBezTo>
                        <a:pt x="75" y="163"/>
                        <a:pt x="1" y="546"/>
                        <a:pt x="96" y="859"/>
                      </a:cubicBezTo>
                      <a:cubicBezTo>
                        <a:pt x="107" y="898"/>
                        <a:pt x="137" y="914"/>
                        <a:pt x="168" y="914"/>
                      </a:cubicBezTo>
                      <a:cubicBezTo>
                        <a:pt x="215" y="914"/>
                        <a:pt x="263" y="876"/>
                        <a:pt x="246" y="818"/>
                      </a:cubicBezTo>
                      <a:cubicBezTo>
                        <a:pt x="178" y="593"/>
                        <a:pt x="209" y="293"/>
                        <a:pt x="472" y="215"/>
                      </a:cubicBezTo>
                      <a:cubicBezTo>
                        <a:pt x="504" y="205"/>
                        <a:pt x="534" y="201"/>
                        <a:pt x="562" y="201"/>
                      </a:cubicBezTo>
                      <a:cubicBezTo>
                        <a:pt x="708" y="201"/>
                        <a:pt x="808" y="316"/>
                        <a:pt x="905" y="433"/>
                      </a:cubicBezTo>
                      <a:cubicBezTo>
                        <a:pt x="1016" y="567"/>
                        <a:pt x="1142" y="642"/>
                        <a:pt x="1309" y="642"/>
                      </a:cubicBezTo>
                      <a:cubicBezTo>
                        <a:pt x="1333" y="642"/>
                        <a:pt x="1357" y="640"/>
                        <a:pt x="1383" y="637"/>
                      </a:cubicBezTo>
                      <a:cubicBezTo>
                        <a:pt x="1693" y="601"/>
                        <a:pt x="1905" y="334"/>
                        <a:pt x="1731" y="37"/>
                      </a:cubicBezTo>
                      <a:cubicBezTo>
                        <a:pt x="1715" y="11"/>
                        <a:pt x="1692" y="0"/>
                        <a:pt x="1669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66" name="Google Shape;1866;p39">
                  <a:extLst>
                    <a:ext uri="{FF2B5EF4-FFF2-40B4-BE49-F238E27FC236}">
                      <a16:creationId xmlns:a16="http://schemas.microsoft.com/office/drawing/2014/main" id="{119A55C2-EC5A-7E62-8857-B4EF9DFC64BB}"/>
                    </a:ext>
                  </a:extLst>
                </p:cNvPr>
                <p:cNvSpPr/>
                <p:nvPr/>
              </p:nvSpPr>
              <p:spPr>
                <a:xfrm>
                  <a:off x="6321495" y="3781381"/>
                  <a:ext cx="186334" cy="111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" h="1868" extrusionOk="0">
                      <a:moveTo>
                        <a:pt x="1701" y="1"/>
                      </a:moveTo>
                      <a:cubicBezTo>
                        <a:pt x="1044" y="1"/>
                        <a:pt x="259" y="415"/>
                        <a:pt x="21" y="1008"/>
                      </a:cubicBezTo>
                      <a:cubicBezTo>
                        <a:pt x="0" y="1064"/>
                        <a:pt x="47" y="1101"/>
                        <a:pt x="95" y="1101"/>
                      </a:cubicBezTo>
                      <a:cubicBezTo>
                        <a:pt x="126" y="1101"/>
                        <a:pt x="158" y="1085"/>
                        <a:pt x="171" y="1049"/>
                      </a:cubicBezTo>
                      <a:cubicBezTo>
                        <a:pt x="380" y="528"/>
                        <a:pt x="1160" y="155"/>
                        <a:pt x="1708" y="155"/>
                      </a:cubicBezTo>
                      <a:cubicBezTo>
                        <a:pt x="1716" y="155"/>
                        <a:pt x="1723" y="155"/>
                        <a:pt x="1731" y="155"/>
                      </a:cubicBezTo>
                      <a:cubicBezTo>
                        <a:pt x="2598" y="175"/>
                        <a:pt x="2956" y="1025"/>
                        <a:pt x="2738" y="1773"/>
                      </a:cubicBezTo>
                      <a:cubicBezTo>
                        <a:pt x="2720" y="1830"/>
                        <a:pt x="2767" y="1868"/>
                        <a:pt x="2814" y="1868"/>
                      </a:cubicBezTo>
                      <a:cubicBezTo>
                        <a:pt x="2845" y="1868"/>
                        <a:pt x="2876" y="1852"/>
                        <a:pt x="2888" y="1814"/>
                      </a:cubicBezTo>
                      <a:cubicBezTo>
                        <a:pt x="3114" y="1042"/>
                        <a:pt x="2796" y="158"/>
                        <a:pt x="1926" y="18"/>
                      </a:cubicBezTo>
                      <a:cubicBezTo>
                        <a:pt x="1853" y="6"/>
                        <a:pt x="1778" y="1"/>
                        <a:pt x="1701" y="1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67" name="Google Shape;1867;p39">
                  <a:extLst>
                    <a:ext uri="{FF2B5EF4-FFF2-40B4-BE49-F238E27FC236}">
                      <a16:creationId xmlns:a16="http://schemas.microsoft.com/office/drawing/2014/main" id="{BD44A8AE-C8C2-997D-FDB2-0037422725B5}"/>
                    </a:ext>
                  </a:extLst>
                </p:cNvPr>
                <p:cNvSpPr/>
                <p:nvPr/>
              </p:nvSpPr>
              <p:spPr>
                <a:xfrm>
                  <a:off x="5596134" y="3350425"/>
                  <a:ext cx="1266700" cy="86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9" h="14497" extrusionOk="0">
                      <a:moveTo>
                        <a:pt x="10036" y="1"/>
                      </a:moveTo>
                      <a:cubicBezTo>
                        <a:pt x="9537" y="1"/>
                        <a:pt x="8998" y="79"/>
                        <a:pt x="8432" y="277"/>
                      </a:cubicBezTo>
                      <a:cubicBezTo>
                        <a:pt x="6476" y="959"/>
                        <a:pt x="5353" y="3503"/>
                        <a:pt x="4653" y="4830"/>
                      </a:cubicBezTo>
                      <a:cubicBezTo>
                        <a:pt x="3769" y="6503"/>
                        <a:pt x="1850" y="7776"/>
                        <a:pt x="322" y="7961"/>
                      </a:cubicBezTo>
                      <a:cubicBezTo>
                        <a:pt x="322" y="7961"/>
                        <a:pt x="1" y="12228"/>
                        <a:pt x="8395" y="12934"/>
                      </a:cubicBezTo>
                      <a:lnTo>
                        <a:pt x="8405" y="12818"/>
                      </a:lnTo>
                      <a:cubicBezTo>
                        <a:pt x="8405" y="12818"/>
                        <a:pt x="7503" y="12167"/>
                        <a:pt x="4865" y="10426"/>
                      </a:cubicBezTo>
                      <a:cubicBezTo>
                        <a:pt x="2227" y="8688"/>
                        <a:pt x="3404" y="6452"/>
                        <a:pt x="4366" y="6076"/>
                      </a:cubicBezTo>
                      <a:cubicBezTo>
                        <a:pt x="4919" y="5865"/>
                        <a:pt x="5128" y="5421"/>
                        <a:pt x="5278" y="4926"/>
                      </a:cubicBezTo>
                      <a:cubicBezTo>
                        <a:pt x="7023" y="4810"/>
                        <a:pt x="9515" y="1537"/>
                        <a:pt x="10712" y="1400"/>
                      </a:cubicBezTo>
                      <a:cubicBezTo>
                        <a:pt x="10842" y="1385"/>
                        <a:pt x="10963" y="1378"/>
                        <a:pt x="11075" y="1378"/>
                      </a:cubicBezTo>
                      <a:cubicBezTo>
                        <a:pt x="12210" y="1378"/>
                        <a:pt x="12433" y="2082"/>
                        <a:pt x="12433" y="2082"/>
                      </a:cubicBezTo>
                      <a:lnTo>
                        <a:pt x="12453" y="2082"/>
                      </a:lnTo>
                      <a:cubicBezTo>
                        <a:pt x="12487" y="2080"/>
                        <a:pt x="12520" y="2079"/>
                        <a:pt x="12553" y="2079"/>
                      </a:cubicBezTo>
                      <a:cubicBezTo>
                        <a:pt x="13236" y="2079"/>
                        <a:pt x="13872" y="2506"/>
                        <a:pt x="14266" y="3066"/>
                      </a:cubicBezTo>
                      <a:cubicBezTo>
                        <a:pt x="14679" y="3653"/>
                        <a:pt x="14867" y="4370"/>
                        <a:pt x="14993" y="5076"/>
                      </a:cubicBezTo>
                      <a:cubicBezTo>
                        <a:pt x="15119" y="5783"/>
                        <a:pt x="15195" y="6507"/>
                        <a:pt x="15427" y="7186"/>
                      </a:cubicBezTo>
                      <a:cubicBezTo>
                        <a:pt x="15737" y="8101"/>
                        <a:pt x="16359" y="8923"/>
                        <a:pt x="17161" y="9453"/>
                      </a:cubicBezTo>
                      <a:cubicBezTo>
                        <a:pt x="16950" y="10101"/>
                        <a:pt x="16642" y="10781"/>
                        <a:pt x="16263" y="11484"/>
                      </a:cubicBezTo>
                      <a:cubicBezTo>
                        <a:pt x="14914" y="13988"/>
                        <a:pt x="18455" y="14496"/>
                        <a:pt x="19010" y="14496"/>
                      </a:cubicBezTo>
                      <a:cubicBezTo>
                        <a:pt x="19099" y="14496"/>
                        <a:pt x="19112" y="14484"/>
                        <a:pt x="19018" y="14464"/>
                      </a:cubicBezTo>
                      <a:cubicBezTo>
                        <a:pt x="18981" y="14457"/>
                        <a:pt x="18946" y="14447"/>
                        <a:pt x="18916" y="14436"/>
                      </a:cubicBezTo>
                      <a:cubicBezTo>
                        <a:pt x="18335" y="14263"/>
                        <a:pt x="18355" y="13781"/>
                        <a:pt x="18355" y="13781"/>
                      </a:cubicBezTo>
                      <a:lnTo>
                        <a:pt x="18355" y="13781"/>
                      </a:lnTo>
                      <a:cubicBezTo>
                        <a:pt x="18754" y="13975"/>
                        <a:pt x="19097" y="14048"/>
                        <a:pt x="19388" y="14048"/>
                      </a:cubicBezTo>
                      <a:cubicBezTo>
                        <a:pt x="20274" y="14048"/>
                        <a:pt x="20673" y="13368"/>
                        <a:pt x="20673" y="13368"/>
                      </a:cubicBezTo>
                      <a:lnTo>
                        <a:pt x="20673" y="13368"/>
                      </a:lnTo>
                      <a:cubicBezTo>
                        <a:pt x="20673" y="13368"/>
                        <a:pt x="20435" y="13513"/>
                        <a:pt x="20173" y="13513"/>
                      </a:cubicBezTo>
                      <a:cubicBezTo>
                        <a:pt x="19841" y="13513"/>
                        <a:pt x="19470" y="13281"/>
                        <a:pt x="19493" y="12228"/>
                      </a:cubicBezTo>
                      <a:cubicBezTo>
                        <a:pt x="19534" y="10344"/>
                        <a:pt x="21169" y="7838"/>
                        <a:pt x="19059" y="3656"/>
                      </a:cubicBezTo>
                      <a:cubicBezTo>
                        <a:pt x="17874" y="1311"/>
                        <a:pt x="16160" y="815"/>
                        <a:pt x="14867" y="815"/>
                      </a:cubicBezTo>
                      <a:cubicBezTo>
                        <a:pt x="13919" y="815"/>
                        <a:pt x="13197" y="1083"/>
                        <a:pt x="13080" y="1083"/>
                      </a:cubicBezTo>
                      <a:cubicBezTo>
                        <a:pt x="13072" y="1083"/>
                        <a:pt x="13067" y="1081"/>
                        <a:pt x="13065" y="1079"/>
                      </a:cubicBezTo>
                      <a:cubicBezTo>
                        <a:pt x="12812" y="811"/>
                        <a:pt x="11636" y="1"/>
                        <a:pt x="100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68" name="Google Shape;1868;p39">
                  <a:extLst>
                    <a:ext uri="{FF2B5EF4-FFF2-40B4-BE49-F238E27FC236}">
                      <a16:creationId xmlns:a16="http://schemas.microsoft.com/office/drawing/2014/main" id="{0C86C98A-6DE3-F8B8-1E43-394AF87D29AC}"/>
                    </a:ext>
                  </a:extLst>
                </p:cNvPr>
                <p:cNvSpPr/>
                <p:nvPr/>
              </p:nvSpPr>
              <p:spPr>
                <a:xfrm>
                  <a:off x="6642588" y="3907042"/>
                  <a:ext cx="166767" cy="154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7" h="2575" extrusionOk="0">
                      <a:moveTo>
                        <a:pt x="1486" y="1"/>
                      </a:moveTo>
                      <a:cubicBezTo>
                        <a:pt x="1154" y="1"/>
                        <a:pt x="813" y="108"/>
                        <a:pt x="499" y="318"/>
                      </a:cubicBezTo>
                      <a:cubicBezTo>
                        <a:pt x="445" y="352"/>
                        <a:pt x="387" y="403"/>
                        <a:pt x="373" y="482"/>
                      </a:cubicBezTo>
                      <a:lnTo>
                        <a:pt x="355" y="546"/>
                      </a:lnTo>
                      <a:lnTo>
                        <a:pt x="89" y="1602"/>
                      </a:lnTo>
                      <a:cubicBezTo>
                        <a:pt x="1" y="1847"/>
                        <a:pt x="72" y="2141"/>
                        <a:pt x="212" y="2301"/>
                      </a:cubicBezTo>
                      <a:cubicBezTo>
                        <a:pt x="349" y="2465"/>
                        <a:pt x="540" y="2523"/>
                        <a:pt x="727" y="2550"/>
                      </a:cubicBezTo>
                      <a:cubicBezTo>
                        <a:pt x="830" y="2566"/>
                        <a:pt x="934" y="2574"/>
                        <a:pt x="1038" y="2574"/>
                      </a:cubicBezTo>
                      <a:cubicBezTo>
                        <a:pt x="1291" y="2574"/>
                        <a:pt x="1545" y="2528"/>
                        <a:pt x="1796" y="2441"/>
                      </a:cubicBezTo>
                      <a:cubicBezTo>
                        <a:pt x="1987" y="2373"/>
                        <a:pt x="2182" y="2274"/>
                        <a:pt x="2353" y="2114"/>
                      </a:cubicBezTo>
                      <a:cubicBezTo>
                        <a:pt x="2520" y="1950"/>
                        <a:pt x="2663" y="1718"/>
                        <a:pt x="2718" y="1452"/>
                      </a:cubicBezTo>
                      <a:cubicBezTo>
                        <a:pt x="2786" y="1117"/>
                        <a:pt x="2707" y="765"/>
                        <a:pt x="2554" y="526"/>
                      </a:cubicBezTo>
                      <a:cubicBezTo>
                        <a:pt x="2400" y="287"/>
                        <a:pt x="2175" y="151"/>
                        <a:pt x="1943" y="72"/>
                      </a:cubicBezTo>
                      <a:cubicBezTo>
                        <a:pt x="1795" y="24"/>
                        <a:pt x="1642" y="1"/>
                        <a:pt x="148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69" name="Google Shape;1869;p39">
                  <a:extLst>
                    <a:ext uri="{FF2B5EF4-FFF2-40B4-BE49-F238E27FC236}">
                      <a16:creationId xmlns:a16="http://schemas.microsoft.com/office/drawing/2014/main" id="{3697ADFF-145F-971D-FAF1-75B7CAB6F096}"/>
                    </a:ext>
                  </a:extLst>
                </p:cNvPr>
                <p:cNvSpPr/>
                <p:nvPr/>
              </p:nvSpPr>
              <p:spPr>
                <a:xfrm>
                  <a:off x="5946188" y="3812258"/>
                  <a:ext cx="470024" cy="13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5" h="2183" extrusionOk="0">
                      <a:moveTo>
                        <a:pt x="105" y="0"/>
                      </a:moveTo>
                      <a:cubicBezTo>
                        <a:pt x="41" y="0"/>
                        <a:pt x="0" y="97"/>
                        <a:pt x="70" y="137"/>
                      </a:cubicBezTo>
                      <a:cubicBezTo>
                        <a:pt x="1377" y="881"/>
                        <a:pt x="2641" y="1612"/>
                        <a:pt x="4132" y="1902"/>
                      </a:cubicBezTo>
                      <a:cubicBezTo>
                        <a:pt x="5004" y="2074"/>
                        <a:pt x="5613" y="2182"/>
                        <a:pt x="6276" y="2182"/>
                      </a:cubicBezTo>
                      <a:cubicBezTo>
                        <a:pt x="6718" y="2182"/>
                        <a:pt x="7183" y="2134"/>
                        <a:pt x="7768" y="2025"/>
                      </a:cubicBezTo>
                      <a:cubicBezTo>
                        <a:pt x="7854" y="2008"/>
                        <a:pt x="7823" y="1883"/>
                        <a:pt x="7741" y="1883"/>
                      </a:cubicBezTo>
                      <a:cubicBezTo>
                        <a:pt x="7737" y="1883"/>
                        <a:pt x="7732" y="1884"/>
                        <a:pt x="7727" y="1885"/>
                      </a:cubicBezTo>
                      <a:cubicBezTo>
                        <a:pt x="7149" y="1992"/>
                        <a:pt x="6676" y="2040"/>
                        <a:pt x="6229" y="2040"/>
                      </a:cubicBezTo>
                      <a:cubicBezTo>
                        <a:pt x="5487" y="2040"/>
                        <a:pt x="4817" y="1908"/>
                        <a:pt x="3862" y="1697"/>
                      </a:cubicBezTo>
                      <a:cubicBezTo>
                        <a:pt x="2518" y="1400"/>
                        <a:pt x="1330" y="687"/>
                        <a:pt x="142" y="11"/>
                      </a:cubicBezTo>
                      <a:cubicBezTo>
                        <a:pt x="129" y="4"/>
                        <a:pt x="117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70" name="Google Shape;1870;p39">
                  <a:extLst>
                    <a:ext uri="{FF2B5EF4-FFF2-40B4-BE49-F238E27FC236}">
                      <a16:creationId xmlns:a16="http://schemas.microsoft.com/office/drawing/2014/main" id="{EE1DC0D7-1BB6-06BD-8AEA-0FBDF3E99C1D}"/>
                    </a:ext>
                  </a:extLst>
                </p:cNvPr>
                <p:cNvSpPr/>
                <p:nvPr/>
              </p:nvSpPr>
              <p:spPr>
                <a:xfrm>
                  <a:off x="6135278" y="3945099"/>
                  <a:ext cx="75335" cy="2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360" extrusionOk="0">
                      <a:moveTo>
                        <a:pt x="106" y="1"/>
                      </a:moveTo>
                      <a:cubicBezTo>
                        <a:pt x="49" y="1"/>
                        <a:pt x="0" y="74"/>
                        <a:pt x="50" y="126"/>
                      </a:cubicBezTo>
                      <a:cubicBezTo>
                        <a:pt x="253" y="336"/>
                        <a:pt x="612" y="359"/>
                        <a:pt x="922" y="359"/>
                      </a:cubicBezTo>
                      <a:cubicBezTo>
                        <a:pt x="1009" y="359"/>
                        <a:pt x="1092" y="358"/>
                        <a:pt x="1167" y="358"/>
                      </a:cubicBezTo>
                      <a:cubicBezTo>
                        <a:pt x="1258" y="358"/>
                        <a:pt x="1258" y="211"/>
                        <a:pt x="1167" y="211"/>
                      </a:cubicBezTo>
                      <a:cubicBezTo>
                        <a:pt x="1088" y="211"/>
                        <a:pt x="996" y="214"/>
                        <a:pt x="899" y="214"/>
                      </a:cubicBezTo>
                      <a:cubicBezTo>
                        <a:pt x="629" y="214"/>
                        <a:pt x="319" y="192"/>
                        <a:pt x="157" y="23"/>
                      </a:cubicBezTo>
                      <a:cubicBezTo>
                        <a:pt x="141" y="8"/>
                        <a:pt x="123" y="1"/>
                        <a:pt x="106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71" name="Google Shape;1871;p39">
                  <a:extLst>
                    <a:ext uri="{FF2B5EF4-FFF2-40B4-BE49-F238E27FC236}">
                      <a16:creationId xmlns:a16="http://schemas.microsoft.com/office/drawing/2014/main" id="{365A6A40-897B-717F-E0E1-D430E20D3586}"/>
                    </a:ext>
                  </a:extLst>
                </p:cNvPr>
                <p:cNvSpPr/>
                <p:nvPr/>
              </p:nvSpPr>
              <p:spPr>
                <a:xfrm>
                  <a:off x="6392403" y="3709096"/>
                  <a:ext cx="125240" cy="96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3" h="1609" extrusionOk="0">
                      <a:moveTo>
                        <a:pt x="714" y="0"/>
                      </a:moveTo>
                      <a:cubicBezTo>
                        <a:pt x="454" y="4"/>
                        <a:pt x="208" y="79"/>
                        <a:pt x="0" y="233"/>
                      </a:cubicBezTo>
                      <a:lnTo>
                        <a:pt x="3" y="267"/>
                      </a:lnTo>
                      <a:cubicBezTo>
                        <a:pt x="102" y="256"/>
                        <a:pt x="201" y="250"/>
                        <a:pt x="299" y="250"/>
                      </a:cubicBezTo>
                      <a:cubicBezTo>
                        <a:pt x="423" y="250"/>
                        <a:pt x="547" y="260"/>
                        <a:pt x="669" y="281"/>
                      </a:cubicBezTo>
                      <a:cubicBezTo>
                        <a:pt x="887" y="318"/>
                        <a:pt x="1095" y="397"/>
                        <a:pt x="1277" y="520"/>
                      </a:cubicBezTo>
                      <a:cubicBezTo>
                        <a:pt x="1458" y="643"/>
                        <a:pt x="1611" y="807"/>
                        <a:pt x="1734" y="991"/>
                      </a:cubicBezTo>
                      <a:cubicBezTo>
                        <a:pt x="1853" y="1175"/>
                        <a:pt x="1938" y="1387"/>
                        <a:pt x="1946" y="1609"/>
                      </a:cubicBezTo>
                      <a:lnTo>
                        <a:pt x="1979" y="1609"/>
                      </a:lnTo>
                      <a:cubicBezTo>
                        <a:pt x="2093" y="1373"/>
                        <a:pt x="2052" y="1086"/>
                        <a:pt x="1952" y="851"/>
                      </a:cubicBezTo>
                      <a:cubicBezTo>
                        <a:pt x="1853" y="612"/>
                        <a:pt x="1689" y="404"/>
                        <a:pt x="1472" y="243"/>
                      </a:cubicBezTo>
                      <a:cubicBezTo>
                        <a:pt x="1246" y="76"/>
                        <a:pt x="969" y="0"/>
                        <a:pt x="7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72" name="Google Shape;1872;p39">
                  <a:extLst>
                    <a:ext uri="{FF2B5EF4-FFF2-40B4-BE49-F238E27FC236}">
                      <a16:creationId xmlns:a16="http://schemas.microsoft.com/office/drawing/2014/main" id="{2C489BCA-EB5E-3E70-5B73-3CC4B272A92E}"/>
                    </a:ext>
                  </a:extLst>
                </p:cNvPr>
                <p:cNvSpPr/>
                <p:nvPr/>
              </p:nvSpPr>
              <p:spPr>
                <a:xfrm>
                  <a:off x="5968328" y="3616347"/>
                  <a:ext cx="117282" cy="43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735" extrusionOk="0">
                      <a:moveTo>
                        <a:pt x="980" y="0"/>
                      </a:moveTo>
                      <a:cubicBezTo>
                        <a:pt x="795" y="0"/>
                        <a:pt x="620" y="35"/>
                        <a:pt x="458" y="104"/>
                      </a:cubicBezTo>
                      <a:cubicBezTo>
                        <a:pt x="290" y="172"/>
                        <a:pt x="79" y="291"/>
                        <a:pt x="0" y="503"/>
                      </a:cubicBezTo>
                      <a:lnTo>
                        <a:pt x="21" y="530"/>
                      </a:lnTo>
                      <a:cubicBezTo>
                        <a:pt x="161" y="438"/>
                        <a:pt x="335" y="403"/>
                        <a:pt x="502" y="376"/>
                      </a:cubicBezTo>
                      <a:cubicBezTo>
                        <a:pt x="636" y="355"/>
                        <a:pt x="771" y="342"/>
                        <a:pt x="906" y="342"/>
                      </a:cubicBezTo>
                      <a:cubicBezTo>
                        <a:pt x="943" y="342"/>
                        <a:pt x="980" y="343"/>
                        <a:pt x="1017" y="345"/>
                      </a:cubicBezTo>
                      <a:cubicBezTo>
                        <a:pt x="1359" y="353"/>
                        <a:pt x="1704" y="479"/>
                        <a:pt x="1932" y="734"/>
                      </a:cubicBezTo>
                      <a:lnTo>
                        <a:pt x="1959" y="714"/>
                      </a:lnTo>
                      <a:cubicBezTo>
                        <a:pt x="1939" y="496"/>
                        <a:pt x="1795" y="312"/>
                        <a:pt x="1622" y="195"/>
                      </a:cubicBezTo>
                      <a:cubicBezTo>
                        <a:pt x="1447" y="69"/>
                        <a:pt x="1236" y="11"/>
                        <a:pt x="1034" y="1"/>
                      </a:cubicBezTo>
                      <a:cubicBezTo>
                        <a:pt x="1016" y="1"/>
                        <a:pt x="998" y="0"/>
                        <a:pt x="98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73" name="Google Shape;1873;p39">
                  <a:extLst>
                    <a:ext uri="{FF2B5EF4-FFF2-40B4-BE49-F238E27FC236}">
                      <a16:creationId xmlns:a16="http://schemas.microsoft.com/office/drawing/2014/main" id="{5A1F6CE4-A109-17BC-1131-91CF9AA59A92}"/>
                    </a:ext>
                  </a:extLst>
                </p:cNvPr>
                <p:cNvSpPr/>
                <p:nvPr/>
              </p:nvSpPr>
              <p:spPr>
                <a:xfrm>
                  <a:off x="6470014" y="4215928"/>
                  <a:ext cx="361179" cy="543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9084" extrusionOk="0">
                      <a:moveTo>
                        <a:pt x="1164" y="0"/>
                      </a:moveTo>
                      <a:cubicBezTo>
                        <a:pt x="942" y="89"/>
                        <a:pt x="772" y="345"/>
                        <a:pt x="655" y="607"/>
                      </a:cubicBezTo>
                      <a:cubicBezTo>
                        <a:pt x="474" y="1021"/>
                        <a:pt x="379" y="1512"/>
                        <a:pt x="454" y="1973"/>
                      </a:cubicBezTo>
                      <a:cubicBezTo>
                        <a:pt x="277" y="2164"/>
                        <a:pt x="161" y="2386"/>
                        <a:pt x="123" y="2632"/>
                      </a:cubicBezTo>
                      <a:cubicBezTo>
                        <a:pt x="0" y="3479"/>
                        <a:pt x="867" y="4328"/>
                        <a:pt x="2144" y="4700"/>
                      </a:cubicBezTo>
                      <a:cubicBezTo>
                        <a:pt x="2137" y="4700"/>
                        <a:pt x="2133" y="4703"/>
                        <a:pt x="2133" y="4703"/>
                      </a:cubicBezTo>
                      <a:cubicBezTo>
                        <a:pt x="2133" y="4703"/>
                        <a:pt x="1539" y="5609"/>
                        <a:pt x="1424" y="6813"/>
                      </a:cubicBezTo>
                      <a:cubicBezTo>
                        <a:pt x="1331" y="7732"/>
                        <a:pt x="1301" y="9083"/>
                        <a:pt x="1301" y="9083"/>
                      </a:cubicBezTo>
                      <a:lnTo>
                        <a:pt x="4830" y="9083"/>
                      </a:lnTo>
                      <a:cubicBezTo>
                        <a:pt x="4830" y="9083"/>
                        <a:pt x="5615" y="8398"/>
                        <a:pt x="3909" y="4898"/>
                      </a:cubicBezTo>
                      <a:cubicBezTo>
                        <a:pt x="3902" y="4892"/>
                        <a:pt x="3915" y="4881"/>
                        <a:pt x="3919" y="4871"/>
                      </a:cubicBezTo>
                      <a:cubicBezTo>
                        <a:pt x="5032" y="4765"/>
                        <a:pt x="5885" y="4237"/>
                        <a:pt x="5995" y="3485"/>
                      </a:cubicBezTo>
                      <a:cubicBezTo>
                        <a:pt x="6036" y="3192"/>
                        <a:pt x="5960" y="2895"/>
                        <a:pt x="5786" y="2618"/>
                      </a:cubicBezTo>
                      <a:cubicBezTo>
                        <a:pt x="5913" y="2178"/>
                        <a:pt x="5892" y="1689"/>
                        <a:pt x="5786" y="1267"/>
                      </a:cubicBezTo>
                      <a:cubicBezTo>
                        <a:pt x="5718" y="990"/>
                        <a:pt x="5598" y="717"/>
                        <a:pt x="5407" y="597"/>
                      </a:cubicBezTo>
                      <a:cubicBezTo>
                        <a:pt x="4953" y="676"/>
                        <a:pt x="4499" y="996"/>
                        <a:pt x="4172" y="1481"/>
                      </a:cubicBezTo>
                      <a:cubicBezTo>
                        <a:pt x="3905" y="1390"/>
                        <a:pt x="3619" y="1321"/>
                        <a:pt x="3318" y="1276"/>
                      </a:cubicBezTo>
                      <a:cubicBezTo>
                        <a:pt x="3081" y="1242"/>
                        <a:pt x="2848" y="1226"/>
                        <a:pt x="2622" y="1226"/>
                      </a:cubicBezTo>
                      <a:cubicBezTo>
                        <a:pt x="2561" y="1226"/>
                        <a:pt x="2501" y="1227"/>
                        <a:pt x="2441" y="1229"/>
                      </a:cubicBezTo>
                      <a:cubicBezTo>
                        <a:pt x="2174" y="611"/>
                        <a:pt x="1693" y="157"/>
                        <a:pt x="11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74" name="Google Shape;1874;p39">
                  <a:extLst>
                    <a:ext uri="{FF2B5EF4-FFF2-40B4-BE49-F238E27FC236}">
                      <a16:creationId xmlns:a16="http://schemas.microsoft.com/office/drawing/2014/main" id="{5C589BB6-9500-35AD-FBBF-4DCC71315FA7}"/>
                    </a:ext>
                  </a:extLst>
                </p:cNvPr>
                <p:cNvSpPr/>
                <p:nvPr/>
              </p:nvSpPr>
              <p:spPr>
                <a:xfrm>
                  <a:off x="6514115" y="4245488"/>
                  <a:ext cx="76891" cy="76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1271" extrusionOk="0">
                      <a:moveTo>
                        <a:pt x="462" y="1"/>
                      </a:moveTo>
                      <a:cubicBezTo>
                        <a:pt x="372" y="80"/>
                        <a:pt x="281" y="216"/>
                        <a:pt x="202" y="393"/>
                      </a:cubicBezTo>
                      <a:cubicBezTo>
                        <a:pt x="76" y="683"/>
                        <a:pt x="7" y="987"/>
                        <a:pt x="0" y="1271"/>
                      </a:cubicBezTo>
                      <a:lnTo>
                        <a:pt x="1284" y="748"/>
                      </a:lnTo>
                      <a:cubicBezTo>
                        <a:pt x="1076" y="400"/>
                        <a:pt x="782" y="134"/>
                        <a:pt x="4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75" name="Google Shape;1875;p39">
                  <a:extLst>
                    <a:ext uri="{FF2B5EF4-FFF2-40B4-BE49-F238E27FC236}">
                      <a16:creationId xmlns:a16="http://schemas.microsoft.com/office/drawing/2014/main" id="{B62EA065-CD9C-AD04-0E26-3FB8618B9710}"/>
                    </a:ext>
                  </a:extLst>
                </p:cNvPr>
                <p:cNvSpPr/>
                <p:nvPr/>
              </p:nvSpPr>
              <p:spPr>
                <a:xfrm>
                  <a:off x="6738389" y="4281271"/>
                  <a:ext cx="65642" cy="7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1291" extrusionOk="0">
                      <a:moveTo>
                        <a:pt x="834" y="0"/>
                      </a:moveTo>
                      <a:cubicBezTo>
                        <a:pt x="533" y="96"/>
                        <a:pt x="236" y="321"/>
                        <a:pt x="0" y="635"/>
                      </a:cubicBezTo>
                      <a:lnTo>
                        <a:pt x="1062" y="1290"/>
                      </a:lnTo>
                      <a:cubicBezTo>
                        <a:pt x="1097" y="1010"/>
                        <a:pt x="1076" y="703"/>
                        <a:pt x="1001" y="403"/>
                      </a:cubicBezTo>
                      <a:cubicBezTo>
                        <a:pt x="953" y="208"/>
                        <a:pt x="892" y="79"/>
                        <a:pt x="8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76" name="Google Shape;1876;p39">
                  <a:extLst>
                    <a:ext uri="{FF2B5EF4-FFF2-40B4-BE49-F238E27FC236}">
                      <a16:creationId xmlns:a16="http://schemas.microsoft.com/office/drawing/2014/main" id="{DE1FEC25-AEC6-8457-2CC2-49FFAEABCCCB}"/>
                    </a:ext>
                  </a:extLst>
                </p:cNvPr>
                <p:cNvSpPr/>
                <p:nvPr/>
              </p:nvSpPr>
              <p:spPr>
                <a:xfrm>
                  <a:off x="6641152" y="4407470"/>
                  <a:ext cx="49486" cy="2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408" extrusionOk="0">
                      <a:moveTo>
                        <a:pt x="279" y="1"/>
                      </a:moveTo>
                      <a:cubicBezTo>
                        <a:pt x="223" y="1"/>
                        <a:pt x="169" y="4"/>
                        <a:pt x="120" y="11"/>
                      </a:cubicBezTo>
                      <a:cubicBezTo>
                        <a:pt x="42" y="21"/>
                        <a:pt x="1" y="100"/>
                        <a:pt x="59" y="151"/>
                      </a:cubicBezTo>
                      <a:lnTo>
                        <a:pt x="342" y="390"/>
                      </a:lnTo>
                      <a:cubicBezTo>
                        <a:pt x="357" y="401"/>
                        <a:pt x="375" y="408"/>
                        <a:pt x="393" y="408"/>
                      </a:cubicBezTo>
                      <a:cubicBezTo>
                        <a:pt x="407" y="408"/>
                        <a:pt x="421" y="404"/>
                        <a:pt x="434" y="396"/>
                      </a:cubicBezTo>
                      <a:lnTo>
                        <a:pt x="759" y="223"/>
                      </a:lnTo>
                      <a:cubicBezTo>
                        <a:pt x="827" y="185"/>
                        <a:pt x="803" y="100"/>
                        <a:pt x="728" y="73"/>
                      </a:cubicBezTo>
                      <a:cubicBezTo>
                        <a:pt x="607" y="28"/>
                        <a:pt x="43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77" name="Google Shape;1877;p39">
                  <a:extLst>
                    <a:ext uri="{FF2B5EF4-FFF2-40B4-BE49-F238E27FC236}">
                      <a16:creationId xmlns:a16="http://schemas.microsoft.com/office/drawing/2014/main" id="{AA38BB7E-02D1-0876-BAC3-CAB4944C9140}"/>
                    </a:ext>
                  </a:extLst>
                </p:cNvPr>
                <p:cNvSpPr/>
                <p:nvPr/>
              </p:nvSpPr>
              <p:spPr>
                <a:xfrm>
                  <a:off x="6512320" y="4411599"/>
                  <a:ext cx="61094" cy="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" h="28" extrusionOk="0">
                      <a:moveTo>
                        <a:pt x="510" y="1"/>
                      </a:moveTo>
                      <a:cubicBezTo>
                        <a:pt x="342" y="1"/>
                        <a:pt x="174" y="5"/>
                        <a:pt x="7" y="14"/>
                      </a:cubicBezTo>
                      <a:cubicBezTo>
                        <a:pt x="0" y="17"/>
                        <a:pt x="0" y="28"/>
                        <a:pt x="7" y="28"/>
                      </a:cubicBezTo>
                      <a:cubicBezTo>
                        <a:pt x="181" y="17"/>
                        <a:pt x="357" y="12"/>
                        <a:pt x="532" y="12"/>
                      </a:cubicBezTo>
                      <a:cubicBezTo>
                        <a:pt x="693" y="12"/>
                        <a:pt x="854" y="16"/>
                        <a:pt x="1013" y="24"/>
                      </a:cubicBezTo>
                      <a:cubicBezTo>
                        <a:pt x="1020" y="24"/>
                        <a:pt x="1020" y="14"/>
                        <a:pt x="1013" y="14"/>
                      </a:cubicBezTo>
                      <a:cubicBezTo>
                        <a:pt x="846" y="5"/>
                        <a:pt x="678" y="1"/>
                        <a:pt x="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78" name="Google Shape;1878;p39">
                  <a:extLst>
                    <a:ext uri="{FF2B5EF4-FFF2-40B4-BE49-F238E27FC236}">
                      <a16:creationId xmlns:a16="http://schemas.microsoft.com/office/drawing/2014/main" id="{A9080680-3B2B-3C69-4C2A-67EBB0B4A0B2}"/>
                    </a:ext>
                  </a:extLst>
                </p:cNvPr>
                <p:cNvSpPr/>
                <p:nvPr/>
              </p:nvSpPr>
              <p:spPr>
                <a:xfrm>
                  <a:off x="6737372" y="4439484"/>
                  <a:ext cx="58461" cy="8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45" extrusionOk="0">
                      <a:moveTo>
                        <a:pt x="5" y="1"/>
                      </a:moveTo>
                      <a:cubicBezTo>
                        <a:pt x="0" y="1"/>
                        <a:pt x="1" y="9"/>
                        <a:pt x="8" y="12"/>
                      </a:cubicBezTo>
                      <a:cubicBezTo>
                        <a:pt x="331" y="33"/>
                        <a:pt x="652" y="77"/>
                        <a:pt x="970" y="145"/>
                      </a:cubicBezTo>
                      <a:cubicBezTo>
                        <a:pt x="974" y="145"/>
                        <a:pt x="977" y="138"/>
                        <a:pt x="970" y="135"/>
                      </a:cubicBezTo>
                      <a:cubicBezTo>
                        <a:pt x="652" y="66"/>
                        <a:pt x="331" y="22"/>
                        <a:pt x="8" y="2"/>
                      </a:cubicBezTo>
                      <a:cubicBezTo>
                        <a:pt x="7" y="1"/>
                        <a:pt x="6" y="1"/>
                        <a:pt x="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79" name="Google Shape;1879;p39">
                  <a:extLst>
                    <a:ext uri="{FF2B5EF4-FFF2-40B4-BE49-F238E27FC236}">
                      <a16:creationId xmlns:a16="http://schemas.microsoft.com/office/drawing/2014/main" id="{27584FC8-D98B-267D-3D7E-B0946DF5F80B}"/>
                    </a:ext>
                  </a:extLst>
                </p:cNvPr>
                <p:cNvSpPr/>
                <p:nvPr/>
              </p:nvSpPr>
              <p:spPr>
                <a:xfrm>
                  <a:off x="5382510" y="3701916"/>
                  <a:ext cx="93167" cy="159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2661" extrusionOk="0">
                      <a:moveTo>
                        <a:pt x="573" y="0"/>
                      </a:moveTo>
                      <a:cubicBezTo>
                        <a:pt x="545" y="0"/>
                        <a:pt x="517" y="5"/>
                        <a:pt x="489" y="15"/>
                      </a:cubicBezTo>
                      <a:cubicBezTo>
                        <a:pt x="341" y="62"/>
                        <a:pt x="270" y="226"/>
                        <a:pt x="328" y="366"/>
                      </a:cubicBezTo>
                      <a:lnTo>
                        <a:pt x="669" y="1193"/>
                      </a:lnTo>
                      <a:cubicBezTo>
                        <a:pt x="673" y="1203"/>
                        <a:pt x="679" y="1213"/>
                        <a:pt x="683" y="1223"/>
                      </a:cubicBezTo>
                      <a:lnTo>
                        <a:pt x="0" y="1746"/>
                      </a:lnTo>
                      <a:lnTo>
                        <a:pt x="697" y="2660"/>
                      </a:lnTo>
                      <a:lnTo>
                        <a:pt x="1045" y="2394"/>
                      </a:lnTo>
                      <a:cubicBezTo>
                        <a:pt x="1475" y="2066"/>
                        <a:pt x="1557" y="1455"/>
                        <a:pt x="1229" y="1025"/>
                      </a:cubicBezTo>
                      <a:cubicBezTo>
                        <a:pt x="1160" y="943"/>
                        <a:pt x="1103" y="848"/>
                        <a:pt x="1062" y="749"/>
                      </a:cubicBezTo>
                      <a:lnTo>
                        <a:pt x="823" y="172"/>
                      </a:lnTo>
                      <a:cubicBezTo>
                        <a:pt x="782" y="69"/>
                        <a:pt x="681" y="0"/>
                        <a:pt x="573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80" name="Google Shape;1880;p39">
                  <a:extLst>
                    <a:ext uri="{FF2B5EF4-FFF2-40B4-BE49-F238E27FC236}">
                      <a16:creationId xmlns:a16="http://schemas.microsoft.com/office/drawing/2014/main" id="{FA3ECCA8-0237-30C9-6D23-937BD17FA8B3}"/>
                    </a:ext>
                  </a:extLst>
                </p:cNvPr>
                <p:cNvSpPr/>
                <p:nvPr/>
              </p:nvSpPr>
              <p:spPr>
                <a:xfrm>
                  <a:off x="6364758" y="4346615"/>
                  <a:ext cx="132899" cy="412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1" h="6897" extrusionOk="0">
                      <a:moveTo>
                        <a:pt x="53" y="1"/>
                      </a:moveTo>
                      <a:cubicBezTo>
                        <a:pt x="34" y="1"/>
                        <a:pt x="17" y="4"/>
                        <a:pt x="1" y="11"/>
                      </a:cubicBezTo>
                      <a:cubicBezTo>
                        <a:pt x="1" y="11"/>
                        <a:pt x="1957" y="2899"/>
                        <a:pt x="971" y="6896"/>
                      </a:cubicBezTo>
                      <a:lnTo>
                        <a:pt x="1847" y="6896"/>
                      </a:lnTo>
                      <a:cubicBezTo>
                        <a:pt x="2042" y="5739"/>
                        <a:pt x="2220" y="4971"/>
                        <a:pt x="1762" y="2919"/>
                      </a:cubicBezTo>
                      <a:cubicBezTo>
                        <a:pt x="1433" y="1441"/>
                        <a:pt x="440" y="1"/>
                        <a:pt x="5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81" name="Google Shape;1881;p39">
                  <a:extLst>
                    <a:ext uri="{FF2B5EF4-FFF2-40B4-BE49-F238E27FC236}">
                      <a16:creationId xmlns:a16="http://schemas.microsoft.com/office/drawing/2014/main" id="{8FD65513-7340-9D03-F801-A3E64E331F72}"/>
                    </a:ext>
                  </a:extLst>
                </p:cNvPr>
                <p:cNvSpPr/>
                <p:nvPr/>
              </p:nvSpPr>
              <p:spPr>
                <a:xfrm>
                  <a:off x="6090219" y="4117194"/>
                  <a:ext cx="1137" cy="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15" extrusionOk="0">
                      <a:moveTo>
                        <a:pt x="8" y="1"/>
                      </a:moveTo>
                      <a:cubicBezTo>
                        <a:pt x="1" y="1"/>
                        <a:pt x="1" y="15"/>
                        <a:pt x="8" y="15"/>
                      </a:cubicBezTo>
                      <a:cubicBezTo>
                        <a:pt x="18" y="15"/>
                        <a:pt x="18" y="1"/>
                        <a:pt x="8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82" name="Google Shape;1882;p39">
                  <a:extLst>
                    <a:ext uri="{FF2B5EF4-FFF2-40B4-BE49-F238E27FC236}">
                      <a16:creationId xmlns:a16="http://schemas.microsoft.com/office/drawing/2014/main" id="{0DF69B5B-0B7A-76CD-551C-626ED4243313}"/>
                    </a:ext>
                  </a:extLst>
                </p:cNvPr>
                <p:cNvSpPr/>
                <p:nvPr/>
              </p:nvSpPr>
              <p:spPr>
                <a:xfrm>
                  <a:off x="5204611" y="3359939"/>
                  <a:ext cx="278005" cy="57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9690" extrusionOk="0">
                      <a:moveTo>
                        <a:pt x="469" y="0"/>
                      </a:moveTo>
                      <a:cubicBezTo>
                        <a:pt x="416" y="0"/>
                        <a:pt x="362" y="11"/>
                        <a:pt x="311" y="33"/>
                      </a:cubicBezTo>
                      <a:cubicBezTo>
                        <a:pt x="98" y="121"/>
                        <a:pt x="0" y="360"/>
                        <a:pt x="89" y="572"/>
                      </a:cubicBezTo>
                      <a:lnTo>
                        <a:pt x="3799" y="9437"/>
                      </a:lnTo>
                      <a:cubicBezTo>
                        <a:pt x="3864" y="9594"/>
                        <a:pt x="4018" y="9690"/>
                        <a:pt x="4180" y="9690"/>
                      </a:cubicBezTo>
                      <a:cubicBezTo>
                        <a:pt x="4232" y="9690"/>
                        <a:pt x="4284" y="9680"/>
                        <a:pt x="4335" y="9659"/>
                      </a:cubicBezTo>
                      <a:cubicBezTo>
                        <a:pt x="4547" y="9571"/>
                        <a:pt x="4645" y="9328"/>
                        <a:pt x="4557" y="9120"/>
                      </a:cubicBezTo>
                      <a:lnTo>
                        <a:pt x="846" y="255"/>
                      </a:lnTo>
                      <a:cubicBezTo>
                        <a:pt x="782" y="95"/>
                        <a:pt x="630" y="0"/>
                        <a:pt x="469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83" name="Google Shape;1883;p39">
                  <a:extLst>
                    <a:ext uri="{FF2B5EF4-FFF2-40B4-BE49-F238E27FC236}">
                      <a16:creationId xmlns:a16="http://schemas.microsoft.com/office/drawing/2014/main" id="{E8F2DB04-6543-A344-F065-5FE31E956382}"/>
                    </a:ext>
                  </a:extLst>
                </p:cNvPr>
                <p:cNvSpPr/>
                <p:nvPr/>
              </p:nvSpPr>
              <p:spPr>
                <a:xfrm>
                  <a:off x="5341222" y="3747632"/>
                  <a:ext cx="55828" cy="43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655" y="1"/>
                      </a:moveTo>
                      <a:cubicBezTo>
                        <a:pt x="610" y="1"/>
                        <a:pt x="564" y="14"/>
                        <a:pt x="523" y="40"/>
                      </a:cubicBezTo>
                      <a:lnTo>
                        <a:pt x="144" y="289"/>
                      </a:lnTo>
                      <a:cubicBezTo>
                        <a:pt x="32" y="360"/>
                        <a:pt x="0" y="511"/>
                        <a:pt x="73" y="623"/>
                      </a:cubicBezTo>
                      <a:cubicBezTo>
                        <a:pt x="119" y="694"/>
                        <a:pt x="196" y="732"/>
                        <a:pt x="274" y="732"/>
                      </a:cubicBezTo>
                      <a:cubicBezTo>
                        <a:pt x="320" y="732"/>
                        <a:pt x="366" y="719"/>
                        <a:pt x="407" y="691"/>
                      </a:cubicBezTo>
                      <a:lnTo>
                        <a:pt x="789" y="445"/>
                      </a:lnTo>
                      <a:cubicBezTo>
                        <a:pt x="898" y="371"/>
                        <a:pt x="933" y="220"/>
                        <a:pt x="857" y="111"/>
                      </a:cubicBezTo>
                      <a:cubicBezTo>
                        <a:pt x="811" y="40"/>
                        <a:pt x="734" y="1"/>
                        <a:pt x="655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84" name="Google Shape;1884;p39">
                  <a:extLst>
                    <a:ext uri="{FF2B5EF4-FFF2-40B4-BE49-F238E27FC236}">
                      <a16:creationId xmlns:a16="http://schemas.microsoft.com/office/drawing/2014/main" id="{54F417FB-1518-DD51-3421-5964C21ECCFF}"/>
                    </a:ext>
                  </a:extLst>
                </p:cNvPr>
                <p:cNvSpPr/>
                <p:nvPr/>
              </p:nvSpPr>
              <p:spPr>
                <a:xfrm>
                  <a:off x="5353668" y="3778389"/>
                  <a:ext cx="5810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694" y="1"/>
                      </a:moveTo>
                      <a:cubicBezTo>
                        <a:pt x="664" y="1"/>
                        <a:pt x="634" y="6"/>
                        <a:pt x="605" y="17"/>
                      </a:cubicBezTo>
                      <a:lnTo>
                        <a:pt x="185" y="188"/>
                      </a:lnTo>
                      <a:cubicBezTo>
                        <a:pt x="62" y="235"/>
                        <a:pt x="1" y="375"/>
                        <a:pt x="49" y="501"/>
                      </a:cubicBezTo>
                      <a:cubicBezTo>
                        <a:pt x="87" y="595"/>
                        <a:pt x="178" y="653"/>
                        <a:pt x="273" y="653"/>
                      </a:cubicBezTo>
                      <a:cubicBezTo>
                        <a:pt x="303" y="653"/>
                        <a:pt x="333" y="647"/>
                        <a:pt x="363" y="635"/>
                      </a:cubicBezTo>
                      <a:lnTo>
                        <a:pt x="786" y="468"/>
                      </a:lnTo>
                      <a:cubicBezTo>
                        <a:pt x="909" y="416"/>
                        <a:pt x="971" y="276"/>
                        <a:pt x="919" y="153"/>
                      </a:cubicBezTo>
                      <a:cubicBezTo>
                        <a:pt x="882" y="59"/>
                        <a:pt x="791" y="1"/>
                        <a:pt x="694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85" name="Google Shape;1885;p39">
                  <a:extLst>
                    <a:ext uri="{FF2B5EF4-FFF2-40B4-BE49-F238E27FC236}">
                      <a16:creationId xmlns:a16="http://schemas.microsoft.com/office/drawing/2014/main" id="{1392510B-4D66-94A7-9F9C-64110802602A}"/>
                    </a:ext>
                  </a:extLst>
                </p:cNvPr>
                <p:cNvSpPr/>
                <p:nvPr/>
              </p:nvSpPr>
              <p:spPr>
                <a:xfrm>
                  <a:off x="5379399" y="3825841"/>
                  <a:ext cx="49725" cy="30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513" extrusionOk="0">
                      <a:moveTo>
                        <a:pt x="611" y="1"/>
                      </a:moveTo>
                      <a:cubicBezTo>
                        <a:pt x="592" y="1"/>
                        <a:pt x="573" y="4"/>
                        <a:pt x="554" y="9"/>
                      </a:cubicBezTo>
                      <a:lnTo>
                        <a:pt x="168" y="118"/>
                      </a:lnTo>
                      <a:cubicBezTo>
                        <a:pt x="62" y="149"/>
                        <a:pt x="1" y="261"/>
                        <a:pt x="32" y="367"/>
                      </a:cubicBezTo>
                      <a:cubicBezTo>
                        <a:pt x="57" y="455"/>
                        <a:pt x="138" y="512"/>
                        <a:pt x="225" y="512"/>
                      </a:cubicBezTo>
                      <a:cubicBezTo>
                        <a:pt x="243" y="512"/>
                        <a:pt x="262" y="509"/>
                        <a:pt x="281" y="504"/>
                      </a:cubicBezTo>
                      <a:lnTo>
                        <a:pt x="663" y="395"/>
                      </a:lnTo>
                      <a:cubicBezTo>
                        <a:pt x="769" y="361"/>
                        <a:pt x="831" y="252"/>
                        <a:pt x="799" y="146"/>
                      </a:cubicBezTo>
                      <a:cubicBezTo>
                        <a:pt x="775" y="56"/>
                        <a:pt x="696" y="1"/>
                        <a:pt x="611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86" name="Google Shape;1886;p39">
                  <a:extLst>
                    <a:ext uri="{FF2B5EF4-FFF2-40B4-BE49-F238E27FC236}">
                      <a16:creationId xmlns:a16="http://schemas.microsoft.com/office/drawing/2014/main" id="{006422DC-4B00-3012-890E-A7D573279AF7}"/>
                    </a:ext>
                  </a:extLst>
                </p:cNvPr>
                <p:cNvSpPr/>
                <p:nvPr/>
              </p:nvSpPr>
              <p:spPr>
                <a:xfrm>
                  <a:off x="5367790" y="3801427"/>
                  <a:ext cx="5804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3" extrusionOk="0">
                      <a:moveTo>
                        <a:pt x="696" y="1"/>
                      </a:moveTo>
                      <a:cubicBezTo>
                        <a:pt x="666" y="1"/>
                        <a:pt x="636" y="6"/>
                        <a:pt x="608" y="17"/>
                      </a:cubicBezTo>
                      <a:lnTo>
                        <a:pt x="185" y="185"/>
                      </a:lnTo>
                      <a:cubicBezTo>
                        <a:pt x="62" y="236"/>
                        <a:pt x="0" y="376"/>
                        <a:pt x="51" y="499"/>
                      </a:cubicBezTo>
                      <a:cubicBezTo>
                        <a:pt x="88" y="596"/>
                        <a:pt x="179" y="652"/>
                        <a:pt x="276" y="652"/>
                      </a:cubicBezTo>
                      <a:cubicBezTo>
                        <a:pt x="306" y="652"/>
                        <a:pt x="336" y="647"/>
                        <a:pt x="366" y="636"/>
                      </a:cubicBezTo>
                      <a:lnTo>
                        <a:pt x="785" y="468"/>
                      </a:lnTo>
                      <a:cubicBezTo>
                        <a:pt x="908" y="417"/>
                        <a:pt x="970" y="277"/>
                        <a:pt x="922" y="154"/>
                      </a:cubicBezTo>
                      <a:cubicBezTo>
                        <a:pt x="883" y="58"/>
                        <a:pt x="791" y="1"/>
                        <a:pt x="69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87" name="Google Shape;1887;p39">
                  <a:extLst>
                    <a:ext uri="{FF2B5EF4-FFF2-40B4-BE49-F238E27FC236}">
                      <a16:creationId xmlns:a16="http://schemas.microsoft.com/office/drawing/2014/main" id="{C223B22E-5C13-EAFE-DBF5-183DA7CDE48B}"/>
                    </a:ext>
                  </a:extLst>
                </p:cNvPr>
                <p:cNvSpPr/>
                <p:nvPr/>
              </p:nvSpPr>
              <p:spPr>
                <a:xfrm>
                  <a:off x="6759033" y="4344939"/>
                  <a:ext cx="264063" cy="414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3" h="6928" extrusionOk="0">
                      <a:moveTo>
                        <a:pt x="2541" y="1"/>
                      </a:moveTo>
                      <a:cubicBezTo>
                        <a:pt x="2394" y="1"/>
                        <a:pt x="2235" y="65"/>
                        <a:pt x="2069" y="206"/>
                      </a:cubicBezTo>
                      <a:cubicBezTo>
                        <a:pt x="1724" y="496"/>
                        <a:pt x="2291" y="1449"/>
                        <a:pt x="2520" y="3336"/>
                      </a:cubicBezTo>
                      <a:cubicBezTo>
                        <a:pt x="2806" y="5671"/>
                        <a:pt x="829" y="6549"/>
                        <a:pt x="18" y="6664"/>
                      </a:cubicBezTo>
                      <a:lnTo>
                        <a:pt x="0" y="6927"/>
                      </a:lnTo>
                      <a:cubicBezTo>
                        <a:pt x="4413" y="6326"/>
                        <a:pt x="4009" y="1"/>
                        <a:pt x="25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88" name="Google Shape;1888;p39">
                  <a:extLst>
                    <a:ext uri="{FF2B5EF4-FFF2-40B4-BE49-F238E27FC236}">
                      <a16:creationId xmlns:a16="http://schemas.microsoft.com/office/drawing/2014/main" id="{88F9C594-6B44-FC47-791C-06521BC72A77}"/>
                    </a:ext>
                  </a:extLst>
                </p:cNvPr>
                <p:cNvSpPr/>
                <p:nvPr/>
              </p:nvSpPr>
              <p:spPr>
                <a:xfrm>
                  <a:off x="6680765" y="3953536"/>
                  <a:ext cx="99629" cy="60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1016" extrusionOk="0">
                      <a:moveTo>
                        <a:pt x="703" y="1"/>
                      </a:moveTo>
                      <a:cubicBezTo>
                        <a:pt x="278" y="1"/>
                        <a:pt x="1" y="384"/>
                        <a:pt x="1" y="384"/>
                      </a:cubicBezTo>
                      <a:lnTo>
                        <a:pt x="59" y="784"/>
                      </a:lnTo>
                      <a:cubicBezTo>
                        <a:pt x="273" y="949"/>
                        <a:pt x="497" y="1016"/>
                        <a:pt x="698" y="1016"/>
                      </a:cubicBezTo>
                      <a:cubicBezTo>
                        <a:pt x="1269" y="1016"/>
                        <a:pt x="1664" y="482"/>
                        <a:pt x="1165" y="152"/>
                      </a:cubicBezTo>
                      <a:cubicBezTo>
                        <a:pt x="998" y="42"/>
                        <a:pt x="842" y="1"/>
                        <a:pt x="703" y="1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89" name="Google Shape;1889;p39">
                  <a:extLst>
                    <a:ext uri="{FF2B5EF4-FFF2-40B4-BE49-F238E27FC236}">
                      <a16:creationId xmlns:a16="http://schemas.microsoft.com/office/drawing/2014/main" id="{637B0225-1556-7A3C-5C52-A476C8DCBFCE}"/>
                    </a:ext>
                  </a:extLst>
                </p:cNvPr>
                <p:cNvSpPr/>
                <p:nvPr/>
              </p:nvSpPr>
              <p:spPr>
                <a:xfrm>
                  <a:off x="5815501" y="3740990"/>
                  <a:ext cx="123265" cy="75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1262" extrusionOk="0">
                      <a:moveTo>
                        <a:pt x="632" y="1"/>
                      </a:moveTo>
                      <a:cubicBezTo>
                        <a:pt x="382" y="1"/>
                        <a:pt x="187" y="83"/>
                        <a:pt x="120" y="242"/>
                      </a:cubicBezTo>
                      <a:cubicBezTo>
                        <a:pt x="1" y="515"/>
                        <a:pt x="315" y="912"/>
                        <a:pt x="820" y="1126"/>
                      </a:cubicBezTo>
                      <a:cubicBezTo>
                        <a:pt x="1032" y="1217"/>
                        <a:pt x="1243" y="1261"/>
                        <a:pt x="1426" y="1261"/>
                      </a:cubicBezTo>
                      <a:cubicBezTo>
                        <a:pt x="1677" y="1261"/>
                        <a:pt x="1874" y="1179"/>
                        <a:pt x="1943" y="1021"/>
                      </a:cubicBezTo>
                      <a:cubicBezTo>
                        <a:pt x="2060" y="748"/>
                        <a:pt x="1745" y="351"/>
                        <a:pt x="1244" y="137"/>
                      </a:cubicBezTo>
                      <a:cubicBezTo>
                        <a:pt x="1029" y="46"/>
                        <a:pt x="816" y="1"/>
                        <a:pt x="632" y="1"/>
                      </a:cubicBezTo>
                      <a:close/>
                    </a:path>
                  </a:pathLst>
                </a:custGeom>
                <a:solidFill>
                  <a:srgbClr val="DD837F">
                    <a:alpha val="53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90" name="Google Shape;1890;p39">
                  <a:extLst>
                    <a:ext uri="{FF2B5EF4-FFF2-40B4-BE49-F238E27FC236}">
                      <a16:creationId xmlns:a16="http://schemas.microsoft.com/office/drawing/2014/main" id="{74C51FA0-4454-18DA-ACCD-88BD2CAB2CF7}"/>
                    </a:ext>
                  </a:extLst>
                </p:cNvPr>
                <p:cNvSpPr/>
                <p:nvPr/>
              </p:nvSpPr>
              <p:spPr>
                <a:xfrm>
                  <a:off x="6454276" y="3901537"/>
                  <a:ext cx="119914" cy="79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" h="1321" extrusionOk="0">
                      <a:moveTo>
                        <a:pt x="1081" y="1"/>
                      </a:moveTo>
                      <a:cubicBezTo>
                        <a:pt x="1036" y="1"/>
                        <a:pt x="989" y="3"/>
                        <a:pt x="942" y="7"/>
                      </a:cubicBezTo>
                      <a:cubicBezTo>
                        <a:pt x="406" y="58"/>
                        <a:pt x="0" y="393"/>
                        <a:pt x="38" y="755"/>
                      </a:cubicBezTo>
                      <a:cubicBezTo>
                        <a:pt x="69" y="1082"/>
                        <a:pt x="455" y="1321"/>
                        <a:pt x="927" y="1321"/>
                      </a:cubicBezTo>
                      <a:cubicBezTo>
                        <a:pt x="973" y="1321"/>
                        <a:pt x="1019" y="1319"/>
                        <a:pt x="1065" y="1314"/>
                      </a:cubicBezTo>
                      <a:cubicBezTo>
                        <a:pt x="1601" y="1263"/>
                        <a:pt x="2004" y="929"/>
                        <a:pt x="1970" y="567"/>
                      </a:cubicBezTo>
                      <a:cubicBezTo>
                        <a:pt x="1939" y="237"/>
                        <a:pt x="1553" y="1"/>
                        <a:pt x="1081" y="1"/>
                      </a:cubicBezTo>
                      <a:close/>
                    </a:path>
                  </a:pathLst>
                </a:custGeom>
                <a:solidFill>
                  <a:srgbClr val="DD837F">
                    <a:alpha val="53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91" name="Google Shape;1891;p39">
                  <a:extLst>
                    <a:ext uri="{FF2B5EF4-FFF2-40B4-BE49-F238E27FC236}">
                      <a16:creationId xmlns:a16="http://schemas.microsoft.com/office/drawing/2014/main" id="{DA8DDDD1-7B81-AEF5-C0EA-056A52514079}"/>
                    </a:ext>
                  </a:extLst>
                </p:cNvPr>
                <p:cNvSpPr/>
                <p:nvPr/>
              </p:nvSpPr>
              <p:spPr>
                <a:xfrm>
                  <a:off x="6424537" y="3916855"/>
                  <a:ext cx="19866" cy="3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533" extrusionOk="0">
                      <a:moveTo>
                        <a:pt x="252" y="1"/>
                      </a:moveTo>
                      <a:cubicBezTo>
                        <a:pt x="219" y="1"/>
                        <a:pt x="186" y="20"/>
                        <a:pt x="180" y="62"/>
                      </a:cubicBezTo>
                      <a:cubicBezTo>
                        <a:pt x="163" y="191"/>
                        <a:pt x="115" y="308"/>
                        <a:pt x="40" y="413"/>
                      </a:cubicBezTo>
                      <a:cubicBezTo>
                        <a:pt x="0" y="470"/>
                        <a:pt x="52" y="533"/>
                        <a:pt x="104" y="533"/>
                      </a:cubicBezTo>
                      <a:cubicBezTo>
                        <a:pt x="124" y="533"/>
                        <a:pt x="144" y="524"/>
                        <a:pt x="159" y="502"/>
                      </a:cubicBezTo>
                      <a:cubicBezTo>
                        <a:pt x="248" y="376"/>
                        <a:pt x="303" y="232"/>
                        <a:pt x="327" y="79"/>
                      </a:cubicBezTo>
                      <a:cubicBezTo>
                        <a:pt x="332" y="29"/>
                        <a:pt x="292" y="1"/>
                        <a:pt x="252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92" name="Google Shape;1892;p39">
                  <a:extLst>
                    <a:ext uri="{FF2B5EF4-FFF2-40B4-BE49-F238E27FC236}">
                      <a16:creationId xmlns:a16="http://schemas.microsoft.com/office/drawing/2014/main" id="{FD09623B-7F3F-3601-A166-D38026292102}"/>
                    </a:ext>
                  </a:extLst>
                </p:cNvPr>
                <p:cNvSpPr/>
                <p:nvPr/>
              </p:nvSpPr>
              <p:spPr>
                <a:xfrm>
                  <a:off x="5818972" y="4419558"/>
                  <a:ext cx="216612" cy="340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0" h="5691" extrusionOk="0">
                      <a:moveTo>
                        <a:pt x="1" y="0"/>
                      </a:moveTo>
                      <a:lnTo>
                        <a:pt x="1485" y="5691"/>
                      </a:lnTo>
                      <a:lnTo>
                        <a:pt x="2325" y="5691"/>
                      </a:lnTo>
                      <a:cubicBezTo>
                        <a:pt x="2325" y="5691"/>
                        <a:pt x="3620" y="4533"/>
                        <a:pt x="2858" y="2461"/>
                      </a:cubicBezTo>
                      <a:cubicBezTo>
                        <a:pt x="2097" y="386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93" name="Google Shape;1893;p39">
                  <a:extLst>
                    <a:ext uri="{FF2B5EF4-FFF2-40B4-BE49-F238E27FC236}">
                      <a16:creationId xmlns:a16="http://schemas.microsoft.com/office/drawing/2014/main" id="{EEFB08E7-32B0-34E1-246C-B8E24C576AFF}"/>
                    </a:ext>
                  </a:extLst>
                </p:cNvPr>
                <p:cNvSpPr/>
                <p:nvPr/>
              </p:nvSpPr>
              <p:spPr>
                <a:xfrm>
                  <a:off x="5572437" y="4413095"/>
                  <a:ext cx="439626" cy="34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5786" extrusionOk="0">
                      <a:moveTo>
                        <a:pt x="3015" y="0"/>
                      </a:moveTo>
                      <a:cubicBezTo>
                        <a:pt x="618" y="0"/>
                        <a:pt x="167" y="1832"/>
                        <a:pt x="1" y="1921"/>
                      </a:cubicBezTo>
                      <a:lnTo>
                        <a:pt x="66" y="5785"/>
                      </a:lnTo>
                      <a:lnTo>
                        <a:pt x="5886" y="5785"/>
                      </a:lnTo>
                      <a:cubicBezTo>
                        <a:pt x="7346" y="4041"/>
                        <a:pt x="6982" y="545"/>
                        <a:pt x="3851" y="67"/>
                      </a:cubicBezTo>
                      <a:cubicBezTo>
                        <a:pt x="3549" y="21"/>
                        <a:pt x="3271" y="0"/>
                        <a:pt x="3015" y="0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94" name="Google Shape;1894;p39">
                  <a:extLst>
                    <a:ext uri="{FF2B5EF4-FFF2-40B4-BE49-F238E27FC236}">
                      <a16:creationId xmlns:a16="http://schemas.microsoft.com/office/drawing/2014/main" id="{51D241B0-19C6-CF4A-F645-D52A86F6D7EF}"/>
                    </a:ext>
                  </a:extLst>
                </p:cNvPr>
                <p:cNvSpPr/>
                <p:nvPr/>
              </p:nvSpPr>
              <p:spPr>
                <a:xfrm>
                  <a:off x="5699714" y="4428653"/>
                  <a:ext cx="110759" cy="92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546" extrusionOk="0">
                      <a:moveTo>
                        <a:pt x="1048" y="0"/>
                      </a:moveTo>
                      <a:cubicBezTo>
                        <a:pt x="697" y="0"/>
                        <a:pt x="345" y="43"/>
                        <a:pt x="1" y="118"/>
                      </a:cubicBezTo>
                      <a:cubicBezTo>
                        <a:pt x="414" y="541"/>
                        <a:pt x="659" y="1046"/>
                        <a:pt x="669" y="1545"/>
                      </a:cubicBezTo>
                      <a:cubicBezTo>
                        <a:pt x="816" y="1419"/>
                        <a:pt x="967" y="1289"/>
                        <a:pt x="1113" y="1159"/>
                      </a:cubicBezTo>
                      <a:cubicBezTo>
                        <a:pt x="1352" y="954"/>
                        <a:pt x="1594" y="743"/>
                        <a:pt x="1762" y="473"/>
                      </a:cubicBezTo>
                      <a:cubicBezTo>
                        <a:pt x="1810" y="398"/>
                        <a:pt x="1851" y="309"/>
                        <a:pt x="1830" y="224"/>
                      </a:cubicBezTo>
                      <a:cubicBezTo>
                        <a:pt x="1792" y="83"/>
                        <a:pt x="1622" y="36"/>
                        <a:pt x="1475" y="22"/>
                      </a:cubicBezTo>
                      <a:cubicBezTo>
                        <a:pt x="1333" y="7"/>
                        <a:pt x="1191" y="0"/>
                        <a:pt x="1048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95" name="Google Shape;1895;p39">
                  <a:extLst>
                    <a:ext uri="{FF2B5EF4-FFF2-40B4-BE49-F238E27FC236}">
                      <a16:creationId xmlns:a16="http://schemas.microsoft.com/office/drawing/2014/main" id="{0611236D-20EE-6DE7-B517-A8039083FC77}"/>
                    </a:ext>
                  </a:extLst>
                </p:cNvPr>
                <p:cNvSpPr/>
                <p:nvPr/>
              </p:nvSpPr>
              <p:spPr>
                <a:xfrm>
                  <a:off x="5509966" y="4309754"/>
                  <a:ext cx="112973" cy="77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300" extrusionOk="0">
                      <a:moveTo>
                        <a:pt x="1176" y="1"/>
                      </a:moveTo>
                      <a:cubicBezTo>
                        <a:pt x="1119" y="1"/>
                        <a:pt x="1061" y="18"/>
                        <a:pt x="1007" y="36"/>
                      </a:cubicBezTo>
                      <a:cubicBezTo>
                        <a:pt x="522" y="207"/>
                        <a:pt x="133" y="627"/>
                        <a:pt x="0" y="1125"/>
                      </a:cubicBezTo>
                      <a:lnTo>
                        <a:pt x="41" y="1128"/>
                      </a:lnTo>
                      <a:cubicBezTo>
                        <a:pt x="231" y="1091"/>
                        <a:pt x="430" y="1072"/>
                        <a:pt x="636" y="1072"/>
                      </a:cubicBezTo>
                      <a:cubicBezTo>
                        <a:pt x="997" y="1072"/>
                        <a:pt x="1377" y="1131"/>
                        <a:pt x="1758" y="1255"/>
                      </a:cubicBezTo>
                      <a:cubicBezTo>
                        <a:pt x="1803" y="1268"/>
                        <a:pt x="1847" y="1282"/>
                        <a:pt x="1888" y="1300"/>
                      </a:cubicBezTo>
                      <a:cubicBezTo>
                        <a:pt x="1806" y="931"/>
                        <a:pt x="1718" y="555"/>
                        <a:pt x="1509" y="241"/>
                      </a:cubicBezTo>
                      <a:cubicBezTo>
                        <a:pt x="1437" y="129"/>
                        <a:pt x="1335" y="16"/>
                        <a:pt x="1201" y="2"/>
                      </a:cubicBezTo>
                      <a:cubicBezTo>
                        <a:pt x="1193" y="1"/>
                        <a:pt x="1185" y="1"/>
                        <a:pt x="117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96" name="Google Shape;1896;p39">
                  <a:extLst>
                    <a:ext uri="{FF2B5EF4-FFF2-40B4-BE49-F238E27FC236}">
                      <a16:creationId xmlns:a16="http://schemas.microsoft.com/office/drawing/2014/main" id="{B6999584-A97F-BACC-3266-369AD9744C56}"/>
                    </a:ext>
                  </a:extLst>
                </p:cNvPr>
                <p:cNvSpPr/>
                <p:nvPr/>
              </p:nvSpPr>
              <p:spPr>
                <a:xfrm>
                  <a:off x="5399624" y="4373841"/>
                  <a:ext cx="340356" cy="252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" h="4219" extrusionOk="0">
                      <a:moveTo>
                        <a:pt x="2480" y="1"/>
                      </a:moveTo>
                      <a:cubicBezTo>
                        <a:pt x="2274" y="1"/>
                        <a:pt x="2075" y="20"/>
                        <a:pt x="1885" y="57"/>
                      </a:cubicBezTo>
                      <a:cubicBezTo>
                        <a:pt x="1137" y="208"/>
                        <a:pt x="551" y="631"/>
                        <a:pt x="346" y="1259"/>
                      </a:cubicBezTo>
                      <a:cubicBezTo>
                        <a:pt x="1" y="2324"/>
                        <a:pt x="899" y="3567"/>
                        <a:pt x="2353" y="4038"/>
                      </a:cubicBezTo>
                      <a:cubicBezTo>
                        <a:pt x="2732" y="4161"/>
                        <a:pt x="3111" y="4219"/>
                        <a:pt x="3470" y="4219"/>
                      </a:cubicBezTo>
                      <a:cubicBezTo>
                        <a:pt x="4491" y="4219"/>
                        <a:pt x="5355" y="3750"/>
                        <a:pt x="5610" y="2962"/>
                      </a:cubicBezTo>
                      <a:cubicBezTo>
                        <a:pt x="5664" y="2799"/>
                        <a:pt x="5688" y="2631"/>
                        <a:pt x="5684" y="2461"/>
                      </a:cubicBezTo>
                      <a:cubicBezTo>
                        <a:pt x="5674" y="1962"/>
                        <a:pt x="5429" y="1457"/>
                        <a:pt x="5016" y="1034"/>
                      </a:cubicBezTo>
                      <a:cubicBezTo>
                        <a:pt x="4684" y="700"/>
                        <a:pt x="4247" y="413"/>
                        <a:pt x="3732" y="229"/>
                      </a:cubicBezTo>
                      <a:cubicBezTo>
                        <a:pt x="3691" y="211"/>
                        <a:pt x="3647" y="197"/>
                        <a:pt x="3602" y="184"/>
                      </a:cubicBezTo>
                      <a:cubicBezTo>
                        <a:pt x="3221" y="60"/>
                        <a:pt x="2841" y="1"/>
                        <a:pt x="2480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97" name="Google Shape;1897;p39">
                  <a:extLst>
                    <a:ext uri="{FF2B5EF4-FFF2-40B4-BE49-F238E27FC236}">
                      <a16:creationId xmlns:a16="http://schemas.microsoft.com/office/drawing/2014/main" id="{C00FEB6B-782A-7C3E-4FEA-B76E359E1358}"/>
                    </a:ext>
                  </a:extLst>
                </p:cNvPr>
                <p:cNvSpPr/>
                <p:nvPr/>
              </p:nvSpPr>
              <p:spPr>
                <a:xfrm>
                  <a:off x="5498896" y="4430628"/>
                  <a:ext cx="47690" cy="3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" h="547" extrusionOk="0">
                      <a:moveTo>
                        <a:pt x="206" y="0"/>
                      </a:moveTo>
                      <a:cubicBezTo>
                        <a:pt x="193" y="0"/>
                        <a:pt x="180" y="1"/>
                        <a:pt x="168" y="3"/>
                      </a:cubicBezTo>
                      <a:cubicBezTo>
                        <a:pt x="80" y="14"/>
                        <a:pt x="1" y="34"/>
                        <a:pt x="39" y="116"/>
                      </a:cubicBezTo>
                      <a:lnTo>
                        <a:pt x="206" y="491"/>
                      </a:lnTo>
                      <a:cubicBezTo>
                        <a:pt x="219" y="526"/>
                        <a:pt x="253" y="546"/>
                        <a:pt x="291" y="546"/>
                      </a:cubicBezTo>
                      <a:lnTo>
                        <a:pt x="704" y="529"/>
                      </a:lnTo>
                      <a:cubicBezTo>
                        <a:pt x="792" y="526"/>
                        <a:pt x="796" y="436"/>
                        <a:pt x="748" y="365"/>
                      </a:cubicBezTo>
                      <a:cubicBezTo>
                        <a:pt x="599" y="143"/>
                        <a:pt x="376" y="0"/>
                        <a:pt x="2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98" name="Google Shape;1898;p39">
                  <a:extLst>
                    <a:ext uri="{FF2B5EF4-FFF2-40B4-BE49-F238E27FC236}">
                      <a16:creationId xmlns:a16="http://schemas.microsoft.com/office/drawing/2014/main" id="{46542E52-40A7-63CF-2615-0B9310140DE5}"/>
                    </a:ext>
                  </a:extLst>
                </p:cNvPr>
                <p:cNvSpPr/>
                <p:nvPr/>
              </p:nvSpPr>
              <p:spPr>
                <a:xfrm>
                  <a:off x="5550596" y="4484782"/>
                  <a:ext cx="82995" cy="48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814" extrusionOk="0">
                      <a:moveTo>
                        <a:pt x="6" y="1"/>
                      </a:moveTo>
                      <a:cubicBezTo>
                        <a:pt x="5" y="1"/>
                        <a:pt x="4" y="2"/>
                        <a:pt x="4" y="2"/>
                      </a:cubicBezTo>
                      <a:cubicBezTo>
                        <a:pt x="0" y="6"/>
                        <a:pt x="4" y="6"/>
                        <a:pt x="4" y="6"/>
                      </a:cubicBezTo>
                      <a:cubicBezTo>
                        <a:pt x="461" y="276"/>
                        <a:pt x="922" y="546"/>
                        <a:pt x="1379" y="812"/>
                      </a:cubicBezTo>
                      <a:cubicBezTo>
                        <a:pt x="1380" y="813"/>
                        <a:pt x="1381" y="813"/>
                        <a:pt x="1382" y="813"/>
                      </a:cubicBezTo>
                      <a:cubicBezTo>
                        <a:pt x="1383" y="813"/>
                        <a:pt x="1383" y="812"/>
                        <a:pt x="1383" y="812"/>
                      </a:cubicBezTo>
                      <a:cubicBezTo>
                        <a:pt x="1387" y="809"/>
                        <a:pt x="1387" y="809"/>
                        <a:pt x="1383" y="809"/>
                      </a:cubicBezTo>
                      <a:cubicBezTo>
                        <a:pt x="925" y="538"/>
                        <a:pt x="465" y="269"/>
                        <a:pt x="7" y="2"/>
                      </a:cubicBezTo>
                      <a:cubicBezTo>
                        <a:pt x="7" y="1"/>
                        <a:pt x="7" y="1"/>
                        <a:pt x="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99" name="Google Shape;1899;p39">
                  <a:extLst>
                    <a:ext uri="{FF2B5EF4-FFF2-40B4-BE49-F238E27FC236}">
                      <a16:creationId xmlns:a16="http://schemas.microsoft.com/office/drawing/2014/main" id="{184F3144-D53D-020A-8201-877F2C8FD979}"/>
                    </a:ext>
                  </a:extLst>
                </p:cNvPr>
                <p:cNvSpPr/>
                <p:nvPr/>
              </p:nvSpPr>
              <p:spPr>
                <a:xfrm>
                  <a:off x="5568787" y="4482867"/>
                  <a:ext cx="84191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460" extrusionOk="0">
                      <a:moveTo>
                        <a:pt x="0" y="1"/>
                      </a:moveTo>
                      <a:lnTo>
                        <a:pt x="0" y="7"/>
                      </a:lnTo>
                      <a:cubicBezTo>
                        <a:pt x="468" y="165"/>
                        <a:pt x="935" y="315"/>
                        <a:pt x="1403" y="458"/>
                      </a:cubicBezTo>
                      <a:cubicBezTo>
                        <a:pt x="1404" y="459"/>
                        <a:pt x="1405" y="459"/>
                        <a:pt x="1405" y="459"/>
                      </a:cubicBezTo>
                      <a:cubicBezTo>
                        <a:pt x="1406" y="459"/>
                        <a:pt x="1406" y="458"/>
                        <a:pt x="1406" y="458"/>
                      </a:cubicBezTo>
                      <a:lnTo>
                        <a:pt x="1406" y="455"/>
                      </a:lnTo>
                      <a:cubicBezTo>
                        <a:pt x="935" y="308"/>
                        <a:pt x="468" y="157"/>
                        <a:pt x="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00" name="Google Shape;1900;p39">
                  <a:extLst>
                    <a:ext uri="{FF2B5EF4-FFF2-40B4-BE49-F238E27FC236}">
                      <a16:creationId xmlns:a16="http://schemas.microsoft.com/office/drawing/2014/main" id="{3DFF72A9-D218-758D-BC87-DB8F1AAC5662}"/>
                    </a:ext>
                  </a:extLst>
                </p:cNvPr>
                <p:cNvSpPr/>
                <p:nvPr/>
              </p:nvSpPr>
              <p:spPr>
                <a:xfrm>
                  <a:off x="5577584" y="4469583"/>
                  <a:ext cx="94783" cy="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380" extrusionOk="0">
                      <a:moveTo>
                        <a:pt x="7" y="1"/>
                      </a:moveTo>
                      <a:cubicBezTo>
                        <a:pt x="3" y="1"/>
                        <a:pt x="3" y="1"/>
                        <a:pt x="0" y="4"/>
                      </a:cubicBezTo>
                      <a:lnTo>
                        <a:pt x="3" y="7"/>
                      </a:lnTo>
                      <a:cubicBezTo>
                        <a:pt x="526" y="144"/>
                        <a:pt x="1051" y="270"/>
                        <a:pt x="1577" y="379"/>
                      </a:cubicBezTo>
                      <a:lnTo>
                        <a:pt x="1584" y="379"/>
                      </a:lnTo>
                      <a:cubicBezTo>
                        <a:pt x="1584" y="376"/>
                        <a:pt x="1580" y="373"/>
                        <a:pt x="1580" y="373"/>
                      </a:cubicBezTo>
                      <a:cubicBezTo>
                        <a:pt x="1051" y="264"/>
                        <a:pt x="526" y="137"/>
                        <a:pt x="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01" name="Google Shape;1901;p39">
                  <a:extLst>
                    <a:ext uri="{FF2B5EF4-FFF2-40B4-BE49-F238E27FC236}">
                      <a16:creationId xmlns:a16="http://schemas.microsoft.com/office/drawing/2014/main" id="{4F3961F0-ABDC-D36E-36BD-E50067D23363}"/>
                    </a:ext>
                  </a:extLst>
                </p:cNvPr>
                <p:cNvSpPr/>
                <p:nvPr/>
              </p:nvSpPr>
              <p:spPr>
                <a:xfrm>
                  <a:off x="5401479" y="4428115"/>
                  <a:ext cx="70369" cy="15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261" extrusionOk="0">
                      <a:moveTo>
                        <a:pt x="8" y="1"/>
                      </a:moveTo>
                      <a:cubicBezTo>
                        <a:pt x="4" y="1"/>
                        <a:pt x="0" y="1"/>
                        <a:pt x="0" y="4"/>
                      </a:cubicBezTo>
                      <a:lnTo>
                        <a:pt x="4" y="7"/>
                      </a:lnTo>
                      <a:cubicBezTo>
                        <a:pt x="389" y="106"/>
                        <a:pt x="779" y="192"/>
                        <a:pt x="1171" y="260"/>
                      </a:cubicBezTo>
                      <a:lnTo>
                        <a:pt x="1175" y="260"/>
                      </a:lnTo>
                      <a:cubicBezTo>
                        <a:pt x="1175" y="256"/>
                        <a:pt x="1171" y="253"/>
                        <a:pt x="1171" y="253"/>
                      </a:cubicBezTo>
                      <a:cubicBezTo>
                        <a:pt x="779" y="185"/>
                        <a:pt x="389" y="100"/>
                        <a:pt x="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02" name="Google Shape;1902;p39">
                  <a:extLst>
                    <a:ext uri="{FF2B5EF4-FFF2-40B4-BE49-F238E27FC236}">
                      <a16:creationId xmlns:a16="http://schemas.microsoft.com/office/drawing/2014/main" id="{4C352D87-D873-31D2-2A3C-CFF6488B7619}"/>
                    </a:ext>
                  </a:extLst>
                </p:cNvPr>
                <p:cNvSpPr/>
                <p:nvPr/>
              </p:nvSpPr>
              <p:spPr>
                <a:xfrm>
                  <a:off x="5407762" y="4402025"/>
                  <a:ext cx="67317" cy="21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" h="362" extrusionOk="0">
                      <a:moveTo>
                        <a:pt x="8" y="0"/>
                      </a:moveTo>
                      <a:cubicBezTo>
                        <a:pt x="5" y="0"/>
                        <a:pt x="5" y="3"/>
                        <a:pt x="1" y="3"/>
                      </a:cubicBezTo>
                      <a:cubicBezTo>
                        <a:pt x="1" y="7"/>
                        <a:pt x="5" y="7"/>
                        <a:pt x="5" y="7"/>
                      </a:cubicBezTo>
                      <a:cubicBezTo>
                        <a:pt x="418" y="136"/>
                        <a:pt x="701" y="246"/>
                        <a:pt x="1118" y="361"/>
                      </a:cubicBezTo>
                      <a:lnTo>
                        <a:pt x="1121" y="361"/>
                      </a:lnTo>
                      <a:cubicBezTo>
                        <a:pt x="1124" y="358"/>
                        <a:pt x="1121" y="355"/>
                        <a:pt x="1121" y="355"/>
                      </a:cubicBezTo>
                      <a:cubicBezTo>
                        <a:pt x="705" y="242"/>
                        <a:pt x="418" y="129"/>
                        <a:pt x="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03" name="Google Shape;1903;p39">
                  <a:extLst>
                    <a:ext uri="{FF2B5EF4-FFF2-40B4-BE49-F238E27FC236}">
                      <a16:creationId xmlns:a16="http://schemas.microsoft.com/office/drawing/2014/main" id="{5AB539BE-F957-A406-12BE-247F30AFA733}"/>
                    </a:ext>
                  </a:extLst>
                </p:cNvPr>
                <p:cNvSpPr/>
                <p:nvPr/>
              </p:nvSpPr>
              <p:spPr>
                <a:xfrm>
                  <a:off x="5433313" y="4382996"/>
                  <a:ext cx="53196" cy="29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" h="488" extrusionOk="0">
                      <a:moveTo>
                        <a:pt x="4" y="0"/>
                      </a:moveTo>
                      <a:cubicBezTo>
                        <a:pt x="1" y="3"/>
                        <a:pt x="4" y="3"/>
                        <a:pt x="4" y="7"/>
                      </a:cubicBezTo>
                      <a:cubicBezTo>
                        <a:pt x="298" y="167"/>
                        <a:pt x="592" y="328"/>
                        <a:pt x="885" y="485"/>
                      </a:cubicBezTo>
                      <a:cubicBezTo>
                        <a:pt x="885" y="487"/>
                        <a:pt x="886" y="488"/>
                        <a:pt x="887" y="488"/>
                      </a:cubicBezTo>
                      <a:cubicBezTo>
                        <a:pt x="888" y="488"/>
                        <a:pt x="889" y="487"/>
                        <a:pt x="889" y="485"/>
                      </a:cubicBezTo>
                      <a:cubicBezTo>
                        <a:pt x="889" y="485"/>
                        <a:pt x="889" y="482"/>
                        <a:pt x="885" y="482"/>
                      </a:cubicBezTo>
                      <a:cubicBezTo>
                        <a:pt x="595" y="321"/>
                        <a:pt x="301" y="161"/>
                        <a:pt x="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04" name="Google Shape;1904;p39">
                  <a:extLst>
                    <a:ext uri="{FF2B5EF4-FFF2-40B4-BE49-F238E27FC236}">
                      <a16:creationId xmlns:a16="http://schemas.microsoft.com/office/drawing/2014/main" id="{7A285CB3-247B-0CE8-99E9-6F4E98156268}"/>
                    </a:ext>
                  </a:extLst>
                </p:cNvPr>
                <p:cNvSpPr/>
                <p:nvPr/>
              </p:nvSpPr>
              <p:spPr>
                <a:xfrm>
                  <a:off x="5367790" y="4610323"/>
                  <a:ext cx="616326" cy="148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0" h="2480" extrusionOk="0">
                      <a:moveTo>
                        <a:pt x="10063" y="1"/>
                      </a:moveTo>
                      <a:cubicBezTo>
                        <a:pt x="10063" y="1"/>
                        <a:pt x="9654" y="1875"/>
                        <a:pt x="8124" y="1895"/>
                      </a:cubicBezTo>
                      <a:cubicBezTo>
                        <a:pt x="8114" y="1895"/>
                        <a:pt x="8105" y="1895"/>
                        <a:pt x="8094" y="1895"/>
                      </a:cubicBezTo>
                      <a:cubicBezTo>
                        <a:pt x="6676" y="1895"/>
                        <a:pt x="3537" y="372"/>
                        <a:pt x="1891" y="372"/>
                      </a:cubicBezTo>
                      <a:cubicBezTo>
                        <a:pt x="1744" y="372"/>
                        <a:pt x="1609" y="384"/>
                        <a:pt x="1488" y="411"/>
                      </a:cubicBezTo>
                      <a:cubicBezTo>
                        <a:pt x="0" y="734"/>
                        <a:pt x="540" y="2479"/>
                        <a:pt x="540" y="2479"/>
                      </a:cubicBezTo>
                      <a:lnTo>
                        <a:pt x="9306" y="2479"/>
                      </a:lnTo>
                      <a:cubicBezTo>
                        <a:pt x="9306" y="2479"/>
                        <a:pt x="10299" y="1725"/>
                        <a:pt x="10063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378"/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grpSp>
              <p:nvGrpSpPr>
                <p:cNvPr id="1905" name="Google Shape;1905;p39">
                  <a:extLst>
                    <a:ext uri="{FF2B5EF4-FFF2-40B4-BE49-F238E27FC236}">
                      <a16:creationId xmlns:a16="http://schemas.microsoft.com/office/drawing/2014/main" id="{9435E0E5-F97D-6CB0-8A9F-A66AD37930A9}"/>
                    </a:ext>
                  </a:extLst>
                </p:cNvPr>
                <p:cNvGrpSpPr/>
                <p:nvPr/>
              </p:nvGrpSpPr>
              <p:grpSpPr>
                <a:xfrm rot="-1437329" flipH="1">
                  <a:off x="4763646" y="3493175"/>
                  <a:ext cx="553420" cy="313382"/>
                  <a:chOff x="3610594" y="739591"/>
                  <a:chExt cx="741350" cy="419800"/>
                </a:xfrm>
              </p:grpSpPr>
              <p:sp>
                <p:nvSpPr>
                  <p:cNvPr id="1906" name="Google Shape;1906;p39">
                    <a:extLst>
                      <a:ext uri="{FF2B5EF4-FFF2-40B4-BE49-F238E27FC236}">
                        <a16:creationId xmlns:a16="http://schemas.microsoft.com/office/drawing/2014/main" id="{5F50394B-8F43-4BA2-F271-730ECD1217EA}"/>
                      </a:ext>
                    </a:extLst>
                  </p:cNvPr>
                  <p:cNvSpPr/>
                  <p:nvPr/>
                </p:nvSpPr>
                <p:spPr>
                  <a:xfrm>
                    <a:off x="3610594" y="739591"/>
                    <a:ext cx="741350" cy="41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4" h="16792" extrusionOk="0">
                        <a:moveTo>
                          <a:pt x="1" y="0"/>
                        </a:moveTo>
                        <a:lnTo>
                          <a:pt x="1" y="16791"/>
                        </a:lnTo>
                        <a:lnTo>
                          <a:pt x="29653" y="16791"/>
                        </a:lnTo>
                        <a:lnTo>
                          <a:pt x="29653" y="0"/>
                        </a:ln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07" name="Google Shape;1907;p39">
                    <a:extLst>
                      <a:ext uri="{FF2B5EF4-FFF2-40B4-BE49-F238E27FC236}">
                        <a16:creationId xmlns:a16="http://schemas.microsoft.com/office/drawing/2014/main" id="{CE8DE82F-D0A3-8AD2-CF6F-4D824806399F}"/>
                      </a:ext>
                    </a:extLst>
                  </p:cNvPr>
                  <p:cNvSpPr/>
                  <p:nvPr/>
                </p:nvSpPr>
                <p:spPr>
                  <a:xfrm>
                    <a:off x="3610594" y="1047016"/>
                    <a:ext cx="741350" cy="112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4" h="4495" extrusionOk="0">
                        <a:moveTo>
                          <a:pt x="1" y="0"/>
                        </a:moveTo>
                        <a:lnTo>
                          <a:pt x="1" y="4494"/>
                        </a:lnTo>
                        <a:lnTo>
                          <a:pt x="29653" y="4494"/>
                        </a:lnTo>
                        <a:lnTo>
                          <a:pt x="29653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08" name="Google Shape;1908;p39">
                    <a:extLst>
                      <a:ext uri="{FF2B5EF4-FFF2-40B4-BE49-F238E27FC236}">
                        <a16:creationId xmlns:a16="http://schemas.microsoft.com/office/drawing/2014/main" id="{B6610ADA-2C3D-E616-9796-C94E08EAD17D}"/>
                      </a:ext>
                    </a:extLst>
                  </p:cNvPr>
                  <p:cNvSpPr/>
                  <p:nvPr/>
                </p:nvSpPr>
                <p:spPr>
                  <a:xfrm>
                    <a:off x="3610594" y="739591"/>
                    <a:ext cx="741350" cy="112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54" h="4495" extrusionOk="0">
                        <a:moveTo>
                          <a:pt x="1" y="0"/>
                        </a:moveTo>
                        <a:lnTo>
                          <a:pt x="1" y="4494"/>
                        </a:lnTo>
                        <a:lnTo>
                          <a:pt x="29653" y="4494"/>
                        </a:lnTo>
                        <a:lnTo>
                          <a:pt x="29653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defTabSz="914378"/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</p:grpSp>
        <p:grpSp>
          <p:nvGrpSpPr>
            <p:cNvPr id="1909" name="Google Shape;1909;p39">
              <a:extLst>
                <a:ext uri="{FF2B5EF4-FFF2-40B4-BE49-F238E27FC236}">
                  <a16:creationId xmlns:a16="http://schemas.microsoft.com/office/drawing/2014/main" id="{70A2BB2E-CA8A-8838-B0BC-7B8BC705D1AA}"/>
                </a:ext>
              </a:extLst>
            </p:cNvPr>
            <p:cNvGrpSpPr/>
            <p:nvPr/>
          </p:nvGrpSpPr>
          <p:grpSpPr>
            <a:xfrm>
              <a:off x="6958990" y="1779381"/>
              <a:ext cx="1605981" cy="2980539"/>
              <a:chOff x="6958990" y="1779381"/>
              <a:chExt cx="1605981" cy="2980539"/>
            </a:xfrm>
          </p:grpSpPr>
          <p:sp>
            <p:nvSpPr>
              <p:cNvPr id="1910" name="Google Shape;1910;p39">
                <a:extLst>
                  <a:ext uri="{FF2B5EF4-FFF2-40B4-BE49-F238E27FC236}">
                    <a16:creationId xmlns:a16="http://schemas.microsoft.com/office/drawing/2014/main" id="{534BC1E2-72C9-B380-C833-B7A055DDE7B5}"/>
                  </a:ext>
                </a:extLst>
              </p:cNvPr>
              <p:cNvSpPr/>
              <p:nvPr/>
            </p:nvSpPr>
            <p:spPr>
              <a:xfrm>
                <a:off x="7763101" y="4077723"/>
                <a:ext cx="636501" cy="330892"/>
              </a:xfrm>
              <a:custGeom>
                <a:avLst/>
                <a:gdLst/>
                <a:ahLst/>
                <a:cxnLst/>
                <a:rect l="l" t="t" r="r" b="b"/>
                <a:pathLst>
                  <a:path w="25099" h="13048" extrusionOk="0">
                    <a:moveTo>
                      <a:pt x="3593" y="0"/>
                    </a:moveTo>
                    <a:cubicBezTo>
                      <a:pt x="3499" y="0"/>
                      <a:pt x="3406" y="32"/>
                      <a:pt x="3334" y="94"/>
                    </a:cubicBezTo>
                    <a:cubicBezTo>
                      <a:pt x="0" y="2898"/>
                      <a:pt x="777" y="8733"/>
                      <a:pt x="1014" y="10106"/>
                    </a:cubicBezTo>
                    <a:cubicBezTo>
                      <a:pt x="1044" y="10282"/>
                      <a:pt x="1186" y="10414"/>
                      <a:pt x="1363" y="10437"/>
                    </a:cubicBezTo>
                    <a:lnTo>
                      <a:pt x="22940" y="13044"/>
                    </a:lnTo>
                    <a:cubicBezTo>
                      <a:pt x="22957" y="13046"/>
                      <a:pt x="22973" y="13047"/>
                      <a:pt x="22989" y="13047"/>
                    </a:cubicBezTo>
                    <a:cubicBezTo>
                      <a:pt x="23199" y="13047"/>
                      <a:pt x="23378" y="12886"/>
                      <a:pt x="23394" y="12672"/>
                    </a:cubicBezTo>
                    <a:cubicBezTo>
                      <a:pt x="23397" y="12578"/>
                      <a:pt x="23404" y="12466"/>
                      <a:pt x="23414" y="12347"/>
                    </a:cubicBezTo>
                    <a:cubicBezTo>
                      <a:pt x="23431" y="12108"/>
                      <a:pt x="23255" y="11895"/>
                      <a:pt x="23018" y="11864"/>
                    </a:cubicBezTo>
                    <a:lnTo>
                      <a:pt x="2232" y="9193"/>
                    </a:lnTo>
                    <a:cubicBezTo>
                      <a:pt x="2015" y="7455"/>
                      <a:pt x="1806" y="3516"/>
                      <a:pt x="3888" y="1403"/>
                    </a:cubicBezTo>
                    <a:lnTo>
                      <a:pt x="24374" y="4710"/>
                    </a:lnTo>
                    <a:cubicBezTo>
                      <a:pt x="24402" y="4714"/>
                      <a:pt x="24429" y="4716"/>
                      <a:pt x="24456" y="4716"/>
                    </a:cubicBezTo>
                    <a:cubicBezTo>
                      <a:pt x="24669" y="4716"/>
                      <a:pt x="24864" y="4578"/>
                      <a:pt x="24936" y="4368"/>
                    </a:cubicBezTo>
                    <a:cubicBezTo>
                      <a:pt x="24966" y="4284"/>
                      <a:pt x="24993" y="4206"/>
                      <a:pt x="25017" y="4135"/>
                    </a:cubicBezTo>
                    <a:cubicBezTo>
                      <a:pt x="25098" y="3898"/>
                      <a:pt x="24949" y="3648"/>
                      <a:pt x="24702" y="3608"/>
                    </a:cubicBezTo>
                    <a:lnTo>
                      <a:pt x="3665" y="6"/>
                    </a:lnTo>
                    <a:cubicBezTo>
                      <a:pt x="3641" y="2"/>
                      <a:pt x="3617" y="0"/>
                      <a:pt x="35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11" name="Google Shape;1911;p39">
                <a:extLst>
                  <a:ext uri="{FF2B5EF4-FFF2-40B4-BE49-F238E27FC236}">
                    <a16:creationId xmlns:a16="http://schemas.microsoft.com/office/drawing/2014/main" id="{DBECD068-B1EA-F737-A1CD-A6C5645FB1E1}"/>
                  </a:ext>
                </a:extLst>
              </p:cNvPr>
              <p:cNvSpPr/>
              <p:nvPr/>
            </p:nvSpPr>
            <p:spPr>
              <a:xfrm>
                <a:off x="7808874" y="4106062"/>
                <a:ext cx="547742" cy="272936"/>
              </a:xfrm>
              <a:custGeom>
                <a:avLst/>
                <a:gdLst/>
                <a:ahLst/>
                <a:cxnLst/>
                <a:rect l="l" t="t" r="r" b="b"/>
                <a:pathLst>
                  <a:path w="21599" h="10195" extrusionOk="0">
                    <a:moveTo>
                      <a:pt x="2083" y="1"/>
                    </a:moveTo>
                    <a:cubicBezTo>
                      <a:pt x="1" y="2114"/>
                      <a:pt x="210" y="6053"/>
                      <a:pt x="427" y="7791"/>
                    </a:cubicBezTo>
                    <a:lnTo>
                      <a:pt x="20321" y="10195"/>
                    </a:lnTo>
                    <a:cubicBezTo>
                      <a:pt x="20382" y="9391"/>
                      <a:pt x="20473" y="8319"/>
                      <a:pt x="20598" y="7334"/>
                    </a:cubicBezTo>
                    <a:cubicBezTo>
                      <a:pt x="20747" y="6148"/>
                      <a:pt x="21204" y="4565"/>
                      <a:pt x="21599" y="3338"/>
                    </a:cubicBez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12" name="Google Shape;1912;p39">
                <a:extLst>
                  <a:ext uri="{FF2B5EF4-FFF2-40B4-BE49-F238E27FC236}">
                    <a16:creationId xmlns:a16="http://schemas.microsoft.com/office/drawing/2014/main" id="{2DA07160-DB8B-772C-9798-3CFFFB87A94A}"/>
                  </a:ext>
                </a:extLst>
              </p:cNvPr>
              <p:cNvSpPr/>
              <p:nvPr/>
            </p:nvSpPr>
            <p:spPr>
              <a:xfrm>
                <a:off x="7875467" y="4148678"/>
                <a:ext cx="447546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7648" h="3336" extrusionOk="0">
                    <a:moveTo>
                      <a:pt x="253" y="0"/>
                    </a:moveTo>
                    <a:cubicBezTo>
                      <a:pt x="79" y="0"/>
                      <a:pt x="0" y="241"/>
                      <a:pt x="204" y="289"/>
                    </a:cubicBezTo>
                    <a:cubicBezTo>
                      <a:pt x="3122" y="935"/>
                      <a:pt x="6050" y="1530"/>
                      <a:pt x="8992" y="2050"/>
                    </a:cubicBezTo>
                    <a:cubicBezTo>
                      <a:pt x="11774" y="2544"/>
                      <a:pt x="14625" y="3159"/>
                      <a:pt x="17448" y="3335"/>
                    </a:cubicBezTo>
                    <a:cubicBezTo>
                      <a:pt x="17452" y="3335"/>
                      <a:pt x="17455" y="3335"/>
                      <a:pt x="17459" y="3335"/>
                    </a:cubicBezTo>
                    <a:cubicBezTo>
                      <a:pt x="17609" y="3335"/>
                      <a:pt x="17647" y="3122"/>
                      <a:pt x="17489" y="3088"/>
                    </a:cubicBezTo>
                    <a:cubicBezTo>
                      <a:pt x="14655" y="2469"/>
                      <a:pt x="11727" y="2189"/>
                      <a:pt x="8873" y="1682"/>
                    </a:cubicBezTo>
                    <a:cubicBezTo>
                      <a:pt x="6003" y="1175"/>
                      <a:pt x="3143" y="617"/>
                      <a:pt x="296" y="5"/>
                    </a:cubicBezTo>
                    <a:cubicBezTo>
                      <a:pt x="281" y="2"/>
                      <a:pt x="267" y="0"/>
                      <a:pt x="2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13" name="Google Shape;1913;p39">
                <a:extLst>
                  <a:ext uri="{FF2B5EF4-FFF2-40B4-BE49-F238E27FC236}">
                    <a16:creationId xmlns:a16="http://schemas.microsoft.com/office/drawing/2014/main" id="{BEFBB9F2-4E8C-E265-FDCB-47E196A22C33}"/>
                  </a:ext>
                </a:extLst>
              </p:cNvPr>
              <p:cNvSpPr/>
              <p:nvPr/>
            </p:nvSpPr>
            <p:spPr>
              <a:xfrm>
                <a:off x="8173310" y="4311941"/>
                <a:ext cx="15654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694" extrusionOk="0">
                    <a:moveTo>
                      <a:pt x="165" y="1"/>
                    </a:moveTo>
                    <a:cubicBezTo>
                      <a:pt x="39" y="1"/>
                      <a:pt x="0" y="181"/>
                      <a:pt x="138" y="207"/>
                    </a:cubicBezTo>
                    <a:cubicBezTo>
                      <a:pt x="2062" y="580"/>
                      <a:pt x="4016" y="653"/>
                      <a:pt x="5970" y="694"/>
                    </a:cubicBezTo>
                    <a:cubicBezTo>
                      <a:pt x="5971" y="694"/>
                      <a:pt x="5973" y="694"/>
                      <a:pt x="5974" y="694"/>
                    </a:cubicBezTo>
                    <a:cubicBezTo>
                      <a:pt x="6173" y="694"/>
                      <a:pt x="6168" y="437"/>
                      <a:pt x="5970" y="427"/>
                    </a:cubicBezTo>
                    <a:cubicBezTo>
                      <a:pt x="4036" y="312"/>
                      <a:pt x="2109" y="85"/>
                      <a:pt x="168" y="1"/>
                    </a:cubicBezTo>
                    <a:cubicBezTo>
                      <a:pt x="167" y="1"/>
                      <a:pt x="166" y="1"/>
                      <a:pt x="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14" name="Google Shape;1914;p39">
                <a:extLst>
                  <a:ext uri="{FF2B5EF4-FFF2-40B4-BE49-F238E27FC236}">
                    <a16:creationId xmlns:a16="http://schemas.microsoft.com/office/drawing/2014/main" id="{D03D7883-A873-7557-2A23-A6C1D9F4CB33}"/>
                  </a:ext>
                </a:extLst>
              </p:cNvPr>
              <p:cNvSpPr/>
              <p:nvPr/>
            </p:nvSpPr>
            <p:spPr>
              <a:xfrm>
                <a:off x="7948603" y="4226810"/>
                <a:ext cx="391096" cy="60407"/>
              </a:xfrm>
              <a:custGeom>
                <a:avLst/>
                <a:gdLst/>
                <a:ahLst/>
                <a:cxnLst/>
                <a:rect l="l" t="t" r="r" b="b"/>
                <a:pathLst>
                  <a:path w="15422" h="2382" extrusionOk="0">
                    <a:moveTo>
                      <a:pt x="207" y="1"/>
                    </a:moveTo>
                    <a:cubicBezTo>
                      <a:pt x="60" y="1"/>
                      <a:pt x="0" y="184"/>
                      <a:pt x="164" y="240"/>
                    </a:cubicBezTo>
                    <a:cubicBezTo>
                      <a:pt x="4928" y="1883"/>
                      <a:pt x="10209" y="1989"/>
                      <a:pt x="15186" y="2381"/>
                    </a:cubicBezTo>
                    <a:cubicBezTo>
                      <a:pt x="15191" y="2381"/>
                      <a:pt x="15196" y="2381"/>
                      <a:pt x="15200" y="2381"/>
                    </a:cubicBezTo>
                    <a:cubicBezTo>
                      <a:pt x="15372" y="2381"/>
                      <a:pt x="15422" y="2126"/>
                      <a:pt x="15230" y="2090"/>
                    </a:cubicBezTo>
                    <a:cubicBezTo>
                      <a:pt x="12755" y="1647"/>
                      <a:pt x="10213" y="1654"/>
                      <a:pt x="7718" y="1356"/>
                    </a:cubicBezTo>
                    <a:cubicBezTo>
                      <a:pt x="5188" y="1056"/>
                      <a:pt x="2740" y="457"/>
                      <a:pt x="242" y="4"/>
                    </a:cubicBezTo>
                    <a:cubicBezTo>
                      <a:pt x="230" y="2"/>
                      <a:pt x="218" y="1"/>
                      <a:pt x="2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15" name="Google Shape;1915;p39">
                <a:extLst>
                  <a:ext uri="{FF2B5EF4-FFF2-40B4-BE49-F238E27FC236}">
                    <a16:creationId xmlns:a16="http://schemas.microsoft.com/office/drawing/2014/main" id="{4B08E258-BD90-2342-3298-BF73F7DB1CC4}"/>
                  </a:ext>
                </a:extLst>
              </p:cNvPr>
              <p:cNvSpPr/>
              <p:nvPr/>
            </p:nvSpPr>
            <p:spPr>
              <a:xfrm>
                <a:off x="7862585" y="4249253"/>
                <a:ext cx="111329" cy="29062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1146" extrusionOk="0">
                    <a:moveTo>
                      <a:pt x="184" y="1"/>
                    </a:moveTo>
                    <a:cubicBezTo>
                      <a:pt x="56" y="1"/>
                      <a:pt x="0" y="180"/>
                      <a:pt x="147" y="215"/>
                    </a:cubicBezTo>
                    <a:cubicBezTo>
                      <a:pt x="1503" y="542"/>
                      <a:pt x="2863" y="945"/>
                      <a:pt x="4242" y="1145"/>
                    </a:cubicBezTo>
                    <a:cubicBezTo>
                      <a:pt x="4247" y="1145"/>
                      <a:pt x="4252" y="1146"/>
                      <a:pt x="4257" y="1146"/>
                    </a:cubicBezTo>
                    <a:cubicBezTo>
                      <a:pt x="4348" y="1146"/>
                      <a:pt x="4389" y="1037"/>
                      <a:pt x="4289" y="1003"/>
                    </a:cubicBezTo>
                    <a:cubicBezTo>
                      <a:pt x="2967" y="563"/>
                      <a:pt x="1571" y="319"/>
                      <a:pt x="216" y="4"/>
                    </a:cubicBezTo>
                    <a:cubicBezTo>
                      <a:pt x="205" y="2"/>
                      <a:pt x="194" y="1"/>
                      <a:pt x="1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16" name="Google Shape;1916;p39">
                <a:extLst>
                  <a:ext uri="{FF2B5EF4-FFF2-40B4-BE49-F238E27FC236}">
                    <a16:creationId xmlns:a16="http://schemas.microsoft.com/office/drawing/2014/main" id="{5B2BBCCE-2505-27EC-6551-8542DF04ECDE}"/>
                  </a:ext>
                </a:extLst>
              </p:cNvPr>
              <p:cNvSpPr/>
              <p:nvPr/>
            </p:nvSpPr>
            <p:spPr>
              <a:xfrm>
                <a:off x="7802281" y="3840613"/>
                <a:ext cx="668378" cy="314763"/>
              </a:xfrm>
              <a:custGeom>
                <a:avLst/>
                <a:gdLst/>
                <a:ahLst/>
                <a:cxnLst/>
                <a:rect l="l" t="t" r="r" b="b"/>
                <a:pathLst>
                  <a:path w="26356" h="12412" extrusionOk="0">
                    <a:moveTo>
                      <a:pt x="2525" y="1"/>
                    </a:moveTo>
                    <a:cubicBezTo>
                      <a:pt x="2525" y="1"/>
                      <a:pt x="0" y="5783"/>
                      <a:pt x="1934" y="9326"/>
                    </a:cubicBezTo>
                    <a:lnTo>
                      <a:pt x="23539" y="12406"/>
                    </a:lnTo>
                    <a:cubicBezTo>
                      <a:pt x="23568" y="12410"/>
                      <a:pt x="23597" y="12412"/>
                      <a:pt x="23625" y="12412"/>
                    </a:cubicBezTo>
                    <a:cubicBezTo>
                      <a:pt x="23906" y="12412"/>
                      <a:pt x="24157" y="12215"/>
                      <a:pt x="24215" y="11933"/>
                    </a:cubicBezTo>
                    <a:lnTo>
                      <a:pt x="24219" y="11926"/>
                    </a:lnTo>
                    <a:cubicBezTo>
                      <a:pt x="24310" y="11490"/>
                      <a:pt x="24012" y="11064"/>
                      <a:pt x="23570" y="11003"/>
                    </a:cubicBezTo>
                    <a:lnTo>
                      <a:pt x="2850" y="8105"/>
                    </a:lnTo>
                    <a:cubicBezTo>
                      <a:pt x="2143" y="6097"/>
                      <a:pt x="2789" y="3261"/>
                      <a:pt x="3368" y="1543"/>
                    </a:cubicBezTo>
                    <a:lnTo>
                      <a:pt x="24219" y="5664"/>
                    </a:lnTo>
                    <a:cubicBezTo>
                      <a:pt x="24690" y="5809"/>
                      <a:pt x="25245" y="5929"/>
                      <a:pt x="25624" y="5929"/>
                    </a:cubicBezTo>
                    <a:cubicBezTo>
                      <a:pt x="25814" y="5929"/>
                      <a:pt x="25959" y="5899"/>
                      <a:pt x="26028" y="5826"/>
                    </a:cubicBezTo>
                    <a:cubicBezTo>
                      <a:pt x="26356" y="5475"/>
                      <a:pt x="25960" y="4876"/>
                      <a:pt x="25490" y="4778"/>
                    </a:cubicBezTo>
                    <a:lnTo>
                      <a:pt x="25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17" name="Google Shape;1917;p39">
                <a:extLst>
                  <a:ext uri="{FF2B5EF4-FFF2-40B4-BE49-F238E27FC236}">
                    <a16:creationId xmlns:a16="http://schemas.microsoft.com/office/drawing/2014/main" id="{270CE053-CC6A-16D1-37ED-0B57F32A002A}"/>
                  </a:ext>
                </a:extLst>
              </p:cNvPr>
              <p:cNvSpPr/>
              <p:nvPr/>
            </p:nvSpPr>
            <p:spPr>
              <a:xfrm>
                <a:off x="7856626" y="3850745"/>
                <a:ext cx="562856" cy="268455"/>
              </a:xfrm>
              <a:custGeom>
                <a:avLst/>
                <a:gdLst/>
                <a:ahLst/>
                <a:cxnLst/>
                <a:rect l="l" t="t" r="r" b="b"/>
                <a:pathLst>
                  <a:path w="22195" h="9444" extrusionOk="0">
                    <a:moveTo>
                      <a:pt x="1225" y="1"/>
                    </a:moveTo>
                    <a:cubicBezTo>
                      <a:pt x="646" y="1719"/>
                      <a:pt x="0" y="4555"/>
                      <a:pt x="707" y="6563"/>
                    </a:cubicBezTo>
                    <a:lnTo>
                      <a:pt x="20913" y="9444"/>
                    </a:lnTo>
                    <a:cubicBezTo>
                      <a:pt x="21180" y="8234"/>
                      <a:pt x="21582" y="6597"/>
                      <a:pt x="22028" y="5299"/>
                    </a:cubicBezTo>
                    <a:cubicBezTo>
                      <a:pt x="22194" y="4818"/>
                      <a:pt x="21900" y="4302"/>
                      <a:pt x="21400" y="4200"/>
                    </a:cubicBezTo>
                    <a:lnTo>
                      <a:pt x="122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18" name="Google Shape;1918;p39">
                <a:extLst>
                  <a:ext uri="{FF2B5EF4-FFF2-40B4-BE49-F238E27FC236}">
                    <a16:creationId xmlns:a16="http://schemas.microsoft.com/office/drawing/2014/main" id="{A4680DA9-085F-2B55-9012-B6335D8323DE}"/>
                  </a:ext>
                </a:extLst>
              </p:cNvPr>
              <p:cNvSpPr/>
              <p:nvPr/>
            </p:nvSpPr>
            <p:spPr>
              <a:xfrm>
                <a:off x="8014486" y="3941416"/>
                <a:ext cx="404181" cy="85665"/>
              </a:xfrm>
              <a:custGeom>
                <a:avLst/>
                <a:gdLst/>
                <a:ahLst/>
                <a:cxnLst/>
                <a:rect l="l" t="t" r="r" b="b"/>
                <a:pathLst>
                  <a:path w="15938" h="3378" extrusionOk="0">
                    <a:moveTo>
                      <a:pt x="542" y="1"/>
                    </a:moveTo>
                    <a:cubicBezTo>
                      <a:pt x="422" y="1"/>
                      <a:pt x="302" y="2"/>
                      <a:pt x="183" y="5"/>
                    </a:cubicBezTo>
                    <a:cubicBezTo>
                      <a:pt x="44" y="5"/>
                      <a:pt x="0" y="188"/>
                      <a:pt x="145" y="222"/>
                    </a:cubicBezTo>
                    <a:cubicBezTo>
                      <a:pt x="2701" y="807"/>
                      <a:pt x="5387" y="935"/>
                      <a:pt x="7966" y="1452"/>
                    </a:cubicBezTo>
                    <a:cubicBezTo>
                      <a:pt x="10563" y="1973"/>
                      <a:pt x="13119" y="2646"/>
                      <a:pt x="15661" y="3370"/>
                    </a:cubicBezTo>
                    <a:cubicBezTo>
                      <a:pt x="15680" y="3375"/>
                      <a:pt x="15697" y="3377"/>
                      <a:pt x="15713" y="3377"/>
                    </a:cubicBezTo>
                    <a:cubicBezTo>
                      <a:pt x="15873" y="3377"/>
                      <a:pt x="15937" y="3154"/>
                      <a:pt x="15753" y="3092"/>
                    </a:cubicBezTo>
                    <a:cubicBezTo>
                      <a:pt x="13166" y="2247"/>
                      <a:pt x="10526" y="1588"/>
                      <a:pt x="7858" y="1060"/>
                    </a:cubicBezTo>
                    <a:cubicBezTo>
                      <a:pt x="5510" y="596"/>
                      <a:pt x="2960" y="1"/>
                      <a:pt x="5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19" name="Google Shape;1919;p39">
                <a:extLst>
                  <a:ext uri="{FF2B5EF4-FFF2-40B4-BE49-F238E27FC236}">
                    <a16:creationId xmlns:a16="http://schemas.microsoft.com/office/drawing/2014/main" id="{11A58E7C-4BC9-448B-0A1A-BA99F7CFC1DF}"/>
                  </a:ext>
                </a:extLst>
              </p:cNvPr>
              <p:cNvSpPr/>
              <p:nvPr/>
            </p:nvSpPr>
            <p:spPr>
              <a:xfrm>
                <a:off x="7921799" y="4030098"/>
                <a:ext cx="171963" cy="25715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1014" extrusionOk="0">
                    <a:moveTo>
                      <a:pt x="175" y="0"/>
                    </a:moveTo>
                    <a:cubicBezTo>
                      <a:pt x="0" y="0"/>
                      <a:pt x="8" y="241"/>
                      <a:pt x="189" y="255"/>
                    </a:cubicBezTo>
                    <a:cubicBezTo>
                      <a:pt x="2344" y="417"/>
                      <a:pt x="4463" y="772"/>
                      <a:pt x="6604" y="1012"/>
                    </a:cubicBezTo>
                    <a:cubicBezTo>
                      <a:pt x="6610" y="1013"/>
                      <a:pt x="6615" y="1013"/>
                      <a:pt x="6620" y="1013"/>
                    </a:cubicBezTo>
                    <a:cubicBezTo>
                      <a:pt x="6752" y="1013"/>
                      <a:pt x="6781" y="819"/>
                      <a:pt x="6640" y="789"/>
                    </a:cubicBezTo>
                    <a:cubicBezTo>
                      <a:pt x="4544" y="316"/>
                      <a:pt x="2330" y="154"/>
                      <a:pt x="189" y="1"/>
                    </a:cubicBezTo>
                    <a:cubicBezTo>
                      <a:pt x="185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rgbClr val="875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20" name="Google Shape;1920;p39">
                <a:extLst>
                  <a:ext uri="{FF2B5EF4-FFF2-40B4-BE49-F238E27FC236}">
                    <a16:creationId xmlns:a16="http://schemas.microsoft.com/office/drawing/2014/main" id="{7340C75B-C479-AFFE-752F-7F2308013C11}"/>
                  </a:ext>
                </a:extLst>
              </p:cNvPr>
              <p:cNvSpPr/>
              <p:nvPr/>
            </p:nvSpPr>
            <p:spPr>
              <a:xfrm>
                <a:off x="7811791" y="3561052"/>
                <a:ext cx="668378" cy="389092"/>
              </a:xfrm>
              <a:custGeom>
                <a:avLst/>
                <a:gdLst/>
                <a:ahLst/>
                <a:cxnLst/>
                <a:rect l="l" t="t" r="r" b="b"/>
                <a:pathLst>
                  <a:path w="26356" h="15343" extrusionOk="0">
                    <a:moveTo>
                      <a:pt x="2816" y="1"/>
                    </a:moveTo>
                    <a:cubicBezTo>
                      <a:pt x="2777" y="1"/>
                      <a:pt x="2742" y="14"/>
                      <a:pt x="2712" y="39"/>
                    </a:cubicBezTo>
                    <a:cubicBezTo>
                      <a:pt x="2411" y="307"/>
                      <a:pt x="1116" y="1632"/>
                      <a:pt x="463" y="5246"/>
                    </a:cubicBezTo>
                    <a:cubicBezTo>
                      <a:pt x="0" y="7820"/>
                      <a:pt x="1826" y="10562"/>
                      <a:pt x="2113" y="10974"/>
                    </a:cubicBezTo>
                    <a:cubicBezTo>
                      <a:pt x="2150" y="10998"/>
                      <a:pt x="2181" y="11014"/>
                      <a:pt x="2215" y="11039"/>
                    </a:cubicBezTo>
                    <a:lnTo>
                      <a:pt x="24554" y="15339"/>
                    </a:lnTo>
                    <a:cubicBezTo>
                      <a:pt x="24565" y="15341"/>
                      <a:pt x="24575" y="15342"/>
                      <a:pt x="24584" y="15342"/>
                    </a:cubicBezTo>
                    <a:cubicBezTo>
                      <a:pt x="24701" y="15342"/>
                      <a:pt x="24786" y="15218"/>
                      <a:pt x="24730" y="15109"/>
                    </a:cubicBezTo>
                    <a:cubicBezTo>
                      <a:pt x="24692" y="15035"/>
                      <a:pt x="24649" y="14943"/>
                      <a:pt x="24608" y="14839"/>
                    </a:cubicBezTo>
                    <a:cubicBezTo>
                      <a:pt x="24352" y="14207"/>
                      <a:pt x="23779" y="13757"/>
                      <a:pt x="23107" y="13628"/>
                    </a:cubicBezTo>
                    <a:lnTo>
                      <a:pt x="2959" y="9821"/>
                    </a:lnTo>
                    <a:cubicBezTo>
                      <a:pt x="2306" y="8759"/>
                      <a:pt x="1512" y="6961"/>
                      <a:pt x="1779" y="5483"/>
                    </a:cubicBezTo>
                    <a:cubicBezTo>
                      <a:pt x="2181" y="3258"/>
                      <a:pt x="2834" y="2044"/>
                      <a:pt x="3239" y="1470"/>
                    </a:cubicBezTo>
                    <a:lnTo>
                      <a:pt x="24280" y="6423"/>
                    </a:lnTo>
                    <a:cubicBezTo>
                      <a:pt x="24435" y="6459"/>
                      <a:pt x="24591" y="6477"/>
                      <a:pt x="24745" y="6477"/>
                    </a:cubicBezTo>
                    <a:cubicBezTo>
                      <a:pt x="25312" y="6477"/>
                      <a:pt x="25861" y="6241"/>
                      <a:pt x="26265" y="5821"/>
                    </a:cubicBezTo>
                    <a:cubicBezTo>
                      <a:pt x="26265" y="5818"/>
                      <a:pt x="26268" y="5818"/>
                      <a:pt x="26268" y="5814"/>
                    </a:cubicBezTo>
                    <a:cubicBezTo>
                      <a:pt x="26356" y="5727"/>
                      <a:pt x="26312" y="5577"/>
                      <a:pt x="26190" y="5547"/>
                    </a:cubicBezTo>
                    <a:lnTo>
                      <a:pt x="2857" y="6"/>
                    </a:lnTo>
                    <a:cubicBezTo>
                      <a:pt x="2843" y="2"/>
                      <a:pt x="2829" y="1"/>
                      <a:pt x="28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21" name="Google Shape;1921;p39">
                <a:extLst>
                  <a:ext uri="{FF2B5EF4-FFF2-40B4-BE49-F238E27FC236}">
                    <a16:creationId xmlns:a16="http://schemas.microsoft.com/office/drawing/2014/main" id="{00C20DF9-B438-899F-F539-CE028BB4B8E9}"/>
                  </a:ext>
                </a:extLst>
              </p:cNvPr>
              <p:cNvSpPr/>
              <p:nvPr/>
            </p:nvSpPr>
            <p:spPr>
              <a:xfrm>
                <a:off x="7850108" y="3598304"/>
                <a:ext cx="574928" cy="309311"/>
              </a:xfrm>
              <a:custGeom>
                <a:avLst/>
                <a:gdLst/>
                <a:ahLst/>
                <a:cxnLst/>
                <a:rect l="l" t="t" r="r" b="b"/>
                <a:pathLst>
                  <a:path w="22671" h="12197" extrusionOk="0">
                    <a:moveTo>
                      <a:pt x="1728" y="1"/>
                    </a:moveTo>
                    <a:cubicBezTo>
                      <a:pt x="1323" y="575"/>
                      <a:pt x="670" y="1789"/>
                      <a:pt x="268" y="4014"/>
                    </a:cubicBezTo>
                    <a:cubicBezTo>
                      <a:pt x="1" y="5492"/>
                      <a:pt x="795" y="7290"/>
                      <a:pt x="1448" y="8352"/>
                    </a:cubicBezTo>
                    <a:lnTo>
                      <a:pt x="21430" y="12196"/>
                    </a:lnTo>
                    <a:cubicBezTo>
                      <a:pt x="21291" y="11189"/>
                      <a:pt x="21285" y="9857"/>
                      <a:pt x="21596" y="8136"/>
                    </a:cubicBezTo>
                    <a:cubicBezTo>
                      <a:pt x="21836" y="6794"/>
                      <a:pt x="22248" y="5756"/>
                      <a:pt x="22671" y="4978"/>
                    </a:cubicBezTo>
                    <a:lnTo>
                      <a:pt x="172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22" name="Google Shape;1922;p39">
                <a:extLst>
                  <a:ext uri="{FF2B5EF4-FFF2-40B4-BE49-F238E27FC236}">
                    <a16:creationId xmlns:a16="http://schemas.microsoft.com/office/drawing/2014/main" id="{D5C1564E-6F8C-FAB8-BE81-45B08A3419B7}"/>
                  </a:ext>
                </a:extLst>
              </p:cNvPr>
              <p:cNvSpPr/>
              <p:nvPr/>
            </p:nvSpPr>
            <p:spPr>
              <a:xfrm>
                <a:off x="7949617" y="3759970"/>
                <a:ext cx="446608" cy="69790"/>
              </a:xfrm>
              <a:custGeom>
                <a:avLst/>
                <a:gdLst/>
                <a:ahLst/>
                <a:cxnLst/>
                <a:rect l="l" t="t" r="r" b="b"/>
                <a:pathLst>
                  <a:path w="17611" h="2752" extrusionOk="0">
                    <a:moveTo>
                      <a:pt x="201" y="1"/>
                    </a:moveTo>
                    <a:cubicBezTo>
                      <a:pt x="65" y="1"/>
                      <a:pt x="1" y="161"/>
                      <a:pt x="154" y="216"/>
                    </a:cubicBezTo>
                    <a:cubicBezTo>
                      <a:pt x="2917" y="1176"/>
                      <a:pt x="6034" y="1521"/>
                      <a:pt x="8918" y="1933"/>
                    </a:cubicBezTo>
                    <a:cubicBezTo>
                      <a:pt x="11566" y="2313"/>
                      <a:pt x="14321" y="2752"/>
                      <a:pt x="17008" y="2752"/>
                    </a:cubicBezTo>
                    <a:cubicBezTo>
                      <a:pt x="17141" y="2752"/>
                      <a:pt x="17275" y="2751"/>
                      <a:pt x="17408" y="2748"/>
                    </a:cubicBezTo>
                    <a:cubicBezTo>
                      <a:pt x="17553" y="2744"/>
                      <a:pt x="17611" y="2535"/>
                      <a:pt x="17445" y="2511"/>
                    </a:cubicBezTo>
                    <a:cubicBezTo>
                      <a:pt x="14582" y="2089"/>
                      <a:pt x="11674" y="1967"/>
                      <a:pt x="8806" y="1544"/>
                    </a:cubicBezTo>
                    <a:cubicBezTo>
                      <a:pt x="5939" y="1121"/>
                      <a:pt x="3096" y="341"/>
                      <a:pt x="225" y="2"/>
                    </a:cubicBezTo>
                    <a:cubicBezTo>
                      <a:pt x="217" y="1"/>
                      <a:pt x="209" y="1"/>
                      <a:pt x="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23" name="Google Shape;1923;p39">
                <a:extLst>
                  <a:ext uri="{FF2B5EF4-FFF2-40B4-BE49-F238E27FC236}">
                    <a16:creationId xmlns:a16="http://schemas.microsoft.com/office/drawing/2014/main" id="{68CA7815-788F-8427-5A67-F859B59EED0C}"/>
                  </a:ext>
                </a:extLst>
              </p:cNvPr>
              <p:cNvSpPr/>
              <p:nvPr/>
            </p:nvSpPr>
            <p:spPr>
              <a:xfrm>
                <a:off x="8131366" y="3713309"/>
                <a:ext cx="273782" cy="55335"/>
              </a:xfrm>
              <a:custGeom>
                <a:avLst/>
                <a:gdLst/>
                <a:ahLst/>
                <a:cxnLst/>
                <a:rect l="l" t="t" r="r" b="b"/>
                <a:pathLst>
                  <a:path w="10796" h="2182" extrusionOk="0">
                    <a:moveTo>
                      <a:pt x="233" y="0"/>
                    </a:moveTo>
                    <a:cubicBezTo>
                      <a:pt x="69" y="0"/>
                      <a:pt x="0" y="203"/>
                      <a:pt x="186" y="263"/>
                    </a:cubicBezTo>
                    <a:cubicBezTo>
                      <a:pt x="1917" y="825"/>
                      <a:pt x="3760" y="1140"/>
                      <a:pt x="5548" y="1467"/>
                    </a:cubicBezTo>
                    <a:cubicBezTo>
                      <a:pt x="7209" y="1768"/>
                      <a:pt x="8902" y="2096"/>
                      <a:pt x="10589" y="2181"/>
                    </a:cubicBezTo>
                    <a:cubicBezTo>
                      <a:pt x="10592" y="2181"/>
                      <a:pt x="10596" y="2181"/>
                      <a:pt x="10599" y="2181"/>
                    </a:cubicBezTo>
                    <a:cubicBezTo>
                      <a:pt x="10753" y="2181"/>
                      <a:pt x="10796" y="1960"/>
                      <a:pt x="10630" y="1927"/>
                    </a:cubicBezTo>
                    <a:cubicBezTo>
                      <a:pt x="8913" y="1586"/>
                      <a:pt x="7157" y="1403"/>
                      <a:pt x="5433" y="1085"/>
                    </a:cubicBezTo>
                    <a:cubicBezTo>
                      <a:pt x="3705" y="764"/>
                      <a:pt x="2001" y="304"/>
                      <a:pt x="270" y="4"/>
                    </a:cubicBezTo>
                    <a:cubicBezTo>
                      <a:pt x="257" y="1"/>
                      <a:pt x="245" y="0"/>
                      <a:pt x="2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24" name="Google Shape;1924;p39">
                <a:extLst>
                  <a:ext uri="{FF2B5EF4-FFF2-40B4-BE49-F238E27FC236}">
                    <a16:creationId xmlns:a16="http://schemas.microsoft.com/office/drawing/2014/main" id="{9CF57C16-B4C2-E929-E2ED-D4519C92C655}"/>
                  </a:ext>
                </a:extLst>
              </p:cNvPr>
              <p:cNvSpPr/>
              <p:nvPr/>
            </p:nvSpPr>
            <p:spPr>
              <a:xfrm>
                <a:off x="7821478" y="2933814"/>
                <a:ext cx="743493" cy="454469"/>
              </a:xfrm>
              <a:custGeom>
                <a:avLst/>
                <a:gdLst/>
                <a:ahLst/>
                <a:cxnLst/>
                <a:rect l="l" t="t" r="r" b="b"/>
                <a:pathLst>
                  <a:path w="29318" h="17921" extrusionOk="0">
                    <a:moveTo>
                      <a:pt x="2925" y="1"/>
                    </a:moveTo>
                    <a:cubicBezTo>
                      <a:pt x="2822" y="1"/>
                      <a:pt x="2723" y="49"/>
                      <a:pt x="2661" y="135"/>
                    </a:cubicBezTo>
                    <a:cubicBezTo>
                      <a:pt x="2255" y="680"/>
                      <a:pt x="1025" y="2454"/>
                      <a:pt x="447" y="4601"/>
                    </a:cubicBezTo>
                    <a:cubicBezTo>
                      <a:pt x="17" y="6204"/>
                      <a:pt x="0" y="8777"/>
                      <a:pt x="3" y="9575"/>
                    </a:cubicBezTo>
                    <a:cubicBezTo>
                      <a:pt x="3" y="9720"/>
                      <a:pt x="102" y="9846"/>
                      <a:pt x="240" y="9887"/>
                    </a:cubicBezTo>
                    <a:lnTo>
                      <a:pt x="26732" y="17906"/>
                    </a:lnTo>
                    <a:cubicBezTo>
                      <a:pt x="26764" y="17916"/>
                      <a:pt x="26796" y="17921"/>
                      <a:pt x="26828" y="17921"/>
                    </a:cubicBezTo>
                    <a:cubicBezTo>
                      <a:pt x="27017" y="17921"/>
                      <a:pt x="27178" y="17757"/>
                      <a:pt x="27155" y="17555"/>
                    </a:cubicBezTo>
                    <a:lnTo>
                      <a:pt x="27155" y="17548"/>
                    </a:lnTo>
                    <a:cubicBezTo>
                      <a:pt x="27090" y="16950"/>
                      <a:pt x="26677" y="16446"/>
                      <a:pt x="26100" y="16270"/>
                    </a:cubicBezTo>
                    <a:lnTo>
                      <a:pt x="1346" y="8824"/>
                    </a:lnTo>
                    <a:cubicBezTo>
                      <a:pt x="1370" y="7476"/>
                      <a:pt x="1478" y="5917"/>
                      <a:pt x="1738" y="4950"/>
                    </a:cubicBezTo>
                    <a:cubicBezTo>
                      <a:pt x="2130" y="3489"/>
                      <a:pt x="2874" y="2204"/>
                      <a:pt x="3361" y="1468"/>
                    </a:cubicBezTo>
                    <a:lnTo>
                      <a:pt x="28040" y="7151"/>
                    </a:lnTo>
                    <a:cubicBezTo>
                      <a:pt x="28120" y="7170"/>
                      <a:pt x="28200" y="7179"/>
                      <a:pt x="28279" y="7179"/>
                    </a:cubicBezTo>
                    <a:cubicBezTo>
                      <a:pt x="28659" y="7179"/>
                      <a:pt x="29017" y="6971"/>
                      <a:pt x="29210" y="6627"/>
                    </a:cubicBezTo>
                    <a:cubicBezTo>
                      <a:pt x="29210" y="6627"/>
                      <a:pt x="29210" y="6624"/>
                      <a:pt x="29213" y="6624"/>
                    </a:cubicBezTo>
                    <a:cubicBezTo>
                      <a:pt x="29318" y="6430"/>
                      <a:pt x="29210" y="6194"/>
                      <a:pt x="28997" y="6143"/>
                    </a:cubicBezTo>
                    <a:lnTo>
                      <a:pt x="3003" y="10"/>
                    </a:lnTo>
                    <a:cubicBezTo>
                      <a:pt x="2977" y="4"/>
                      <a:pt x="2951" y="1"/>
                      <a:pt x="29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25" name="Google Shape;1925;p39">
                <a:extLst>
                  <a:ext uri="{FF2B5EF4-FFF2-40B4-BE49-F238E27FC236}">
                    <a16:creationId xmlns:a16="http://schemas.microsoft.com/office/drawing/2014/main" id="{CC88BAFA-6BF9-D961-0DF2-92823C9E286E}"/>
                  </a:ext>
                </a:extLst>
              </p:cNvPr>
              <p:cNvSpPr/>
              <p:nvPr/>
            </p:nvSpPr>
            <p:spPr>
              <a:xfrm>
                <a:off x="7855586" y="2971016"/>
                <a:ext cx="661632" cy="373623"/>
              </a:xfrm>
              <a:custGeom>
                <a:avLst/>
                <a:gdLst/>
                <a:ahLst/>
                <a:cxnLst/>
                <a:rect l="l" t="t" r="r" b="b"/>
                <a:pathLst>
                  <a:path w="26090" h="14733" extrusionOk="0">
                    <a:moveTo>
                      <a:pt x="2016" y="1"/>
                    </a:moveTo>
                    <a:cubicBezTo>
                      <a:pt x="1529" y="737"/>
                      <a:pt x="785" y="2022"/>
                      <a:pt x="393" y="3483"/>
                    </a:cubicBezTo>
                    <a:cubicBezTo>
                      <a:pt x="133" y="4450"/>
                      <a:pt x="25" y="6009"/>
                      <a:pt x="1" y="7357"/>
                    </a:cubicBezTo>
                    <a:lnTo>
                      <a:pt x="24355" y="14732"/>
                    </a:lnTo>
                    <a:cubicBezTo>
                      <a:pt x="24243" y="12825"/>
                      <a:pt x="24254" y="10079"/>
                      <a:pt x="24988" y="8217"/>
                    </a:cubicBezTo>
                    <a:cubicBezTo>
                      <a:pt x="25407" y="7162"/>
                      <a:pt x="25782" y="6319"/>
                      <a:pt x="26090" y="5681"/>
                    </a:cubicBezTo>
                    <a:lnTo>
                      <a:pt x="20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26" name="Google Shape;1926;p39">
                <a:extLst>
                  <a:ext uri="{FF2B5EF4-FFF2-40B4-BE49-F238E27FC236}">
                    <a16:creationId xmlns:a16="http://schemas.microsoft.com/office/drawing/2014/main" id="{1BB39340-F9BB-BADC-1056-306A72030813}"/>
                  </a:ext>
                </a:extLst>
              </p:cNvPr>
              <p:cNvSpPr/>
              <p:nvPr/>
            </p:nvSpPr>
            <p:spPr>
              <a:xfrm>
                <a:off x="8150715" y="3050086"/>
                <a:ext cx="345119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13609" h="3955" extrusionOk="0">
                    <a:moveTo>
                      <a:pt x="171" y="0"/>
                    </a:moveTo>
                    <a:cubicBezTo>
                      <a:pt x="50" y="0"/>
                      <a:pt x="1" y="148"/>
                      <a:pt x="136" y="193"/>
                    </a:cubicBezTo>
                    <a:cubicBezTo>
                      <a:pt x="2314" y="909"/>
                      <a:pt x="4592" y="1379"/>
                      <a:pt x="6803" y="2005"/>
                    </a:cubicBezTo>
                    <a:cubicBezTo>
                      <a:pt x="9019" y="2630"/>
                      <a:pt x="11206" y="3398"/>
                      <a:pt x="13437" y="3952"/>
                    </a:cubicBezTo>
                    <a:cubicBezTo>
                      <a:pt x="13445" y="3954"/>
                      <a:pt x="13452" y="3955"/>
                      <a:pt x="13459" y="3955"/>
                    </a:cubicBezTo>
                    <a:cubicBezTo>
                      <a:pt x="13542" y="3955"/>
                      <a:pt x="13608" y="3841"/>
                      <a:pt x="13512" y="3804"/>
                    </a:cubicBezTo>
                    <a:cubicBezTo>
                      <a:pt x="11446" y="2972"/>
                      <a:pt x="9255" y="2396"/>
                      <a:pt x="7118" y="1785"/>
                    </a:cubicBezTo>
                    <a:cubicBezTo>
                      <a:pt x="4846" y="1135"/>
                      <a:pt x="2530" y="392"/>
                      <a:pt x="197" y="3"/>
                    </a:cubicBezTo>
                    <a:cubicBezTo>
                      <a:pt x="188" y="1"/>
                      <a:pt x="179" y="0"/>
                      <a:pt x="1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27" name="Google Shape;1927;p39">
                <a:extLst>
                  <a:ext uri="{FF2B5EF4-FFF2-40B4-BE49-F238E27FC236}">
                    <a16:creationId xmlns:a16="http://schemas.microsoft.com/office/drawing/2014/main" id="{E7AF1FAD-544F-72CE-1D6D-0C74564425D5}"/>
                  </a:ext>
                </a:extLst>
              </p:cNvPr>
              <p:cNvSpPr/>
              <p:nvPr/>
            </p:nvSpPr>
            <p:spPr>
              <a:xfrm>
                <a:off x="7943709" y="3131363"/>
                <a:ext cx="517209" cy="141659"/>
              </a:xfrm>
              <a:custGeom>
                <a:avLst/>
                <a:gdLst/>
                <a:ahLst/>
                <a:cxnLst/>
                <a:rect l="l" t="t" r="r" b="b"/>
                <a:pathLst>
                  <a:path w="20395" h="5586" extrusionOk="0">
                    <a:moveTo>
                      <a:pt x="280" y="1"/>
                    </a:moveTo>
                    <a:cubicBezTo>
                      <a:pt x="92" y="1"/>
                      <a:pt x="1" y="237"/>
                      <a:pt x="218" y="301"/>
                    </a:cubicBezTo>
                    <a:cubicBezTo>
                      <a:pt x="3512" y="1258"/>
                      <a:pt x="6913" y="1894"/>
                      <a:pt x="10230" y="2773"/>
                    </a:cubicBezTo>
                    <a:cubicBezTo>
                      <a:pt x="13554" y="3659"/>
                      <a:pt x="16853" y="4632"/>
                      <a:pt x="20160" y="5579"/>
                    </a:cubicBezTo>
                    <a:cubicBezTo>
                      <a:pt x="20176" y="5583"/>
                      <a:pt x="20191" y="5585"/>
                      <a:pt x="20206" y="5585"/>
                    </a:cubicBezTo>
                    <a:cubicBezTo>
                      <a:pt x="20343" y="5585"/>
                      <a:pt x="20394" y="5398"/>
                      <a:pt x="20238" y="5342"/>
                    </a:cubicBezTo>
                    <a:cubicBezTo>
                      <a:pt x="16982" y="4233"/>
                      <a:pt x="13675" y="3280"/>
                      <a:pt x="10355" y="2394"/>
                    </a:cubicBezTo>
                    <a:cubicBezTo>
                      <a:pt x="7055" y="1515"/>
                      <a:pt x="3691" y="517"/>
                      <a:pt x="313" y="3"/>
                    </a:cubicBezTo>
                    <a:cubicBezTo>
                      <a:pt x="301" y="1"/>
                      <a:pt x="290" y="1"/>
                      <a:pt x="2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30" name="Google Shape;1930;p39">
                <a:extLst>
                  <a:ext uri="{FF2B5EF4-FFF2-40B4-BE49-F238E27FC236}">
                    <a16:creationId xmlns:a16="http://schemas.microsoft.com/office/drawing/2014/main" id="{10D9D390-6EFD-0315-11FD-C4F6028F97AB}"/>
                  </a:ext>
                </a:extLst>
              </p:cNvPr>
              <p:cNvSpPr/>
              <p:nvPr/>
            </p:nvSpPr>
            <p:spPr>
              <a:xfrm>
                <a:off x="7978679" y="2848251"/>
                <a:ext cx="315448" cy="73061"/>
              </a:xfrm>
              <a:custGeom>
                <a:avLst/>
                <a:gdLst/>
                <a:ahLst/>
                <a:cxnLst/>
                <a:rect l="l" t="t" r="r" b="b"/>
                <a:pathLst>
                  <a:path w="12439" h="2881" extrusionOk="0">
                    <a:moveTo>
                      <a:pt x="249" y="0"/>
                    </a:moveTo>
                    <a:cubicBezTo>
                      <a:pt x="83" y="0"/>
                      <a:pt x="0" y="231"/>
                      <a:pt x="195" y="266"/>
                    </a:cubicBezTo>
                    <a:cubicBezTo>
                      <a:pt x="4205" y="1017"/>
                      <a:pt x="8147" y="2156"/>
                      <a:pt x="12154" y="2877"/>
                    </a:cubicBezTo>
                    <a:cubicBezTo>
                      <a:pt x="12167" y="2879"/>
                      <a:pt x="12180" y="2880"/>
                      <a:pt x="12192" y="2880"/>
                    </a:cubicBezTo>
                    <a:cubicBezTo>
                      <a:pt x="12365" y="2880"/>
                      <a:pt x="12438" y="2666"/>
                      <a:pt x="12245" y="2603"/>
                    </a:cubicBezTo>
                    <a:cubicBezTo>
                      <a:pt x="8422" y="1304"/>
                      <a:pt x="4252" y="679"/>
                      <a:pt x="279" y="3"/>
                    </a:cubicBezTo>
                    <a:cubicBezTo>
                      <a:pt x="269" y="1"/>
                      <a:pt x="259" y="0"/>
                      <a:pt x="2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srgbClr val="FF9F1E"/>
                  </a:solidFill>
                  <a:latin typeface="Calibri"/>
                </a:endParaRPr>
              </a:p>
            </p:txBody>
          </p:sp>
          <p:sp>
            <p:nvSpPr>
              <p:cNvPr id="1932" name="Google Shape;1932;p39">
                <a:extLst>
                  <a:ext uri="{FF2B5EF4-FFF2-40B4-BE49-F238E27FC236}">
                    <a16:creationId xmlns:a16="http://schemas.microsoft.com/office/drawing/2014/main" id="{EE98240D-C385-8EC7-3878-633F120E73B7}"/>
                  </a:ext>
                </a:extLst>
              </p:cNvPr>
              <p:cNvSpPr/>
              <p:nvPr/>
            </p:nvSpPr>
            <p:spPr>
              <a:xfrm>
                <a:off x="7866972" y="2409560"/>
                <a:ext cx="691379" cy="322549"/>
              </a:xfrm>
              <a:custGeom>
                <a:avLst/>
                <a:gdLst/>
                <a:ahLst/>
                <a:cxnLst/>
                <a:rect l="l" t="t" r="r" b="b"/>
                <a:pathLst>
                  <a:path w="27263" h="12719" extrusionOk="0">
                    <a:moveTo>
                      <a:pt x="1475" y="0"/>
                    </a:moveTo>
                    <a:cubicBezTo>
                      <a:pt x="1424" y="0"/>
                      <a:pt x="1373" y="3"/>
                      <a:pt x="1323" y="14"/>
                    </a:cubicBezTo>
                    <a:cubicBezTo>
                      <a:pt x="640" y="115"/>
                      <a:pt x="758" y="1157"/>
                      <a:pt x="1451" y="1157"/>
                    </a:cubicBezTo>
                    <a:lnTo>
                      <a:pt x="22499" y="1157"/>
                    </a:lnTo>
                    <a:cubicBezTo>
                      <a:pt x="24581" y="1715"/>
                      <a:pt x="24906" y="2840"/>
                      <a:pt x="25015" y="4910"/>
                    </a:cubicBezTo>
                    <a:cubicBezTo>
                      <a:pt x="25149" y="7500"/>
                      <a:pt x="24132" y="10012"/>
                      <a:pt x="23577" y="11169"/>
                    </a:cubicBezTo>
                    <a:lnTo>
                      <a:pt x="524" y="7639"/>
                    </a:lnTo>
                    <a:cubicBezTo>
                      <a:pt x="510" y="7637"/>
                      <a:pt x="495" y="7636"/>
                      <a:pt x="481" y="7636"/>
                    </a:cubicBezTo>
                    <a:cubicBezTo>
                      <a:pt x="349" y="7636"/>
                      <a:pt x="229" y="7717"/>
                      <a:pt x="190" y="7848"/>
                    </a:cubicBezTo>
                    <a:lnTo>
                      <a:pt x="187" y="7859"/>
                    </a:lnTo>
                    <a:cubicBezTo>
                      <a:pt x="1" y="8447"/>
                      <a:pt x="386" y="9062"/>
                      <a:pt x="995" y="9157"/>
                    </a:cubicBezTo>
                    <a:lnTo>
                      <a:pt x="24372" y="12707"/>
                    </a:lnTo>
                    <a:cubicBezTo>
                      <a:pt x="24422" y="12715"/>
                      <a:pt x="24472" y="12718"/>
                      <a:pt x="24522" y="12718"/>
                    </a:cubicBezTo>
                    <a:cubicBezTo>
                      <a:pt x="24897" y="12718"/>
                      <a:pt x="25246" y="12509"/>
                      <a:pt x="25416" y="12169"/>
                    </a:cubicBezTo>
                    <a:cubicBezTo>
                      <a:pt x="26039" y="10928"/>
                      <a:pt x="27262" y="8065"/>
                      <a:pt x="27100" y="5018"/>
                    </a:cubicBezTo>
                    <a:cubicBezTo>
                      <a:pt x="26969" y="2530"/>
                      <a:pt x="26536" y="1208"/>
                      <a:pt x="26218" y="555"/>
                    </a:cubicBezTo>
                    <a:cubicBezTo>
                      <a:pt x="26049" y="214"/>
                      <a:pt x="25700" y="0"/>
                      <a:pt x="253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35" name="Google Shape;1935;p39">
                <a:extLst>
                  <a:ext uri="{FF2B5EF4-FFF2-40B4-BE49-F238E27FC236}">
                    <a16:creationId xmlns:a16="http://schemas.microsoft.com/office/drawing/2014/main" id="{0FCE6342-AA33-238E-C86F-0D14E312AFE5}"/>
                  </a:ext>
                </a:extLst>
              </p:cNvPr>
              <p:cNvSpPr/>
              <p:nvPr/>
            </p:nvSpPr>
            <p:spPr>
              <a:xfrm>
                <a:off x="7895095" y="2487692"/>
                <a:ext cx="318998" cy="21251"/>
              </a:xfrm>
              <a:custGeom>
                <a:avLst/>
                <a:gdLst/>
                <a:ahLst/>
                <a:cxnLst/>
                <a:rect l="l" t="t" r="r" b="b"/>
                <a:pathLst>
                  <a:path w="12579" h="838" extrusionOk="0">
                    <a:moveTo>
                      <a:pt x="2680" y="1"/>
                    </a:moveTo>
                    <a:cubicBezTo>
                      <a:pt x="1821" y="1"/>
                      <a:pt x="965" y="12"/>
                      <a:pt x="116" y="34"/>
                    </a:cubicBezTo>
                    <a:cubicBezTo>
                      <a:pt x="0" y="37"/>
                      <a:pt x="0" y="182"/>
                      <a:pt x="116" y="185"/>
                    </a:cubicBezTo>
                    <a:cubicBezTo>
                      <a:pt x="4207" y="379"/>
                      <a:pt x="8298" y="672"/>
                      <a:pt x="12389" y="838"/>
                    </a:cubicBezTo>
                    <a:cubicBezTo>
                      <a:pt x="12392" y="838"/>
                      <a:pt x="12394" y="838"/>
                      <a:pt x="12396" y="838"/>
                    </a:cubicBezTo>
                    <a:cubicBezTo>
                      <a:pt x="12536" y="838"/>
                      <a:pt x="12579" y="628"/>
                      <a:pt x="12426" y="608"/>
                    </a:cubicBezTo>
                    <a:cubicBezTo>
                      <a:pt x="9233" y="167"/>
                      <a:pt x="5933" y="1"/>
                      <a:pt x="268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36" name="Google Shape;1936;p39">
                <a:extLst>
                  <a:ext uri="{FF2B5EF4-FFF2-40B4-BE49-F238E27FC236}">
                    <a16:creationId xmlns:a16="http://schemas.microsoft.com/office/drawing/2014/main" id="{54405C16-EBB3-1F61-77C2-FFE20D794508}"/>
                  </a:ext>
                </a:extLst>
              </p:cNvPr>
              <p:cNvSpPr/>
              <p:nvPr/>
            </p:nvSpPr>
            <p:spPr>
              <a:xfrm>
                <a:off x="7664049" y="2117345"/>
                <a:ext cx="766849" cy="280680"/>
              </a:xfrm>
              <a:custGeom>
                <a:avLst/>
                <a:gdLst/>
                <a:ahLst/>
                <a:cxnLst/>
                <a:rect l="l" t="t" r="r" b="b"/>
                <a:pathLst>
                  <a:path w="30239" h="11068" extrusionOk="0">
                    <a:moveTo>
                      <a:pt x="3547" y="0"/>
                    </a:moveTo>
                    <a:cubicBezTo>
                      <a:pt x="3399" y="0"/>
                      <a:pt x="3265" y="67"/>
                      <a:pt x="3182" y="190"/>
                    </a:cubicBezTo>
                    <a:cubicBezTo>
                      <a:pt x="2540" y="1147"/>
                      <a:pt x="0" y="5440"/>
                      <a:pt x="3196" y="9552"/>
                    </a:cubicBezTo>
                    <a:cubicBezTo>
                      <a:pt x="3273" y="9650"/>
                      <a:pt x="3388" y="9714"/>
                      <a:pt x="3513" y="9721"/>
                    </a:cubicBezTo>
                    <a:cubicBezTo>
                      <a:pt x="5654" y="9836"/>
                      <a:pt x="24849" y="10874"/>
                      <a:pt x="28365" y="11067"/>
                    </a:cubicBezTo>
                    <a:cubicBezTo>
                      <a:pt x="28372" y="11067"/>
                      <a:pt x="28378" y="11068"/>
                      <a:pt x="28385" y="11068"/>
                    </a:cubicBezTo>
                    <a:cubicBezTo>
                      <a:pt x="28663" y="11068"/>
                      <a:pt x="28874" y="10814"/>
                      <a:pt x="28814" y="10536"/>
                    </a:cubicBezTo>
                    <a:cubicBezTo>
                      <a:pt x="28811" y="10532"/>
                      <a:pt x="28811" y="10529"/>
                      <a:pt x="28811" y="10526"/>
                    </a:cubicBezTo>
                    <a:cubicBezTo>
                      <a:pt x="28740" y="10195"/>
                      <a:pt x="28453" y="9955"/>
                      <a:pt x="28115" y="9934"/>
                    </a:cubicBezTo>
                    <a:lnTo>
                      <a:pt x="4014" y="8410"/>
                    </a:lnTo>
                    <a:cubicBezTo>
                      <a:pt x="2043" y="5549"/>
                      <a:pt x="3277" y="2641"/>
                      <a:pt x="4031" y="1350"/>
                    </a:cubicBezTo>
                    <a:lnTo>
                      <a:pt x="29210" y="1955"/>
                    </a:lnTo>
                    <a:cubicBezTo>
                      <a:pt x="29218" y="1955"/>
                      <a:pt x="29225" y="1955"/>
                      <a:pt x="29233" y="1955"/>
                    </a:cubicBezTo>
                    <a:cubicBezTo>
                      <a:pt x="29639" y="1955"/>
                      <a:pt x="30007" y="1694"/>
                      <a:pt x="30140" y="1306"/>
                    </a:cubicBezTo>
                    <a:cubicBezTo>
                      <a:pt x="30140" y="1302"/>
                      <a:pt x="30143" y="1302"/>
                      <a:pt x="30143" y="1299"/>
                    </a:cubicBezTo>
                    <a:cubicBezTo>
                      <a:pt x="30238" y="1022"/>
                      <a:pt x="30036" y="731"/>
                      <a:pt x="29741" y="721"/>
                    </a:cubicBezTo>
                    <a:lnTo>
                      <a:pt x="3557" y="0"/>
                    </a:lnTo>
                    <a:cubicBezTo>
                      <a:pt x="3554" y="0"/>
                      <a:pt x="3550" y="0"/>
                      <a:pt x="3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38" name="Google Shape;1938;p39">
                <a:extLst>
                  <a:ext uri="{FF2B5EF4-FFF2-40B4-BE49-F238E27FC236}">
                    <a16:creationId xmlns:a16="http://schemas.microsoft.com/office/drawing/2014/main" id="{CC73DB60-2D86-F84C-CEBA-0FB25EEB6A2A}"/>
                  </a:ext>
                </a:extLst>
              </p:cNvPr>
              <p:cNvSpPr/>
              <p:nvPr/>
            </p:nvSpPr>
            <p:spPr>
              <a:xfrm>
                <a:off x="7963108" y="2298715"/>
                <a:ext cx="390918" cy="29087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1147" extrusionOk="0">
                    <a:moveTo>
                      <a:pt x="2018" y="0"/>
                    </a:moveTo>
                    <a:cubicBezTo>
                      <a:pt x="1402" y="0"/>
                      <a:pt x="787" y="9"/>
                      <a:pt x="173" y="27"/>
                    </a:cubicBezTo>
                    <a:cubicBezTo>
                      <a:pt x="1" y="30"/>
                      <a:pt x="5" y="243"/>
                      <a:pt x="173" y="253"/>
                    </a:cubicBezTo>
                    <a:cubicBezTo>
                      <a:pt x="5191" y="618"/>
                      <a:pt x="10219" y="733"/>
                      <a:pt x="15240" y="1146"/>
                    </a:cubicBezTo>
                    <a:cubicBezTo>
                      <a:pt x="15245" y="1146"/>
                      <a:pt x="15250" y="1146"/>
                      <a:pt x="15255" y="1146"/>
                    </a:cubicBezTo>
                    <a:cubicBezTo>
                      <a:pt x="15415" y="1146"/>
                      <a:pt x="15404" y="925"/>
                      <a:pt x="15240" y="905"/>
                    </a:cubicBezTo>
                    <a:cubicBezTo>
                      <a:pt x="10892" y="428"/>
                      <a:pt x="6419" y="0"/>
                      <a:pt x="20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39" name="Google Shape;1939;p39">
                <a:extLst>
                  <a:ext uri="{FF2B5EF4-FFF2-40B4-BE49-F238E27FC236}">
                    <a16:creationId xmlns:a16="http://schemas.microsoft.com/office/drawing/2014/main" id="{7FC4B9B0-FAEE-4622-1ECA-3B37FB09B22B}"/>
                  </a:ext>
                </a:extLst>
              </p:cNvPr>
              <p:cNvSpPr/>
              <p:nvPr/>
            </p:nvSpPr>
            <p:spPr>
              <a:xfrm>
                <a:off x="7852492" y="2246069"/>
                <a:ext cx="380318" cy="14354"/>
              </a:xfrm>
              <a:custGeom>
                <a:avLst/>
                <a:gdLst/>
                <a:ahLst/>
                <a:cxnLst/>
                <a:rect l="l" t="t" r="r" b="b"/>
                <a:pathLst>
                  <a:path w="14997" h="566" extrusionOk="0">
                    <a:moveTo>
                      <a:pt x="2112" y="1"/>
                    </a:moveTo>
                    <a:cubicBezTo>
                      <a:pt x="1435" y="1"/>
                      <a:pt x="759" y="15"/>
                      <a:pt x="86" y="54"/>
                    </a:cubicBezTo>
                    <a:cubicBezTo>
                      <a:pt x="1" y="57"/>
                      <a:pt x="5" y="158"/>
                      <a:pt x="86" y="166"/>
                    </a:cubicBezTo>
                    <a:cubicBezTo>
                      <a:pt x="2527" y="415"/>
                      <a:pt x="5022" y="351"/>
                      <a:pt x="7474" y="409"/>
                    </a:cubicBezTo>
                    <a:cubicBezTo>
                      <a:pt x="9372" y="450"/>
                      <a:pt x="11286" y="565"/>
                      <a:pt x="13189" y="565"/>
                    </a:cubicBezTo>
                    <a:cubicBezTo>
                      <a:pt x="13748" y="565"/>
                      <a:pt x="14305" y="555"/>
                      <a:pt x="14861" y="531"/>
                    </a:cubicBezTo>
                    <a:cubicBezTo>
                      <a:pt x="14997" y="523"/>
                      <a:pt x="14993" y="361"/>
                      <a:pt x="14861" y="351"/>
                    </a:cubicBezTo>
                    <a:cubicBezTo>
                      <a:pt x="12416" y="135"/>
                      <a:pt x="9928" y="196"/>
                      <a:pt x="7474" y="141"/>
                    </a:cubicBezTo>
                    <a:cubicBezTo>
                      <a:pt x="5696" y="102"/>
                      <a:pt x="3899" y="1"/>
                      <a:pt x="21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40" name="Google Shape;1940;p39">
                <a:extLst>
                  <a:ext uri="{FF2B5EF4-FFF2-40B4-BE49-F238E27FC236}">
                    <a16:creationId xmlns:a16="http://schemas.microsoft.com/office/drawing/2014/main" id="{F0EE116A-7788-F353-5A83-C241A664C79C}"/>
                  </a:ext>
                </a:extLst>
              </p:cNvPr>
              <p:cNvSpPr/>
              <p:nvPr/>
            </p:nvSpPr>
            <p:spPr>
              <a:xfrm>
                <a:off x="7964047" y="2181225"/>
                <a:ext cx="412829" cy="25410"/>
              </a:xfrm>
              <a:custGeom>
                <a:avLst/>
                <a:gdLst/>
                <a:ahLst/>
                <a:cxnLst/>
                <a:rect l="l" t="t" r="r" b="b"/>
                <a:pathLst>
                  <a:path w="16279" h="1002" extrusionOk="0">
                    <a:moveTo>
                      <a:pt x="133" y="0"/>
                    </a:moveTo>
                    <a:cubicBezTo>
                      <a:pt x="35" y="0"/>
                      <a:pt x="1" y="142"/>
                      <a:pt x="106" y="159"/>
                    </a:cubicBezTo>
                    <a:cubicBezTo>
                      <a:pt x="5357" y="961"/>
                      <a:pt x="10814" y="964"/>
                      <a:pt x="16112" y="1001"/>
                    </a:cubicBezTo>
                    <a:cubicBezTo>
                      <a:pt x="16113" y="1001"/>
                      <a:pt x="16114" y="1001"/>
                      <a:pt x="16116" y="1001"/>
                    </a:cubicBezTo>
                    <a:cubicBezTo>
                      <a:pt x="16278" y="1001"/>
                      <a:pt x="16277" y="785"/>
                      <a:pt x="16112" y="781"/>
                    </a:cubicBezTo>
                    <a:cubicBezTo>
                      <a:pt x="10776" y="670"/>
                      <a:pt x="5461" y="126"/>
                      <a:pt x="1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43" name="Google Shape;1943;p39">
                <a:extLst>
                  <a:ext uri="{FF2B5EF4-FFF2-40B4-BE49-F238E27FC236}">
                    <a16:creationId xmlns:a16="http://schemas.microsoft.com/office/drawing/2014/main" id="{2F42EA05-0D74-DC3E-75CC-66E8868780EA}"/>
                  </a:ext>
                </a:extLst>
              </p:cNvPr>
              <p:cNvSpPr/>
              <p:nvPr/>
            </p:nvSpPr>
            <p:spPr>
              <a:xfrm>
                <a:off x="7642468" y="1965113"/>
                <a:ext cx="404384" cy="105876"/>
              </a:xfrm>
              <a:custGeom>
                <a:avLst/>
                <a:gdLst/>
                <a:ahLst/>
                <a:cxnLst/>
                <a:rect l="l" t="t" r="r" b="b"/>
                <a:pathLst>
                  <a:path w="15946" h="4175" extrusionOk="0">
                    <a:moveTo>
                      <a:pt x="15728" y="0"/>
                    </a:moveTo>
                    <a:cubicBezTo>
                      <a:pt x="15714" y="0"/>
                      <a:pt x="15700" y="2"/>
                      <a:pt x="15684" y="6"/>
                    </a:cubicBezTo>
                    <a:cubicBezTo>
                      <a:pt x="13091" y="644"/>
                      <a:pt x="10511" y="1365"/>
                      <a:pt x="7922" y="2020"/>
                    </a:cubicBezTo>
                    <a:cubicBezTo>
                      <a:pt x="5335" y="2676"/>
                      <a:pt x="2708" y="3231"/>
                      <a:pt x="141" y="3971"/>
                    </a:cubicBezTo>
                    <a:cubicBezTo>
                      <a:pt x="1" y="4012"/>
                      <a:pt x="54" y="4174"/>
                      <a:pt x="178" y="4174"/>
                    </a:cubicBezTo>
                    <a:cubicBezTo>
                      <a:pt x="188" y="4174"/>
                      <a:pt x="198" y="4173"/>
                      <a:pt x="209" y="4171"/>
                    </a:cubicBezTo>
                    <a:cubicBezTo>
                      <a:pt x="5422" y="3187"/>
                      <a:pt x="10674" y="1743"/>
                      <a:pt x="15769" y="259"/>
                    </a:cubicBezTo>
                    <a:cubicBezTo>
                      <a:pt x="15946" y="209"/>
                      <a:pt x="15881" y="0"/>
                      <a:pt x="1572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44" name="Google Shape;1944;p39">
                <a:extLst>
                  <a:ext uri="{FF2B5EF4-FFF2-40B4-BE49-F238E27FC236}">
                    <a16:creationId xmlns:a16="http://schemas.microsoft.com/office/drawing/2014/main" id="{B3F3ABE5-C5FD-8A2E-047F-0E905FAD679E}"/>
                  </a:ext>
                </a:extLst>
              </p:cNvPr>
              <p:cNvSpPr/>
              <p:nvPr/>
            </p:nvSpPr>
            <p:spPr>
              <a:xfrm>
                <a:off x="7634632" y="1950100"/>
                <a:ext cx="306268" cy="80948"/>
              </a:xfrm>
              <a:custGeom>
                <a:avLst/>
                <a:gdLst/>
                <a:ahLst/>
                <a:cxnLst/>
                <a:rect l="l" t="t" r="r" b="b"/>
                <a:pathLst>
                  <a:path w="12077" h="3192" extrusionOk="0">
                    <a:moveTo>
                      <a:pt x="11930" y="0"/>
                    </a:moveTo>
                    <a:cubicBezTo>
                      <a:pt x="11923" y="0"/>
                      <a:pt x="11916" y="1"/>
                      <a:pt x="11908" y="2"/>
                    </a:cubicBezTo>
                    <a:cubicBezTo>
                      <a:pt x="7955" y="756"/>
                      <a:pt x="4054" y="1963"/>
                      <a:pt x="159" y="2964"/>
                    </a:cubicBezTo>
                    <a:cubicBezTo>
                      <a:pt x="0" y="3004"/>
                      <a:pt x="58" y="3192"/>
                      <a:pt x="191" y="3192"/>
                    </a:cubicBezTo>
                    <a:cubicBezTo>
                      <a:pt x="203" y="3192"/>
                      <a:pt x="216" y="3190"/>
                      <a:pt x="229" y="3187"/>
                    </a:cubicBezTo>
                    <a:cubicBezTo>
                      <a:pt x="4128" y="2204"/>
                      <a:pt x="8135" y="1399"/>
                      <a:pt x="11963" y="168"/>
                    </a:cubicBezTo>
                    <a:cubicBezTo>
                      <a:pt x="12076" y="130"/>
                      <a:pt x="12033" y="0"/>
                      <a:pt x="1193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47" name="Google Shape;1947;p39">
                <a:extLst>
                  <a:ext uri="{FF2B5EF4-FFF2-40B4-BE49-F238E27FC236}">
                    <a16:creationId xmlns:a16="http://schemas.microsoft.com/office/drawing/2014/main" id="{593E383C-8383-90D7-CF7B-1C43F9383511}"/>
                  </a:ext>
                </a:extLst>
              </p:cNvPr>
              <p:cNvSpPr/>
              <p:nvPr/>
            </p:nvSpPr>
            <p:spPr>
              <a:xfrm>
                <a:off x="7628546" y="1779381"/>
                <a:ext cx="411257" cy="84422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3329" extrusionOk="0">
                    <a:moveTo>
                      <a:pt x="16058" y="1"/>
                    </a:moveTo>
                    <a:cubicBezTo>
                      <a:pt x="16050" y="1"/>
                      <a:pt x="16042" y="1"/>
                      <a:pt x="16033" y="3"/>
                    </a:cubicBezTo>
                    <a:cubicBezTo>
                      <a:pt x="10714" y="950"/>
                      <a:pt x="5447" y="2194"/>
                      <a:pt x="129" y="3155"/>
                    </a:cubicBezTo>
                    <a:cubicBezTo>
                      <a:pt x="1" y="3177"/>
                      <a:pt x="53" y="3328"/>
                      <a:pt x="165" y="3328"/>
                    </a:cubicBezTo>
                    <a:cubicBezTo>
                      <a:pt x="171" y="3328"/>
                      <a:pt x="178" y="3328"/>
                      <a:pt x="185" y="3327"/>
                    </a:cubicBezTo>
                    <a:cubicBezTo>
                      <a:pt x="5488" y="2471"/>
                      <a:pt x="10904" y="1602"/>
                      <a:pt x="16090" y="179"/>
                    </a:cubicBezTo>
                    <a:cubicBezTo>
                      <a:pt x="16217" y="144"/>
                      <a:pt x="16167" y="1"/>
                      <a:pt x="160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srgbClr val="FF9F1E"/>
                  </a:solidFill>
                  <a:latin typeface="Calibri"/>
                </a:endParaRPr>
              </a:p>
            </p:txBody>
          </p:sp>
          <p:sp>
            <p:nvSpPr>
              <p:cNvPr id="1949" name="Google Shape;1949;p39">
                <a:extLst>
                  <a:ext uri="{FF2B5EF4-FFF2-40B4-BE49-F238E27FC236}">
                    <a16:creationId xmlns:a16="http://schemas.microsoft.com/office/drawing/2014/main" id="{1B4968C8-A52F-088B-6BDB-90348D6CD9C9}"/>
                  </a:ext>
                </a:extLst>
              </p:cNvPr>
              <p:cNvSpPr/>
              <p:nvPr/>
            </p:nvSpPr>
            <p:spPr>
              <a:xfrm>
                <a:off x="7755620" y="3202090"/>
                <a:ext cx="785615" cy="487564"/>
              </a:xfrm>
              <a:custGeom>
                <a:avLst/>
                <a:gdLst/>
                <a:ahLst/>
                <a:cxnLst/>
                <a:rect l="l" t="t" r="r" b="b"/>
                <a:pathLst>
                  <a:path w="30979" h="19226" extrusionOk="0">
                    <a:moveTo>
                      <a:pt x="3210" y="1"/>
                    </a:moveTo>
                    <a:cubicBezTo>
                      <a:pt x="3055" y="1"/>
                      <a:pt x="2918" y="124"/>
                      <a:pt x="2915" y="288"/>
                    </a:cubicBezTo>
                    <a:cubicBezTo>
                      <a:pt x="2912" y="514"/>
                      <a:pt x="2905" y="853"/>
                      <a:pt x="2892" y="1258"/>
                    </a:cubicBezTo>
                    <a:lnTo>
                      <a:pt x="29037" y="9028"/>
                    </a:lnTo>
                    <a:cubicBezTo>
                      <a:pt x="29373" y="9126"/>
                      <a:pt x="29596" y="9451"/>
                      <a:pt x="29569" y="9799"/>
                    </a:cubicBezTo>
                    <a:cubicBezTo>
                      <a:pt x="29468" y="11101"/>
                      <a:pt x="29132" y="12578"/>
                      <a:pt x="28575" y="14188"/>
                    </a:cubicBezTo>
                    <a:cubicBezTo>
                      <a:pt x="27645" y="16865"/>
                      <a:pt x="26732" y="17630"/>
                      <a:pt x="26387" y="17833"/>
                    </a:cubicBezTo>
                    <a:lnTo>
                      <a:pt x="440" y="10834"/>
                    </a:lnTo>
                    <a:cubicBezTo>
                      <a:pt x="311" y="11057"/>
                      <a:pt x="194" y="11249"/>
                      <a:pt x="105" y="11395"/>
                    </a:cubicBezTo>
                    <a:cubicBezTo>
                      <a:pt x="1" y="11561"/>
                      <a:pt x="88" y="11780"/>
                      <a:pt x="278" y="11831"/>
                    </a:cubicBezTo>
                    <a:lnTo>
                      <a:pt x="26397" y="19225"/>
                    </a:lnTo>
                    <a:cubicBezTo>
                      <a:pt x="26397" y="19225"/>
                      <a:pt x="26397" y="19225"/>
                      <a:pt x="26397" y="19225"/>
                    </a:cubicBezTo>
                    <a:cubicBezTo>
                      <a:pt x="26424" y="19225"/>
                      <a:pt x="28248" y="19208"/>
                      <a:pt x="29836" y="14627"/>
                    </a:cubicBezTo>
                    <a:cubicBezTo>
                      <a:pt x="30424" y="12933"/>
                      <a:pt x="30789" y="11344"/>
                      <a:pt x="30904" y="9904"/>
                    </a:cubicBezTo>
                    <a:cubicBezTo>
                      <a:pt x="30979" y="8924"/>
                      <a:pt x="30360" y="8024"/>
                      <a:pt x="29416" y="7747"/>
                    </a:cubicBezTo>
                    <a:lnTo>
                      <a:pt x="3284" y="10"/>
                    </a:lnTo>
                    <a:cubicBezTo>
                      <a:pt x="3259" y="4"/>
                      <a:pt x="3234" y="1"/>
                      <a:pt x="3210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50" name="Google Shape;1950;p39">
                <a:extLst>
                  <a:ext uri="{FF2B5EF4-FFF2-40B4-BE49-F238E27FC236}">
                    <a16:creationId xmlns:a16="http://schemas.microsoft.com/office/drawing/2014/main" id="{7DCE6F1B-B09E-92B8-5354-E9CFEAE2D2E5}"/>
                  </a:ext>
                </a:extLst>
              </p:cNvPr>
              <p:cNvSpPr/>
              <p:nvPr/>
            </p:nvSpPr>
            <p:spPr>
              <a:xfrm>
                <a:off x="7804588" y="3244618"/>
                <a:ext cx="701573" cy="409710"/>
              </a:xfrm>
              <a:custGeom>
                <a:avLst/>
                <a:gdLst/>
                <a:ahLst/>
                <a:cxnLst/>
                <a:rect l="l" t="t" r="r" b="b"/>
                <a:pathLst>
                  <a:path w="27665" h="16156" extrusionOk="0">
                    <a:moveTo>
                      <a:pt x="2279" y="0"/>
                    </a:moveTo>
                    <a:cubicBezTo>
                      <a:pt x="2239" y="941"/>
                      <a:pt x="2161" y="2205"/>
                      <a:pt x="2005" y="3622"/>
                    </a:cubicBezTo>
                    <a:cubicBezTo>
                      <a:pt x="1788" y="5624"/>
                      <a:pt x="791" y="7787"/>
                      <a:pt x="0" y="9235"/>
                    </a:cubicBezTo>
                    <a:lnTo>
                      <a:pt x="24456" y="16156"/>
                    </a:lnTo>
                    <a:cubicBezTo>
                      <a:pt x="24801" y="15953"/>
                      <a:pt x="25714" y="15188"/>
                      <a:pt x="26644" y="12511"/>
                    </a:cubicBezTo>
                    <a:cubicBezTo>
                      <a:pt x="27201" y="10901"/>
                      <a:pt x="27537" y="9424"/>
                      <a:pt x="27638" y="8122"/>
                    </a:cubicBezTo>
                    <a:cubicBezTo>
                      <a:pt x="27665" y="7774"/>
                      <a:pt x="27442" y="7449"/>
                      <a:pt x="27106" y="7351"/>
                    </a:cubicBezTo>
                    <a:lnTo>
                      <a:pt x="227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51" name="Google Shape;1951;p39">
                <a:extLst>
                  <a:ext uri="{FF2B5EF4-FFF2-40B4-BE49-F238E27FC236}">
                    <a16:creationId xmlns:a16="http://schemas.microsoft.com/office/drawing/2014/main" id="{0594F0F4-8BD1-1FC5-9B80-095BB6BFD943}"/>
                  </a:ext>
                </a:extLst>
              </p:cNvPr>
              <p:cNvSpPr/>
              <p:nvPr/>
            </p:nvSpPr>
            <p:spPr>
              <a:xfrm>
                <a:off x="7838088" y="3425836"/>
                <a:ext cx="407301" cy="109477"/>
              </a:xfrm>
              <a:custGeom>
                <a:avLst/>
                <a:gdLst/>
                <a:ahLst/>
                <a:cxnLst/>
                <a:rect l="l" t="t" r="r" b="b"/>
                <a:pathLst>
                  <a:path w="16061" h="4317" extrusionOk="0">
                    <a:moveTo>
                      <a:pt x="190" y="0"/>
                    </a:moveTo>
                    <a:cubicBezTo>
                      <a:pt x="61" y="0"/>
                      <a:pt x="0" y="173"/>
                      <a:pt x="147" y="202"/>
                    </a:cubicBezTo>
                    <a:cubicBezTo>
                      <a:pt x="5516" y="1233"/>
                      <a:pt x="10672" y="2829"/>
                      <a:pt x="15920" y="4313"/>
                    </a:cubicBezTo>
                    <a:cubicBezTo>
                      <a:pt x="15927" y="4315"/>
                      <a:pt x="15934" y="4316"/>
                      <a:pt x="15941" y="4316"/>
                    </a:cubicBezTo>
                    <a:cubicBezTo>
                      <a:pt x="16009" y="4316"/>
                      <a:pt x="16060" y="4222"/>
                      <a:pt x="15984" y="4191"/>
                    </a:cubicBezTo>
                    <a:cubicBezTo>
                      <a:pt x="10973" y="2150"/>
                      <a:pt x="5519" y="949"/>
                      <a:pt x="214" y="2"/>
                    </a:cubicBezTo>
                    <a:cubicBezTo>
                      <a:pt x="206" y="1"/>
                      <a:pt x="198" y="0"/>
                      <a:pt x="19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52" name="Google Shape;1952;p39">
                <a:extLst>
                  <a:ext uri="{FF2B5EF4-FFF2-40B4-BE49-F238E27FC236}">
                    <a16:creationId xmlns:a16="http://schemas.microsoft.com/office/drawing/2014/main" id="{5A03E85F-6AC2-B764-255B-C943A5B5F64F}"/>
                  </a:ext>
                </a:extLst>
              </p:cNvPr>
              <p:cNvSpPr/>
              <p:nvPr/>
            </p:nvSpPr>
            <p:spPr>
              <a:xfrm>
                <a:off x="7855079" y="3338042"/>
                <a:ext cx="492407" cy="150332"/>
              </a:xfrm>
              <a:custGeom>
                <a:avLst/>
                <a:gdLst/>
                <a:ahLst/>
                <a:cxnLst/>
                <a:rect l="l" t="t" r="r" b="b"/>
                <a:pathLst>
                  <a:path w="19417" h="5928" extrusionOk="0">
                    <a:moveTo>
                      <a:pt x="195" y="0"/>
                    </a:moveTo>
                    <a:cubicBezTo>
                      <a:pt x="87" y="0"/>
                      <a:pt x="0" y="159"/>
                      <a:pt x="129" y="208"/>
                    </a:cubicBezTo>
                    <a:cubicBezTo>
                      <a:pt x="3162" y="1378"/>
                      <a:pt x="6263" y="2375"/>
                      <a:pt x="9377" y="3315"/>
                    </a:cubicBezTo>
                    <a:cubicBezTo>
                      <a:pt x="12598" y="4293"/>
                      <a:pt x="15899" y="5331"/>
                      <a:pt x="19219" y="5926"/>
                    </a:cubicBezTo>
                    <a:cubicBezTo>
                      <a:pt x="19228" y="5927"/>
                      <a:pt x="19236" y="5928"/>
                      <a:pt x="19245" y="5928"/>
                    </a:cubicBezTo>
                    <a:cubicBezTo>
                      <a:pt x="19362" y="5928"/>
                      <a:pt x="19416" y="5777"/>
                      <a:pt x="19280" y="5733"/>
                    </a:cubicBezTo>
                    <a:cubicBezTo>
                      <a:pt x="16128" y="4719"/>
                      <a:pt x="12883" y="3968"/>
                      <a:pt x="9711" y="3018"/>
                    </a:cubicBezTo>
                    <a:cubicBezTo>
                      <a:pt x="6533" y="2068"/>
                      <a:pt x="3388" y="1013"/>
                      <a:pt x="228" y="5"/>
                    </a:cubicBezTo>
                    <a:cubicBezTo>
                      <a:pt x="217" y="2"/>
                      <a:pt x="206" y="0"/>
                      <a:pt x="19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53" name="Google Shape;1953;p39">
                <a:extLst>
                  <a:ext uri="{FF2B5EF4-FFF2-40B4-BE49-F238E27FC236}">
                    <a16:creationId xmlns:a16="http://schemas.microsoft.com/office/drawing/2014/main" id="{8C789683-6543-3481-59E9-7AF28D62D825}"/>
                  </a:ext>
                </a:extLst>
              </p:cNvPr>
              <p:cNvSpPr/>
              <p:nvPr/>
            </p:nvSpPr>
            <p:spPr>
              <a:xfrm>
                <a:off x="7973049" y="3332767"/>
                <a:ext cx="325643" cy="76180"/>
              </a:xfrm>
              <a:custGeom>
                <a:avLst/>
                <a:gdLst/>
                <a:ahLst/>
                <a:cxnLst/>
                <a:rect l="l" t="t" r="r" b="b"/>
                <a:pathLst>
                  <a:path w="12841" h="3004" extrusionOk="0">
                    <a:moveTo>
                      <a:pt x="255" y="1"/>
                    </a:moveTo>
                    <a:cubicBezTo>
                      <a:pt x="84" y="1"/>
                      <a:pt x="0" y="239"/>
                      <a:pt x="201" y="277"/>
                    </a:cubicBezTo>
                    <a:cubicBezTo>
                      <a:pt x="4383" y="1035"/>
                      <a:pt x="8474" y="2123"/>
                      <a:pt x="12626" y="3000"/>
                    </a:cubicBezTo>
                    <a:cubicBezTo>
                      <a:pt x="12638" y="3002"/>
                      <a:pt x="12650" y="3004"/>
                      <a:pt x="12661" y="3004"/>
                    </a:cubicBezTo>
                    <a:cubicBezTo>
                      <a:pt x="12789" y="3004"/>
                      <a:pt x="12840" y="2837"/>
                      <a:pt x="12694" y="2789"/>
                    </a:cubicBezTo>
                    <a:cubicBezTo>
                      <a:pt x="8681" y="1505"/>
                      <a:pt x="4434" y="744"/>
                      <a:pt x="289" y="4"/>
                    </a:cubicBezTo>
                    <a:cubicBezTo>
                      <a:pt x="277" y="2"/>
                      <a:pt x="266" y="1"/>
                      <a:pt x="255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54" name="Google Shape;1954;p39">
                <a:extLst>
                  <a:ext uri="{FF2B5EF4-FFF2-40B4-BE49-F238E27FC236}">
                    <a16:creationId xmlns:a16="http://schemas.microsoft.com/office/drawing/2014/main" id="{9B7824F7-B5CA-F0A8-68FE-88D5E6AD30E7}"/>
                  </a:ext>
                </a:extLst>
              </p:cNvPr>
              <p:cNvSpPr/>
              <p:nvPr/>
            </p:nvSpPr>
            <p:spPr>
              <a:xfrm>
                <a:off x="7102776" y="4171248"/>
                <a:ext cx="669519" cy="588672"/>
              </a:xfrm>
              <a:custGeom>
                <a:avLst/>
                <a:gdLst/>
                <a:ahLst/>
                <a:cxnLst/>
                <a:rect l="l" t="t" r="r" b="b"/>
                <a:pathLst>
                  <a:path w="26401" h="23213" extrusionOk="0">
                    <a:moveTo>
                      <a:pt x="8014" y="1"/>
                    </a:moveTo>
                    <a:cubicBezTo>
                      <a:pt x="8014" y="1"/>
                      <a:pt x="169" y="15212"/>
                      <a:pt x="0" y="23212"/>
                    </a:cubicBezTo>
                    <a:lnTo>
                      <a:pt x="26400" y="23212"/>
                    </a:lnTo>
                    <a:lnTo>
                      <a:pt x="23235" y="670"/>
                    </a:lnTo>
                    <a:lnTo>
                      <a:pt x="801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55" name="Google Shape;1955;p39">
                <a:extLst>
                  <a:ext uri="{FF2B5EF4-FFF2-40B4-BE49-F238E27FC236}">
                    <a16:creationId xmlns:a16="http://schemas.microsoft.com/office/drawing/2014/main" id="{4E26EFF0-66C0-63C1-D6C2-86720187A3C3}"/>
                  </a:ext>
                </a:extLst>
              </p:cNvPr>
              <p:cNvSpPr/>
              <p:nvPr/>
            </p:nvSpPr>
            <p:spPr>
              <a:xfrm>
                <a:off x="6958990" y="3496791"/>
                <a:ext cx="1271581" cy="707812"/>
              </a:xfrm>
              <a:custGeom>
                <a:avLst/>
                <a:gdLst/>
                <a:ahLst/>
                <a:cxnLst/>
                <a:rect l="l" t="t" r="r" b="b"/>
                <a:pathLst>
                  <a:path w="50142" h="27911" extrusionOk="0">
                    <a:moveTo>
                      <a:pt x="21495" y="0"/>
                    </a:moveTo>
                    <a:cubicBezTo>
                      <a:pt x="10909" y="0"/>
                      <a:pt x="8380" y="2606"/>
                      <a:pt x="6614" y="6624"/>
                    </a:cubicBezTo>
                    <a:cubicBezTo>
                      <a:pt x="4545" y="11331"/>
                      <a:pt x="1" y="21082"/>
                      <a:pt x="11331" y="25558"/>
                    </a:cubicBezTo>
                    <a:cubicBezTo>
                      <a:pt x="15706" y="27289"/>
                      <a:pt x="19642" y="27911"/>
                      <a:pt x="23040" y="27911"/>
                    </a:cubicBezTo>
                    <a:cubicBezTo>
                      <a:pt x="31723" y="27911"/>
                      <a:pt x="36889" y="23848"/>
                      <a:pt x="36889" y="23848"/>
                    </a:cubicBezTo>
                    <a:cubicBezTo>
                      <a:pt x="36889" y="23848"/>
                      <a:pt x="38740" y="24734"/>
                      <a:pt x="41044" y="24734"/>
                    </a:cubicBezTo>
                    <a:cubicBezTo>
                      <a:pt x="42998" y="24734"/>
                      <a:pt x="45279" y="24096"/>
                      <a:pt x="47032" y="21738"/>
                    </a:cubicBezTo>
                    <a:cubicBezTo>
                      <a:pt x="50141" y="17558"/>
                      <a:pt x="47229" y="14120"/>
                      <a:pt x="43659" y="14120"/>
                    </a:cubicBezTo>
                    <a:cubicBezTo>
                      <a:pt x="42842" y="14120"/>
                      <a:pt x="41991" y="14300"/>
                      <a:pt x="41169" y="14692"/>
                    </a:cubicBezTo>
                    <a:cubicBezTo>
                      <a:pt x="41169" y="14692"/>
                      <a:pt x="42552" y="1187"/>
                      <a:pt x="27137" y="200"/>
                    </a:cubicBezTo>
                    <a:cubicBezTo>
                      <a:pt x="25037" y="65"/>
                      <a:pt x="23165" y="0"/>
                      <a:pt x="21495" y="0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56" name="Google Shape;1956;p39">
                <a:extLst>
                  <a:ext uri="{FF2B5EF4-FFF2-40B4-BE49-F238E27FC236}">
                    <a16:creationId xmlns:a16="http://schemas.microsoft.com/office/drawing/2014/main" id="{882899C2-10D3-611D-B42A-51BFE3040EFC}"/>
                  </a:ext>
                </a:extLst>
              </p:cNvPr>
              <p:cNvSpPr/>
              <p:nvPr/>
            </p:nvSpPr>
            <p:spPr>
              <a:xfrm>
                <a:off x="6967789" y="3013848"/>
                <a:ext cx="1205190" cy="936555"/>
              </a:xfrm>
              <a:custGeom>
                <a:avLst/>
                <a:gdLst/>
                <a:ahLst/>
                <a:cxnLst/>
                <a:rect l="l" t="t" r="r" b="b"/>
                <a:pathLst>
                  <a:path w="47524" h="36931" extrusionOk="0">
                    <a:moveTo>
                      <a:pt x="18610" y="0"/>
                    </a:moveTo>
                    <a:cubicBezTo>
                      <a:pt x="17705" y="0"/>
                      <a:pt x="16687" y="120"/>
                      <a:pt x="15542" y="391"/>
                    </a:cubicBezTo>
                    <a:cubicBezTo>
                      <a:pt x="6044" y="2633"/>
                      <a:pt x="7833" y="10206"/>
                      <a:pt x="8170" y="11372"/>
                    </a:cubicBezTo>
                    <a:cubicBezTo>
                      <a:pt x="8083" y="11489"/>
                      <a:pt x="7841" y="11527"/>
                      <a:pt x="7496" y="11527"/>
                    </a:cubicBezTo>
                    <a:cubicBezTo>
                      <a:pt x="7170" y="11527"/>
                      <a:pt x="6751" y="11493"/>
                      <a:pt x="6283" y="11461"/>
                    </a:cubicBezTo>
                    <a:cubicBezTo>
                      <a:pt x="5814" y="11427"/>
                      <a:pt x="5295" y="11393"/>
                      <a:pt x="4770" y="11393"/>
                    </a:cubicBezTo>
                    <a:cubicBezTo>
                      <a:pt x="2451" y="11393"/>
                      <a:pt x="0" y="12050"/>
                      <a:pt x="1114" y="16261"/>
                    </a:cubicBezTo>
                    <a:cubicBezTo>
                      <a:pt x="2267" y="20628"/>
                      <a:pt x="6366" y="21802"/>
                      <a:pt x="10439" y="21802"/>
                    </a:cubicBezTo>
                    <a:cubicBezTo>
                      <a:pt x="15171" y="21802"/>
                      <a:pt x="19869" y="20217"/>
                      <a:pt x="19869" y="20217"/>
                    </a:cubicBezTo>
                    <a:lnTo>
                      <a:pt x="19869" y="20217"/>
                    </a:lnTo>
                    <a:cubicBezTo>
                      <a:pt x="19869" y="20217"/>
                      <a:pt x="19061" y="21205"/>
                      <a:pt x="21394" y="23934"/>
                    </a:cubicBezTo>
                    <a:cubicBezTo>
                      <a:pt x="23123" y="25956"/>
                      <a:pt x="25021" y="26550"/>
                      <a:pt x="26851" y="26550"/>
                    </a:cubicBezTo>
                    <a:cubicBezTo>
                      <a:pt x="28152" y="26550"/>
                      <a:pt x="29417" y="26249"/>
                      <a:pt x="30564" y="25949"/>
                    </a:cubicBezTo>
                    <a:cubicBezTo>
                      <a:pt x="31709" y="25650"/>
                      <a:pt x="32736" y="25351"/>
                      <a:pt x="33559" y="25351"/>
                    </a:cubicBezTo>
                    <a:cubicBezTo>
                      <a:pt x="34030" y="25351"/>
                      <a:pt x="34435" y="25450"/>
                      <a:pt x="34756" y="25702"/>
                    </a:cubicBezTo>
                    <a:cubicBezTo>
                      <a:pt x="36988" y="27453"/>
                      <a:pt x="38053" y="36930"/>
                      <a:pt x="38053" y="36930"/>
                    </a:cubicBezTo>
                    <a:lnTo>
                      <a:pt x="40822" y="33736"/>
                    </a:lnTo>
                    <a:cubicBezTo>
                      <a:pt x="47523" y="26824"/>
                      <a:pt x="41813" y="22050"/>
                      <a:pt x="41813" y="22050"/>
                    </a:cubicBezTo>
                    <a:cubicBezTo>
                      <a:pt x="41813" y="22050"/>
                      <a:pt x="46296" y="17397"/>
                      <a:pt x="39544" y="9905"/>
                    </a:cubicBezTo>
                    <a:cubicBezTo>
                      <a:pt x="36737" y="6792"/>
                      <a:pt x="33901" y="5882"/>
                      <a:pt x="31545" y="5882"/>
                    </a:cubicBezTo>
                    <a:cubicBezTo>
                      <a:pt x="29142" y="5882"/>
                      <a:pt x="27238" y="6828"/>
                      <a:pt x="26375" y="7349"/>
                    </a:cubicBezTo>
                    <a:cubicBezTo>
                      <a:pt x="26316" y="7384"/>
                      <a:pt x="26252" y="7401"/>
                      <a:pt x="26190" y="7401"/>
                    </a:cubicBezTo>
                    <a:cubicBezTo>
                      <a:pt x="26014" y="7401"/>
                      <a:pt x="25850" y="7270"/>
                      <a:pt x="25830" y="7075"/>
                    </a:cubicBezTo>
                    <a:cubicBezTo>
                      <a:pt x="25651" y="5266"/>
                      <a:pt x="24607" y="0"/>
                      <a:pt x="18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57" name="Google Shape;1957;p39">
                <a:extLst>
                  <a:ext uri="{FF2B5EF4-FFF2-40B4-BE49-F238E27FC236}">
                    <a16:creationId xmlns:a16="http://schemas.microsoft.com/office/drawing/2014/main" id="{B2F305C8-DB81-6111-6F09-FEFA56C4F863}"/>
                  </a:ext>
                </a:extLst>
              </p:cNvPr>
              <p:cNvSpPr/>
              <p:nvPr/>
            </p:nvSpPr>
            <p:spPr>
              <a:xfrm>
                <a:off x="7056546" y="3851340"/>
                <a:ext cx="705453" cy="353209"/>
              </a:xfrm>
              <a:custGeom>
                <a:avLst/>
                <a:gdLst/>
                <a:ahLst/>
                <a:cxnLst/>
                <a:rect l="l" t="t" r="r" b="b"/>
                <a:pathLst>
                  <a:path w="27818" h="13928" extrusionOk="0">
                    <a:moveTo>
                      <a:pt x="1574" y="1"/>
                    </a:moveTo>
                    <a:cubicBezTo>
                      <a:pt x="494" y="1"/>
                      <a:pt x="165" y="1488"/>
                      <a:pt x="110" y="1775"/>
                    </a:cubicBezTo>
                    <a:cubicBezTo>
                      <a:pt x="1" y="5502"/>
                      <a:pt x="1597" y="9251"/>
                      <a:pt x="7484" y="11577"/>
                    </a:cubicBezTo>
                    <a:cubicBezTo>
                      <a:pt x="11801" y="13285"/>
                      <a:pt x="15686" y="13910"/>
                      <a:pt x="19054" y="13927"/>
                    </a:cubicBezTo>
                    <a:cubicBezTo>
                      <a:pt x="25221" y="12203"/>
                      <a:pt x="27817" y="9785"/>
                      <a:pt x="27750" y="6705"/>
                    </a:cubicBezTo>
                    <a:cubicBezTo>
                      <a:pt x="27684" y="3752"/>
                      <a:pt x="26362" y="3157"/>
                      <a:pt x="21834" y="3157"/>
                    </a:cubicBezTo>
                    <a:cubicBezTo>
                      <a:pt x="20401" y="3157"/>
                      <a:pt x="18646" y="3216"/>
                      <a:pt x="16508" y="3280"/>
                    </a:cubicBezTo>
                    <a:cubicBezTo>
                      <a:pt x="16020" y="3294"/>
                      <a:pt x="15549" y="3301"/>
                      <a:pt x="15094" y="3301"/>
                    </a:cubicBezTo>
                    <a:cubicBezTo>
                      <a:pt x="7259" y="3301"/>
                      <a:pt x="4217" y="1245"/>
                      <a:pt x="2412" y="251"/>
                    </a:cubicBezTo>
                    <a:cubicBezTo>
                      <a:pt x="2092" y="74"/>
                      <a:pt x="1815" y="1"/>
                      <a:pt x="1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58" name="Google Shape;1958;p39">
                <a:extLst>
                  <a:ext uri="{FF2B5EF4-FFF2-40B4-BE49-F238E27FC236}">
                    <a16:creationId xmlns:a16="http://schemas.microsoft.com/office/drawing/2014/main" id="{C07967CD-0C68-82D9-9C9C-B75D3D2FD0DF}"/>
                  </a:ext>
                </a:extLst>
              </p:cNvPr>
              <p:cNvSpPr/>
              <p:nvPr/>
            </p:nvSpPr>
            <p:spPr>
              <a:xfrm>
                <a:off x="7165692" y="3888466"/>
                <a:ext cx="195649" cy="97254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3835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2"/>
                      <a:pt x="968" y="2783"/>
                      <a:pt x="1290" y="2783"/>
                    </a:cubicBezTo>
                    <a:cubicBezTo>
                      <a:pt x="1861" y="2783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8" y="3797"/>
                      <a:pt x="4042" y="3835"/>
                      <a:pt x="4255" y="3835"/>
                    </a:cubicBezTo>
                    <a:cubicBezTo>
                      <a:pt x="5205" y="3835"/>
                      <a:pt x="5706" y="3084"/>
                      <a:pt x="5706" y="3084"/>
                    </a:cubicBezTo>
                    <a:cubicBezTo>
                      <a:pt x="5706" y="3084"/>
                      <a:pt x="5773" y="3246"/>
                      <a:pt x="5921" y="3476"/>
                    </a:cubicBezTo>
                    <a:cubicBezTo>
                      <a:pt x="6672" y="2979"/>
                      <a:pt x="7257" y="2374"/>
                      <a:pt x="7714" y="1718"/>
                    </a:cubicBezTo>
                    <a:cubicBezTo>
                      <a:pt x="7301" y="1688"/>
                      <a:pt x="6906" y="1647"/>
                      <a:pt x="6527" y="1603"/>
                    </a:cubicBezTo>
                    <a:lnTo>
                      <a:pt x="6524" y="1603"/>
                    </a:lnTo>
                    <a:cubicBezTo>
                      <a:pt x="6520" y="1600"/>
                      <a:pt x="6513" y="1600"/>
                      <a:pt x="6507" y="1600"/>
                    </a:cubicBezTo>
                    <a:cubicBezTo>
                      <a:pt x="6503" y="1600"/>
                      <a:pt x="6497" y="1600"/>
                      <a:pt x="6490" y="1597"/>
                    </a:cubicBezTo>
                    <a:lnTo>
                      <a:pt x="6469" y="1597"/>
                    </a:lnTo>
                    <a:cubicBezTo>
                      <a:pt x="6466" y="1597"/>
                      <a:pt x="6463" y="1593"/>
                      <a:pt x="6456" y="1593"/>
                    </a:cubicBezTo>
                    <a:lnTo>
                      <a:pt x="6442" y="1593"/>
                    </a:lnTo>
                    <a:cubicBezTo>
                      <a:pt x="6439" y="1593"/>
                      <a:pt x="6439" y="1593"/>
                      <a:pt x="6436" y="1589"/>
                    </a:cubicBezTo>
                    <a:lnTo>
                      <a:pt x="6408" y="1589"/>
                    </a:lnTo>
                    <a:cubicBezTo>
                      <a:pt x="6399" y="1586"/>
                      <a:pt x="6388" y="1586"/>
                      <a:pt x="6378" y="1583"/>
                    </a:cubicBezTo>
                    <a:lnTo>
                      <a:pt x="6375" y="1583"/>
                    </a:lnTo>
                    <a:cubicBezTo>
                      <a:pt x="6365" y="1583"/>
                      <a:pt x="6355" y="1580"/>
                      <a:pt x="6341" y="1580"/>
                    </a:cubicBezTo>
                    <a:cubicBezTo>
                      <a:pt x="3646" y="1241"/>
                      <a:pt x="1783" y="616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59" name="Google Shape;1959;p39">
                <a:extLst>
                  <a:ext uri="{FF2B5EF4-FFF2-40B4-BE49-F238E27FC236}">
                    <a16:creationId xmlns:a16="http://schemas.microsoft.com/office/drawing/2014/main" id="{C1C5B51B-D7AE-6346-01FB-61CE2ADD7A90}"/>
                  </a:ext>
                </a:extLst>
              </p:cNvPr>
              <p:cNvSpPr/>
              <p:nvPr/>
            </p:nvSpPr>
            <p:spPr>
              <a:xfrm>
                <a:off x="7165692" y="3888466"/>
                <a:ext cx="515206" cy="126595"/>
              </a:xfrm>
              <a:custGeom>
                <a:avLst/>
                <a:gdLst/>
                <a:ahLst/>
                <a:cxnLst/>
                <a:rect l="l" t="t" r="r" b="b"/>
                <a:pathLst>
                  <a:path w="20316" h="4992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4"/>
                      <a:pt x="966" y="2784"/>
                      <a:pt x="1289" y="2784"/>
                    </a:cubicBezTo>
                    <a:cubicBezTo>
                      <a:pt x="1859" y="2784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9" y="3799"/>
                      <a:pt x="4042" y="3835"/>
                      <a:pt x="4252" y="3835"/>
                    </a:cubicBezTo>
                    <a:cubicBezTo>
                      <a:pt x="5206" y="3835"/>
                      <a:pt x="5706" y="3084"/>
                      <a:pt x="5706" y="3084"/>
                    </a:cubicBezTo>
                    <a:cubicBezTo>
                      <a:pt x="5706" y="3084"/>
                      <a:pt x="6314" y="4528"/>
                      <a:pt x="7738" y="4835"/>
                    </a:cubicBezTo>
                    <a:cubicBezTo>
                      <a:pt x="7840" y="4857"/>
                      <a:pt x="7944" y="4867"/>
                      <a:pt x="8047" y="4867"/>
                    </a:cubicBezTo>
                    <a:cubicBezTo>
                      <a:pt x="8793" y="4867"/>
                      <a:pt x="9531" y="4339"/>
                      <a:pt x="9982" y="3852"/>
                    </a:cubicBezTo>
                    <a:cubicBezTo>
                      <a:pt x="9982" y="3852"/>
                      <a:pt x="10140" y="4991"/>
                      <a:pt x="12156" y="4991"/>
                    </a:cubicBezTo>
                    <a:cubicBezTo>
                      <a:pt x="12162" y="4991"/>
                      <a:pt x="12167" y="4991"/>
                      <a:pt x="12173" y="4991"/>
                    </a:cubicBezTo>
                    <a:cubicBezTo>
                      <a:pt x="14290" y="4988"/>
                      <a:pt x="14209" y="3923"/>
                      <a:pt x="14209" y="3922"/>
                    </a:cubicBezTo>
                    <a:lnTo>
                      <a:pt x="14209" y="3922"/>
                    </a:lnTo>
                    <a:cubicBezTo>
                      <a:pt x="14209" y="3923"/>
                      <a:pt x="14431" y="4925"/>
                      <a:pt x="15705" y="4925"/>
                    </a:cubicBezTo>
                    <a:cubicBezTo>
                      <a:pt x="15914" y="4925"/>
                      <a:pt x="16151" y="4898"/>
                      <a:pt x="16420" y="4835"/>
                    </a:cubicBezTo>
                    <a:cubicBezTo>
                      <a:pt x="17374" y="4612"/>
                      <a:pt x="17482" y="3568"/>
                      <a:pt x="17482" y="3568"/>
                    </a:cubicBezTo>
                    <a:cubicBezTo>
                      <a:pt x="17482" y="3568"/>
                      <a:pt x="17908" y="3867"/>
                      <a:pt x="18599" y="3867"/>
                    </a:cubicBezTo>
                    <a:cubicBezTo>
                      <a:pt x="18796" y="3867"/>
                      <a:pt x="19014" y="3843"/>
                      <a:pt x="19250" y="3780"/>
                    </a:cubicBezTo>
                    <a:cubicBezTo>
                      <a:pt x="20315" y="3496"/>
                      <a:pt x="19811" y="1772"/>
                      <a:pt x="19811" y="1772"/>
                    </a:cubicBezTo>
                    <a:cubicBezTo>
                      <a:pt x="19162" y="1716"/>
                      <a:pt x="18408" y="1694"/>
                      <a:pt x="17534" y="1694"/>
                    </a:cubicBezTo>
                    <a:cubicBezTo>
                      <a:pt x="16100" y="1694"/>
                      <a:pt x="14345" y="1753"/>
                      <a:pt x="12204" y="1816"/>
                    </a:cubicBezTo>
                    <a:cubicBezTo>
                      <a:pt x="11721" y="1830"/>
                      <a:pt x="11255" y="1837"/>
                      <a:pt x="10805" y="1837"/>
                    </a:cubicBezTo>
                    <a:cubicBezTo>
                      <a:pt x="5536" y="1837"/>
                      <a:pt x="2433" y="910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60" name="Google Shape;1960;p39">
                <a:extLst>
                  <a:ext uri="{FF2B5EF4-FFF2-40B4-BE49-F238E27FC236}">
                    <a16:creationId xmlns:a16="http://schemas.microsoft.com/office/drawing/2014/main" id="{2050213A-0B55-894F-751B-FF5C04B38229}"/>
                  </a:ext>
                </a:extLst>
              </p:cNvPr>
              <p:cNvSpPr/>
              <p:nvPr/>
            </p:nvSpPr>
            <p:spPr>
              <a:xfrm>
                <a:off x="7284727" y="4090073"/>
                <a:ext cx="307764" cy="114473"/>
              </a:xfrm>
              <a:custGeom>
                <a:avLst/>
                <a:gdLst/>
                <a:ahLst/>
                <a:cxnLst/>
                <a:rect l="l" t="t" r="r" b="b"/>
                <a:pathLst>
                  <a:path w="12136" h="4514" extrusionOk="0">
                    <a:moveTo>
                      <a:pt x="8395" y="1"/>
                    </a:moveTo>
                    <a:cubicBezTo>
                      <a:pt x="6077" y="1"/>
                      <a:pt x="5664" y="1768"/>
                      <a:pt x="5664" y="1768"/>
                    </a:cubicBezTo>
                    <a:cubicBezTo>
                      <a:pt x="5664" y="1768"/>
                      <a:pt x="5270" y="22"/>
                      <a:pt x="3175" y="22"/>
                    </a:cubicBezTo>
                    <a:cubicBezTo>
                      <a:pt x="3006" y="22"/>
                      <a:pt x="2826" y="33"/>
                      <a:pt x="2635" y="57"/>
                    </a:cubicBezTo>
                    <a:cubicBezTo>
                      <a:pt x="886" y="281"/>
                      <a:pt x="237" y="1785"/>
                      <a:pt x="1" y="2725"/>
                    </a:cubicBezTo>
                    <a:cubicBezTo>
                      <a:pt x="3716" y="4009"/>
                      <a:pt x="7087" y="4500"/>
                      <a:pt x="10056" y="4513"/>
                    </a:cubicBezTo>
                    <a:cubicBezTo>
                      <a:pt x="10800" y="4304"/>
                      <a:pt x="11493" y="4087"/>
                      <a:pt x="12135" y="3858"/>
                    </a:cubicBezTo>
                    <a:cubicBezTo>
                      <a:pt x="11976" y="1869"/>
                      <a:pt x="10786" y="189"/>
                      <a:pt x="8825" y="20"/>
                    </a:cubicBezTo>
                    <a:cubicBezTo>
                      <a:pt x="8675" y="7"/>
                      <a:pt x="8532" y="1"/>
                      <a:pt x="8395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61" name="Google Shape;1961;p39">
                <a:extLst>
                  <a:ext uri="{FF2B5EF4-FFF2-40B4-BE49-F238E27FC236}">
                    <a16:creationId xmlns:a16="http://schemas.microsoft.com/office/drawing/2014/main" id="{C98E7D7B-86D4-FFAE-A029-A822CA7752BB}"/>
                  </a:ext>
                </a:extLst>
              </p:cNvPr>
              <p:cNvSpPr/>
              <p:nvPr/>
            </p:nvSpPr>
            <p:spPr>
              <a:xfrm>
                <a:off x="7969854" y="3366647"/>
                <a:ext cx="28783" cy="99993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943" extrusionOk="0">
                    <a:moveTo>
                      <a:pt x="171" y="1"/>
                    </a:moveTo>
                    <a:cubicBezTo>
                      <a:pt x="85" y="1"/>
                      <a:pt x="1" y="56"/>
                      <a:pt x="39" y="145"/>
                    </a:cubicBezTo>
                    <a:cubicBezTo>
                      <a:pt x="560" y="1346"/>
                      <a:pt x="702" y="2556"/>
                      <a:pt x="722" y="3851"/>
                    </a:cubicBezTo>
                    <a:cubicBezTo>
                      <a:pt x="724" y="3913"/>
                      <a:pt x="772" y="3942"/>
                      <a:pt x="823" y="3942"/>
                    </a:cubicBezTo>
                    <a:cubicBezTo>
                      <a:pt x="875" y="3942"/>
                      <a:pt x="930" y="3911"/>
                      <a:pt x="939" y="3851"/>
                    </a:cubicBezTo>
                    <a:cubicBezTo>
                      <a:pt x="1134" y="2563"/>
                      <a:pt x="841" y="1261"/>
                      <a:pt x="313" y="81"/>
                    </a:cubicBezTo>
                    <a:cubicBezTo>
                      <a:pt x="289" y="26"/>
                      <a:pt x="229" y="1"/>
                      <a:pt x="171" y="1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62" name="Google Shape;1962;p39">
                <a:extLst>
                  <a:ext uri="{FF2B5EF4-FFF2-40B4-BE49-F238E27FC236}">
                    <a16:creationId xmlns:a16="http://schemas.microsoft.com/office/drawing/2014/main" id="{F7F9F06D-6451-25AE-C900-7B6B065BAAA0}"/>
                  </a:ext>
                </a:extLst>
              </p:cNvPr>
              <p:cNvSpPr/>
              <p:nvPr/>
            </p:nvSpPr>
            <p:spPr>
              <a:xfrm>
                <a:off x="7943100" y="3341693"/>
                <a:ext cx="34590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81" extrusionOk="0">
                    <a:moveTo>
                      <a:pt x="184" y="0"/>
                    </a:moveTo>
                    <a:cubicBezTo>
                      <a:pt x="92" y="0"/>
                      <a:pt x="1" y="60"/>
                      <a:pt x="39" y="159"/>
                    </a:cubicBezTo>
                    <a:cubicBezTo>
                      <a:pt x="398" y="1126"/>
                      <a:pt x="725" y="2106"/>
                      <a:pt x="1182" y="3029"/>
                    </a:cubicBezTo>
                    <a:cubicBezTo>
                      <a:pt x="1198" y="3064"/>
                      <a:pt x="1236" y="3081"/>
                      <a:pt x="1271" y="3081"/>
                    </a:cubicBezTo>
                    <a:cubicBezTo>
                      <a:pt x="1319" y="3081"/>
                      <a:pt x="1363" y="3051"/>
                      <a:pt x="1348" y="2993"/>
                    </a:cubicBezTo>
                    <a:cubicBezTo>
                      <a:pt x="1091" y="1998"/>
                      <a:pt x="692" y="1048"/>
                      <a:pt x="334" y="92"/>
                    </a:cubicBezTo>
                    <a:cubicBezTo>
                      <a:pt x="310" y="28"/>
                      <a:pt x="247" y="0"/>
                      <a:pt x="184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63" name="Google Shape;1963;p39">
                <a:extLst>
                  <a:ext uri="{FF2B5EF4-FFF2-40B4-BE49-F238E27FC236}">
                    <a16:creationId xmlns:a16="http://schemas.microsoft.com/office/drawing/2014/main" id="{75B69E3E-C191-B8BA-380E-ED68BDF9037C}"/>
                  </a:ext>
                </a:extLst>
              </p:cNvPr>
              <p:cNvSpPr/>
              <p:nvPr/>
            </p:nvSpPr>
            <p:spPr>
              <a:xfrm>
                <a:off x="7701707" y="3209876"/>
                <a:ext cx="104329" cy="46941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1851" extrusionOk="0">
                    <a:moveTo>
                      <a:pt x="151" y="0"/>
                    </a:moveTo>
                    <a:cubicBezTo>
                      <a:pt x="0" y="0"/>
                      <a:pt x="9" y="211"/>
                      <a:pt x="169" y="228"/>
                    </a:cubicBezTo>
                    <a:cubicBezTo>
                      <a:pt x="1610" y="393"/>
                      <a:pt x="2705" y="1009"/>
                      <a:pt x="3871" y="1827"/>
                    </a:cubicBezTo>
                    <a:cubicBezTo>
                      <a:pt x="3895" y="1843"/>
                      <a:pt x="3921" y="1850"/>
                      <a:pt x="3948" y="1850"/>
                    </a:cubicBezTo>
                    <a:cubicBezTo>
                      <a:pt x="4035" y="1850"/>
                      <a:pt x="4114" y="1771"/>
                      <a:pt x="4033" y="1688"/>
                    </a:cubicBezTo>
                    <a:cubicBezTo>
                      <a:pt x="3053" y="654"/>
                      <a:pt x="1555" y="146"/>
                      <a:pt x="169" y="1"/>
                    </a:cubicBezTo>
                    <a:cubicBezTo>
                      <a:pt x="163" y="1"/>
                      <a:pt x="157" y="0"/>
                      <a:pt x="151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64" name="Google Shape;1964;p39">
                <a:extLst>
                  <a:ext uri="{FF2B5EF4-FFF2-40B4-BE49-F238E27FC236}">
                    <a16:creationId xmlns:a16="http://schemas.microsoft.com/office/drawing/2014/main" id="{BEC2F210-E11A-67AE-958F-7FFBD86FD2EC}"/>
                  </a:ext>
                </a:extLst>
              </p:cNvPr>
              <p:cNvSpPr/>
              <p:nvPr/>
            </p:nvSpPr>
            <p:spPr>
              <a:xfrm>
                <a:off x="7719230" y="3227957"/>
                <a:ext cx="80644" cy="51024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2012" extrusionOk="0">
                    <a:moveTo>
                      <a:pt x="238" y="1"/>
                    </a:moveTo>
                    <a:cubicBezTo>
                      <a:pt x="108" y="1"/>
                      <a:pt x="0" y="165"/>
                      <a:pt x="154" y="235"/>
                    </a:cubicBezTo>
                    <a:cubicBezTo>
                      <a:pt x="1182" y="702"/>
                      <a:pt x="2017" y="1364"/>
                      <a:pt x="2943" y="1993"/>
                    </a:cubicBezTo>
                    <a:cubicBezTo>
                      <a:pt x="2961" y="2005"/>
                      <a:pt x="2986" y="2011"/>
                      <a:pt x="3012" y="2011"/>
                    </a:cubicBezTo>
                    <a:cubicBezTo>
                      <a:pt x="3090" y="2011"/>
                      <a:pt x="3180" y="1958"/>
                      <a:pt x="3116" y="1882"/>
                    </a:cubicBezTo>
                    <a:cubicBezTo>
                      <a:pt x="2389" y="1047"/>
                      <a:pt x="1300" y="462"/>
                      <a:pt x="303" y="15"/>
                    </a:cubicBezTo>
                    <a:cubicBezTo>
                      <a:pt x="281" y="5"/>
                      <a:pt x="259" y="1"/>
                      <a:pt x="238" y="1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65" name="Google Shape;1965;p39">
                <a:extLst>
                  <a:ext uri="{FF2B5EF4-FFF2-40B4-BE49-F238E27FC236}">
                    <a16:creationId xmlns:a16="http://schemas.microsoft.com/office/drawing/2014/main" id="{08616DD5-AD41-4095-4DFA-3AA58A62DE3B}"/>
                  </a:ext>
                </a:extLst>
              </p:cNvPr>
              <p:cNvSpPr/>
              <p:nvPr/>
            </p:nvSpPr>
            <p:spPr>
              <a:xfrm>
                <a:off x="7467237" y="3095125"/>
                <a:ext cx="42249" cy="83611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3297" extrusionOk="0">
                    <a:moveTo>
                      <a:pt x="207" y="0"/>
                    </a:moveTo>
                    <a:cubicBezTo>
                      <a:pt x="105" y="0"/>
                      <a:pt x="0" y="86"/>
                      <a:pt x="69" y="191"/>
                    </a:cubicBezTo>
                    <a:cubicBezTo>
                      <a:pt x="384" y="689"/>
                      <a:pt x="661" y="1202"/>
                      <a:pt x="891" y="1744"/>
                    </a:cubicBezTo>
                    <a:cubicBezTo>
                      <a:pt x="1098" y="2230"/>
                      <a:pt x="1219" y="2755"/>
                      <a:pt x="1443" y="3231"/>
                    </a:cubicBezTo>
                    <a:cubicBezTo>
                      <a:pt x="1462" y="3272"/>
                      <a:pt x="1516" y="3296"/>
                      <a:pt x="1565" y="3296"/>
                    </a:cubicBezTo>
                    <a:cubicBezTo>
                      <a:pt x="1618" y="3296"/>
                      <a:pt x="1665" y="3269"/>
                      <a:pt x="1662" y="3204"/>
                    </a:cubicBezTo>
                    <a:cubicBezTo>
                      <a:pt x="1588" y="2112"/>
                      <a:pt x="911" y="962"/>
                      <a:pt x="330" y="63"/>
                    </a:cubicBezTo>
                    <a:cubicBezTo>
                      <a:pt x="302" y="19"/>
                      <a:pt x="255" y="0"/>
                      <a:pt x="207" y="0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66" name="Google Shape;1966;p39">
                <a:extLst>
                  <a:ext uri="{FF2B5EF4-FFF2-40B4-BE49-F238E27FC236}">
                    <a16:creationId xmlns:a16="http://schemas.microsoft.com/office/drawing/2014/main" id="{BF922602-9FE7-BCE7-BFD2-9F50770D74CA}"/>
                  </a:ext>
                </a:extLst>
              </p:cNvPr>
              <p:cNvSpPr/>
              <p:nvPr/>
            </p:nvSpPr>
            <p:spPr>
              <a:xfrm>
                <a:off x="7453670" y="3130298"/>
                <a:ext cx="38749" cy="7914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3121" extrusionOk="0">
                    <a:moveTo>
                      <a:pt x="216" y="1"/>
                    </a:moveTo>
                    <a:cubicBezTo>
                      <a:pt x="109" y="1"/>
                      <a:pt x="1" y="87"/>
                      <a:pt x="80" y="187"/>
                    </a:cubicBezTo>
                    <a:cubicBezTo>
                      <a:pt x="760" y="1073"/>
                      <a:pt x="970" y="1983"/>
                      <a:pt x="1213" y="3041"/>
                    </a:cubicBezTo>
                    <a:cubicBezTo>
                      <a:pt x="1226" y="3096"/>
                      <a:pt x="1276" y="3121"/>
                      <a:pt x="1328" y="3121"/>
                    </a:cubicBezTo>
                    <a:cubicBezTo>
                      <a:pt x="1393" y="3121"/>
                      <a:pt x="1463" y="3081"/>
                      <a:pt x="1466" y="3011"/>
                    </a:cubicBezTo>
                    <a:cubicBezTo>
                      <a:pt x="1527" y="1962"/>
                      <a:pt x="973" y="864"/>
                      <a:pt x="344" y="59"/>
                    </a:cubicBezTo>
                    <a:cubicBezTo>
                      <a:pt x="313" y="18"/>
                      <a:pt x="264" y="1"/>
                      <a:pt x="216" y="1"/>
                    </a:cubicBez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67" name="Google Shape;1967;p39">
                <a:extLst>
                  <a:ext uri="{FF2B5EF4-FFF2-40B4-BE49-F238E27FC236}">
                    <a16:creationId xmlns:a16="http://schemas.microsoft.com/office/drawing/2014/main" id="{D8C4A5C4-F81E-B27D-5006-6DF24D79A680}"/>
                  </a:ext>
                </a:extLst>
              </p:cNvPr>
              <p:cNvSpPr/>
              <p:nvPr/>
            </p:nvSpPr>
            <p:spPr>
              <a:xfrm>
                <a:off x="7483568" y="3931425"/>
                <a:ext cx="197323" cy="81912"/>
              </a:xfrm>
              <a:custGeom>
                <a:avLst/>
                <a:gdLst/>
                <a:ahLst/>
                <a:cxnLst/>
                <a:rect l="l" t="t" r="r" b="b"/>
                <a:pathLst>
                  <a:path w="7781" h="3230" extrusionOk="0">
                    <a:moveTo>
                      <a:pt x="4978" y="0"/>
                    </a:moveTo>
                    <a:cubicBezTo>
                      <a:pt x="3622" y="0"/>
                      <a:pt x="1982" y="51"/>
                      <a:pt x="0" y="112"/>
                    </a:cubicBezTo>
                    <a:cubicBezTo>
                      <a:pt x="226" y="1089"/>
                      <a:pt x="579" y="2097"/>
                      <a:pt x="1119" y="3010"/>
                    </a:cubicBezTo>
                    <a:cubicBezTo>
                      <a:pt x="1711" y="2695"/>
                      <a:pt x="1674" y="2229"/>
                      <a:pt x="1674" y="2228"/>
                    </a:cubicBezTo>
                    <a:lnTo>
                      <a:pt x="1674" y="2228"/>
                    </a:lnTo>
                    <a:cubicBezTo>
                      <a:pt x="1674" y="2229"/>
                      <a:pt x="1897" y="3230"/>
                      <a:pt x="3168" y="3230"/>
                    </a:cubicBezTo>
                    <a:cubicBezTo>
                      <a:pt x="3378" y="3230"/>
                      <a:pt x="3614" y="3202"/>
                      <a:pt x="3885" y="3141"/>
                    </a:cubicBezTo>
                    <a:cubicBezTo>
                      <a:pt x="4839" y="2918"/>
                      <a:pt x="4947" y="1874"/>
                      <a:pt x="4947" y="1874"/>
                    </a:cubicBezTo>
                    <a:cubicBezTo>
                      <a:pt x="4947" y="1874"/>
                      <a:pt x="5373" y="2175"/>
                      <a:pt x="6063" y="2175"/>
                    </a:cubicBezTo>
                    <a:cubicBezTo>
                      <a:pt x="6262" y="2175"/>
                      <a:pt x="6479" y="2147"/>
                      <a:pt x="6715" y="2086"/>
                    </a:cubicBezTo>
                    <a:cubicBezTo>
                      <a:pt x="7780" y="1802"/>
                      <a:pt x="7276" y="78"/>
                      <a:pt x="7276" y="78"/>
                    </a:cubicBezTo>
                    <a:cubicBezTo>
                      <a:pt x="6621" y="20"/>
                      <a:pt x="5860" y="0"/>
                      <a:pt x="49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68" name="Google Shape;1968;p39">
                <a:extLst>
                  <a:ext uri="{FF2B5EF4-FFF2-40B4-BE49-F238E27FC236}">
                    <a16:creationId xmlns:a16="http://schemas.microsoft.com/office/drawing/2014/main" id="{6AB1CD09-7A16-0190-FA2E-11041DD74402}"/>
                  </a:ext>
                </a:extLst>
              </p:cNvPr>
              <p:cNvSpPr/>
              <p:nvPr/>
            </p:nvSpPr>
            <p:spPr>
              <a:xfrm>
                <a:off x="7409900" y="3752386"/>
                <a:ext cx="57415" cy="32943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1299" extrusionOk="0">
                    <a:moveTo>
                      <a:pt x="143" y="0"/>
                    </a:moveTo>
                    <a:lnTo>
                      <a:pt x="1" y="1005"/>
                    </a:lnTo>
                    <a:lnTo>
                      <a:pt x="2121" y="1299"/>
                    </a:lnTo>
                    <a:lnTo>
                      <a:pt x="2263" y="29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69" name="Google Shape;1969;p39">
                <a:extLst>
                  <a:ext uri="{FF2B5EF4-FFF2-40B4-BE49-F238E27FC236}">
                    <a16:creationId xmlns:a16="http://schemas.microsoft.com/office/drawing/2014/main" id="{8839A81C-D44F-6E1F-EB2F-B10E2E26D8E2}"/>
                  </a:ext>
                </a:extLst>
              </p:cNvPr>
              <p:cNvSpPr/>
              <p:nvPr/>
            </p:nvSpPr>
            <p:spPr>
              <a:xfrm>
                <a:off x="7348531" y="3824079"/>
                <a:ext cx="83966" cy="104101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105" extrusionOk="0">
                    <a:moveTo>
                      <a:pt x="3310" y="0"/>
                    </a:moveTo>
                    <a:lnTo>
                      <a:pt x="2931" y="995"/>
                    </a:lnTo>
                    <a:cubicBezTo>
                      <a:pt x="2931" y="995"/>
                      <a:pt x="1903" y="477"/>
                      <a:pt x="1154" y="477"/>
                    </a:cubicBezTo>
                    <a:cubicBezTo>
                      <a:pt x="956" y="477"/>
                      <a:pt x="777" y="514"/>
                      <a:pt x="642" y="606"/>
                    </a:cubicBezTo>
                    <a:cubicBezTo>
                      <a:pt x="0" y="1042"/>
                      <a:pt x="2258" y="4105"/>
                      <a:pt x="2258" y="4105"/>
                    </a:cubicBezTo>
                    <a:lnTo>
                      <a:pt x="3310" y="0"/>
                    </a:ln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70" name="Google Shape;1970;p39">
                <a:extLst>
                  <a:ext uri="{FF2B5EF4-FFF2-40B4-BE49-F238E27FC236}">
                    <a16:creationId xmlns:a16="http://schemas.microsoft.com/office/drawing/2014/main" id="{EB349C26-3E6C-A965-4108-72DABC6AB67F}"/>
                  </a:ext>
                </a:extLst>
              </p:cNvPr>
              <p:cNvSpPr/>
              <p:nvPr/>
            </p:nvSpPr>
            <p:spPr>
              <a:xfrm>
                <a:off x="7320813" y="4188010"/>
                <a:ext cx="879268" cy="330917"/>
              </a:xfrm>
              <a:custGeom>
                <a:avLst/>
                <a:gdLst/>
                <a:ahLst/>
                <a:cxnLst/>
                <a:rect l="l" t="t" r="r" b="b"/>
                <a:pathLst>
                  <a:path w="34672" h="13049" extrusionOk="0">
                    <a:moveTo>
                      <a:pt x="29732" y="1"/>
                    </a:moveTo>
                    <a:cubicBezTo>
                      <a:pt x="29710" y="1"/>
                      <a:pt x="29687" y="3"/>
                      <a:pt x="29663" y="9"/>
                    </a:cubicBezTo>
                    <a:cubicBezTo>
                      <a:pt x="28974" y="181"/>
                      <a:pt x="29451" y="2251"/>
                      <a:pt x="27145" y="2785"/>
                    </a:cubicBezTo>
                    <a:cubicBezTo>
                      <a:pt x="25146" y="3252"/>
                      <a:pt x="20477" y="3759"/>
                      <a:pt x="16770" y="3759"/>
                    </a:cubicBezTo>
                    <a:cubicBezTo>
                      <a:pt x="16206" y="3759"/>
                      <a:pt x="15665" y="3747"/>
                      <a:pt x="15158" y="3722"/>
                    </a:cubicBezTo>
                    <a:cubicBezTo>
                      <a:pt x="11608" y="3541"/>
                      <a:pt x="7251" y="1394"/>
                      <a:pt x="4271" y="1394"/>
                    </a:cubicBezTo>
                    <a:cubicBezTo>
                      <a:pt x="3170" y="1394"/>
                      <a:pt x="2256" y="1687"/>
                      <a:pt x="1641" y="2480"/>
                    </a:cubicBezTo>
                    <a:cubicBezTo>
                      <a:pt x="0" y="4594"/>
                      <a:pt x="2267" y="13049"/>
                      <a:pt x="12348" y="13049"/>
                    </a:cubicBezTo>
                    <a:cubicBezTo>
                      <a:pt x="13280" y="13049"/>
                      <a:pt x="14279" y="12976"/>
                      <a:pt x="15347" y="12820"/>
                    </a:cubicBezTo>
                    <a:cubicBezTo>
                      <a:pt x="27980" y="10977"/>
                      <a:pt x="34181" y="4009"/>
                      <a:pt x="34485" y="3397"/>
                    </a:cubicBezTo>
                    <a:cubicBezTo>
                      <a:pt x="34597" y="3175"/>
                      <a:pt x="34466" y="3104"/>
                      <a:pt x="34255" y="3104"/>
                    </a:cubicBezTo>
                    <a:cubicBezTo>
                      <a:pt x="33883" y="3104"/>
                      <a:pt x="33261" y="3323"/>
                      <a:pt x="33261" y="3323"/>
                    </a:cubicBezTo>
                    <a:cubicBezTo>
                      <a:pt x="33261" y="3323"/>
                      <a:pt x="34671" y="1791"/>
                      <a:pt x="34080" y="1639"/>
                    </a:cubicBezTo>
                    <a:cubicBezTo>
                      <a:pt x="34034" y="1627"/>
                      <a:pt x="33984" y="1621"/>
                      <a:pt x="33931" y="1621"/>
                    </a:cubicBezTo>
                    <a:cubicBezTo>
                      <a:pt x="33308" y="1621"/>
                      <a:pt x="32267" y="2403"/>
                      <a:pt x="32267" y="2403"/>
                    </a:cubicBezTo>
                    <a:cubicBezTo>
                      <a:pt x="32267" y="2403"/>
                      <a:pt x="32956" y="665"/>
                      <a:pt x="32419" y="654"/>
                    </a:cubicBezTo>
                    <a:cubicBezTo>
                      <a:pt x="32417" y="654"/>
                      <a:pt x="32416" y="654"/>
                      <a:pt x="32414" y="654"/>
                    </a:cubicBezTo>
                    <a:cubicBezTo>
                      <a:pt x="32104" y="654"/>
                      <a:pt x="31480" y="1181"/>
                      <a:pt x="30999" y="1636"/>
                    </a:cubicBezTo>
                    <a:cubicBezTo>
                      <a:pt x="30917" y="1713"/>
                      <a:pt x="30817" y="1748"/>
                      <a:pt x="30719" y="1748"/>
                    </a:cubicBezTo>
                    <a:cubicBezTo>
                      <a:pt x="30522" y="1748"/>
                      <a:pt x="30331" y="1606"/>
                      <a:pt x="30306" y="1378"/>
                    </a:cubicBezTo>
                    <a:cubicBezTo>
                      <a:pt x="30239" y="742"/>
                      <a:pt x="30085" y="1"/>
                      <a:pt x="29732" y="1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71" name="Google Shape;1971;p39">
                <a:extLst>
                  <a:ext uri="{FF2B5EF4-FFF2-40B4-BE49-F238E27FC236}">
                    <a16:creationId xmlns:a16="http://schemas.microsoft.com/office/drawing/2014/main" id="{964490B7-2126-9FF2-9775-834B9B6D1718}"/>
                  </a:ext>
                </a:extLst>
              </p:cNvPr>
              <p:cNvSpPr/>
              <p:nvPr/>
            </p:nvSpPr>
            <p:spPr>
              <a:xfrm>
                <a:off x="7671834" y="4434427"/>
                <a:ext cx="201026" cy="82824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3266" extrusionOk="0">
                    <a:moveTo>
                      <a:pt x="4223" y="0"/>
                    </a:moveTo>
                    <a:cubicBezTo>
                      <a:pt x="3948" y="0"/>
                      <a:pt x="3662" y="24"/>
                      <a:pt x="3365" y="74"/>
                    </a:cubicBezTo>
                    <a:cubicBezTo>
                      <a:pt x="937" y="486"/>
                      <a:pt x="214" y="2146"/>
                      <a:pt x="1" y="3265"/>
                    </a:cubicBezTo>
                    <a:cubicBezTo>
                      <a:pt x="488" y="3228"/>
                      <a:pt x="989" y="3181"/>
                      <a:pt x="1505" y="3103"/>
                    </a:cubicBezTo>
                    <a:cubicBezTo>
                      <a:pt x="3873" y="2758"/>
                      <a:pt x="6009" y="2234"/>
                      <a:pt x="7927" y="1605"/>
                    </a:cubicBezTo>
                    <a:cubicBezTo>
                      <a:pt x="7096" y="813"/>
                      <a:pt x="5852" y="0"/>
                      <a:pt x="4223" y="0"/>
                    </a:cubicBezTo>
                    <a:close/>
                  </a:path>
                </a:pathLst>
              </a:custGeom>
              <a:solidFill>
                <a:srgbClr val="DD837F">
                  <a:alpha val="53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72" name="Google Shape;1972;p39">
                <a:extLst>
                  <a:ext uri="{FF2B5EF4-FFF2-40B4-BE49-F238E27FC236}">
                    <a16:creationId xmlns:a16="http://schemas.microsoft.com/office/drawing/2014/main" id="{62FC5487-B8CB-71B9-1722-DD7F95929851}"/>
                  </a:ext>
                </a:extLst>
              </p:cNvPr>
              <p:cNvSpPr/>
              <p:nvPr/>
            </p:nvSpPr>
            <p:spPr>
              <a:xfrm>
                <a:off x="7325457" y="4214721"/>
                <a:ext cx="277168" cy="253529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9318" extrusionOk="0">
                    <a:moveTo>
                      <a:pt x="3716" y="1"/>
                    </a:moveTo>
                    <a:cubicBezTo>
                      <a:pt x="2615" y="1"/>
                      <a:pt x="1702" y="294"/>
                      <a:pt x="1086" y="1087"/>
                    </a:cubicBezTo>
                    <a:cubicBezTo>
                      <a:pt x="0" y="2484"/>
                      <a:pt x="629" y="6653"/>
                      <a:pt x="4092" y="9317"/>
                    </a:cubicBezTo>
                    <a:lnTo>
                      <a:pt x="10184" y="1457"/>
                    </a:lnTo>
                    <a:cubicBezTo>
                      <a:pt x="7846" y="794"/>
                      <a:pt x="5527" y="1"/>
                      <a:pt x="37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73" name="Google Shape;1973;p39">
                <a:extLst>
                  <a:ext uri="{FF2B5EF4-FFF2-40B4-BE49-F238E27FC236}">
                    <a16:creationId xmlns:a16="http://schemas.microsoft.com/office/drawing/2014/main" id="{296CA048-C8BC-4993-6076-6AA587BD23A2}"/>
                  </a:ext>
                </a:extLst>
              </p:cNvPr>
              <p:cNvSpPr/>
              <p:nvPr/>
            </p:nvSpPr>
            <p:spPr>
              <a:xfrm>
                <a:off x="7976955" y="3929827"/>
                <a:ext cx="177745" cy="107956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4257" extrusionOk="0">
                    <a:moveTo>
                      <a:pt x="3617" y="0"/>
                    </a:moveTo>
                    <a:cubicBezTo>
                      <a:pt x="2052" y="0"/>
                      <a:pt x="623" y="1061"/>
                      <a:pt x="91" y="2589"/>
                    </a:cubicBezTo>
                    <a:cubicBezTo>
                      <a:pt x="63" y="2664"/>
                      <a:pt x="101" y="2714"/>
                      <a:pt x="158" y="2738"/>
                    </a:cubicBezTo>
                    <a:cubicBezTo>
                      <a:pt x="81" y="2818"/>
                      <a:pt x="177" y="2935"/>
                      <a:pt x="290" y="2935"/>
                    </a:cubicBezTo>
                    <a:cubicBezTo>
                      <a:pt x="310" y="2935"/>
                      <a:pt x="331" y="2932"/>
                      <a:pt x="351" y="2924"/>
                    </a:cubicBezTo>
                    <a:cubicBezTo>
                      <a:pt x="573" y="2835"/>
                      <a:pt x="838" y="2736"/>
                      <a:pt x="1093" y="2736"/>
                    </a:cubicBezTo>
                    <a:cubicBezTo>
                      <a:pt x="1176" y="2736"/>
                      <a:pt x="1259" y="2747"/>
                      <a:pt x="1338" y="2772"/>
                    </a:cubicBezTo>
                    <a:cubicBezTo>
                      <a:pt x="1581" y="2846"/>
                      <a:pt x="1818" y="3083"/>
                      <a:pt x="1761" y="3357"/>
                    </a:cubicBezTo>
                    <a:cubicBezTo>
                      <a:pt x="1706" y="3630"/>
                      <a:pt x="1355" y="3786"/>
                      <a:pt x="1108" y="3847"/>
                    </a:cubicBezTo>
                    <a:cubicBezTo>
                      <a:pt x="1030" y="3865"/>
                      <a:pt x="956" y="3873"/>
                      <a:pt x="885" y="3873"/>
                    </a:cubicBezTo>
                    <a:cubicBezTo>
                      <a:pt x="682" y="3873"/>
                      <a:pt x="498" y="3813"/>
                      <a:pt x="280" y="3772"/>
                    </a:cubicBezTo>
                    <a:cubicBezTo>
                      <a:pt x="273" y="3771"/>
                      <a:pt x="265" y="3771"/>
                      <a:pt x="257" y="3771"/>
                    </a:cubicBezTo>
                    <a:cubicBezTo>
                      <a:pt x="156" y="3771"/>
                      <a:pt x="0" y="3869"/>
                      <a:pt x="97" y="3975"/>
                    </a:cubicBezTo>
                    <a:cubicBezTo>
                      <a:pt x="271" y="4168"/>
                      <a:pt x="553" y="4256"/>
                      <a:pt x="855" y="4256"/>
                    </a:cubicBezTo>
                    <a:cubicBezTo>
                      <a:pt x="1446" y="4256"/>
                      <a:pt x="2111" y="3920"/>
                      <a:pt x="2180" y="3380"/>
                    </a:cubicBezTo>
                    <a:cubicBezTo>
                      <a:pt x="2231" y="2984"/>
                      <a:pt x="1923" y="2630"/>
                      <a:pt x="1575" y="2491"/>
                    </a:cubicBezTo>
                    <a:cubicBezTo>
                      <a:pt x="1446" y="2440"/>
                      <a:pt x="1315" y="2419"/>
                      <a:pt x="1183" y="2419"/>
                    </a:cubicBezTo>
                    <a:cubicBezTo>
                      <a:pt x="929" y="2419"/>
                      <a:pt x="674" y="2499"/>
                      <a:pt x="436" y="2599"/>
                    </a:cubicBezTo>
                    <a:cubicBezTo>
                      <a:pt x="1014" y="1322"/>
                      <a:pt x="2201" y="431"/>
                      <a:pt x="3630" y="431"/>
                    </a:cubicBezTo>
                    <a:cubicBezTo>
                      <a:pt x="3662" y="431"/>
                      <a:pt x="3694" y="431"/>
                      <a:pt x="3725" y="432"/>
                    </a:cubicBezTo>
                    <a:cubicBezTo>
                      <a:pt x="4050" y="442"/>
                      <a:pt x="4648" y="506"/>
                      <a:pt x="4916" y="712"/>
                    </a:cubicBezTo>
                    <a:cubicBezTo>
                      <a:pt x="5470" y="1146"/>
                      <a:pt x="5517" y="1633"/>
                      <a:pt x="5183" y="2204"/>
                    </a:cubicBezTo>
                    <a:cubicBezTo>
                      <a:pt x="4865" y="2755"/>
                      <a:pt x="4287" y="3171"/>
                      <a:pt x="3844" y="3624"/>
                    </a:cubicBezTo>
                    <a:cubicBezTo>
                      <a:pt x="3728" y="3745"/>
                      <a:pt x="3844" y="3903"/>
                      <a:pt x="3981" y="3903"/>
                    </a:cubicBezTo>
                    <a:cubicBezTo>
                      <a:pt x="4012" y="3903"/>
                      <a:pt x="4043" y="3895"/>
                      <a:pt x="4074" y="3877"/>
                    </a:cubicBezTo>
                    <a:cubicBezTo>
                      <a:pt x="5375" y="3076"/>
                      <a:pt x="7009" y="1004"/>
                      <a:pt x="4814" y="212"/>
                    </a:cubicBezTo>
                    <a:cubicBezTo>
                      <a:pt x="4415" y="68"/>
                      <a:pt x="4011" y="0"/>
                      <a:pt x="3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74" name="Google Shape;1974;p39">
                <a:extLst>
                  <a:ext uri="{FF2B5EF4-FFF2-40B4-BE49-F238E27FC236}">
                    <a16:creationId xmlns:a16="http://schemas.microsoft.com/office/drawing/2014/main" id="{571F1F8F-AA17-B58F-521A-14BD0A701A13}"/>
                  </a:ext>
                </a:extLst>
              </p:cNvPr>
              <p:cNvSpPr/>
              <p:nvPr/>
            </p:nvSpPr>
            <p:spPr>
              <a:xfrm>
                <a:off x="7497642" y="4114367"/>
                <a:ext cx="59392" cy="31801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254" extrusionOk="0">
                    <a:moveTo>
                      <a:pt x="177" y="1"/>
                    </a:moveTo>
                    <a:cubicBezTo>
                      <a:pt x="152" y="1"/>
                      <a:pt x="126" y="1"/>
                      <a:pt x="101" y="2"/>
                    </a:cubicBezTo>
                    <a:cubicBezTo>
                      <a:pt x="0" y="5"/>
                      <a:pt x="0" y="134"/>
                      <a:pt x="101" y="137"/>
                    </a:cubicBezTo>
                    <a:cubicBezTo>
                      <a:pt x="980" y="164"/>
                      <a:pt x="1575" y="621"/>
                      <a:pt x="2157" y="1225"/>
                    </a:cubicBezTo>
                    <a:cubicBezTo>
                      <a:pt x="2175" y="1245"/>
                      <a:pt x="2198" y="1253"/>
                      <a:pt x="2221" y="1253"/>
                    </a:cubicBezTo>
                    <a:cubicBezTo>
                      <a:pt x="2282" y="1253"/>
                      <a:pt x="2341" y="1194"/>
                      <a:pt x="2309" y="1128"/>
                    </a:cubicBezTo>
                    <a:cubicBezTo>
                      <a:pt x="1932" y="367"/>
                      <a:pt x="986" y="1"/>
                      <a:pt x="177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75" name="Google Shape;1975;p39">
                <a:extLst>
                  <a:ext uri="{FF2B5EF4-FFF2-40B4-BE49-F238E27FC236}">
                    <a16:creationId xmlns:a16="http://schemas.microsoft.com/office/drawing/2014/main" id="{DA09F8E9-A1A2-BE4E-901F-2526A5FBC846}"/>
                  </a:ext>
                </a:extLst>
              </p:cNvPr>
              <p:cNvSpPr/>
              <p:nvPr/>
            </p:nvSpPr>
            <p:spPr>
              <a:xfrm>
                <a:off x="7388497" y="4338746"/>
                <a:ext cx="42629" cy="68217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2690" extrusionOk="0">
                    <a:moveTo>
                      <a:pt x="133" y="1"/>
                    </a:moveTo>
                    <a:cubicBezTo>
                      <a:pt x="70" y="1"/>
                      <a:pt x="1" y="46"/>
                      <a:pt x="13" y="121"/>
                    </a:cubicBezTo>
                    <a:cubicBezTo>
                      <a:pt x="169" y="1051"/>
                      <a:pt x="625" y="2115"/>
                      <a:pt x="1427" y="2670"/>
                    </a:cubicBezTo>
                    <a:cubicBezTo>
                      <a:pt x="1446" y="2683"/>
                      <a:pt x="1472" y="2689"/>
                      <a:pt x="1500" y="2689"/>
                    </a:cubicBezTo>
                    <a:cubicBezTo>
                      <a:pt x="1584" y="2689"/>
                      <a:pt x="1680" y="2632"/>
                      <a:pt x="1609" y="2549"/>
                    </a:cubicBezTo>
                    <a:cubicBezTo>
                      <a:pt x="966" y="1767"/>
                      <a:pt x="429" y="1094"/>
                      <a:pt x="226" y="70"/>
                    </a:cubicBezTo>
                    <a:cubicBezTo>
                      <a:pt x="217" y="22"/>
                      <a:pt x="176" y="1"/>
                      <a:pt x="1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srgbClr val="DB833A"/>
                  </a:solidFill>
                  <a:latin typeface="Calibri"/>
                </a:endParaRPr>
              </a:p>
            </p:txBody>
          </p:sp>
          <p:sp>
            <p:nvSpPr>
              <p:cNvPr id="1976" name="Google Shape;1976;p39">
                <a:extLst>
                  <a:ext uri="{FF2B5EF4-FFF2-40B4-BE49-F238E27FC236}">
                    <a16:creationId xmlns:a16="http://schemas.microsoft.com/office/drawing/2014/main" id="{52BE85E4-BD35-F1A5-8195-93B9686641C2}"/>
                  </a:ext>
                </a:extLst>
              </p:cNvPr>
              <p:cNvSpPr/>
              <p:nvPr/>
            </p:nvSpPr>
            <p:spPr>
              <a:xfrm>
                <a:off x="7345336" y="4458442"/>
                <a:ext cx="216698" cy="108793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4290" extrusionOk="0">
                    <a:moveTo>
                      <a:pt x="200" y="1"/>
                    </a:moveTo>
                    <a:cubicBezTo>
                      <a:pt x="99" y="1"/>
                      <a:pt x="0" y="111"/>
                      <a:pt x="92" y="205"/>
                    </a:cubicBezTo>
                    <a:cubicBezTo>
                      <a:pt x="2233" y="2396"/>
                      <a:pt x="5235" y="4100"/>
                      <a:pt x="8342" y="4289"/>
                    </a:cubicBezTo>
                    <a:cubicBezTo>
                      <a:pt x="8346" y="4290"/>
                      <a:pt x="8349" y="4290"/>
                      <a:pt x="8353" y="4290"/>
                    </a:cubicBezTo>
                    <a:cubicBezTo>
                      <a:pt x="8503" y="4290"/>
                      <a:pt x="8545" y="4073"/>
                      <a:pt x="8383" y="4043"/>
                    </a:cubicBezTo>
                    <a:cubicBezTo>
                      <a:pt x="5262" y="3420"/>
                      <a:pt x="2574" y="2329"/>
                      <a:pt x="292" y="40"/>
                    </a:cubicBezTo>
                    <a:cubicBezTo>
                      <a:pt x="265" y="12"/>
                      <a:pt x="233" y="1"/>
                      <a:pt x="2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 b="1">
                  <a:solidFill>
                    <a:srgbClr val="DB833A"/>
                  </a:solidFill>
                  <a:latin typeface="Calibri"/>
                </a:endParaRPr>
              </a:p>
            </p:txBody>
          </p:sp>
          <p:sp>
            <p:nvSpPr>
              <p:cNvPr id="1977" name="Google Shape;1977;p39">
                <a:extLst>
                  <a:ext uri="{FF2B5EF4-FFF2-40B4-BE49-F238E27FC236}">
                    <a16:creationId xmlns:a16="http://schemas.microsoft.com/office/drawing/2014/main" id="{3F2573F4-6190-E584-2319-13BA779A3F45}"/>
                  </a:ext>
                </a:extLst>
              </p:cNvPr>
              <p:cNvSpPr/>
              <p:nvPr/>
            </p:nvSpPr>
            <p:spPr>
              <a:xfrm>
                <a:off x="7183715" y="3712930"/>
                <a:ext cx="178615" cy="92329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78" name="Google Shape;1978;p39">
                <a:extLst>
                  <a:ext uri="{FF2B5EF4-FFF2-40B4-BE49-F238E27FC236}">
                    <a16:creationId xmlns:a16="http://schemas.microsoft.com/office/drawing/2014/main" id="{16150F04-EFF2-6824-B6B6-B0A4B5F0A331}"/>
                  </a:ext>
                </a:extLst>
              </p:cNvPr>
              <p:cNvSpPr/>
              <p:nvPr/>
            </p:nvSpPr>
            <p:spPr>
              <a:xfrm>
                <a:off x="7551395" y="3781381"/>
                <a:ext cx="186334" cy="111776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79" name="Google Shape;1979;p39">
                <a:extLst>
                  <a:ext uri="{FF2B5EF4-FFF2-40B4-BE49-F238E27FC236}">
                    <a16:creationId xmlns:a16="http://schemas.microsoft.com/office/drawing/2014/main" id="{CB3F207C-DB14-4075-5BC5-ED9C7DAED9FB}"/>
                  </a:ext>
                </a:extLst>
              </p:cNvPr>
              <p:cNvSpPr/>
              <p:nvPr/>
            </p:nvSpPr>
            <p:spPr>
              <a:xfrm rot="-1799961">
                <a:off x="7356151" y="3825112"/>
                <a:ext cx="114048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80" name="Google Shape;1980;p39">
                <a:extLst>
                  <a:ext uri="{FF2B5EF4-FFF2-40B4-BE49-F238E27FC236}">
                    <a16:creationId xmlns:a16="http://schemas.microsoft.com/office/drawing/2014/main" id="{2CF10FB3-E8A1-A51A-E306-67732C3556CF}"/>
                  </a:ext>
                </a:extLst>
              </p:cNvPr>
              <p:cNvSpPr/>
              <p:nvPr/>
            </p:nvSpPr>
            <p:spPr>
              <a:xfrm rot="568351" flipH="1">
                <a:off x="7217559" y="3598783"/>
                <a:ext cx="110928" cy="5931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81" name="Google Shape;1981;p39">
                <a:extLst>
                  <a:ext uri="{FF2B5EF4-FFF2-40B4-BE49-F238E27FC236}">
                    <a16:creationId xmlns:a16="http://schemas.microsoft.com/office/drawing/2014/main" id="{E8931F1D-0E39-A3A6-418F-E95ABD2F1AA7}"/>
                  </a:ext>
                </a:extLst>
              </p:cNvPr>
              <p:cNvSpPr/>
              <p:nvPr/>
            </p:nvSpPr>
            <p:spPr>
              <a:xfrm flipH="1">
                <a:off x="7634619" y="3690819"/>
                <a:ext cx="171505" cy="68579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82" name="Google Shape;1982;p39">
                <a:extLst>
                  <a:ext uri="{FF2B5EF4-FFF2-40B4-BE49-F238E27FC236}">
                    <a16:creationId xmlns:a16="http://schemas.microsoft.com/office/drawing/2014/main" id="{52ACDD84-1291-01BA-ACC5-9AE87B37CF42}"/>
                  </a:ext>
                </a:extLst>
              </p:cNvPr>
              <p:cNvSpPr/>
              <p:nvPr/>
            </p:nvSpPr>
            <p:spPr>
              <a:xfrm>
                <a:off x="6985800" y="3458000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83" name="Google Shape;1983;p39">
                <a:extLst>
                  <a:ext uri="{FF2B5EF4-FFF2-40B4-BE49-F238E27FC236}">
                    <a16:creationId xmlns:a16="http://schemas.microsoft.com/office/drawing/2014/main" id="{BF38842B-392C-1EB1-5951-4A504259FB29}"/>
                  </a:ext>
                </a:extLst>
              </p:cNvPr>
              <p:cNvSpPr/>
              <p:nvPr/>
            </p:nvSpPr>
            <p:spPr>
              <a:xfrm>
                <a:off x="7467700" y="3545125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/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984" name="Google Shape;1984;p39">
                <a:extLst>
                  <a:ext uri="{FF2B5EF4-FFF2-40B4-BE49-F238E27FC236}">
                    <a16:creationId xmlns:a16="http://schemas.microsoft.com/office/drawing/2014/main" id="{A5C7C642-26BC-2188-1D8F-01E7565E7DDC}"/>
                  </a:ext>
                </a:extLst>
              </p:cNvPr>
              <p:cNvCxnSpPr/>
              <p:nvPr/>
            </p:nvCxnSpPr>
            <p:spPr>
              <a:xfrm>
                <a:off x="7893100" y="3869325"/>
                <a:ext cx="96000" cy="19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BF8629E-1338-C7E1-02A1-B95A4C27CBE5}"/>
              </a:ext>
            </a:extLst>
          </p:cNvPr>
          <p:cNvSpPr txBox="1"/>
          <p:nvPr/>
        </p:nvSpPr>
        <p:spPr>
          <a:xfrm>
            <a:off x="1957229" y="280572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553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6A483A-6879-BB51-F86A-DE4D43010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224" y="256288"/>
            <a:ext cx="5406254" cy="105462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FD734F5-6F7B-B1A9-22D7-46C1B0D86FD1}"/>
              </a:ext>
            </a:extLst>
          </p:cNvPr>
          <p:cNvSpPr/>
          <p:nvPr/>
        </p:nvSpPr>
        <p:spPr>
          <a:xfrm>
            <a:off x="734463" y="833197"/>
            <a:ext cx="7675073" cy="1368208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What is the recommended etiquette regarding cell phones during an interview?</a:t>
            </a:r>
          </a:p>
        </p:txBody>
      </p:sp>
      <p:sp>
        <p:nvSpPr>
          <p:cNvPr id="4" name="Arrow: Chevron 2">
            <a:extLst>
              <a:ext uri="{FF2B5EF4-FFF2-40B4-BE49-F238E27FC236}">
                <a16:creationId xmlns:a16="http://schemas.microsoft.com/office/drawing/2014/main" id="{663CCD04-D301-523A-2E2C-BC7034623CF7}"/>
              </a:ext>
            </a:extLst>
          </p:cNvPr>
          <p:cNvSpPr/>
          <p:nvPr/>
        </p:nvSpPr>
        <p:spPr>
          <a:xfrm>
            <a:off x="814704" y="2693773"/>
            <a:ext cx="3512128" cy="84952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3D1F33"/>
                </a:solidFill>
              </a:rPr>
              <a:t>Turn it off</a:t>
            </a:r>
            <a:endParaRPr lang="en-US" sz="2700" dirty="0">
              <a:solidFill>
                <a:srgbClr val="3D1F33"/>
              </a:solidFill>
            </a:endParaRP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C2852C78-7EB2-9701-CBE6-2439C8BE89CD}"/>
              </a:ext>
            </a:extLst>
          </p:cNvPr>
          <p:cNvSpPr/>
          <p:nvPr/>
        </p:nvSpPr>
        <p:spPr>
          <a:xfrm>
            <a:off x="814703" y="3912491"/>
            <a:ext cx="3512128" cy="836155"/>
          </a:xfrm>
          <a:prstGeom prst="flowChartAlternateProcess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3D1F33"/>
                </a:solidFill>
              </a:rPr>
              <a:t>Put it on silent mode</a:t>
            </a:r>
            <a:endParaRPr lang="en-US" sz="2700" dirty="0">
              <a:solidFill>
                <a:srgbClr val="3D1F33"/>
              </a:solidFill>
            </a:endParaRPr>
          </a:p>
        </p:txBody>
      </p:sp>
      <p:sp>
        <p:nvSpPr>
          <p:cNvPr id="6" name="Arrow: Chevron 3">
            <a:extLst>
              <a:ext uri="{FF2B5EF4-FFF2-40B4-BE49-F238E27FC236}">
                <a16:creationId xmlns:a16="http://schemas.microsoft.com/office/drawing/2014/main" id="{409AC3DF-87D7-6248-D13B-F4E6BD8E578E}"/>
              </a:ext>
            </a:extLst>
          </p:cNvPr>
          <p:cNvSpPr/>
          <p:nvPr/>
        </p:nvSpPr>
        <p:spPr>
          <a:xfrm>
            <a:off x="4817170" y="2693774"/>
            <a:ext cx="3512127" cy="84952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3D1F33"/>
                </a:solidFill>
              </a:rPr>
              <a:t>Keep it visible for emergencies</a:t>
            </a:r>
            <a:endParaRPr lang="en-US" sz="2700" dirty="0">
              <a:solidFill>
                <a:srgbClr val="3D1F33"/>
              </a:solidFill>
            </a:endParaRPr>
          </a:p>
        </p:txBody>
      </p:sp>
      <p:sp>
        <p:nvSpPr>
          <p:cNvPr id="7" name="Arrow: Chevron 3">
            <a:extLst>
              <a:ext uri="{FF2B5EF4-FFF2-40B4-BE49-F238E27FC236}">
                <a16:creationId xmlns:a16="http://schemas.microsoft.com/office/drawing/2014/main" id="{04B00DC6-F96D-992B-8011-4D409F20E040}"/>
              </a:ext>
            </a:extLst>
          </p:cNvPr>
          <p:cNvSpPr/>
          <p:nvPr/>
        </p:nvSpPr>
        <p:spPr>
          <a:xfrm>
            <a:off x="4817169" y="3912491"/>
            <a:ext cx="3512127" cy="836155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3D1F33"/>
                </a:solidFill>
              </a:rPr>
              <a:t>Answer calls discreetly</a:t>
            </a:r>
            <a:endParaRPr lang="en-US" sz="2475" dirty="0">
              <a:solidFill>
                <a:srgbClr val="3D1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8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235877-5640-BC68-BE1B-A82492311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904" y="167473"/>
            <a:ext cx="5406254" cy="105462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9421D4F-C680-D42A-E334-8928971911E7}"/>
              </a:ext>
            </a:extLst>
          </p:cNvPr>
          <p:cNvSpPr/>
          <p:nvPr/>
        </p:nvSpPr>
        <p:spPr>
          <a:xfrm>
            <a:off x="723105" y="897141"/>
            <a:ext cx="7697791" cy="12403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should you conclude the interview?</a:t>
            </a:r>
            <a:endParaRPr lang="en-US" sz="2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rrow: Chevron 2">
            <a:extLst>
              <a:ext uri="{FF2B5EF4-FFF2-40B4-BE49-F238E27FC236}">
                <a16:creationId xmlns:a16="http://schemas.microsoft.com/office/drawing/2014/main" id="{3B866308-1D03-07CC-F702-9F79079A24D6}"/>
              </a:ext>
            </a:extLst>
          </p:cNvPr>
          <p:cNvSpPr/>
          <p:nvPr/>
        </p:nvSpPr>
        <p:spPr>
          <a:xfrm>
            <a:off x="667266" y="2542170"/>
            <a:ext cx="3719384" cy="1001129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3D1F33"/>
                </a:solidFill>
              </a:rPr>
              <a:t>Thank the interviewer and express interest</a:t>
            </a:r>
            <a:endParaRPr lang="en-US" sz="2700" dirty="0">
              <a:solidFill>
                <a:srgbClr val="3D1F33"/>
              </a:solidFill>
            </a:endParaRP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F2E0441A-FC89-6630-84B9-D68B0058A932}"/>
              </a:ext>
            </a:extLst>
          </p:cNvPr>
          <p:cNvSpPr/>
          <p:nvPr/>
        </p:nvSpPr>
        <p:spPr>
          <a:xfrm>
            <a:off x="4843849" y="2542170"/>
            <a:ext cx="3558746" cy="1016806"/>
          </a:xfrm>
          <a:prstGeom prst="flowChartAlternateProcess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3D1F33"/>
                </a:solidFill>
              </a:rPr>
              <a:t>Ask for feedback</a:t>
            </a:r>
            <a:endParaRPr lang="en-US" sz="2700" dirty="0">
              <a:solidFill>
                <a:srgbClr val="3D1F33"/>
              </a:solidFill>
            </a:endParaRPr>
          </a:p>
        </p:txBody>
      </p:sp>
      <p:sp>
        <p:nvSpPr>
          <p:cNvPr id="6" name="Arrow: Chevron 3">
            <a:extLst>
              <a:ext uri="{FF2B5EF4-FFF2-40B4-BE49-F238E27FC236}">
                <a16:creationId xmlns:a16="http://schemas.microsoft.com/office/drawing/2014/main" id="{A272810F-02C5-13EA-AB2C-0F72AB48B87B}"/>
              </a:ext>
            </a:extLst>
          </p:cNvPr>
          <p:cNvSpPr/>
          <p:nvPr/>
        </p:nvSpPr>
        <p:spPr>
          <a:xfrm>
            <a:off x="667266" y="3870840"/>
            <a:ext cx="3719383" cy="1013253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3D1F33"/>
                </a:solidFill>
              </a:rPr>
              <a:t>Leave without saying anything</a:t>
            </a:r>
            <a:endParaRPr lang="en-US" sz="2700" dirty="0">
              <a:solidFill>
                <a:srgbClr val="3D1F33"/>
              </a:solidFill>
            </a:endParaRPr>
          </a:p>
        </p:txBody>
      </p:sp>
      <p:sp>
        <p:nvSpPr>
          <p:cNvPr id="7" name="Arrow: Chevron 3">
            <a:extLst>
              <a:ext uri="{FF2B5EF4-FFF2-40B4-BE49-F238E27FC236}">
                <a16:creationId xmlns:a16="http://schemas.microsoft.com/office/drawing/2014/main" id="{F0188567-936D-3084-A01E-EFFBB7188082}"/>
              </a:ext>
            </a:extLst>
          </p:cNvPr>
          <p:cNvSpPr/>
          <p:nvPr/>
        </p:nvSpPr>
        <p:spPr>
          <a:xfrm>
            <a:off x="4843849" y="3870839"/>
            <a:ext cx="3558746" cy="1013254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3D1F33"/>
                </a:solidFill>
              </a:rPr>
              <a:t>Hand over additional resumes</a:t>
            </a:r>
            <a:endParaRPr lang="en-US" sz="2475" dirty="0">
              <a:solidFill>
                <a:srgbClr val="3D1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3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45BA4B-32A0-CEDB-1056-D3AAD064B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658" y="179632"/>
            <a:ext cx="5406254" cy="105462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2CB79D-1B48-91B4-E571-1F31462A2CE4}"/>
              </a:ext>
            </a:extLst>
          </p:cNvPr>
          <p:cNvSpPr/>
          <p:nvPr/>
        </p:nvSpPr>
        <p:spPr>
          <a:xfrm>
            <a:off x="876027" y="822971"/>
            <a:ext cx="7342518" cy="119176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can you find information about a company before an interview?</a:t>
            </a:r>
            <a:endParaRPr lang="en-US" sz="2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Chevron 2">
            <a:extLst>
              <a:ext uri="{FF2B5EF4-FFF2-40B4-BE49-F238E27FC236}">
                <a16:creationId xmlns:a16="http://schemas.microsoft.com/office/drawing/2014/main" id="{BCF2EEE6-B0A4-0517-60D0-6B20657ED58D}"/>
              </a:ext>
            </a:extLst>
          </p:cNvPr>
          <p:cNvSpPr/>
          <p:nvPr/>
        </p:nvSpPr>
        <p:spPr>
          <a:xfrm>
            <a:off x="1007483" y="2587173"/>
            <a:ext cx="3308320" cy="99120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3D1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media</a:t>
            </a:r>
            <a:endParaRPr lang="en-US" sz="2700" dirty="0">
              <a:solidFill>
                <a:srgbClr val="3D1F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06B37A0C-7F3A-1AAE-5235-51D46FA7CF9E}"/>
              </a:ext>
            </a:extLst>
          </p:cNvPr>
          <p:cNvSpPr/>
          <p:nvPr/>
        </p:nvSpPr>
        <p:spPr>
          <a:xfrm>
            <a:off x="1007483" y="3972664"/>
            <a:ext cx="3308320" cy="991204"/>
          </a:xfrm>
          <a:prstGeom prst="flowChartAlternateProcess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3D1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News articles</a:t>
            </a:r>
            <a:endParaRPr lang="en-US" sz="2700" dirty="0">
              <a:solidFill>
                <a:srgbClr val="3D1F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rrow: Chevron 3">
            <a:extLst>
              <a:ext uri="{FF2B5EF4-FFF2-40B4-BE49-F238E27FC236}">
                <a16:creationId xmlns:a16="http://schemas.microsoft.com/office/drawing/2014/main" id="{13DA0726-013C-6935-DD57-FE0ED8B53F53}"/>
              </a:ext>
            </a:extLst>
          </p:cNvPr>
          <p:cNvSpPr/>
          <p:nvPr/>
        </p:nvSpPr>
        <p:spPr>
          <a:xfrm>
            <a:off x="4828199" y="2587172"/>
            <a:ext cx="3308318" cy="99120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3D1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Company website</a:t>
            </a:r>
            <a:endParaRPr lang="en-US" sz="2700" dirty="0">
              <a:solidFill>
                <a:srgbClr val="3D1F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rrow: Chevron 3">
            <a:extLst>
              <a:ext uri="{FF2B5EF4-FFF2-40B4-BE49-F238E27FC236}">
                <a16:creationId xmlns:a16="http://schemas.microsoft.com/office/drawing/2014/main" id="{452DF29E-5E9E-69A8-4F57-376EE6074328}"/>
              </a:ext>
            </a:extLst>
          </p:cNvPr>
          <p:cNvSpPr/>
          <p:nvPr/>
        </p:nvSpPr>
        <p:spPr>
          <a:xfrm>
            <a:off x="4828200" y="3972264"/>
            <a:ext cx="3308318" cy="991204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3D1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of the above</a:t>
            </a:r>
            <a:endParaRPr lang="en-US" sz="2475" dirty="0">
              <a:solidFill>
                <a:srgbClr val="3D1F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44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8B7646-B925-81CD-3F90-FCC087B1B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264" y="200245"/>
            <a:ext cx="5406254" cy="105462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7C25C38-DDF5-F3FD-E35C-411EF98BBD48}"/>
              </a:ext>
            </a:extLst>
          </p:cNvPr>
          <p:cNvSpPr/>
          <p:nvPr/>
        </p:nvSpPr>
        <p:spPr>
          <a:xfrm>
            <a:off x="1296015" y="778092"/>
            <a:ext cx="6793885" cy="135120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What is the appropriate length for answers during an interview?</a:t>
            </a:r>
          </a:p>
        </p:txBody>
      </p:sp>
      <p:sp>
        <p:nvSpPr>
          <p:cNvPr id="4" name="Arrow: Chevron 2">
            <a:extLst>
              <a:ext uri="{FF2B5EF4-FFF2-40B4-BE49-F238E27FC236}">
                <a16:creationId xmlns:a16="http://schemas.microsoft.com/office/drawing/2014/main" id="{C2429D9B-A140-A12F-93D8-B05978147B06}"/>
              </a:ext>
            </a:extLst>
          </p:cNvPr>
          <p:cNvSpPr/>
          <p:nvPr/>
        </p:nvSpPr>
        <p:spPr>
          <a:xfrm>
            <a:off x="592282" y="2707146"/>
            <a:ext cx="3751118" cy="83615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3D1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Very short</a:t>
            </a:r>
            <a:endParaRPr lang="en-US" sz="2700" dirty="0">
              <a:solidFill>
                <a:srgbClr val="3D1F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96EB6CE0-5AD7-6BF3-D280-4296E0FDCD65}"/>
              </a:ext>
            </a:extLst>
          </p:cNvPr>
          <p:cNvSpPr/>
          <p:nvPr/>
        </p:nvSpPr>
        <p:spPr>
          <a:xfrm>
            <a:off x="592282" y="3912491"/>
            <a:ext cx="3751118" cy="836155"/>
          </a:xfrm>
          <a:prstGeom prst="flowChartAlternateProcess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3D1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long as necessary</a:t>
            </a:r>
            <a:endParaRPr lang="en-US" sz="2700" dirty="0">
              <a:solidFill>
                <a:srgbClr val="3D1F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rrow: Chevron 3">
            <a:extLst>
              <a:ext uri="{FF2B5EF4-FFF2-40B4-BE49-F238E27FC236}">
                <a16:creationId xmlns:a16="http://schemas.microsoft.com/office/drawing/2014/main" id="{49EA4FE7-F903-6568-4EE1-77491D9EB88D}"/>
              </a:ext>
            </a:extLst>
          </p:cNvPr>
          <p:cNvSpPr/>
          <p:nvPr/>
        </p:nvSpPr>
        <p:spPr>
          <a:xfrm>
            <a:off x="4800602" y="2707146"/>
            <a:ext cx="3751116" cy="83615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3D1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2-3 sentences</a:t>
            </a:r>
            <a:endParaRPr lang="en-US" sz="2700" dirty="0">
              <a:solidFill>
                <a:srgbClr val="3D1F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rrow: Chevron 3">
            <a:extLst>
              <a:ext uri="{FF2B5EF4-FFF2-40B4-BE49-F238E27FC236}">
                <a16:creationId xmlns:a16="http://schemas.microsoft.com/office/drawing/2014/main" id="{1CCCD284-7B13-4AB9-4B56-2A152FD619F8}"/>
              </a:ext>
            </a:extLst>
          </p:cNvPr>
          <p:cNvSpPr/>
          <p:nvPr/>
        </p:nvSpPr>
        <p:spPr>
          <a:xfrm>
            <a:off x="4800602" y="3912491"/>
            <a:ext cx="3751116" cy="836155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3D1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5-10 minutes</a:t>
            </a:r>
            <a:endParaRPr lang="en-US" sz="2700" dirty="0">
              <a:solidFill>
                <a:srgbClr val="3D1F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4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1007" y="279930"/>
            <a:ext cx="4802282" cy="669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solidFill>
                  <a:srgbClr val="E55F2E"/>
                </a:solidFill>
              </a:rPr>
              <a:t>apprenticeship (n)</a:t>
            </a:r>
            <a:endParaRPr lang="en-US" sz="4400" dirty="0">
              <a:solidFill>
                <a:srgbClr val="E55F2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2398" y="3393463"/>
            <a:ext cx="4423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 period of time working as an apprentice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7083" y="1161792"/>
            <a:ext cx="2525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vi-VN" sz="3200" dirty="0" err="1">
                <a:solidFill>
                  <a:schemeClr val="accent2">
                    <a:lumMod val="50000"/>
                  </a:schemeClr>
                </a:solidFill>
              </a:rPr>
              <a:t>əˈprentɪsʃɪp</a:t>
            </a:r>
            <a:r>
              <a:rPr lang="vi-VN" sz="3200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pprenticeshi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34757" y="1994763"/>
            <a:ext cx="584775" cy="584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289" y="403303"/>
            <a:ext cx="4142793" cy="24405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82A661-99BF-1D60-E4D8-A7521705DD93}"/>
              </a:ext>
            </a:extLst>
          </p:cNvPr>
          <p:cNvSpPr txBox="1"/>
          <p:nvPr/>
        </p:nvSpPr>
        <p:spPr>
          <a:xfrm>
            <a:off x="1607993" y="3487364"/>
            <a:ext cx="2319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81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10075" y="167942"/>
            <a:ext cx="4802282" cy="669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55F2E"/>
                </a:solidFill>
              </a:rPr>
              <a:t>diploma (n)</a:t>
            </a:r>
            <a:endParaRPr lang="en-US" sz="4800" dirty="0">
              <a:solidFill>
                <a:srgbClr val="E55F2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9691" y="3261008"/>
            <a:ext cx="49760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 document given by a college or university to show that you have passed a particular exam or finished your studies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92270" y="1206104"/>
            <a:ext cx="2116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chemeClr val="accent2">
                    <a:lumMod val="50000"/>
                  </a:schemeClr>
                </a:solidFill>
              </a:rPr>
              <a:t> /</a:t>
            </a:r>
            <a:r>
              <a:rPr lang="vi-VN" sz="2800" dirty="0" err="1">
                <a:solidFill>
                  <a:schemeClr val="accent2">
                    <a:lumMod val="50000"/>
                  </a:schemeClr>
                </a:solidFill>
              </a:rPr>
              <a:t>dɪˈpləʊmə</a:t>
            </a:r>
            <a:r>
              <a:rPr lang="vi-VN" sz="2800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101127" y="2573954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vi-VN" altLang="vi-VN" sz="1350">
                <a:latin typeface="Arial" panose="020B0604020202020204" pitchFamily="34" charset="0"/>
              </a:rPr>
            </a:br>
            <a:endParaRPr lang="vi-VN" altLang="vi-VN" sz="1350">
              <a:latin typeface="Arial" panose="020B0604020202020204" pitchFamily="34" charset="0"/>
            </a:endParaRPr>
          </a:p>
        </p:txBody>
      </p:sp>
      <p:pic>
        <p:nvPicPr>
          <p:cNvPr id="5" name="diplo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71280" y="2097584"/>
            <a:ext cx="758264" cy="758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1450" y="364089"/>
            <a:ext cx="3581669" cy="27304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7375D3-6714-8673-DAFE-E99385D96111}"/>
              </a:ext>
            </a:extLst>
          </p:cNvPr>
          <p:cNvSpPr txBox="1"/>
          <p:nvPr/>
        </p:nvSpPr>
        <p:spPr>
          <a:xfrm>
            <a:off x="1491916" y="3261008"/>
            <a:ext cx="2945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750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53627" y="178503"/>
            <a:ext cx="4802282" cy="669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55F2E"/>
                </a:solidFill>
              </a:rPr>
              <a:t>architecture (n)</a:t>
            </a:r>
            <a:endParaRPr lang="en-US" sz="4800" dirty="0">
              <a:solidFill>
                <a:srgbClr val="E55F2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87056" y="3212457"/>
            <a:ext cx="41150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the art and practice of designing and making buildings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28489" y="1244708"/>
            <a:ext cx="2356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vi-VN" sz="3200" dirty="0" err="1">
                <a:solidFill>
                  <a:schemeClr val="accent2">
                    <a:lumMod val="50000"/>
                  </a:schemeClr>
                </a:solidFill>
              </a:rPr>
              <a:t>ɑːkɪtektʃər</a:t>
            </a:r>
            <a:r>
              <a:rPr lang="vi-VN" sz="3200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850180" y="2798244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vi-VN" altLang="vi-VN" sz="1350">
                <a:latin typeface="Arial" panose="020B0604020202020204" pitchFamily="34" charset="0"/>
              </a:rPr>
            </a:br>
            <a:endParaRPr lang="vi-VN" altLang="vi-VN" sz="1350">
              <a:latin typeface="Arial" panose="020B0604020202020204" pitchFamily="34" charset="0"/>
            </a:endParaRPr>
          </a:p>
        </p:txBody>
      </p:sp>
      <p:pic>
        <p:nvPicPr>
          <p:cNvPr id="3" name="architectu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7911" y="2167237"/>
            <a:ext cx="809025" cy="809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5322" y="278822"/>
            <a:ext cx="4115051" cy="2710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F7817E-9564-D502-55FD-A02E7FDB7AC5}"/>
              </a:ext>
            </a:extLst>
          </p:cNvPr>
          <p:cNvSpPr txBox="1"/>
          <p:nvPr/>
        </p:nvSpPr>
        <p:spPr>
          <a:xfrm>
            <a:off x="952746" y="3282992"/>
            <a:ext cx="3404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Công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kiến</a:t>
            </a:r>
            <a:r>
              <a:rPr lang="en-US" sz="2800" dirty="0"/>
              <a:t> </a:t>
            </a:r>
            <a:r>
              <a:rPr lang="en-US" sz="2800" dirty="0" err="1"/>
              <a:t>trúc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827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05828" y="211400"/>
            <a:ext cx="3311502" cy="669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55F2E"/>
                </a:solidFill>
              </a:rPr>
              <a:t>combine (v)</a:t>
            </a:r>
            <a:endParaRPr lang="en-US" sz="4800" dirty="0">
              <a:solidFill>
                <a:srgbClr val="E55F2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21520" y="2437386"/>
            <a:ext cx="5122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to (cause to) exist together, or join together to make a single thing or group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7555" y="1453841"/>
            <a:ext cx="2151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dirty="0">
                <a:solidFill>
                  <a:schemeClr val="accent2">
                    <a:lumMod val="50000"/>
                  </a:schemeClr>
                </a:solidFill>
              </a:rPr>
              <a:t>/kəmˈbaɪn/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042354" y="2645136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vi-VN" altLang="vi-VN" sz="1350">
                <a:latin typeface="Arial" panose="020B0604020202020204" pitchFamily="34" charset="0"/>
              </a:rPr>
            </a:br>
            <a:endParaRPr lang="vi-VN" altLang="vi-VN" sz="1350">
              <a:latin typeface="Arial" panose="020B0604020202020204" pitchFamily="34" charset="0"/>
            </a:endParaRPr>
          </a:p>
        </p:txBody>
      </p:sp>
      <p:pic>
        <p:nvPicPr>
          <p:cNvPr id="5" name="combi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19113" y="2391077"/>
            <a:ext cx="910388" cy="910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918" y="519815"/>
            <a:ext cx="4724232" cy="12264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71EE46-FBAA-3D9A-FFCC-625DD32F8DD6}"/>
              </a:ext>
            </a:extLst>
          </p:cNvPr>
          <p:cNvSpPr txBox="1"/>
          <p:nvPr/>
        </p:nvSpPr>
        <p:spPr>
          <a:xfrm>
            <a:off x="1463444" y="3560771"/>
            <a:ext cx="200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842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7071" y="164944"/>
            <a:ext cx="4802282" cy="669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C7524"/>
                </a:solidFill>
              </a:rPr>
              <a:t>natural sites (n)</a:t>
            </a:r>
            <a:endParaRPr lang="en-US" sz="4800" dirty="0">
              <a:solidFill>
                <a:srgbClr val="EC7524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43046" y="3475973"/>
            <a:ext cx="54162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areas or locations in nature that have distinctive features, ecological significance, or aesthetic value.</a:t>
            </a:r>
          </a:p>
        </p:txBody>
      </p:sp>
      <p:sp>
        <p:nvSpPr>
          <p:cNvPr id="2" name="Rectangle 1"/>
          <p:cNvSpPr/>
          <p:nvPr/>
        </p:nvSpPr>
        <p:spPr>
          <a:xfrm>
            <a:off x="631297" y="1371728"/>
            <a:ext cx="3111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dirty="0">
                <a:solidFill>
                  <a:schemeClr val="accent2">
                    <a:lumMod val="50000"/>
                  </a:schemeClr>
                </a:solidFill>
              </a:rPr>
              <a:t> /ˈ</a:t>
            </a:r>
            <a:r>
              <a:rPr lang="vi-VN" sz="3200" dirty="0" err="1">
                <a:solidFill>
                  <a:schemeClr val="accent2">
                    <a:lumMod val="50000"/>
                  </a:schemeClr>
                </a:solidFill>
              </a:rPr>
              <a:t>nætʃərəl</a:t>
            </a:r>
            <a:r>
              <a:rPr lang="vi-VN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vi-VN" sz="3200" dirty="0" err="1">
                <a:solidFill>
                  <a:schemeClr val="accent2">
                    <a:lumMod val="50000"/>
                  </a:schemeClr>
                </a:solidFill>
              </a:rPr>
              <a:t>saɪt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z</a:t>
            </a:r>
            <a:r>
              <a:rPr lang="vi-VN" sz="3200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886401" y="2468986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vi-VN" altLang="vi-VN" sz="1350">
                <a:latin typeface="Arial" panose="020B0604020202020204" pitchFamily="34" charset="0"/>
              </a:rPr>
            </a:br>
            <a:endParaRPr lang="vi-VN" altLang="vi-VN" sz="1350">
              <a:latin typeface="Arial" panose="020B0604020202020204" pitchFamily="34" charset="0"/>
            </a:endParaRPr>
          </a:p>
        </p:txBody>
      </p:sp>
      <p:pic>
        <p:nvPicPr>
          <p:cNvPr id="3" name="natural sites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0966" y="2218472"/>
            <a:ext cx="759662" cy="759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369" y="367290"/>
            <a:ext cx="4294560" cy="27883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543CD8-EB01-036D-F300-A7FA3D4B6D4F}"/>
              </a:ext>
            </a:extLst>
          </p:cNvPr>
          <p:cNvSpPr txBox="1"/>
          <p:nvPr/>
        </p:nvSpPr>
        <p:spPr>
          <a:xfrm>
            <a:off x="669958" y="3500373"/>
            <a:ext cx="3216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543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C3BE11-7245-A261-E500-85D5C0DFC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270899"/>
              </p:ext>
            </p:extLst>
          </p:nvPr>
        </p:nvGraphicFramePr>
        <p:xfrm>
          <a:off x="0" y="699361"/>
          <a:ext cx="9144000" cy="400548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758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2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62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8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21A2A"/>
                          </a:solidFill>
                          <a:effectLst/>
                          <a:latin typeface="+mn-lt"/>
                        </a:rPr>
                        <a:t>Form</a:t>
                      </a:r>
                      <a:endParaRPr lang="en-US" sz="2000" b="1" dirty="0">
                        <a:solidFill>
                          <a:srgbClr val="321A2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21A2A"/>
                          </a:solidFill>
                          <a:effectLst/>
                          <a:latin typeface="+mn-lt"/>
                        </a:rPr>
                        <a:t>Pronunciation</a:t>
                      </a:r>
                      <a:endParaRPr lang="en-US" sz="2000" b="1" dirty="0">
                        <a:solidFill>
                          <a:srgbClr val="321A2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21A2A"/>
                          </a:solidFill>
                          <a:effectLst/>
                          <a:latin typeface="+mn-lt"/>
                        </a:rPr>
                        <a:t>Meaning</a:t>
                      </a:r>
                      <a:endParaRPr lang="en-US" sz="2000" b="1" dirty="0">
                        <a:solidFill>
                          <a:srgbClr val="321A2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00">
                <a:tc>
                  <a:txBody>
                    <a:bodyPr/>
                    <a:lstStyle/>
                    <a:p>
                      <a:pPr marL="144145" marR="0" indent="-144145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1. apprenticeship (n)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0" dirty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lang="vi-VN" sz="2400" i="0" dirty="0" err="1">
                          <a:solidFill>
                            <a:schemeClr val="tx1"/>
                          </a:solidFill>
                          <a:latin typeface="+mn-lt"/>
                        </a:rPr>
                        <a:t>əˈprentɪsʃɪp</a:t>
                      </a:r>
                      <a:r>
                        <a:rPr lang="vi-VN" sz="2400" i="0" dirty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thực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tập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235">
                <a:tc>
                  <a:txBody>
                    <a:bodyPr/>
                    <a:lstStyle/>
                    <a:p>
                      <a:pPr marL="144145" marR="0" indent="-144145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2. diploma (n)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0" dirty="0">
                          <a:solidFill>
                            <a:schemeClr val="tx1"/>
                          </a:solidFill>
                          <a:latin typeface="+mn-lt"/>
                        </a:rPr>
                        <a:t> /</a:t>
                      </a:r>
                      <a:r>
                        <a:rPr lang="vi-VN" sz="2400" i="0" dirty="0" err="1">
                          <a:solidFill>
                            <a:schemeClr val="tx1"/>
                          </a:solidFill>
                          <a:latin typeface="+mn-lt"/>
                        </a:rPr>
                        <a:t>dɪˈpləʊmə</a:t>
                      </a:r>
                      <a:r>
                        <a:rPr lang="vi-VN" sz="2400" i="0" dirty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bằng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5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3. architecture (n)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0" dirty="0">
                          <a:solidFill>
                            <a:schemeClr val="tx1"/>
                          </a:solidFill>
                          <a:latin typeface="+mn-lt"/>
                        </a:rPr>
                        <a:t>/ˈ</a:t>
                      </a:r>
                      <a:r>
                        <a:rPr lang="vi-VN" sz="2400" i="0" dirty="0" err="1">
                          <a:solidFill>
                            <a:schemeClr val="tx1"/>
                          </a:solidFill>
                          <a:latin typeface="+mn-lt"/>
                        </a:rPr>
                        <a:t>ɑːkɪtektʃər</a:t>
                      </a:r>
                      <a:r>
                        <a:rPr lang="vi-VN" sz="2400" i="0" dirty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công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trình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kiến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trúc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4. combine (v)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0" i="0" dirty="0">
                          <a:solidFill>
                            <a:schemeClr val="tx1"/>
                          </a:solidFill>
                          <a:latin typeface="+mn-lt"/>
                        </a:rPr>
                        <a:t>/kəmˈbaɪn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kết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hợp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290131340"/>
                  </a:ext>
                </a:extLst>
              </a:tr>
              <a:tr h="8118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5. natural sites (n)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0" i="0" dirty="0">
                          <a:solidFill>
                            <a:schemeClr val="tx1"/>
                          </a:solidFill>
                          <a:latin typeface="+mn-lt"/>
                        </a:rPr>
                        <a:t> /ˈnætʃərəl saɪt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n-lt"/>
                        </a:rPr>
                        <a:t>z</a:t>
                      </a:r>
                      <a:r>
                        <a:rPr lang="vi-VN" sz="2400" b="0" i="0" dirty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2400" i="0" dirty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cảnh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quan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nhiên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2400" b="0" dirty="0">
                        <a:latin typeface="+mn-lt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3011805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A1A98D2-F005-8DC5-16BB-F5006DFCCAB2}"/>
              </a:ext>
            </a:extLst>
          </p:cNvPr>
          <p:cNvSpPr txBox="1"/>
          <p:nvPr/>
        </p:nvSpPr>
        <p:spPr>
          <a:xfrm>
            <a:off x="0" y="0"/>
            <a:ext cx="2781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VOCABULAR</a:t>
            </a:r>
            <a:r>
              <a:rPr lang="en-US" sz="2800" b="1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92896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72256-EE1D-9BE1-FD97-7BF9198F8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5B7AB-4858-7BEF-E521-66C137119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20881" y="1383103"/>
            <a:ext cx="9244800" cy="31269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Top 22 Trò Chơi Tiếng Anh - Game Hay Vui Vừa Chơi Vừa Học Tiếng Anh -  TuhocIELTS.vn">
            <a:extLst>
              <a:ext uri="{FF2B5EF4-FFF2-40B4-BE49-F238E27FC236}">
                <a16:creationId xmlns:a16="http://schemas.microsoft.com/office/drawing/2014/main" id="{BEEBD743-E51B-D1F2-9E1D-58841B3ED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106" y="-488973"/>
            <a:ext cx="9711337" cy="610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DDD381-13B3-E4F7-928E-C80A4D6E2378}"/>
              </a:ext>
            </a:extLst>
          </p:cNvPr>
          <p:cNvSpPr/>
          <p:nvPr/>
        </p:nvSpPr>
        <p:spPr>
          <a:xfrm>
            <a:off x="2098306" y="1164725"/>
            <a:ext cx="5378628" cy="1573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/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30009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375853" y="1048225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375853" y="959703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6" y="806840"/>
            <a:ext cx="8315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Use the given ideas to complete the information about the job of a tour guide.</a:t>
            </a:r>
          </a:p>
        </p:txBody>
      </p:sp>
      <p:sp>
        <p:nvSpPr>
          <p:cNvPr id="8" name="Rectangle 7"/>
          <p:cNvSpPr/>
          <p:nvPr/>
        </p:nvSpPr>
        <p:spPr>
          <a:xfrm>
            <a:off x="4121856" y="1703620"/>
            <a:ext cx="50221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attend part-time courses or complete an apprenticeship</a:t>
            </a:r>
          </a:p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only be employed in the high season</a:t>
            </a:r>
          </a:p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patient, confident, and able to deal with stressful situations</a:t>
            </a:r>
          </a:p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communication skills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054967-E032-E6B5-6F5F-1639122B7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0797"/>
            <a:ext cx="3962657" cy="26356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E653AE-20B1-EB35-8F91-DEFECE0B64CD}"/>
              </a:ext>
            </a:extLst>
          </p:cNvPr>
          <p:cNvSpPr txBox="1"/>
          <p:nvPr/>
        </p:nvSpPr>
        <p:spPr>
          <a:xfrm>
            <a:off x="349432" y="97911"/>
            <a:ext cx="18290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endParaRPr lang="en-GB" sz="3200" b="1" cap="all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7923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9D9593A7-E9E4-21F3-4899-46619F55F5DD}"/>
              </a:ext>
            </a:extLst>
          </p:cNvPr>
          <p:cNvSpPr/>
          <p:nvPr/>
        </p:nvSpPr>
        <p:spPr>
          <a:xfrm>
            <a:off x="276447" y="3583172"/>
            <a:ext cx="510362" cy="470314"/>
          </a:xfrm>
          <a:prstGeom prst="ellips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EEAA64-A7EB-E3DA-72E6-6E75E748D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587955"/>
              </p:ext>
            </p:extLst>
          </p:nvPr>
        </p:nvGraphicFramePr>
        <p:xfrm>
          <a:off x="901875" y="907134"/>
          <a:ext cx="7690980" cy="15544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689659">
                  <a:extLst>
                    <a:ext uri="{9D8B030D-6E8A-4147-A177-3AD203B41FA5}">
                      <a16:colId xmlns:a16="http://schemas.microsoft.com/office/drawing/2014/main" val="3887972629"/>
                    </a:ext>
                  </a:extLst>
                </a:gridCol>
                <a:gridCol w="5001321">
                  <a:extLst>
                    <a:ext uri="{9D8B030D-6E8A-4147-A177-3AD203B41FA5}">
                      <a16:colId xmlns:a16="http://schemas.microsoft.com/office/drawing/2014/main" val="1020717693"/>
                    </a:ext>
                  </a:extLst>
                </a:gridCol>
              </a:tblGrid>
              <a:tr h="418359">
                <a:tc>
                  <a:txBody>
                    <a:bodyPr/>
                    <a:lstStyle/>
                    <a:p>
                      <a:r>
                        <a:rPr lang="en-US" sz="3200" b="1" dirty="0"/>
                        <a:t>Personality and interests: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dirty="0"/>
                        <a:t>(1) ____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dirty="0"/>
                        <a:t>be interested in culture, history, and architecture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735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95B63D1-C6E5-1FC0-D262-A58BE146C98C}"/>
              </a:ext>
            </a:extLst>
          </p:cNvPr>
          <p:cNvSpPr/>
          <p:nvPr/>
        </p:nvSpPr>
        <p:spPr>
          <a:xfrm>
            <a:off x="308345" y="2681886"/>
            <a:ext cx="8697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attend part-time courses or complete an apprenticeship</a:t>
            </a:r>
          </a:p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only be employed in the high season</a:t>
            </a:r>
          </a:p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patient, confident, and able to deal with stressful situations</a:t>
            </a:r>
          </a:p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communication skills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9898E9-3AD2-00B6-45CE-6945B585F63B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21F6DE-6C96-A11E-15E0-5B5EEEC3BF9B}"/>
              </a:ext>
            </a:extLst>
          </p:cNvPr>
          <p:cNvSpPr txBox="1"/>
          <p:nvPr/>
        </p:nvSpPr>
        <p:spPr>
          <a:xfrm>
            <a:off x="0" y="30984"/>
            <a:ext cx="49726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Controlled Practice</a:t>
            </a:r>
            <a:endParaRPr lang="en-GB" sz="32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901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CDD1B0B-A9BC-103D-C529-1EA48DDD1C4A}"/>
              </a:ext>
            </a:extLst>
          </p:cNvPr>
          <p:cNvSpPr/>
          <p:nvPr/>
        </p:nvSpPr>
        <p:spPr>
          <a:xfrm>
            <a:off x="320305" y="4518464"/>
            <a:ext cx="510362" cy="470314"/>
          </a:xfrm>
          <a:prstGeom prst="ellips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7CEE87-770D-9078-CFCD-5A756CEE1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22188"/>
              </p:ext>
            </p:extLst>
          </p:nvPr>
        </p:nvGraphicFramePr>
        <p:xfrm>
          <a:off x="320305" y="835098"/>
          <a:ext cx="8462188" cy="17983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72166">
                  <a:extLst>
                    <a:ext uri="{9D8B030D-6E8A-4147-A177-3AD203B41FA5}">
                      <a16:colId xmlns:a16="http://schemas.microsoft.com/office/drawing/2014/main" val="1265559170"/>
                    </a:ext>
                  </a:extLst>
                </a:gridCol>
                <a:gridCol w="6390022">
                  <a:extLst>
                    <a:ext uri="{9D8B030D-6E8A-4147-A177-3AD203B41FA5}">
                      <a16:colId xmlns:a16="http://schemas.microsoft.com/office/drawing/2014/main" val="1937989659"/>
                    </a:ext>
                  </a:extLst>
                </a:gridCol>
              </a:tblGrid>
              <a:tr h="345969">
                <a:tc>
                  <a:txBody>
                    <a:bodyPr/>
                    <a:lstStyle/>
                    <a:p>
                      <a:r>
                        <a:rPr lang="en-US" sz="2800" b="1" dirty="0"/>
                        <a:t>Skills and knowledge: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(2)_____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knowledge of the local area: cultural, historical, and natural sites and events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/>
                        <a:t>knowledge of languages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664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FA80ABD-C630-FA51-C4EE-53590180B86D}"/>
              </a:ext>
            </a:extLst>
          </p:cNvPr>
          <p:cNvSpPr/>
          <p:nvPr/>
        </p:nvSpPr>
        <p:spPr>
          <a:xfrm>
            <a:off x="320305" y="2766946"/>
            <a:ext cx="87386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attend part-time courses or complete an apprenticeship</a:t>
            </a:r>
          </a:p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only be employed in the high season</a:t>
            </a:r>
          </a:p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patient, confident, and able to deal with stressful situations</a:t>
            </a:r>
          </a:p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communication skills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019B3A-4501-2E80-B8E1-1A67ED0EC223}"/>
              </a:ext>
            </a:extLst>
          </p:cNvPr>
          <p:cNvSpPr txBox="1"/>
          <p:nvPr/>
        </p:nvSpPr>
        <p:spPr>
          <a:xfrm>
            <a:off x="349432" y="97911"/>
            <a:ext cx="18290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endParaRPr lang="en-GB" sz="3200" b="1" cap="all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040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437DC4A-AACE-9F65-41B6-D96071E07B72}"/>
              </a:ext>
            </a:extLst>
          </p:cNvPr>
          <p:cNvSpPr/>
          <p:nvPr/>
        </p:nvSpPr>
        <p:spPr>
          <a:xfrm>
            <a:off x="116958" y="2698437"/>
            <a:ext cx="510362" cy="470314"/>
          </a:xfrm>
          <a:prstGeom prst="ellips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582ED2-C040-A985-4ECB-E782E7824E55}"/>
              </a:ext>
            </a:extLst>
          </p:cNvPr>
          <p:cNvSpPr/>
          <p:nvPr/>
        </p:nvSpPr>
        <p:spPr>
          <a:xfrm>
            <a:off x="212651" y="2667443"/>
            <a:ext cx="87067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attend part-time courses or complete an apprenticeship</a:t>
            </a:r>
          </a:p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only be employed in the high season</a:t>
            </a:r>
          </a:p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patient, confident, and able to deal with stressful situations</a:t>
            </a:r>
          </a:p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communication skills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D131998-FC9C-B6AF-166D-A783B4AD4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040665"/>
              </p:ext>
            </p:extLst>
          </p:nvPr>
        </p:nvGraphicFramePr>
        <p:xfrm>
          <a:off x="224612" y="773430"/>
          <a:ext cx="8706737" cy="17983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55750">
                  <a:extLst>
                    <a:ext uri="{9D8B030D-6E8A-4147-A177-3AD203B41FA5}">
                      <a16:colId xmlns:a16="http://schemas.microsoft.com/office/drawing/2014/main" val="1969061373"/>
                    </a:ext>
                  </a:extLst>
                </a:gridCol>
                <a:gridCol w="6350987">
                  <a:extLst>
                    <a:ext uri="{9D8B030D-6E8A-4147-A177-3AD203B41FA5}">
                      <a16:colId xmlns:a16="http://schemas.microsoft.com/office/drawing/2014/main" val="1995156301"/>
                    </a:ext>
                  </a:extLst>
                </a:gridCol>
              </a:tblGrid>
              <a:tr h="345969">
                <a:tc>
                  <a:txBody>
                    <a:bodyPr/>
                    <a:lstStyle/>
                    <a:p>
                      <a:r>
                        <a:rPr lang="en-US" sz="2800" b="1" dirty="0"/>
                        <a:t>Education and training: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• diploma in travel and tourism is useful, but a degree is not required</a:t>
                      </a:r>
                    </a:p>
                    <a:p>
                      <a:r>
                        <a:rPr lang="en-US" sz="2800" b="0" dirty="0"/>
                        <a:t>• (3) ____</a:t>
                      </a:r>
                    </a:p>
                    <a:p>
                      <a:r>
                        <a:rPr lang="en-US" sz="2800" b="0" dirty="0"/>
                        <a:t>• learn on the 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3204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EBC9AFF-10A8-DD7A-895C-59F01117E345}"/>
              </a:ext>
            </a:extLst>
          </p:cNvPr>
          <p:cNvSpPr txBox="1"/>
          <p:nvPr/>
        </p:nvSpPr>
        <p:spPr>
          <a:xfrm>
            <a:off x="349432" y="97911"/>
            <a:ext cx="18290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endParaRPr lang="en-GB" sz="3200" b="1" cap="all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678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49F7DC56-BB76-82A4-2FE4-6A617CBB383B}"/>
              </a:ext>
            </a:extLst>
          </p:cNvPr>
          <p:cNvSpPr/>
          <p:nvPr/>
        </p:nvSpPr>
        <p:spPr>
          <a:xfrm>
            <a:off x="367155" y="3138971"/>
            <a:ext cx="510362" cy="470314"/>
          </a:xfrm>
          <a:prstGeom prst="ellips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A6217-1515-53A3-9148-68D231F10E1A}"/>
              </a:ext>
            </a:extLst>
          </p:cNvPr>
          <p:cNvSpPr/>
          <p:nvPr/>
        </p:nvSpPr>
        <p:spPr>
          <a:xfrm>
            <a:off x="367155" y="2670897"/>
            <a:ext cx="87768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attend part-time courses or complete an apprenticeship</a:t>
            </a:r>
          </a:p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only be employed in the high season</a:t>
            </a:r>
          </a:p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patient, confident, and able to deal with stressful situations</a:t>
            </a:r>
          </a:p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communication skills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7310D4-8F30-209A-C843-0428253DD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592759"/>
              </p:ext>
            </p:extLst>
          </p:nvPr>
        </p:nvGraphicFramePr>
        <p:xfrm>
          <a:off x="183577" y="872577"/>
          <a:ext cx="8776845" cy="17983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46681">
                  <a:extLst>
                    <a:ext uri="{9D8B030D-6E8A-4147-A177-3AD203B41FA5}">
                      <a16:colId xmlns:a16="http://schemas.microsoft.com/office/drawing/2014/main" val="3400690292"/>
                    </a:ext>
                  </a:extLst>
                </a:gridCol>
                <a:gridCol w="6430164">
                  <a:extLst>
                    <a:ext uri="{9D8B030D-6E8A-4147-A177-3AD203B41FA5}">
                      <a16:colId xmlns:a16="http://schemas.microsoft.com/office/drawing/2014/main" val="3536039476"/>
                    </a:ext>
                  </a:extLst>
                </a:gridCol>
              </a:tblGrid>
              <a:tr h="345969">
                <a:tc>
                  <a:txBody>
                    <a:bodyPr/>
                    <a:lstStyle/>
                    <a:p>
                      <a:r>
                        <a:rPr lang="en-US" sz="2800" b="1" dirty="0"/>
                        <a:t>Employment opportunities: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• (4)____</a:t>
                      </a:r>
                    </a:p>
                    <a:p>
                      <a:r>
                        <a:rPr lang="en-US" sz="2800" b="0" dirty="0"/>
                        <a:t>• many tour guides are self-employed or combine tour guiding with another job</a:t>
                      </a:r>
                    </a:p>
                    <a:p>
                      <a:r>
                        <a:rPr lang="en-US" sz="2800" b="0" dirty="0"/>
                        <a:t>• might be replaced by robots in the 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56717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A6D3E5C-B2B0-7C76-AAE8-585E8B9D0BA7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F11CAA-7E6C-6F93-5695-512BCF9F2EA2}"/>
              </a:ext>
            </a:extLst>
          </p:cNvPr>
          <p:cNvSpPr txBox="1"/>
          <p:nvPr/>
        </p:nvSpPr>
        <p:spPr>
          <a:xfrm>
            <a:off x="0" y="30984"/>
            <a:ext cx="49726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Controlled Practice</a:t>
            </a:r>
            <a:endParaRPr lang="en-GB" sz="32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848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34B39179-D814-2CB2-058D-764D0634901D}"/>
              </a:ext>
            </a:extLst>
          </p:cNvPr>
          <p:cNvSpPr/>
          <p:nvPr/>
        </p:nvSpPr>
        <p:spPr>
          <a:xfrm>
            <a:off x="417419" y="780001"/>
            <a:ext cx="376955" cy="376955"/>
          </a:xfrm>
          <a:prstGeom prst="roundRect">
            <a:avLst/>
          </a:prstGeom>
          <a:solidFill>
            <a:srgbClr val="F265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CB605B-317F-1F58-B12B-AB1B1399DA24}"/>
              </a:ext>
            </a:extLst>
          </p:cNvPr>
          <p:cNvSpPr txBox="1"/>
          <p:nvPr/>
        </p:nvSpPr>
        <p:spPr>
          <a:xfrm>
            <a:off x="441444" y="708710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1F906-B799-2526-030D-C00EA1FE23B0}"/>
              </a:ext>
            </a:extLst>
          </p:cNvPr>
          <p:cNvSpPr/>
          <p:nvPr/>
        </p:nvSpPr>
        <p:spPr>
          <a:xfrm>
            <a:off x="818399" y="646742"/>
            <a:ext cx="80969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Choose one of these jobs. Discuss and complete information about the job you choose.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FB04CB-EB01-A6D2-C5FE-58C6D0ABA60E}"/>
              </a:ext>
            </a:extLst>
          </p:cNvPr>
          <p:cNvSpPr/>
          <p:nvPr/>
        </p:nvSpPr>
        <p:spPr>
          <a:xfrm>
            <a:off x="0" y="1324675"/>
            <a:ext cx="908820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become a teacher of English/police officer/doctor, you need to </a:t>
            </a:r>
            <a:r>
              <a:rPr lang="vi-VN" sz="25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</a:t>
            </a:r>
            <a:r>
              <a:rPr lang="vi-VN" sz="2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500" b="1" i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*Example:</a:t>
            </a:r>
          </a:p>
          <a:p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A: Let’s talk about the job of a doctor. What do you think we need to consider before we pursue this career?</a:t>
            </a:r>
          </a:p>
          <a:p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B: Well, I think a doctor’s personality is very important. You must be very kind and care for patients. You must have a passion for helping people.</a:t>
            </a:r>
          </a:p>
          <a:p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C: …</a:t>
            </a:r>
            <a:endParaRPr lang="vi-VN" sz="25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CF633B-3103-6D8C-25CE-ADA35EB8122E}"/>
              </a:ext>
            </a:extLst>
          </p:cNvPr>
          <p:cNvSpPr txBox="1"/>
          <p:nvPr/>
        </p:nvSpPr>
        <p:spPr>
          <a:xfrm>
            <a:off x="349432" y="97911"/>
            <a:ext cx="27691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endParaRPr lang="en-GB" sz="3200" b="1" cap="all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7747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846;p47">
            <a:extLst>
              <a:ext uri="{FF2B5EF4-FFF2-40B4-BE49-F238E27FC236}">
                <a16:creationId xmlns:a16="http://schemas.microsoft.com/office/drawing/2014/main" id="{DE21ECA8-A1CF-0864-240E-FB397A7EA932}"/>
              </a:ext>
            </a:extLst>
          </p:cNvPr>
          <p:cNvSpPr/>
          <p:nvPr/>
        </p:nvSpPr>
        <p:spPr>
          <a:xfrm>
            <a:off x="84784" y="4397573"/>
            <a:ext cx="753218" cy="753213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rgbClr val="499AB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E846887-2C9F-8978-A57E-E4026728BE40}"/>
              </a:ext>
            </a:extLst>
          </p:cNvPr>
          <p:cNvSpPr/>
          <p:nvPr/>
        </p:nvSpPr>
        <p:spPr>
          <a:xfrm>
            <a:off x="417419" y="780001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8F46E-0E8D-5489-1E7C-AA1F0D5ABC3F}"/>
              </a:ext>
            </a:extLst>
          </p:cNvPr>
          <p:cNvSpPr txBox="1"/>
          <p:nvPr/>
        </p:nvSpPr>
        <p:spPr>
          <a:xfrm>
            <a:off x="441444" y="708710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857131" y="634692"/>
            <a:ext cx="80969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cs typeface="Arial" panose="020B0604020202020204" pitchFamily="34" charset="0"/>
              </a:rPr>
              <a:t>Choose one of these jobs. Discuss and complete information about the job you choose.</a:t>
            </a:r>
          </a:p>
        </p:txBody>
      </p:sp>
      <p:grpSp>
        <p:nvGrpSpPr>
          <p:cNvPr id="19" name="Google Shape;850;p47">
            <a:extLst>
              <a:ext uri="{FF2B5EF4-FFF2-40B4-BE49-F238E27FC236}">
                <a16:creationId xmlns:a16="http://schemas.microsoft.com/office/drawing/2014/main" id="{8D5188E7-35CE-A55C-EADD-8834B68A74F0}"/>
              </a:ext>
            </a:extLst>
          </p:cNvPr>
          <p:cNvGrpSpPr/>
          <p:nvPr/>
        </p:nvGrpSpPr>
        <p:grpSpPr>
          <a:xfrm>
            <a:off x="8315980" y="338942"/>
            <a:ext cx="641860" cy="539012"/>
            <a:chOff x="5961811" y="564441"/>
            <a:chExt cx="796757" cy="639037"/>
          </a:xfrm>
        </p:grpSpPr>
        <p:sp>
          <p:nvSpPr>
            <p:cNvPr id="20" name="Google Shape;851;p47">
              <a:extLst>
                <a:ext uri="{FF2B5EF4-FFF2-40B4-BE49-F238E27FC236}">
                  <a16:creationId xmlns:a16="http://schemas.microsoft.com/office/drawing/2014/main" id="{87146640-6705-45A9-EC7D-7E53B3FC8345}"/>
                </a:ext>
              </a:extLst>
            </p:cNvPr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rgbClr val="67B1D0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852;p47">
              <a:extLst>
                <a:ext uri="{FF2B5EF4-FFF2-40B4-BE49-F238E27FC236}">
                  <a16:creationId xmlns:a16="http://schemas.microsoft.com/office/drawing/2014/main" id="{D70FBD31-FE00-6A7D-BDCE-435217FAC140}"/>
                </a:ext>
              </a:extLst>
            </p:cNvPr>
            <p:cNvSpPr/>
            <p:nvPr/>
          </p:nvSpPr>
          <p:spPr>
            <a:xfrm rot="20433702">
              <a:off x="5961811" y="615740"/>
              <a:ext cx="687866" cy="190587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853;p47">
              <a:extLst>
                <a:ext uri="{FF2B5EF4-FFF2-40B4-BE49-F238E27FC236}">
                  <a16:creationId xmlns:a16="http://schemas.microsoft.com/office/drawing/2014/main" id="{9574CE1E-7990-AE98-168A-FA2060A5B226}"/>
                </a:ext>
              </a:extLst>
            </p:cNvPr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854;p47">
              <a:extLst>
                <a:ext uri="{FF2B5EF4-FFF2-40B4-BE49-F238E27FC236}">
                  <a16:creationId xmlns:a16="http://schemas.microsoft.com/office/drawing/2014/main" id="{268B06D1-CCC0-5311-7894-6D6D1EAFE8B5}"/>
                </a:ext>
              </a:extLst>
            </p:cNvPr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855;p47">
            <a:extLst>
              <a:ext uri="{FF2B5EF4-FFF2-40B4-BE49-F238E27FC236}">
                <a16:creationId xmlns:a16="http://schemas.microsoft.com/office/drawing/2014/main" id="{6E42635A-D676-CB41-9056-E528462F77C4}"/>
              </a:ext>
            </a:extLst>
          </p:cNvPr>
          <p:cNvGrpSpPr/>
          <p:nvPr/>
        </p:nvGrpSpPr>
        <p:grpSpPr>
          <a:xfrm rot="986050">
            <a:off x="7877091" y="4394838"/>
            <a:ext cx="877778" cy="671323"/>
            <a:chOff x="135700" y="1601500"/>
            <a:chExt cx="1166450" cy="815400"/>
          </a:xfrm>
        </p:grpSpPr>
        <p:sp>
          <p:nvSpPr>
            <p:cNvPr id="25" name="Google Shape;856;p47">
              <a:extLst>
                <a:ext uri="{FF2B5EF4-FFF2-40B4-BE49-F238E27FC236}">
                  <a16:creationId xmlns:a16="http://schemas.microsoft.com/office/drawing/2014/main" id="{9F429A0B-DF90-388C-F931-DE969C64283E}"/>
                </a:ext>
              </a:extLst>
            </p:cNvPr>
            <p:cNvSpPr/>
            <p:nvPr/>
          </p:nvSpPr>
          <p:spPr>
            <a:xfrm>
              <a:off x="135700" y="1601500"/>
              <a:ext cx="1166450" cy="815400"/>
            </a:xfrm>
            <a:custGeom>
              <a:avLst/>
              <a:gdLst/>
              <a:ahLst/>
              <a:cxnLst/>
              <a:rect l="l" t="t" r="r" b="b"/>
              <a:pathLst>
                <a:path w="46658" h="32616" extrusionOk="0">
                  <a:moveTo>
                    <a:pt x="4833" y="1"/>
                  </a:moveTo>
                  <a:cubicBezTo>
                    <a:pt x="2159" y="1"/>
                    <a:pt x="0" y="2189"/>
                    <a:pt x="0" y="4834"/>
                  </a:cubicBezTo>
                  <a:lnTo>
                    <a:pt x="0" y="22038"/>
                  </a:lnTo>
                  <a:cubicBezTo>
                    <a:pt x="0" y="24712"/>
                    <a:pt x="2189" y="26901"/>
                    <a:pt x="4833" y="26901"/>
                  </a:cubicBezTo>
                  <a:lnTo>
                    <a:pt x="7265" y="26901"/>
                  </a:lnTo>
                  <a:lnTo>
                    <a:pt x="7204" y="32615"/>
                  </a:lnTo>
                  <a:lnTo>
                    <a:pt x="11703" y="26901"/>
                  </a:lnTo>
                  <a:lnTo>
                    <a:pt x="41795" y="26901"/>
                  </a:lnTo>
                  <a:cubicBezTo>
                    <a:pt x="44469" y="26901"/>
                    <a:pt x="46658" y="24712"/>
                    <a:pt x="46627" y="22038"/>
                  </a:cubicBezTo>
                  <a:lnTo>
                    <a:pt x="46627" y="4834"/>
                  </a:lnTo>
                  <a:cubicBezTo>
                    <a:pt x="46627" y="2159"/>
                    <a:pt x="44439" y="1"/>
                    <a:pt x="41795" y="1"/>
                  </a:cubicBezTo>
                  <a:close/>
                </a:path>
              </a:pathLst>
            </a:custGeom>
            <a:solidFill>
              <a:srgbClr val="F8BC7D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857;p47">
              <a:extLst>
                <a:ext uri="{FF2B5EF4-FFF2-40B4-BE49-F238E27FC236}">
                  <a16:creationId xmlns:a16="http://schemas.microsoft.com/office/drawing/2014/main" id="{927F410D-FD18-C3AE-5E31-D6D87A1D02CF}"/>
                </a:ext>
              </a:extLst>
            </p:cNvPr>
            <p:cNvSpPr/>
            <p:nvPr/>
          </p:nvSpPr>
          <p:spPr>
            <a:xfrm>
              <a:off x="321875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24" y="3679"/>
                  </a:cubicBezTo>
                  <a:cubicBezTo>
                    <a:pt x="2858" y="3679"/>
                    <a:pt x="3678" y="2858"/>
                    <a:pt x="3678" y="1825"/>
                  </a:cubicBezTo>
                  <a:cubicBezTo>
                    <a:pt x="3678" y="822"/>
                    <a:pt x="2858" y="1"/>
                    <a:pt x="1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858;p47">
              <a:extLst>
                <a:ext uri="{FF2B5EF4-FFF2-40B4-BE49-F238E27FC236}">
                  <a16:creationId xmlns:a16="http://schemas.microsoft.com/office/drawing/2014/main" id="{7344DBF3-6A3D-04E1-750C-0D8CFA112B40}"/>
                </a:ext>
              </a:extLst>
            </p:cNvPr>
            <p:cNvSpPr/>
            <p:nvPr/>
          </p:nvSpPr>
          <p:spPr>
            <a:xfrm>
              <a:off x="49740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22" y="3679"/>
                    <a:pt x="182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859;p47">
              <a:extLst>
                <a:ext uri="{FF2B5EF4-FFF2-40B4-BE49-F238E27FC236}">
                  <a16:creationId xmlns:a16="http://schemas.microsoft.com/office/drawing/2014/main" id="{E0CA7714-18C6-8643-9A1B-F99B415039AE}"/>
                </a:ext>
              </a:extLst>
            </p:cNvPr>
            <p:cNvSpPr/>
            <p:nvPr/>
          </p:nvSpPr>
          <p:spPr>
            <a:xfrm>
              <a:off x="672175" y="1884175"/>
              <a:ext cx="92750" cy="91975"/>
            </a:xfrm>
            <a:custGeom>
              <a:avLst/>
              <a:gdLst/>
              <a:ahLst/>
              <a:cxnLst/>
              <a:rect l="l" t="t" r="r" b="b"/>
              <a:pathLst>
                <a:path w="3710" h="3679" extrusionOk="0">
                  <a:moveTo>
                    <a:pt x="185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52" y="3679"/>
                    <a:pt x="1855" y="3679"/>
                  </a:cubicBezTo>
                  <a:cubicBezTo>
                    <a:pt x="2888" y="3679"/>
                    <a:pt x="3709" y="2858"/>
                    <a:pt x="3709" y="1825"/>
                  </a:cubicBezTo>
                  <a:cubicBezTo>
                    <a:pt x="3709" y="822"/>
                    <a:pt x="288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860;p47">
              <a:extLst>
                <a:ext uri="{FF2B5EF4-FFF2-40B4-BE49-F238E27FC236}">
                  <a16:creationId xmlns:a16="http://schemas.microsoft.com/office/drawing/2014/main" id="{6BFEC487-DEE1-449B-04F0-D20AC509D9C1}"/>
                </a:ext>
              </a:extLst>
            </p:cNvPr>
            <p:cNvSpPr/>
            <p:nvPr/>
          </p:nvSpPr>
          <p:spPr>
            <a:xfrm>
              <a:off x="847725" y="1884175"/>
              <a:ext cx="92725" cy="91975"/>
            </a:xfrm>
            <a:custGeom>
              <a:avLst/>
              <a:gdLst/>
              <a:ahLst/>
              <a:cxnLst/>
              <a:rect l="l" t="t" r="r" b="b"/>
              <a:pathLst>
                <a:path w="3709" h="3679" extrusionOk="0">
                  <a:moveTo>
                    <a:pt x="185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54" y="3679"/>
                  </a:cubicBezTo>
                  <a:cubicBezTo>
                    <a:pt x="2857" y="3679"/>
                    <a:pt x="3709" y="2858"/>
                    <a:pt x="3709" y="1825"/>
                  </a:cubicBezTo>
                  <a:cubicBezTo>
                    <a:pt x="3709" y="822"/>
                    <a:pt x="2857" y="1"/>
                    <a:pt x="1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861;p47">
              <a:extLst>
                <a:ext uri="{FF2B5EF4-FFF2-40B4-BE49-F238E27FC236}">
                  <a16:creationId xmlns:a16="http://schemas.microsoft.com/office/drawing/2014/main" id="{1D321F5D-10C3-727C-9DCD-F32572B4FF25}"/>
                </a:ext>
              </a:extLst>
            </p:cNvPr>
            <p:cNvSpPr/>
            <p:nvPr/>
          </p:nvSpPr>
          <p:spPr>
            <a:xfrm>
              <a:off x="102325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55" y="1"/>
                  </a:moveTo>
                  <a:cubicBezTo>
                    <a:pt x="821" y="1"/>
                    <a:pt x="1" y="822"/>
                    <a:pt x="1" y="1825"/>
                  </a:cubicBezTo>
                  <a:cubicBezTo>
                    <a:pt x="1" y="2858"/>
                    <a:pt x="821" y="3679"/>
                    <a:pt x="185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1" name="Content Placeholder 3">
            <a:extLst>
              <a:ext uri="{FF2B5EF4-FFF2-40B4-BE49-F238E27FC236}">
                <a16:creationId xmlns:a16="http://schemas.microsoft.com/office/drawing/2014/main" id="{494CE458-8492-368D-88DE-2AADE49B12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37818"/>
              </p:ext>
            </p:extLst>
          </p:nvPr>
        </p:nvGraphicFramePr>
        <p:xfrm>
          <a:off x="0" y="1298934"/>
          <a:ext cx="9144000" cy="38216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372294028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898357771"/>
                    </a:ext>
                  </a:extLst>
                </a:gridCol>
              </a:tblGrid>
              <a:tr h="955412">
                <a:tc>
                  <a:txBody>
                    <a:bodyPr/>
                    <a:lstStyle/>
                    <a:p>
                      <a:r>
                        <a:rPr lang="en-US" sz="2800" b="1" dirty="0"/>
                        <a:t>Personality and interests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/>
                        <a:t>_____________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/>
                        <a:t>_____________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921846"/>
                  </a:ext>
                </a:extLst>
              </a:tr>
              <a:tr h="955412">
                <a:tc>
                  <a:txBody>
                    <a:bodyPr/>
                    <a:lstStyle/>
                    <a:p>
                      <a:r>
                        <a:rPr lang="en-US" sz="2800" b="1" dirty="0"/>
                        <a:t>Skills and knowledge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/>
                        <a:t>_____________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/>
                        <a:t>_____________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34461"/>
                  </a:ext>
                </a:extLst>
              </a:tr>
              <a:tr h="955412">
                <a:tc>
                  <a:txBody>
                    <a:bodyPr/>
                    <a:lstStyle/>
                    <a:p>
                      <a:r>
                        <a:rPr lang="en-US" sz="2800" b="1" dirty="0"/>
                        <a:t>Education and training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/>
                        <a:t>_____________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/>
                        <a:t>_____________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450478"/>
                  </a:ext>
                </a:extLst>
              </a:tr>
              <a:tr h="955412">
                <a:tc>
                  <a:txBody>
                    <a:bodyPr/>
                    <a:lstStyle/>
                    <a:p>
                      <a:r>
                        <a:rPr lang="en-US" sz="2800" b="1" dirty="0"/>
                        <a:t>Employment opportunities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/>
                        <a:t>_____________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="1" dirty="0"/>
                        <a:t>_____________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9566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58297E2-B85D-F386-E986-CD1B07BBECDA}"/>
              </a:ext>
            </a:extLst>
          </p:cNvPr>
          <p:cNvSpPr txBox="1"/>
          <p:nvPr/>
        </p:nvSpPr>
        <p:spPr>
          <a:xfrm>
            <a:off x="349432" y="97911"/>
            <a:ext cx="18290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endParaRPr lang="en-GB" sz="3200" b="1" cap="all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3369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974150"/>
              </p:ext>
            </p:extLst>
          </p:nvPr>
        </p:nvGraphicFramePr>
        <p:xfrm>
          <a:off x="10633" y="646744"/>
          <a:ext cx="9133367" cy="4496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4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9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9293">
                <a:tc>
                  <a:txBody>
                    <a:bodyPr/>
                    <a:lstStyle/>
                    <a:p>
                      <a:pPr algn="l"/>
                      <a:r>
                        <a:rPr lang="vi-VN" sz="2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Personality and interests:</a:t>
                      </a:r>
                      <a:endParaRPr lang="vi-VN" sz="2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 very kind and care for patients</a:t>
                      </a:r>
                      <a:r>
                        <a:rPr lang="en-US" sz="2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have a passion for helping people</a:t>
                      </a:r>
                      <a:r>
                        <a:rPr lang="en-US" sz="26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 interested in health, causes of diseases, and medical science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7463">
                <a:tc>
                  <a:txBody>
                    <a:bodyPr/>
                    <a:lstStyle/>
                    <a:p>
                      <a:pPr algn="l"/>
                      <a:r>
                        <a:rPr lang="vi-VN" sz="2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Skills and knowledge:</a:t>
                      </a:r>
                      <a:endParaRPr lang="vi-VN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soft skills such as good communication, decision-making, time management and teamwork skills</a:t>
                      </a: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technical skills and medical knowledge to assess patient’s condition, prescribe medication, offer treatments,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DB7EC7A-E53D-5599-E475-FF37FEB4DF29}"/>
              </a:ext>
            </a:extLst>
          </p:cNvPr>
          <p:cNvSpPr txBox="1"/>
          <p:nvPr/>
        </p:nvSpPr>
        <p:spPr>
          <a:xfrm>
            <a:off x="349432" y="97911"/>
            <a:ext cx="18290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endParaRPr lang="en-GB" sz="3200" b="1" cap="all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191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380614"/>
              </p:ext>
            </p:extLst>
          </p:nvPr>
        </p:nvGraphicFramePr>
        <p:xfrm>
          <a:off x="0" y="609483"/>
          <a:ext cx="9144000" cy="451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5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3392">
                <a:tc>
                  <a:txBody>
                    <a:bodyPr/>
                    <a:lstStyle/>
                    <a:p>
                      <a:pPr algn="l"/>
                      <a:r>
                        <a:rPr lang="vi-VN" sz="2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Education and training:</a:t>
                      </a:r>
                      <a:endParaRPr lang="vi-VN" sz="2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study at medical school to get a medical degree </a:t>
                      </a: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complete general medical training where you combine work experience with on-the-job training usually at a hospital </a:t>
                      </a: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complete specialty training in a specialist area of medicine or in general practice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0992">
                <a:tc>
                  <a:txBody>
                    <a:bodyPr/>
                    <a:lstStyle/>
                    <a:p>
                      <a:pPr algn="l"/>
                      <a:r>
                        <a:rPr lang="en-US" sz="2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Employment opportunity</a:t>
                      </a:r>
                      <a:r>
                        <a:rPr lang="vi-VN" sz="2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vi-VN" sz="2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many varied opportunities and different career options</a:t>
                      </a: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there will always be demand for doctors </a:t>
                      </a: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 have a poor work-life 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B4019EE-C6C8-A5A7-2B9E-D52C95849C95}"/>
              </a:ext>
            </a:extLst>
          </p:cNvPr>
          <p:cNvSpPr txBox="1"/>
          <p:nvPr/>
        </p:nvSpPr>
        <p:spPr>
          <a:xfrm>
            <a:off x="349432" y="97911"/>
            <a:ext cx="18290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endParaRPr lang="en-GB" sz="3200" b="1" cap="all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90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E846887-2C9F-8978-A57E-E4026728BE40}"/>
              </a:ext>
            </a:extLst>
          </p:cNvPr>
          <p:cNvSpPr/>
          <p:nvPr/>
        </p:nvSpPr>
        <p:spPr>
          <a:xfrm>
            <a:off x="417419" y="780001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8F46E-0E8D-5489-1E7C-AA1F0D5ABC3F}"/>
              </a:ext>
            </a:extLst>
          </p:cNvPr>
          <p:cNvSpPr txBox="1"/>
          <p:nvPr/>
        </p:nvSpPr>
        <p:spPr>
          <a:xfrm>
            <a:off x="441444" y="708710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5790A-8B20-F4D6-9B13-E7D1F75CCC01}"/>
              </a:ext>
            </a:extLst>
          </p:cNvPr>
          <p:cNvSpPr/>
          <p:nvPr/>
        </p:nvSpPr>
        <p:spPr>
          <a:xfrm>
            <a:off x="857132" y="708710"/>
            <a:ext cx="83783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Compare the job in 1 with your chosen job in 2. Discuss the similarities and differences and decide which job you prefer and why.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40D53C-14F5-F4E8-AE09-3A82F7A6A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81765" y="2322589"/>
            <a:ext cx="4824625" cy="2706497"/>
          </a:xfrm>
          <a:prstGeom prst="rect">
            <a:avLst/>
          </a:prstGeom>
        </p:spPr>
      </p:pic>
      <p:sp>
        <p:nvSpPr>
          <p:cNvPr id="10" name="Google Shape;761;p45">
            <a:extLst>
              <a:ext uri="{FF2B5EF4-FFF2-40B4-BE49-F238E27FC236}">
                <a16:creationId xmlns:a16="http://schemas.microsoft.com/office/drawing/2014/main" id="{ED0A4887-3133-D7B6-E0FB-CD12F250DCBF}"/>
              </a:ext>
            </a:extLst>
          </p:cNvPr>
          <p:cNvSpPr/>
          <p:nvPr/>
        </p:nvSpPr>
        <p:spPr>
          <a:xfrm>
            <a:off x="6318077" y="2127620"/>
            <a:ext cx="888313" cy="888259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rgbClr val="E4598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762;p45">
            <a:extLst>
              <a:ext uri="{FF2B5EF4-FFF2-40B4-BE49-F238E27FC236}">
                <a16:creationId xmlns:a16="http://schemas.microsoft.com/office/drawing/2014/main" id="{0AFF92A7-5B2C-F2B9-9AC3-1AD71021D9DE}"/>
              </a:ext>
            </a:extLst>
          </p:cNvPr>
          <p:cNvSpPr/>
          <p:nvPr/>
        </p:nvSpPr>
        <p:spPr>
          <a:xfrm rot="-7222059">
            <a:off x="1818777" y="2788551"/>
            <a:ext cx="573277" cy="525485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763;p45">
            <a:extLst>
              <a:ext uri="{FF2B5EF4-FFF2-40B4-BE49-F238E27FC236}">
                <a16:creationId xmlns:a16="http://schemas.microsoft.com/office/drawing/2014/main" id="{47D53BFD-73D7-E2AE-7CA7-F43A63E3C4C0}"/>
              </a:ext>
            </a:extLst>
          </p:cNvPr>
          <p:cNvSpPr/>
          <p:nvPr/>
        </p:nvSpPr>
        <p:spPr>
          <a:xfrm rot="-6644592">
            <a:off x="7210088" y="4331649"/>
            <a:ext cx="710332" cy="666787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80C5A6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" name="Google Shape;764;p45">
            <a:extLst>
              <a:ext uri="{FF2B5EF4-FFF2-40B4-BE49-F238E27FC236}">
                <a16:creationId xmlns:a16="http://schemas.microsoft.com/office/drawing/2014/main" id="{80D32FF6-1B10-BDE7-8DD7-96F3DB97FB2D}"/>
              </a:ext>
            </a:extLst>
          </p:cNvPr>
          <p:cNvGrpSpPr/>
          <p:nvPr/>
        </p:nvGrpSpPr>
        <p:grpSpPr>
          <a:xfrm>
            <a:off x="1085831" y="4068259"/>
            <a:ext cx="743233" cy="701804"/>
            <a:chOff x="6843802" y="2410602"/>
            <a:chExt cx="606177" cy="572387"/>
          </a:xfrm>
        </p:grpSpPr>
        <p:sp>
          <p:nvSpPr>
            <p:cNvPr id="14" name="Google Shape;765;p45">
              <a:extLst>
                <a:ext uri="{FF2B5EF4-FFF2-40B4-BE49-F238E27FC236}">
                  <a16:creationId xmlns:a16="http://schemas.microsoft.com/office/drawing/2014/main" id="{C207DAA5-9D9D-11D3-490B-10CA0C97A037}"/>
                </a:ext>
              </a:extLst>
            </p:cNvPr>
            <p:cNvSpPr/>
            <p:nvPr/>
          </p:nvSpPr>
          <p:spPr>
            <a:xfrm rot="-882117">
              <a:off x="6893749" y="2467334"/>
              <a:ext cx="506283" cy="458923"/>
            </a:xfrm>
            <a:custGeom>
              <a:avLst/>
              <a:gdLst/>
              <a:ahLst/>
              <a:cxnLst/>
              <a:rect l="l" t="t" r="r" b="b"/>
              <a:pathLst>
                <a:path w="16901" h="15320" extrusionOk="0">
                  <a:moveTo>
                    <a:pt x="2615" y="0"/>
                  </a:moveTo>
                  <a:cubicBezTo>
                    <a:pt x="1186" y="0"/>
                    <a:pt x="0" y="1186"/>
                    <a:pt x="0" y="2645"/>
                  </a:cubicBezTo>
                  <a:lnTo>
                    <a:pt x="0" y="10152"/>
                  </a:lnTo>
                  <a:cubicBezTo>
                    <a:pt x="0" y="11611"/>
                    <a:pt x="1186" y="12797"/>
                    <a:pt x="2615" y="12797"/>
                  </a:cubicBezTo>
                  <a:lnTo>
                    <a:pt x="2645" y="15320"/>
                  </a:lnTo>
                  <a:lnTo>
                    <a:pt x="5198" y="12797"/>
                  </a:lnTo>
                  <a:lnTo>
                    <a:pt x="14256" y="12797"/>
                  </a:lnTo>
                  <a:cubicBezTo>
                    <a:pt x="15715" y="12797"/>
                    <a:pt x="16900" y="11611"/>
                    <a:pt x="16900" y="10183"/>
                  </a:cubicBezTo>
                  <a:lnTo>
                    <a:pt x="16900" y="2645"/>
                  </a:lnTo>
                  <a:cubicBezTo>
                    <a:pt x="16900" y="1186"/>
                    <a:pt x="15715" y="0"/>
                    <a:pt x="14256" y="0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766;p45">
              <a:extLst>
                <a:ext uri="{FF2B5EF4-FFF2-40B4-BE49-F238E27FC236}">
                  <a16:creationId xmlns:a16="http://schemas.microsoft.com/office/drawing/2014/main" id="{B610B51A-259E-E3C7-ADA1-60F852E049A0}"/>
                </a:ext>
              </a:extLst>
            </p:cNvPr>
            <p:cNvSpPr/>
            <p:nvPr/>
          </p:nvSpPr>
          <p:spPr>
            <a:xfrm rot="-882117">
              <a:off x="7013384" y="2558478"/>
              <a:ext cx="252258" cy="224009"/>
            </a:xfrm>
            <a:custGeom>
              <a:avLst/>
              <a:gdLst/>
              <a:ahLst/>
              <a:cxnLst/>
              <a:rect l="l" t="t" r="r" b="b"/>
              <a:pathLst>
                <a:path w="8421" h="7478" extrusionOk="0">
                  <a:moveTo>
                    <a:pt x="2280" y="0"/>
                  </a:moveTo>
                  <a:cubicBezTo>
                    <a:pt x="1034" y="0"/>
                    <a:pt x="0" y="1003"/>
                    <a:pt x="0" y="2280"/>
                  </a:cubicBezTo>
                  <a:cubicBezTo>
                    <a:pt x="122" y="4681"/>
                    <a:pt x="4225" y="7478"/>
                    <a:pt x="4225" y="7478"/>
                  </a:cubicBezTo>
                  <a:cubicBezTo>
                    <a:pt x="4225" y="7478"/>
                    <a:pt x="8420" y="4742"/>
                    <a:pt x="8420" y="2280"/>
                  </a:cubicBezTo>
                  <a:cubicBezTo>
                    <a:pt x="8420" y="1003"/>
                    <a:pt x="7387" y="0"/>
                    <a:pt x="6140" y="0"/>
                  </a:cubicBezTo>
                  <a:cubicBezTo>
                    <a:pt x="5320" y="0"/>
                    <a:pt x="4621" y="426"/>
                    <a:pt x="4225" y="1064"/>
                  </a:cubicBezTo>
                  <a:cubicBezTo>
                    <a:pt x="3800" y="426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747F330-D208-8673-D051-50EC61764E20}"/>
              </a:ext>
            </a:extLst>
          </p:cNvPr>
          <p:cNvSpPr txBox="1"/>
          <p:nvPr/>
        </p:nvSpPr>
        <p:spPr>
          <a:xfrm>
            <a:off x="349432" y="97911"/>
            <a:ext cx="18290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endParaRPr lang="en-GB" sz="3200" b="1" cap="all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116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Employment Guide: Preparing for a Job?">
            <a:hlinkClick r:id="" action="ppaction://media"/>
            <a:extLst>
              <a:ext uri="{FF2B5EF4-FFF2-40B4-BE49-F238E27FC236}">
                <a16:creationId xmlns:a16="http://schemas.microsoft.com/office/drawing/2014/main" id="{02721A2D-39D9-5EB2-162C-F9B38460B7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6427" y="88251"/>
            <a:ext cx="8791146" cy="496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47"/>
          <p:cNvSpPr/>
          <p:nvPr/>
        </p:nvSpPr>
        <p:spPr>
          <a:xfrm>
            <a:off x="3945265" y="1040119"/>
            <a:ext cx="1280186" cy="1226788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6" name="Google Shape;826;p47"/>
          <p:cNvSpPr/>
          <p:nvPr/>
        </p:nvSpPr>
        <p:spPr>
          <a:xfrm>
            <a:off x="704230" y="2806162"/>
            <a:ext cx="8129089" cy="2168844"/>
          </a:xfrm>
          <a:prstGeom prst="roundRect">
            <a:avLst>
              <a:gd name="adj" fmla="val 21761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7" name="Google Shape;827;p47"/>
          <p:cNvSpPr txBox="1">
            <a:spLocks noGrp="1"/>
          </p:cNvSpPr>
          <p:nvPr>
            <p:ph type="ctrTitle"/>
          </p:nvPr>
        </p:nvSpPr>
        <p:spPr>
          <a:xfrm>
            <a:off x="2804258" y="2213175"/>
            <a:ext cx="3562200" cy="6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Wrap up</a:t>
            </a:r>
            <a:endParaRPr dirty="0"/>
          </a:p>
        </p:txBody>
      </p:sp>
      <p:sp>
        <p:nvSpPr>
          <p:cNvPr id="828" name="Google Shape;828;p47"/>
          <p:cNvSpPr txBox="1">
            <a:spLocks noGrp="1"/>
          </p:cNvSpPr>
          <p:nvPr>
            <p:ph type="subTitle" idx="1"/>
          </p:nvPr>
        </p:nvSpPr>
        <p:spPr>
          <a:xfrm>
            <a:off x="923080" y="3086711"/>
            <a:ext cx="7921733" cy="15897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-US" sz="3200" i="1" u="sng" dirty="0">
                <a:solidFill>
                  <a:schemeClr val="tx1">
                    <a:lumMod val="10000"/>
                  </a:schemeClr>
                </a:solidFill>
              </a:rPr>
              <a:t>*What have you learnt today?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52"/>
            </a:pPr>
            <a:r>
              <a:rPr lang="en-US" sz="3200" dirty="0">
                <a:solidFill>
                  <a:schemeClr val="tx1">
                    <a:lumMod val="10000"/>
                  </a:schemeClr>
                </a:solidFill>
              </a:rPr>
              <a:t>Discuss the similarities and differences of different careers, and then report to the class.</a:t>
            </a:r>
          </a:p>
        </p:txBody>
      </p:sp>
      <p:sp>
        <p:nvSpPr>
          <p:cNvPr id="829" name="Google Shape;829;p47"/>
          <p:cNvSpPr txBox="1">
            <a:spLocks noGrp="1"/>
          </p:cNvSpPr>
          <p:nvPr>
            <p:ph type="title" idx="2"/>
          </p:nvPr>
        </p:nvSpPr>
        <p:spPr>
          <a:xfrm>
            <a:off x="3510158" y="1232313"/>
            <a:ext cx="2150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000" dirty="0"/>
              <a:t>01</a:t>
            </a:r>
            <a:endParaRPr sz="6000" dirty="0"/>
          </a:p>
        </p:txBody>
      </p:sp>
      <p:grpSp>
        <p:nvGrpSpPr>
          <p:cNvPr id="830" name="Google Shape;830;p47"/>
          <p:cNvGrpSpPr/>
          <p:nvPr/>
        </p:nvGrpSpPr>
        <p:grpSpPr>
          <a:xfrm>
            <a:off x="6195995" y="4263757"/>
            <a:ext cx="2845825" cy="1197600"/>
            <a:chOff x="5985500" y="3859950"/>
            <a:chExt cx="2845825" cy="1197600"/>
          </a:xfrm>
        </p:grpSpPr>
        <p:sp>
          <p:nvSpPr>
            <p:cNvPr id="831" name="Google Shape;831;p47"/>
            <p:cNvSpPr/>
            <p:nvPr/>
          </p:nvSpPr>
          <p:spPr>
            <a:xfrm>
              <a:off x="5985500" y="3864500"/>
              <a:ext cx="2839725" cy="1193050"/>
            </a:xfrm>
            <a:custGeom>
              <a:avLst/>
              <a:gdLst/>
              <a:ahLst/>
              <a:cxnLst/>
              <a:rect l="l" t="t" r="r" b="b"/>
              <a:pathLst>
                <a:path w="113589" h="47722" extrusionOk="0">
                  <a:moveTo>
                    <a:pt x="112525" y="0"/>
                  </a:moveTo>
                  <a:lnTo>
                    <a:pt x="92981" y="19545"/>
                  </a:lnTo>
                  <a:lnTo>
                    <a:pt x="69637" y="19545"/>
                  </a:lnTo>
                  <a:lnTo>
                    <a:pt x="63102" y="26080"/>
                  </a:lnTo>
                  <a:lnTo>
                    <a:pt x="37387" y="26080"/>
                  </a:lnTo>
                  <a:lnTo>
                    <a:pt x="25198" y="38299"/>
                  </a:lnTo>
                  <a:lnTo>
                    <a:pt x="8359" y="38299"/>
                  </a:lnTo>
                  <a:lnTo>
                    <a:pt x="0" y="46658"/>
                  </a:lnTo>
                  <a:lnTo>
                    <a:pt x="1095" y="47721"/>
                  </a:lnTo>
                  <a:lnTo>
                    <a:pt x="8997" y="39819"/>
                  </a:lnTo>
                  <a:lnTo>
                    <a:pt x="25806" y="39819"/>
                  </a:lnTo>
                  <a:lnTo>
                    <a:pt x="38025" y="27600"/>
                  </a:lnTo>
                  <a:lnTo>
                    <a:pt x="63710" y="27600"/>
                  </a:lnTo>
                  <a:lnTo>
                    <a:pt x="70245" y="21065"/>
                  </a:lnTo>
                  <a:lnTo>
                    <a:pt x="93589" y="21065"/>
                  </a:lnTo>
                  <a:lnTo>
                    <a:pt x="113589" y="1064"/>
                  </a:lnTo>
                  <a:lnTo>
                    <a:pt x="112525" y="0"/>
                  </a:lnTo>
                  <a:close/>
                </a:path>
              </a:pathLst>
            </a:custGeom>
            <a:solidFill>
              <a:srgbClr val="51294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8611675" y="3859950"/>
              <a:ext cx="219650" cy="221150"/>
            </a:xfrm>
            <a:custGeom>
              <a:avLst/>
              <a:gdLst/>
              <a:ahLst/>
              <a:cxnLst/>
              <a:rect l="l" t="t" r="r" b="b"/>
              <a:pathLst>
                <a:path w="8786" h="8846" extrusionOk="0">
                  <a:moveTo>
                    <a:pt x="1" y="0"/>
                  </a:moveTo>
                  <a:lnTo>
                    <a:pt x="1" y="1520"/>
                  </a:lnTo>
                  <a:lnTo>
                    <a:pt x="7265" y="1520"/>
                  </a:lnTo>
                  <a:lnTo>
                    <a:pt x="7265" y="8845"/>
                  </a:lnTo>
                  <a:lnTo>
                    <a:pt x="8785" y="8845"/>
                  </a:lnTo>
                  <a:lnTo>
                    <a:pt x="8785" y="0"/>
                  </a:lnTo>
                  <a:close/>
                </a:path>
              </a:pathLst>
            </a:custGeom>
            <a:solidFill>
              <a:srgbClr val="51294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6138225" y="4786250"/>
              <a:ext cx="127700" cy="127675"/>
            </a:xfrm>
            <a:custGeom>
              <a:avLst/>
              <a:gdLst/>
              <a:ahLst/>
              <a:cxnLst/>
              <a:rect l="l" t="t" r="r" b="b"/>
              <a:pathLst>
                <a:path w="5108" h="5107" extrusionOk="0">
                  <a:moveTo>
                    <a:pt x="2554" y="0"/>
                  </a:moveTo>
                  <a:cubicBezTo>
                    <a:pt x="1156" y="0"/>
                    <a:pt x="1" y="1125"/>
                    <a:pt x="1" y="2553"/>
                  </a:cubicBezTo>
                  <a:cubicBezTo>
                    <a:pt x="1" y="3952"/>
                    <a:pt x="1156" y="5107"/>
                    <a:pt x="2554" y="5107"/>
                  </a:cubicBezTo>
                  <a:cubicBezTo>
                    <a:pt x="3983" y="5107"/>
                    <a:pt x="5107" y="3952"/>
                    <a:pt x="5107" y="2553"/>
                  </a:cubicBezTo>
                  <a:cubicBezTo>
                    <a:pt x="5107" y="1125"/>
                    <a:pt x="3983" y="0"/>
                    <a:pt x="2554" y="0"/>
                  </a:cubicBezTo>
                  <a:close/>
                </a:path>
              </a:pathLst>
            </a:custGeom>
            <a:solidFill>
              <a:srgbClr val="E86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6553900" y="4786250"/>
              <a:ext cx="127675" cy="127675"/>
            </a:xfrm>
            <a:custGeom>
              <a:avLst/>
              <a:gdLst/>
              <a:ahLst/>
              <a:cxnLst/>
              <a:rect l="l" t="t" r="r" b="b"/>
              <a:pathLst>
                <a:path w="5107" h="5107" extrusionOk="0">
                  <a:moveTo>
                    <a:pt x="2553" y="0"/>
                  </a:moveTo>
                  <a:cubicBezTo>
                    <a:pt x="1155" y="0"/>
                    <a:pt x="0" y="1125"/>
                    <a:pt x="0" y="2553"/>
                  </a:cubicBezTo>
                  <a:cubicBezTo>
                    <a:pt x="0" y="3952"/>
                    <a:pt x="1155" y="5107"/>
                    <a:pt x="2553" y="5107"/>
                  </a:cubicBezTo>
                  <a:cubicBezTo>
                    <a:pt x="3982" y="5107"/>
                    <a:pt x="5107" y="3952"/>
                    <a:pt x="5107" y="2553"/>
                  </a:cubicBezTo>
                  <a:cubicBezTo>
                    <a:pt x="5107" y="1125"/>
                    <a:pt x="3982" y="0"/>
                    <a:pt x="2553" y="0"/>
                  </a:cubicBezTo>
                  <a:close/>
                </a:path>
              </a:pathLst>
            </a:custGeom>
            <a:solidFill>
              <a:srgbClr val="E86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6857850" y="4469375"/>
              <a:ext cx="127700" cy="127675"/>
            </a:xfrm>
            <a:custGeom>
              <a:avLst/>
              <a:gdLst/>
              <a:ahLst/>
              <a:cxnLst/>
              <a:rect l="l" t="t" r="r" b="b"/>
              <a:pathLst>
                <a:path w="5108" h="5107" extrusionOk="0">
                  <a:moveTo>
                    <a:pt x="2554" y="0"/>
                  </a:moveTo>
                  <a:cubicBezTo>
                    <a:pt x="1156" y="0"/>
                    <a:pt x="1" y="1125"/>
                    <a:pt x="1" y="2553"/>
                  </a:cubicBezTo>
                  <a:cubicBezTo>
                    <a:pt x="1" y="3952"/>
                    <a:pt x="1156" y="5107"/>
                    <a:pt x="2554" y="5107"/>
                  </a:cubicBezTo>
                  <a:cubicBezTo>
                    <a:pt x="3982" y="5107"/>
                    <a:pt x="5107" y="3952"/>
                    <a:pt x="5107" y="2553"/>
                  </a:cubicBezTo>
                  <a:cubicBezTo>
                    <a:pt x="5107" y="1125"/>
                    <a:pt x="3982" y="0"/>
                    <a:pt x="2554" y="0"/>
                  </a:cubicBezTo>
                  <a:close/>
                </a:path>
              </a:pathLst>
            </a:custGeom>
            <a:solidFill>
              <a:srgbClr val="E86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498450" y="4469375"/>
              <a:ext cx="127675" cy="127675"/>
            </a:xfrm>
            <a:custGeom>
              <a:avLst/>
              <a:gdLst/>
              <a:ahLst/>
              <a:cxnLst/>
              <a:rect l="l" t="t" r="r" b="b"/>
              <a:pathLst>
                <a:path w="5107" h="5107" extrusionOk="0">
                  <a:moveTo>
                    <a:pt x="2553" y="0"/>
                  </a:moveTo>
                  <a:cubicBezTo>
                    <a:pt x="1125" y="0"/>
                    <a:pt x="0" y="1125"/>
                    <a:pt x="0" y="2553"/>
                  </a:cubicBezTo>
                  <a:cubicBezTo>
                    <a:pt x="0" y="3952"/>
                    <a:pt x="1125" y="5107"/>
                    <a:pt x="2553" y="5107"/>
                  </a:cubicBezTo>
                  <a:cubicBezTo>
                    <a:pt x="3952" y="5107"/>
                    <a:pt x="5107" y="3952"/>
                    <a:pt x="5107" y="2553"/>
                  </a:cubicBezTo>
                  <a:cubicBezTo>
                    <a:pt x="5107" y="1125"/>
                    <a:pt x="3952" y="0"/>
                    <a:pt x="2553" y="0"/>
                  </a:cubicBezTo>
                  <a:close/>
                </a:path>
              </a:pathLst>
            </a:custGeom>
            <a:solidFill>
              <a:srgbClr val="E86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674725" y="4306000"/>
              <a:ext cx="127700" cy="127675"/>
            </a:xfrm>
            <a:custGeom>
              <a:avLst/>
              <a:gdLst/>
              <a:ahLst/>
              <a:cxnLst/>
              <a:rect l="l" t="t" r="r" b="b"/>
              <a:pathLst>
                <a:path w="5108" h="5107" extrusionOk="0">
                  <a:moveTo>
                    <a:pt x="2554" y="0"/>
                  </a:moveTo>
                  <a:cubicBezTo>
                    <a:pt x="1126" y="0"/>
                    <a:pt x="1" y="1155"/>
                    <a:pt x="1" y="2553"/>
                  </a:cubicBezTo>
                  <a:cubicBezTo>
                    <a:pt x="1" y="3952"/>
                    <a:pt x="1126" y="5107"/>
                    <a:pt x="2554" y="5107"/>
                  </a:cubicBezTo>
                  <a:cubicBezTo>
                    <a:pt x="3952" y="5107"/>
                    <a:pt x="5107" y="3952"/>
                    <a:pt x="5107" y="2553"/>
                  </a:cubicBezTo>
                  <a:cubicBezTo>
                    <a:pt x="5107" y="1155"/>
                    <a:pt x="3952" y="0"/>
                    <a:pt x="2554" y="0"/>
                  </a:cubicBezTo>
                  <a:close/>
                </a:path>
              </a:pathLst>
            </a:custGeom>
            <a:solidFill>
              <a:srgbClr val="E86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8250725" y="4306000"/>
              <a:ext cx="128450" cy="127675"/>
            </a:xfrm>
            <a:custGeom>
              <a:avLst/>
              <a:gdLst/>
              <a:ahLst/>
              <a:cxnLst/>
              <a:rect l="l" t="t" r="r" b="b"/>
              <a:pathLst>
                <a:path w="5138" h="5107" extrusionOk="0">
                  <a:moveTo>
                    <a:pt x="2584" y="0"/>
                  </a:moveTo>
                  <a:cubicBezTo>
                    <a:pt x="1156" y="0"/>
                    <a:pt x="1" y="1155"/>
                    <a:pt x="1" y="2553"/>
                  </a:cubicBezTo>
                  <a:cubicBezTo>
                    <a:pt x="1" y="3952"/>
                    <a:pt x="1156" y="5107"/>
                    <a:pt x="2584" y="5107"/>
                  </a:cubicBezTo>
                  <a:cubicBezTo>
                    <a:pt x="3983" y="5107"/>
                    <a:pt x="5138" y="3952"/>
                    <a:pt x="5138" y="2553"/>
                  </a:cubicBezTo>
                  <a:cubicBezTo>
                    <a:pt x="5138" y="1155"/>
                    <a:pt x="3983" y="0"/>
                    <a:pt x="2584" y="0"/>
                  </a:cubicBezTo>
                  <a:close/>
                </a:path>
              </a:pathLst>
            </a:custGeom>
            <a:solidFill>
              <a:srgbClr val="E86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9" name="Google Shape;839;p47"/>
          <p:cNvGrpSpPr/>
          <p:nvPr/>
        </p:nvGrpSpPr>
        <p:grpSpPr>
          <a:xfrm>
            <a:off x="516555" y="1222354"/>
            <a:ext cx="1448375" cy="1319575"/>
            <a:chOff x="449250" y="2123925"/>
            <a:chExt cx="1448375" cy="1319575"/>
          </a:xfrm>
        </p:grpSpPr>
        <p:sp>
          <p:nvSpPr>
            <p:cNvPr id="840" name="Google Shape;840;p47"/>
            <p:cNvSpPr/>
            <p:nvPr/>
          </p:nvSpPr>
          <p:spPr>
            <a:xfrm>
              <a:off x="449250" y="2123925"/>
              <a:ext cx="1448375" cy="1319575"/>
            </a:xfrm>
            <a:custGeom>
              <a:avLst/>
              <a:gdLst/>
              <a:ahLst/>
              <a:cxnLst/>
              <a:rect l="l" t="t" r="r" b="b"/>
              <a:pathLst>
                <a:path w="57935" h="52783" extrusionOk="0">
                  <a:moveTo>
                    <a:pt x="28967" y="4955"/>
                  </a:moveTo>
                  <a:cubicBezTo>
                    <a:pt x="34454" y="4955"/>
                    <a:pt x="39940" y="7045"/>
                    <a:pt x="44135" y="11224"/>
                  </a:cubicBezTo>
                  <a:cubicBezTo>
                    <a:pt x="52493" y="19613"/>
                    <a:pt x="52493" y="33170"/>
                    <a:pt x="44135" y="41559"/>
                  </a:cubicBezTo>
                  <a:cubicBezTo>
                    <a:pt x="39940" y="45738"/>
                    <a:pt x="34454" y="47828"/>
                    <a:pt x="28967" y="47828"/>
                  </a:cubicBezTo>
                  <a:cubicBezTo>
                    <a:pt x="23481" y="47828"/>
                    <a:pt x="17994" y="45738"/>
                    <a:pt x="13800" y="41559"/>
                  </a:cubicBezTo>
                  <a:cubicBezTo>
                    <a:pt x="5441" y="33170"/>
                    <a:pt x="5441" y="19613"/>
                    <a:pt x="13800" y="11224"/>
                  </a:cubicBezTo>
                  <a:cubicBezTo>
                    <a:pt x="17994" y="7045"/>
                    <a:pt x="23481" y="4955"/>
                    <a:pt x="28967" y="4955"/>
                  </a:cubicBezTo>
                  <a:close/>
                  <a:moveTo>
                    <a:pt x="28967" y="1"/>
                  </a:moveTo>
                  <a:cubicBezTo>
                    <a:pt x="22212" y="1"/>
                    <a:pt x="15456" y="2577"/>
                    <a:pt x="10304" y="7729"/>
                  </a:cubicBezTo>
                  <a:cubicBezTo>
                    <a:pt x="0" y="18033"/>
                    <a:pt x="0" y="34750"/>
                    <a:pt x="10304" y="45055"/>
                  </a:cubicBezTo>
                  <a:cubicBezTo>
                    <a:pt x="15456" y="50207"/>
                    <a:pt x="22212" y="52783"/>
                    <a:pt x="28967" y="52783"/>
                  </a:cubicBezTo>
                  <a:cubicBezTo>
                    <a:pt x="35723" y="52783"/>
                    <a:pt x="42478" y="50207"/>
                    <a:pt x="47630" y="45055"/>
                  </a:cubicBezTo>
                  <a:cubicBezTo>
                    <a:pt x="57934" y="34750"/>
                    <a:pt x="57934" y="18033"/>
                    <a:pt x="47630" y="7729"/>
                  </a:cubicBezTo>
                  <a:cubicBezTo>
                    <a:pt x="42478" y="2577"/>
                    <a:pt x="35723" y="1"/>
                    <a:pt x="28967" y="1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636925" y="2247225"/>
              <a:ext cx="1072250" cy="1072225"/>
            </a:xfrm>
            <a:custGeom>
              <a:avLst/>
              <a:gdLst/>
              <a:ahLst/>
              <a:cxnLst/>
              <a:rect l="l" t="t" r="r" b="b"/>
              <a:pathLst>
                <a:path w="42890" h="42889" extrusionOk="0">
                  <a:moveTo>
                    <a:pt x="21460" y="0"/>
                  </a:moveTo>
                  <a:cubicBezTo>
                    <a:pt x="9606" y="0"/>
                    <a:pt x="1" y="9605"/>
                    <a:pt x="1" y="21460"/>
                  </a:cubicBezTo>
                  <a:cubicBezTo>
                    <a:pt x="1" y="33314"/>
                    <a:pt x="9606" y="42889"/>
                    <a:pt x="21460" y="42889"/>
                  </a:cubicBezTo>
                  <a:cubicBezTo>
                    <a:pt x="33314" y="42889"/>
                    <a:pt x="42889" y="33314"/>
                    <a:pt x="42889" y="21460"/>
                  </a:cubicBezTo>
                  <a:cubicBezTo>
                    <a:pt x="42889" y="9605"/>
                    <a:pt x="33314" y="0"/>
                    <a:pt x="214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60800" y="2371075"/>
              <a:ext cx="824500" cy="824525"/>
            </a:xfrm>
            <a:custGeom>
              <a:avLst/>
              <a:gdLst/>
              <a:ahLst/>
              <a:cxnLst/>
              <a:rect l="l" t="t" r="r" b="b"/>
              <a:pathLst>
                <a:path w="32980" h="32981" extrusionOk="0">
                  <a:moveTo>
                    <a:pt x="16505" y="1"/>
                  </a:moveTo>
                  <a:cubicBezTo>
                    <a:pt x="7386" y="1"/>
                    <a:pt x="0" y="7387"/>
                    <a:pt x="0" y="16506"/>
                  </a:cubicBezTo>
                  <a:cubicBezTo>
                    <a:pt x="0" y="25624"/>
                    <a:pt x="7386" y="32980"/>
                    <a:pt x="16505" y="32980"/>
                  </a:cubicBezTo>
                  <a:cubicBezTo>
                    <a:pt x="25593" y="32980"/>
                    <a:pt x="32980" y="25624"/>
                    <a:pt x="32980" y="16506"/>
                  </a:cubicBezTo>
                  <a:cubicBezTo>
                    <a:pt x="32980" y="7387"/>
                    <a:pt x="25593" y="1"/>
                    <a:pt x="16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0525" y="2371650"/>
              <a:ext cx="905050" cy="824700"/>
            </a:xfrm>
            <a:custGeom>
              <a:avLst/>
              <a:gdLst/>
              <a:ahLst/>
              <a:cxnLst/>
              <a:rect l="l" t="t" r="r" b="b"/>
              <a:pathLst>
                <a:path w="36202" h="32988" extrusionOk="0">
                  <a:moveTo>
                    <a:pt x="18116" y="4910"/>
                  </a:moveTo>
                  <a:cubicBezTo>
                    <a:pt x="21072" y="4910"/>
                    <a:pt x="24028" y="6042"/>
                    <a:pt x="26293" y="8306"/>
                  </a:cubicBezTo>
                  <a:cubicBezTo>
                    <a:pt x="30822" y="12835"/>
                    <a:pt x="30822" y="20161"/>
                    <a:pt x="26293" y="24659"/>
                  </a:cubicBezTo>
                  <a:cubicBezTo>
                    <a:pt x="24028" y="26924"/>
                    <a:pt x="21072" y="28056"/>
                    <a:pt x="18116" y="28056"/>
                  </a:cubicBezTo>
                  <a:cubicBezTo>
                    <a:pt x="15160" y="28056"/>
                    <a:pt x="12204" y="26924"/>
                    <a:pt x="9940" y="24659"/>
                  </a:cubicBezTo>
                  <a:cubicBezTo>
                    <a:pt x="5411" y="20161"/>
                    <a:pt x="5411" y="12835"/>
                    <a:pt x="9940" y="8306"/>
                  </a:cubicBezTo>
                  <a:cubicBezTo>
                    <a:pt x="12204" y="6042"/>
                    <a:pt x="15160" y="4910"/>
                    <a:pt x="18116" y="4910"/>
                  </a:cubicBezTo>
                  <a:close/>
                  <a:moveTo>
                    <a:pt x="18116" y="1"/>
                  </a:moveTo>
                  <a:cubicBezTo>
                    <a:pt x="13891" y="1"/>
                    <a:pt x="9666" y="1604"/>
                    <a:pt x="6444" y="4811"/>
                  </a:cubicBezTo>
                  <a:cubicBezTo>
                    <a:pt x="0" y="11255"/>
                    <a:pt x="0" y="21711"/>
                    <a:pt x="6444" y="28155"/>
                  </a:cubicBezTo>
                  <a:cubicBezTo>
                    <a:pt x="9666" y="31377"/>
                    <a:pt x="13891" y="32987"/>
                    <a:pt x="18116" y="32987"/>
                  </a:cubicBezTo>
                  <a:cubicBezTo>
                    <a:pt x="22341" y="32987"/>
                    <a:pt x="26566" y="31377"/>
                    <a:pt x="29788" y="28155"/>
                  </a:cubicBezTo>
                  <a:cubicBezTo>
                    <a:pt x="36202" y="21711"/>
                    <a:pt x="36202" y="11255"/>
                    <a:pt x="29788" y="4811"/>
                  </a:cubicBezTo>
                  <a:cubicBezTo>
                    <a:pt x="26566" y="1604"/>
                    <a:pt x="22341" y="1"/>
                    <a:pt x="18116" y="1"/>
                  </a:cubicBezTo>
                  <a:close/>
                </a:path>
              </a:pathLst>
            </a:custGeom>
            <a:solidFill>
              <a:srgbClr val="E86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855775" y="2494375"/>
              <a:ext cx="635300" cy="578675"/>
            </a:xfrm>
            <a:custGeom>
              <a:avLst/>
              <a:gdLst/>
              <a:ahLst/>
              <a:cxnLst/>
              <a:rect l="l" t="t" r="r" b="b"/>
              <a:pathLst>
                <a:path w="25412" h="23147" extrusionOk="0">
                  <a:moveTo>
                    <a:pt x="12706" y="4955"/>
                  </a:moveTo>
                  <a:cubicBezTo>
                    <a:pt x="14401" y="4955"/>
                    <a:pt x="16095" y="5601"/>
                    <a:pt x="17387" y="6893"/>
                  </a:cubicBezTo>
                  <a:cubicBezTo>
                    <a:pt x="19971" y="9476"/>
                    <a:pt x="19971" y="13671"/>
                    <a:pt x="17387" y="16255"/>
                  </a:cubicBezTo>
                  <a:cubicBezTo>
                    <a:pt x="16095" y="17546"/>
                    <a:pt x="14401" y="18192"/>
                    <a:pt x="12706" y="18192"/>
                  </a:cubicBezTo>
                  <a:cubicBezTo>
                    <a:pt x="11012" y="18192"/>
                    <a:pt x="9317" y="17546"/>
                    <a:pt x="8025" y="16255"/>
                  </a:cubicBezTo>
                  <a:cubicBezTo>
                    <a:pt x="5442" y="13671"/>
                    <a:pt x="5442" y="9476"/>
                    <a:pt x="8025" y="6893"/>
                  </a:cubicBezTo>
                  <a:cubicBezTo>
                    <a:pt x="9317" y="5601"/>
                    <a:pt x="11012" y="4955"/>
                    <a:pt x="12706" y="4955"/>
                  </a:cubicBezTo>
                  <a:close/>
                  <a:moveTo>
                    <a:pt x="12706" y="1"/>
                  </a:moveTo>
                  <a:cubicBezTo>
                    <a:pt x="9750" y="1"/>
                    <a:pt x="6794" y="1133"/>
                    <a:pt x="4530" y="3397"/>
                  </a:cubicBezTo>
                  <a:cubicBezTo>
                    <a:pt x="1" y="7926"/>
                    <a:pt x="1" y="15252"/>
                    <a:pt x="4530" y="19750"/>
                  </a:cubicBezTo>
                  <a:cubicBezTo>
                    <a:pt x="6794" y="22015"/>
                    <a:pt x="9750" y="23147"/>
                    <a:pt x="12706" y="23147"/>
                  </a:cubicBezTo>
                  <a:cubicBezTo>
                    <a:pt x="15662" y="23147"/>
                    <a:pt x="18618" y="22015"/>
                    <a:pt x="20883" y="19750"/>
                  </a:cubicBezTo>
                  <a:cubicBezTo>
                    <a:pt x="25412" y="15252"/>
                    <a:pt x="25412" y="7926"/>
                    <a:pt x="20883" y="3397"/>
                  </a:cubicBezTo>
                  <a:cubicBezTo>
                    <a:pt x="18618" y="1133"/>
                    <a:pt x="15662" y="1"/>
                    <a:pt x="127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1007750" y="2618050"/>
              <a:ext cx="331350" cy="331325"/>
            </a:xfrm>
            <a:custGeom>
              <a:avLst/>
              <a:gdLst/>
              <a:ahLst/>
              <a:cxnLst/>
              <a:rect l="l" t="t" r="r" b="b"/>
              <a:pathLst>
                <a:path w="13254" h="13253" extrusionOk="0">
                  <a:moveTo>
                    <a:pt x="6627" y="0"/>
                  </a:moveTo>
                  <a:cubicBezTo>
                    <a:pt x="2980" y="0"/>
                    <a:pt x="1" y="2979"/>
                    <a:pt x="1" y="6627"/>
                  </a:cubicBezTo>
                  <a:cubicBezTo>
                    <a:pt x="1" y="10274"/>
                    <a:pt x="2980" y="13253"/>
                    <a:pt x="6627" y="13253"/>
                  </a:cubicBezTo>
                  <a:cubicBezTo>
                    <a:pt x="10275" y="13253"/>
                    <a:pt x="13253" y="10274"/>
                    <a:pt x="13253" y="6627"/>
                  </a:cubicBezTo>
                  <a:cubicBezTo>
                    <a:pt x="13253" y="2979"/>
                    <a:pt x="10275" y="0"/>
                    <a:pt x="6627" y="0"/>
                  </a:cubicBezTo>
                  <a:close/>
                </a:path>
              </a:pathLst>
            </a:custGeom>
            <a:solidFill>
              <a:srgbClr val="E86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46" name="Google Shape;846;p47"/>
          <p:cNvSpPr/>
          <p:nvPr/>
        </p:nvSpPr>
        <p:spPr>
          <a:xfrm>
            <a:off x="2346146" y="1092897"/>
            <a:ext cx="753218" cy="753213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47" name="Google Shape;847;p47"/>
          <p:cNvGrpSpPr/>
          <p:nvPr/>
        </p:nvGrpSpPr>
        <p:grpSpPr>
          <a:xfrm>
            <a:off x="310681" y="4263758"/>
            <a:ext cx="753235" cy="711248"/>
            <a:chOff x="6843802" y="2410602"/>
            <a:chExt cx="606177" cy="572387"/>
          </a:xfrm>
        </p:grpSpPr>
        <p:sp>
          <p:nvSpPr>
            <p:cNvPr id="848" name="Google Shape;848;p47"/>
            <p:cNvSpPr/>
            <p:nvPr/>
          </p:nvSpPr>
          <p:spPr>
            <a:xfrm rot="-882117">
              <a:off x="6893749" y="2467334"/>
              <a:ext cx="506283" cy="458923"/>
            </a:xfrm>
            <a:custGeom>
              <a:avLst/>
              <a:gdLst/>
              <a:ahLst/>
              <a:cxnLst/>
              <a:rect l="l" t="t" r="r" b="b"/>
              <a:pathLst>
                <a:path w="16901" h="15320" extrusionOk="0">
                  <a:moveTo>
                    <a:pt x="2615" y="0"/>
                  </a:moveTo>
                  <a:cubicBezTo>
                    <a:pt x="1186" y="0"/>
                    <a:pt x="0" y="1186"/>
                    <a:pt x="0" y="2645"/>
                  </a:cubicBezTo>
                  <a:lnTo>
                    <a:pt x="0" y="10152"/>
                  </a:lnTo>
                  <a:cubicBezTo>
                    <a:pt x="0" y="11611"/>
                    <a:pt x="1186" y="12797"/>
                    <a:pt x="2615" y="12797"/>
                  </a:cubicBezTo>
                  <a:lnTo>
                    <a:pt x="2645" y="15320"/>
                  </a:lnTo>
                  <a:lnTo>
                    <a:pt x="5198" y="12797"/>
                  </a:lnTo>
                  <a:lnTo>
                    <a:pt x="14256" y="12797"/>
                  </a:lnTo>
                  <a:cubicBezTo>
                    <a:pt x="15715" y="12797"/>
                    <a:pt x="16900" y="11611"/>
                    <a:pt x="16900" y="10183"/>
                  </a:cubicBezTo>
                  <a:lnTo>
                    <a:pt x="16900" y="2645"/>
                  </a:lnTo>
                  <a:cubicBezTo>
                    <a:pt x="16900" y="1186"/>
                    <a:pt x="15715" y="0"/>
                    <a:pt x="14256" y="0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47"/>
            <p:cNvSpPr/>
            <p:nvPr/>
          </p:nvSpPr>
          <p:spPr>
            <a:xfrm rot="-882117">
              <a:off x="7013384" y="2558478"/>
              <a:ext cx="252258" cy="224009"/>
            </a:xfrm>
            <a:custGeom>
              <a:avLst/>
              <a:gdLst/>
              <a:ahLst/>
              <a:cxnLst/>
              <a:rect l="l" t="t" r="r" b="b"/>
              <a:pathLst>
                <a:path w="8421" h="7478" extrusionOk="0">
                  <a:moveTo>
                    <a:pt x="2280" y="0"/>
                  </a:moveTo>
                  <a:cubicBezTo>
                    <a:pt x="1034" y="0"/>
                    <a:pt x="0" y="1003"/>
                    <a:pt x="0" y="2280"/>
                  </a:cubicBezTo>
                  <a:cubicBezTo>
                    <a:pt x="122" y="4681"/>
                    <a:pt x="4225" y="7478"/>
                    <a:pt x="4225" y="7478"/>
                  </a:cubicBezTo>
                  <a:cubicBezTo>
                    <a:pt x="4225" y="7478"/>
                    <a:pt x="8420" y="4742"/>
                    <a:pt x="8420" y="2280"/>
                  </a:cubicBezTo>
                  <a:cubicBezTo>
                    <a:pt x="8420" y="1003"/>
                    <a:pt x="7387" y="0"/>
                    <a:pt x="6140" y="0"/>
                  </a:cubicBezTo>
                  <a:cubicBezTo>
                    <a:pt x="5320" y="0"/>
                    <a:pt x="4621" y="426"/>
                    <a:pt x="4225" y="1064"/>
                  </a:cubicBezTo>
                  <a:cubicBezTo>
                    <a:pt x="3800" y="426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50" name="Google Shape;850;p47"/>
          <p:cNvGrpSpPr/>
          <p:nvPr/>
        </p:nvGrpSpPr>
        <p:grpSpPr>
          <a:xfrm>
            <a:off x="6195996" y="541423"/>
            <a:ext cx="1090495" cy="988796"/>
            <a:chOff x="5889976" y="452096"/>
            <a:chExt cx="952564" cy="863728"/>
          </a:xfrm>
        </p:grpSpPr>
        <p:sp>
          <p:nvSpPr>
            <p:cNvPr id="851" name="Google Shape;851;p47"/>
            <p:cNvSpPr/>
            <p:nvPr/>
          </p:nvSpPr>
          <p:spPr>
            <a:xfrm rot="-1166298">
              <a:off x="5973947" y="564441"/>
              <a:ext cx="784621" cy="639037"/>
            </a:xfrm>
            <a:custGeom>
              <a:avLst/>
              <a:gdLst/>
              <a:ahLst/>
              <a:cxnLst/>
              <a:rect l="l" t="t" r="r" b="b"/>
              <a:pathLst>
                <a:path w="24409" h="19880" extrusionOk="0">
                  <a:moveTo>
                    <a:pt x="2220" y="0"/>
                  </a:moveTo>
                  <a:cubicBezTo>
                    <a:pt x="1004" y="0"/>
                    <a:pt x="1" y="973"/>
                    <a:pt x="1" y="2219"/>
                  </a:cubicBezTo>
                  <a:lnTo>
                    <a:pt x="1" y="13922"/>
                  </a:lnTo>
                  <a:cubicBezTo>
                    <a:pt x="1" y="15137"/>
                    <a:pt x="1004" y="16140"/>
                    <a:pt x="2220" y="16140"/>
                  </a:cubicBezTo>
                  <a:lnTo>
                    <a:pt x="20092" y="16140"/>
                  </a:lnTo>
                  <a:lnTo>
                    <a:pt x="22189" y="19879"/>
                  </a:lnTo>
                  <a:lnTo>
                    <a:pt x="22189" y="16140"/>
                  </a:lnTo>
                  <a:cubicBezTo>
                    <a:pt x="23436" y="16140"/>
                    <a:pt x="24408" y="15137"/>
                    <a:pt x="24408" y="13922"/>
                  </a:cubicBezTo>
                  <a:lnTo>
                    <a:pt x="24408" y="2219"/>
                  </a:lnTo>
                  <a:cubicBezTo>
                    <a:pt x="24408" y="973"/>
                    <a:pt x="23436" y="0"/>
                    <a:pt x="22189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47"/>
            <p:cNvSpPr/>
            <p:nvPr/>
          </p:nvSpPr>
          <p:spPr>
            <a:xfrm rot="-1166298">
              <a:off x="5961807" y="615741"/>
              <a:ext cx="687865" cy="190586"/>
            </a:xfrm>
            <a:custGeom>
              <a:avLst/>
              <a:gdLst/>
              <a:ahLst/>
              <a:cxnLst/>
              <a:rect l="l" t="t" r="r" b="b"/>
              <a:pathLst>
                <a:path w="21399" h="5929" extrusionOk="0">
                  <a:moveTo>
                    <a:pt x="21247" y="1"/>
                  </a:moveTo>
                  <a:lnTo>
                    <a:pt x="12250" y="5229"/>
                  </a:lnTo>
                  <a:cubicBezTo>
                    <a:pt x="11750" y="5510"/>
                    <a:pt x="11194" y="5655"/>
                    <a:pt x="10640" y="5655"/>
                  </a:cubicBezTo>
                  <a:cubicBezTo>
                    <a:pt x="10115" y="5655"/>
                    <a:pt x="9592" y="5525"/>
                    <a:pt x="9119" y="5259"/>
                  </a:cubicBezTo>
                  <a:lnTo>
                    <a:pt x="122" y="305"/>
                  </a:lnTo>
                  <a:lnTo>
                    <a:pt x="0" y="548"/>
                  </a:lnTo>
                  <a:lnTo>
                    <a:pt x="8967" y="5503"/>
                  </a:lnTo>
                  <a:cubicBezTo>
                    <a:pt x="9484" y="5807"/>
                    <a:pt x="10061" y="5928"/>
                    <a:pt x="10639" y="5928"/>
                  </a:cubicBezTo>
                  <a:cubicBezTo>
                    <a:pt x="11247" y="5928"/>
                    <a:pt x="11855" y="5776"/>
                    <a:pt x="12402" y="5472"/>
                  </a:cubicBezTo>
                  <a:lnTo>
                    <a:pt x="21399" y="244"/>
                  </a:lnTo>
                  <a:lnTo>
                    <a:pt x="21247" y="1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47"/>
            <p:cNvSpPr/>
            <p:nvPr/>
          </p:nvSpPr>
          <p:spPr>
            <a:xfrm rot="-1166298">
              <a:off x="6463800" y="665914"/>
              <a:ext cx="240378" cy="299010"/>
            </a:xfrm>
            <a:custGeom>
              <a:avLst/>
              <a:gdLst/>
              <a:ahLst/>
              <a:cxnLst/>
              <a:rect l="l" t="t" r="r" b="b"/>
              <a:pathLst>
                <a:path w="7478" h="9302" extrusionOk="0">
                  <a:moveTo>
                    <a:pt x="213" y="0"/>
                  </a:moveTo>
                  <a:lnTo>
                    <a:pt x="0" y="183"/>
                  </a:lnTo>
                  <a:lnTo>
                    <a:pt x="7265" y="9301"/>
                  </a:lnTo>
                  <a:lnTo>
                    <a:pt x="7478" y="91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47"/>
            <p:cNvSpPr/>
            <p:nvPr/>
          </p:nvSpPr>
          <p:spPr>
            <a:xfrm rot="-1166298">
              <a:off x="6034426" y="817418"/>
              <a:ext cx="240410" cy="299010"/>
            </a:xfrm>
            <a:custGeom>
              <a:avLst/>
              <a:gdLst/>
              <a:ahLst/>
              <a:cxnLst/>
              <a:rect l="l" t="t" r="r" b="b"/>
              <a:pathLst>
                <a:path w="7479" h="9302" extrusionOk="0">
                  <a:moveTo>
                    <a:pt x="7265" y="0"/>
                  </a:moveTo>
                  <a:lnTo>
                    <a:pt x="1" y="9119"/>
                  </a:lnTo>
                  <a:lnTo>
                    <a:pt x="214" y="9301"/>
                  </a:lnTo>
                  <a:lnTo>
                    <a:pt x="7478" y="183"/>
                  </a:lnTo>
                  <a:lnTo>
                    <a:pt x="7265" y="0"/>
                  </a:lnTo>
                  <a:close/>
                </a:path>
              </a:pathLst>
            </a:custGeom>
            <a:solidFill>
              <a:srgbClr val="512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55" name="Google Shape;855;p47"/>
          <p:cNvGrpSpPr/>
          <p:nvPr/>
        </p:nvGrpSpPr>
        <p:grpSpPr>
          <a:xfrm rot="986050">
            <a:off x="7074496" y="2385688"/>
            <a:ext cx="1166395" cy="815361"/>
            <a:chOff x="135700" y="1601500"/>
            <a:chExt cx="1166450" cy="815400"/>
          </a:xfrm>
        </p:grpSpPr>
        <p:sp>
          <p:nvSpPr>
            <p:cNvPr id="856" name="Google Shape;856;p47"/>
            <p:cNvSpPr/>
            <p:nvPr/>
          </p:nvSpPr>
          <p:spPr>
            <a:xfrm>
              <a:off x="135700" y="1601500"/>
              <a:ext cx="1166450" cy="815400"/>
            </a:xfrm>
            <a:custGeom>
              <a:avLst/>
              <a:gdLst/>
              <a:ahLst/>
              <a:cxnLst/>
              <a:rect l="l" t="t" r="r" b="b"/>
              <a:pathLst>
                <a:path w="46658" h="32616" extrusionOk="0">
                  <a:moveTo>
                    <a:pt x="4833" y="1"/>
                  </a:moveTo>
                  <a:cubicBezTo>
                    <a:pt x="2159" y="1"/>
                    <a:pt x="0" y="2189"/>
                    <a:pt x="0" y="4834"/>
                  </a:cubicBezTo>
                  <a:lnTo>
                    <a:pt x="0" y="22038"/>
                  </a:lnTo>
                  <a:cubicBezTo>
                    <a:pt x="0" y="24712"/>
                    <a:pt x="2189" y="26901"/>
                    <a:pt x="4833" y="26901"/>
                  </a:cubicBezTo>
                  <a:lnTo>
                    <a:pt x="7265" y="26901"/>
                  </a:lnTo>
                  <a:lnTo>
                    <a:pt x="7204" y="32615"/>
                  </a:lnTo>
                  <a:lnTo>
                    <a:pt x="11703" y="26901"/>
                  </a:lnTo>
                  <a:lnTo>
                    <a:pt x="41795" y="26901"/>
                  </a:lnTo>
                  <a:cubicBezTo>
                    <a:pt x="44469" y="26901"/>
                    <a:pt x="46658" y="24712"/>
                    <a:pt x="46627" y="22038"/>
                  </a:cubicBezTo>
                  <a:lnTo>
                    <a:pt x="46627" y="4834"/>
                  </a:lnTo>
                  <a:cubicBezTo>
                    <a:pt x="46627" y="2159"/>
                    <a:pt x="44439" y="1"/>
                    <a:pt x="41795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321875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24" y="3679"/>
                  </a:cubicBezTo>
                  <a:cubicBezTo>
                    <a:pt x="2858" y="3679"/>
                    <a:pt x="3678" y="2858"/>
                    <a:pt x="3678" y="1825"/>
                  </a:cubicBezTo>
                  <a:cubicBezTo>
                    <a:pt x="3678" y="822"/>
                    <a:pt x="2858" y="1"/>
                    <a:pt x="1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49740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22" y="3679"/>
                    <a:pt x="182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72175" y="1884175"/>
              <a:ext cx="92750" cy="91975"/>
            </a:xfrm>
            <a:custGeom>
              <a:avLst/>
              <a:gdLst/>
              <a:ahLst/>
              <a:cxnLst/>
              <a:rect l="l" t="t" r="r" b="b"/>
              <a:pathLst>
                <a:path w="3710" h="3679" extrusionOk="0">
                  <a:moveTo>
                    <a:pt x="185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52" y="3679"/>
                    <a:pt x="1855" y="3679"/>
                  </a:cubicBezTo>
                  <a:cubicBezTo>
                    <a:pt x="2888" y="3679"/>
                    <a:pt x="3709" y="2858"/>
                    <a:pt x="3709" y="1825"/>
                  </a:cubicBezTo>
                  <a:cubicBezTo>
                    <a:pt x="3709" y="822"/>
                    <a:pt x="288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847725" y="1884175"/>
              <a:ext cx="92725" cy="91975"/>
            </a:xfrm>
            <a:custGeom>
              <a:avLst/>
              <a:gdLst/>
              <a:ahLst/>
              <a:cxnLst/>
              <a:rect l="l" t="t" r="r" b="b"/>
              <a:pathLst>
                <a:path w="3709" h="3679" extrusionOk="0">
                  <a:moveTo>
                    <a:pt x="185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54" y="3679"/>
                  </a:cubicBezTo>
                  <a:cubicBezTo>
                    <a:pt x="2857" y="3679"/>
                    <a:pt x="3709" y="2858"/>
                    <a:pt x="3709" y="1825"/>
                  </a:cubicBezTo>
                  <a:cubicBezTo>
                    <a:pt x="3709" y="822"/>
                    <a:pt x="2857" y="1"/>
                    <a:pt x="1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102325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55" y="1"/>
                  </a:moveTo>
                  <a:cubicBezTo>
                    <a:pt x="821" y="1"/>
                    <a:pt x="1" y="822"/>
                    <a:pt x="1" y="1825"/>
                  </a:cubicBezTo>
                  <a:cubicBezTo>
                    <a:pt x="1" y="2858"/>
                    <a:pt x="821" y="3679"/>
                    <a:pt x="185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5D45610-9444-65A4-F6BA-041D9E8B64F6}"/>
              </a:ext>
            </a:extLst>
          </p:cNvPr>
          <p:cNvSpPr txBox="1"/>
          <p:nvPr/>
        </p:nvSpPr>
        <p:spPr>
          <a:xfrm>
            <a:off x="349941" y="249035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52"/>
          <p:cNvSpPr/>
          <p:nvPr/>
        </p:nvSpPr>
        <p:spPr>
          <a:xfrm>
            <a:off x="1088658" y="3160471"/>
            <a:ext cx="7084254" cy="1915764"/>
          </a:xfrm>
          <a:prstGeom prst="roundRect">
            <a:avLst>
              <a:gd name="adj" fmla="val 21761"/>
            </a:avLst>
          </a:pr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7" name="Google Shape;987;p52"/>
          <p:cNvSpPr txBox="1">
            <a:spLocks noGrp="1"/>
          </p:cNvSpPr>
          <p:nvPr>
            <p:ph type="ctrTitle"/>
          </p:nvPr>
        </p:nvSpPr>
        <p:spPr>
          <a:xfrm>
            <a:off x="2790900" y="2434888"/>
            <a:ext cx="3562200" cy="6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Homework</a:t>
            </a:r>
            <a:endParaRPr dirty="0"/>
          </a:p>
        </p:txBody>
      </p:sp>
      <p:sp>
        <p:nvSpPr>
          <p:cNvPr id="989" name="Google Shape;989;p52"/>
          <p:cNvSpPr txBox="1">
            <a:spLocks noGrp="1"/>
          </p:cNvSpPr>
          <p:nvPr>
            <p:ph type="subTitle" idx="1"/>
          </p:nvPr>
        </p:nvSpPr>
        <p:spPr>
          <a:xfrm>
            <a:off x="1330940" y="3198289"/>
            <a:ext cx="6709417" cy="18401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10000"/>
                  </a:schemeClr>
                </a:solidFill>
              </a:rPr>
              <a:t>Do exercises in the workbook.</a:t>
            </a:r>
          </a:p>
          <a:p>
            <a:pPr marL="342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10000"/>
                  </a:schemeClr>
                </a:solidFill>
              </a:rPr>
              <a:t>Prepare Lesson 5 – Unit 9.</a:t>
            </a:r>
          </a:p>
        </p:txBody>
      </p:sp>
      <p:grpSp>
        <p:nvGrpSpPr>
          <p:cNvPr id="990" name="Google Shape;990;p52"/>
          <p:cNvGrpSpPr/>
          <p:nvPr/>
        </p:nvGrpSpPr>
        <p:grpSpPr>
          <a:xfrm rot="1221573">
            <a:off x="7475420" y="3065871"/>
            <a:ext cx="714073" cy="1067299"/>
            <a:chOff x="3251800" y="1824470"/>
            <a:chExt cx="714094" cy="1067331"/>
          </a:xfrm>
        </p:grpSpPr>
        <p:sp>
          <p:nvSpPr>
            <p:cNvPr id="991" name="Google Shape;991;p52"/>
            <p:cNvSpPr/>
            <p:nvPr/>
          </p:nvSpPr>
          <p:spPr>
            <a:xfrm>
              <a:off x="3531128" y="2697941"/>
              <a:ext cx="164164" cy="193860"/>
            </a:xfrm>
            <a:custGeom>
              <a:avLst/>
              <a:gdLst/>
              <a:ahLst/>
              <a:cxnLst/>
              <a:rect l="l" t="t" r="r" b="b"/>
              <a:pathLst>
                <a:path w="2858" h="3375" extrusionOk="0">
                  <a:moveTo>
                    <a:pt x="1429" y="0"/>
                  </a:moveTo>
                  <a:cubicBezTo>
                    <a:pt x="669" y="0"/>
                    <a:pt x="0" y="669"/>
                    <a:pt x="0" y="1459"/>
                  </a:cubicBezTo>
                  <a:lnTo>
                    <a:pt x="0" y="1945"/>
                  </a:lnTo>
                  <a:cubicBezTo>
                    <a:pt x="0" y="2736"/>
                    <a:pt x="669" y="3374"/>
                    <a:pt x="1429" y="3374"/>
                  </a:cubicBezTo>
                  <a:cubicBezTo>
                    <a:pt x="2219" y="3374"/>
                    <a:pt x="2858" y="2736"/>
                    <a:pt x="2858" y="1945"/>
                  </a:cubicBezTo>
                  <a:lnTo>
                    <a:pt x="2858" y="1459"/>
                  </a:lnTo>
                  <a:cubicBezTo>
                    <a:pt x="2858" y="669"/>
                    <a:pt x="2219" y="0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52"/>
            <p:cNvSpPr/>
            <p:nvPr/>
          </p:nvSpPr>
          <p:spPr>
            <a:xfrm>
              <a:off x="3496205" y="2539065"/>
              <a:ext cx="235734" cy="274161"/>
            </a:xfrm>
            <a:custGeom>
              <a:avLst/>
              <a:gdLst/>
              <a:ahLst/>
              <a:cxnLst/>
              <a:rect l="l" t="t" r="r" b="b"/>
              <a:pathLst>
                <a:path w="4104" h="4773" extrusionOk="0">
                  <a:moveTo>
                    <a:pt x="791" y="0"/>
                  </a:moveTo>
                  <a:cubicBezTo>
                    <a:pt x="365" y="0"/>
                    <a:pt x="1" y="334"/>
                    <a:pt x="1" y="790"/>
                  </a:cubicBezTo>
                  <a:lnTo>
                    <a:pt x="1" y="3982"/>
                  </a:lnTo>
                  <a:cubicBezTo>
                    <a:pt x="1" y="4438"/>
                    <a:pt x="365" y="4772"/>
                    <a:pt x="791" y="4772"/>
                  </a:cubicBezTo>
                  <a:lnTo>
                    <a:pt x="3314" y="4772"/>
                  </a:lnTo>
                  <a:cubicBezTo>
                    <a:pt x="3739" y="4772"/>
                    <a:pt x="4074" y="4438"/>
                    <a:pt x="4104" y="3982"/>
                  </a:cubicBezTo>
                  <a:lnTo>
                    <a:pt x="4104" y="790"/>
                  </a:lnTo>
                  <a:cubicBezTo>
                    <a:pt x="4104" y="334"/>
                    <a:pt x="3739" y="0"/>
                    <a:pt x="3314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52"/>
            <p:cNvSpPr/>
            <p:nvPr/>
          </p:nvSpPr>
          <p:spPr>
            <a:xfrm>
              <a:off x="3251800" y="1824470"/>
              <a:ext cx="714094" cy="856086"/>
            </a:xfrm>
            <a:custGeom>
              <a:avLst/>
              <a:gdLst/>
              <a:ahLst/>
              <a:cxnLst/>
              <a:rect l="l" t="t" r="r" b="b"/>
              <a:pathLst>
                <a:path w="12432" h="14904" extrusionOk="0">
                  <a:moveTo>
                    <a:pt x="6311" y="1"/>
                  </a:moveTo>
                  <a:cubicBezTo>
                    <a:pt x="6204" y="1"/>
                    <a:pt x="6096" y="4"/>
                    <a:pt x="5988" y="9"/>
                  </a:cubicBezTo>
                  <a:cubicBezTo>
                    <a:pt x="3009" y="161"/>
                    <a:pt x="517" y="2502"/>
                    <a:pt x="213" y="5481"/>
                  </a:cubicBezTo>
                  <a:cubicBezTo>
                    <a:pt x="0" y="7517"/>
                    <a:pt x="790" y="9371"/>
                    <a:pt x="2128" y="10617"/>
                  </a:cubicBezTo>
                  <a:cubicBezTo>
                    <a:pt x="3009" y="11408"/>
                    <a:pt x="3465" y="12563"/>
                    <a:pt x="3465" y="13748"/>
                  </a:cubicBezTo>
                  <a:cubicBezTo>
                    <a:pt x="3465" y="14386"/>
                    <a:pt x="4012" y="14903"/>
                    <a:pt x="4651" y="14903"/>
                  </a:cubicBezTo>
                  <a:lnTo>
                    <a:pt x="7964" y="14903"/>
                  </a:lnTo>
                  <a:cubicBezTo>
                    <a:pt x="8602" y="14903"/>
                    <a:pt x="9119" y="14386"/>
                    <a:pt x="9119" y="13748"/>
                  </a:cubicBezTo>
                  <a:lnTo>
                    <a:pt x="9119" y="13566"/>
                  </a:lnTo>
                  <a:cubicBezTo>
                    <a:pt x="9119" y="12441"/>
                    <a:pt x="9636" y="11377"/>
                    <a:pt x="10487" y="10617"/>
                  </a:cubicBezTo>
                  <a:cubicBezTo>
                    <a:pt x="11672" y="9493"/>
                    <a:pt x="12432" y="7912"/>
                    <a:pt x="12432" y="6119"/>
                  </a:cubicBezTo>
                  <a:cubicBezTo>
                    <a:pt x="12432" y="2760"/>
                    <a:pt x="9690" y="1"/>
                    <a:pt x="6311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52"/>
            <p:cNvSpPr/>
            <p:nvPr/>
          </p:nvSpPr>
          <p:spPr>
            <a:xfrm>
              <a:off x="3655083" y="1884321"/>
              <a:ext cx="57670" cy="54223"/>
            </a:xfrm>
            <a:custGeom>
              <a:avLst/>
              <a:gdLst/>
              <a:ahLst/>
              <a:cxnLst/>
              <a:rect l="l" t="t" r="r" b="b"/>
              <a:pathLst>
                <a:path w="1004" h="944" extrusionOk="0">
                  <a:moveTo>
                    <a:pt x="92" y="1"/>
                  </a:moveTo>
                  <a:lnTo>
                    <a:pt x="1" y="761"/>
                  </a:lnTo>
                  <a:cubicBezTo>
                    <a:pt x="244" y="791"/>
                    <a:pt x="517" y="852"/>
                    <a:pt x="760" y="943"/>
                  </a:cubicBezTo>
                  <a:lnTo>
                    <a:pt x="1004" y="214"/>
                  </a:lnTo>
                  <a:cubicBezTo>
                    <a:pt x="700" y="122"/>
                    <a:pt x="396" y="3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52"/>
            <p:cNvSpPr/>
            <p:nvPr/>
          </p:nvSpPr>
          <p:spPr>
            <a:xfrm>
              <a:off x="3749341" y="1924471"/>
              <a:ext cx="146759" cy="178179"/>
            </a:xfrm>
            <a:custGeom>
              <a:avLst/>
              <a:gdLst/>
              <a:ahLst/>
              <a:cxnLst/>
              <a:rect l="l" t="t" r="r" b="b"/>
              <a:pathLst>
                <a:path w="2555" h="3102" extrusionOk="0">
                  <a:moveTo>
                    <a:pt x="396" y="1"/>
                  </a:moveTo>
                  <a:lnTo>
                    <a:pt x="1" y="639"/>
                  </a:lnTo>
                  <a:cubicBezTo>
                    <a:pt x="913" y="1217"/>
                    <a:pt x="1551" y="2098"/>
                    <a:pt x="1825" y="3101"/>
                  </a:cubicBezTo>
                  <a:lnTo>
                    <a:pt x="2554" y="2919"/>
                  </a:lnTo>
                  <a:cubicBezTo>
                    <a:pt x="2220" y="1703"/>
                    <a:pt x="1460" y="670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52"/>
            <p:cNvSpPr/>
            <p:nvPr/>
          </p:nvSpPr>
          <p:spPr>
            <a:xfrm>
              <a:off x="3606202" y="2285875"/>
              <a:ext cx="15796" cy="227060"/>
            </a:xfrm>
            <a:custGeom>
              <a:avLst/>
              <a:gdLst/>
              <a:ahLst/>
              <a:cxnLst/>
              <a:rect l="l" t="t" r="r" b="b"/>
              <a:pathLst>
                <a:path w="275" h="3953" extrusionOk="0">
                  <a:moveTo>
                    <a:pt x="0" y="1"/>
                  </a:moveTo>
                  <a:lnTo>
                    <a:pt x="0" y="3952"/>
                  </a:lnTo>
                  <a:lnTo>
                    <a:pt x="274" y="395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52"/>
            <p:cNvSpPr/>
            <p:nvPr/>
          </p:nvSpPr>
          <p:spPr>
            <a:xfrm>
              <a:off x="3436870" y="2270195"/>
              <a:ext cx="352682" cy="263650"/>
            </a:xfrm>
            <a:custGeom>
              <a:avLst/>
              <a:gdLst/>
              <a:ahLst/>
              <a:cxnLst/>
              <a:rect l="l" t="t" r="r" b="b"/>
              <a:pathLst>
                <a:path w="6140" h="4590" extrusionOk="0">
                  <a:moveTo>
                    <a:pt x="3070" y="0"/>
                  </a:moveTo>
                  <a:lnTo>
                    <a:pt x="2948" y="213"/>
                  </a:lnTo>
                  <a:cubicBezTo>
                    <a:pt x="2416" y="1198"/>
                    <a:pt x="1697" y="1670"/>
                    <a:pt x="771" y="1670"/>
                  </a:cubicBezTo>
                  <a:cubicBezTo>
                    <a:pt x="640" y="1670"/>
                    <a:pt x="505" y="1660"/>
                    <a:pt x="365" y="1642"/>
                  </a:cubicBezTo>
                  <a:lnTo>
                    <a:pt x="0" y="1581"/>
                  </a:lnTo>
                  <a:lnTo>
                    <a:pt x="2310" y="4590"/>
                  </a:lnTo>
                  <a:lnTo>
                    <a:pt x="2523" y="4408"/>
                  </a:lnTo>
                  <a:lnTo>
                    <a:pt x="638" y="1946"/>
                  </a:lnTo>
                  <a:lnTo>
                    <a:pt x="638" y="1946"/>
                  </a:lnTo>
                  <a:cubicBezTo>
                    <a:pt x="670" y="1946"/>
                    <a:pt x="701" y="1947"/>
                    <a:pt x="732" y="1947"/>
                  </a:cubicBezTo>
                  <a:cubicBezTo>
                    <a:pt x="1693" y="1947"/>
                    <a:pt x="2481" y="1491"/>
                    <a:pt x="3070" y="578"/>
                  </a:cubicBezTo>
                  <a:cubicBezTo>
                    <a:pt x="3648" y="1490"/>
                    <a:pt x="4468" y="1946"/>
                    <a:pt x="5502" y="1946"/>
                  </a:cubicBezTo>
                  <a:lnTo>
                    <a:pt x="5532" y="1946"/>
                  </a:lnTo>
                  <a:lnTo>
                    <a:pt x="3617" y="4408"/>
                  </a:lnTo>
                  <a:lnTo>
                    <a:pt x="3860" y="4590"/>
                  </a:lnTo>
                  <a:lnTo>
                    <a:pt x="6140" y="1611"/>
                  </a:lnTo>
                  <a:lnTo>
                    <a:pt x="5806" y="1642"/>
                  </a:lnTo>
                  <a:cubicBezTo>
                    <a:pt x="5707" y="1649"/>
                    <a:pt x="5611" y="1653"/>
                    <a:pt x="5518" y="1653"/>
                  </a:cubicBezTo>
                  <a:cubicBezTo>
                    <a:pt x="4481" y="1653"/>
                    <a:pt x="3721" y="1189"/>
                    <a:pt x="3192" y="213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52"/>
            <p:cNvSpPr/>
            <p:nvPr/>
          </p:nvSpPr>
          <p:spPr>
            <a:xfrm>
              <a:off x="3536355" y="2498916"/>
              <a:ext cx="155433" cy="181625"/>
            </a:xfrm>
            <a:custGeom>
              <a:avLst/>
              <a:gdLst/>
              <a:ahLst/>
              <a:cxnLst/>
              <a:rect l="l" t="t" r="r" b="b"/>
              <a:pathLst>
                <a:path w="2706" h="3162" extrusionOk="0">
                  <a:moveTo>
                    <a:pt x="1338" y="0"/>
                  </a:moveTo>
                  <a:cubicBezTo>
                    <a:pt x="609" y="0"/>
                    <a:pt x="1" y="608"/>
                    <a:pt x="1" y="1368"/>
                  </a:cubicBezTo>
                  <a:lnTo>
                    <a:pt x="1" y="3161"/>
                  </a:lnTo>
                  <a:lnTo>
                    <a:pt x="2706" y="3161"/>
                  </a:lnTo>
                  <a:lnTo>
                    <a:pt x="2706" y="1368"/>
                  </a:lnTo>
                  <a:cubicBezTo>
                    <a:pt x="2706" y="608"/>
                    <a:pt x="2098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52"/>
            <p:cNvSpPr/>
            <p:nvPr/>
          </p:nvSpPr>
          <p:spPr>
            <a:xfrm>
              <a:off x="3564271" y="2535562"/>
              <a:ext cx="99601" cy="176398"/>
            </a:xfrm>
            <a:custGeom>
              <a:avLst/>
              <a:gdLst/>
              <a:ahLst/>
              <a:cxnLst/>
              <a:rect l="l" t="t" r="r" b="b"/>
              <a:pathLst>
                <a:path w="1734" h="3071" extrusionOk="0">
                  <a:moveTo>
                    <a:pt x="882" y="274"/>
                  </a:moveTo>
                  <a:cubicBezTo>
                    <a:pt x="1186" y="274"/>
                    <a:pt x="1460" y="547"/>
                    <a:pt x="1460" y="882"/>
                  </a:cubicBezTo>
                  <a:lnTo>
                    <a:pt x="1460" y="2797"/>
                  </a:lnTo>
                  <a:lnTo>
                    <a:pt x="275" y="2797"/>
                  </a:lnTo>
                  <a:lnTo>
                    <a:pt x="275" y="882"/>
                  </a:lnTo>
                  <a:cubicBezTo>
                    <a:pt x="275" y="547"/>
                    <a:pt x="548" y="274"/>
                    <a:pt x="882" y="274"/>
                  </a:cubicBezTo>
                  <a:close/>
                  <a:moveTo>
                    <a:pt x="852" y="0"/>
                  </a:moveTo>
                  <a:cubicBezTo>
                    <a:pt x="396" y="0"/>
                    <a:pt x="1" y="395"/>
                    <a:pt x="1" y="882"/>
                  </a:cubicBezTo>
                  <a:lnTo>
                    <a:pt x="1" y="3070"/>
                  </a:lnTo>
                  <a:lnTo>
                    <a:pt x="1734" y="3070"/>
                  </a:lnTo>
                  <a:lnTo>
                    <a:pt x="1734" y="882"/>
                  </a:lnTo>
                  <a:cubicBezTo>
                    <a:pt x="1734" y="395"/>
                    <a:pt x="1338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00" name="Google Shape;1000;p52"/>
          <p:cNvGrpSpPr/>
          <p:nvPr/>
        </p:nvGrpSpPr>
        <p:grpSpPr>
          <a:xfrm>
            <a:off x="1103644" y="2570395"/>
            <a:ext cx="1047170" cy="988798"/>
            <a:chOff x="6843802" y="2410602"/>
            <a:chExt cx="606177" cy="572387"/>
          </a:xfrm>
        </p:grpSpPr>
        <p:sp>
          <p:nvSpPr>
            <p:cNvPr id="1001" name="Google Shape;1001;p52"/>
            <p:cNvSpPr/>
            <p:nvPr/>
          </p:nvSpPr>
          <p:spPr>
            <a:xfrm rot="-882117">
              <a:off x="6893749" y="2467334"/>
              <a:ext cx="506283" cy="458923"/>
            </a:xfrm>
            <a:custGeom>
              <a:avLst/>
              <a:gdLst/>
              <a:ahLst/>
              <a:cxnLst/>
              <a:rect l="l" t="t" r="r" b="b"/>
              <a:pathLst>
                <a:path w="16901" h="15320" extrusionOk="0">
                  <a:moveTo>
                    <a:pt x="2615" y="0"/>
                  </a:moveTo>
                  <a:cubicBezTo>
                    <a:pt x="1186" y="0"/>
                    <a:pt x="0" y="1186"/>
                    <a:pt x="0" y="2645"/>
                  </a:cubicBezTo>
                  <a:lnTo>
                    <a:pt x="0" y="10152"/>
                  </a:lnTo>
                  <a:cubicBezTo>
                    <a:pt x="0" y="11611"/>
                    <a:pt x="1186" y="12797"/>
                    <a:pt x="2615" y="12797"/>
                  </a:cubicBezTo>
                  <a:lnTo>
                    <a:pt x="2645" y="15320"/>
                  </a:lnTo>
                  <a:lnTo>
                    <a:pt x="5198" y="12797"/>
                  </a:lnTo>
                  <a:lnTo>
                    <a:pt x="14256" y="12797"/>
                  </a:lnTo>
                  <a:cubicBezTo>
                    <a:pt x="15715" y="12797"/>
                    <a:pt x="16900" y="11611"/>
                    <a:pt x="16900" y="10183"/>
                  </a:cubicBezTo>
                  <a:lnTo>
                    <a:pt x="16900" y="2645"/>
                  </a:lnTo>
                  <a:cubicBezTo>
                    <a:pt x="16900" y="1186"/>
                    <a:pt x="15715" y="0"/>
                    <a:pt x="14256" y="0"/>
                  </a:cubicBezTo>
                  <a:close/>
                </a:path>
              </a:pathLst>
            </a:custGeom>
            <a:solidFill>
              <a:srgbClr val="E86C5E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52"/>
            <p:cNvSpPr/>
            <p:nvPr/>
          </p:nvSpPr>
          <p:spPr>
            <a:xfrm rot="-882117">
              <a:off x="7013384" y="2558478"/>
              <a:ext cx="252258" cy="224009"/>
            </a:xfrm>
            <a:custGeom>
              <a:avLst/>
              <a:gdLst/>
              <a:ahLst/>
              <a:cxnLst/>
              <a:rect l="l" t="t" r="r" b="b"/>
              <a:pathLst>
                <a:path w="8421" h="7478" extrusionOk="0">
                  <a:moveTo>
                    <a:pt x="2280" y="0"/>
                  </a:moveTo>
                  <a:cubicBezTo>
                    <a:pt x="1034" y="0"/>
                    <a:pt x="0" y="1003"/>
                    <a:pt x="0" y="2280"/>
                  </a:cubicBezTo>
                  <a:cubicBezTo>
                    <a:pt x="122" y="4681"/>
                    <a:pt x="4225" y="7478"/>
                    <a:pt x="4225" y="7478"/>
                  </a:cubicBezTo>
                  <a:cubicBezTo>
                    <a:pt x="4225" y="7478"/>
                    <a:pt x="8420" y="4742"/>
                    <a:pt x="8420" y="2280"/>
                  </a:cubicBezTo>
                  <a:cubicBezTo>
                    <a:pt x="8420" y="1003"/>
                    <a:pt x="7387" y="0"/>
                    <a:pt x="6140" y="0"/>
                  </a:cubicBezTo>
                  <a:cubicBezTo>
                    <a:pt x="5320" y="0"/>
                    <a:pt x="4621" y="426"/>
                    <a:pt x="4225" y="1064"/>
                  </a:cubicBezTo>
                  <a:cubicBezTo>
                    <a:pt x="3800" y="426"/>
                    <a:pt x="3101" y="0"/>
                    <a:pt x="2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03" name="Google Shape;1003;p52"/>
          <p:cNvGrpSpPr/>
          <p:nvPr/>
        </p:nvGrpSpPr>
        <p:grpSpPr>
          <a:xfrm>
            <a:off x="6820186" y="693349"/>
            <a:ext cx="1640405" cy="1406131"/>
            <a:chOff x="6820186" y="693349"/>
            <a:chExt cx="1640405" cy="1406131"/>
          </a:xfrm>
        </p:grpSpPr>
        <p:sp>
          <p:nvSpPr>
            <p:cNvPr id="1004" name="Google Shape;1004;p52"/>
            <p:cNvSpPr/>
            <p:nvPr/>
          </p:nvSpPr>
          <p:spPr>
            <a:xfrm rot="-875678">
              <a:off x="7215419" y="1655288"/>
              <a:ext cx="348825" cy="406807"/>
            </a:xfrm>
            <a:custGeom>
              <a:avLst/>
              <a:gdLst/>
              <a:ahLst/>
              <a:cxnLst/>
              <a:rect l="l" t="t" r="r" b="b"/>
              <a:pathLst>
                <a:path w="21399" h="24956" extrusionOk="0">
                  <a:moveTo>
                    <a:pt x="2401" y="0"/>
                  </a:moveTo>
                  <a:cubicBezTo>
                    <a:pt x="973" y="0"/>
                    <a:pt x="0" y="1368"/>
                    <a:pt x="426" y="2706"/>
                  </a:cubicBezTo>
                  <a:lnTo>
                    <a:pt x="7295" y="23557"/>
                  </a:lnTo>
                  <a:cubicBezTo>
                    <a:pt x="7569" y="24378"/>
                    <a:pt x="8359" y="24955"/>
                    <a:pt x="9240" y="24955"/>
                  </a:cubicBezTo>
                  <a:lnTo>
                    <a:pt x="18906" y="24955"/>
                  </a:lnTo>
                  <a:cubicBezTo>
                    <a:pt x="20396" y="24955"/>
                    <a:pt x="21399" y="23405"/>
                    <a:pt x="20760" y="22037"/>
                  </a:cubicBezTo>
                  <a:lnTo>
                    <a:pt x="11368" y="1216"/>
                  </a:lnTo>
                  <a:cubicBezTo>
                    <a:pt x="11034" y="487"/>
                    <a:pt x="10304" y="0"/>
                    <a:pt x="9484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52"/>
            <p:cNvSpPr/>
            <p:nvPr/>
          </p:nvSpPr>
          <p:spPr>
            <a:xfrm rot="-875678">
              <a:off x="8093098" y="1041629"/>
              <a:ext cx="314153" cy="314153"/>
            </a:xfrm>
            <a:custGeom>
              <a:avLst/>
              <a:gdLst/>
              <a:ahLst/>
              <a:cxnLst/>
              <a:rect l="l" t="t" r="r" b="b"/>
              <a:pathLst>
                <a:path w="19272" h="19272" extrusionOk="0">
                  <a:moveTo>
                    <a:pt x="9636" y="0"/>
                  </a:moveTo>
                  <a:cubicBezTo>
                    <a:pt x="4317" y="0"/>
                    <a:pt x="1" y="4317"/>
                    <a:pt x="1" y="9636"/>
                  </a:cubicBezTo>
                  <a:cubicBezTo>
                    <a:pt x="1" y="14955"/>
                    <a:pt x="4317" y="19271"/>
                    <a:pt x="9636" y="19271"/>
                  </a:cubicBezTo>
                  <a:cubicBezTo>
                    <a:pt x="14955" y="19271"/>
                    <a:pt x="19272" y="14955"/>
                    <a:pt x="19272" y="9636"/>
                  </a:cubicBezTo>
                  <a:cubicBezTo>
                    <a:pt x="19272" y="4317"/>
                    <a:pt x="14955" y="0"/>
                    <a:pt x="9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52"/>
            <p:cNvSpPr/>
            <p:nvPr/>
          </p:nvSpPr>
          <p:spPr>
            <a:xfrm rot="-875678">
              <a:off x="6867922" y="1310191"/>
              <a:ext cx="341897" cy="422668"/>
            </a:xfrm>
            <a:custGeom>
              <a:avLst/>
              <a:gdLst/>
              <a:ahLst/>
              <a:cxnLst/>
              <a:rect l="l" t="t" r="r" b="b"/>
              <a:pathLst>
                <a:path w="20974" h="25929" extrusionOk="0">
                  <a:moveTo>
                    <a:pt x="10031" y="1"/>
                  </a:moveTo>
                  <a:cubicBezTo>
                    <a:pt x="4529" y="1"/>
                    <a:pt x="1" y="4955"/>
                    <a:pt x="1" y="11004"/>
                  </a:cubicBezTo>
                  <a:lnTo>
                    <a:pt x="1" y="14925"/>
                  </a:lnTo>
                  <a:cubicBezTo>
                    <a:pt x="1" y="20974"/>
                    <a:pt x="4499" y="25928"/>
                    <a:pt x="10031" y="25928"/>
                  </a:cubicBezTo>
                  <a:lnTo>
                    <a:pt x="19971" y="25928"/>
                  </a:lnTo>
                  <a:cubicBezTo>
                    <a:pt x="20518" y="25928"/>
                    <a:pt x="20974" y="25412"/>
                    <a:pt x="20974" y="24804"/>
                  </a:cubicBezTo>
                  <a:lnTo>
                    <a:pt x="20974" y="1126"/>
                  </a:lnTo>
                  <a:cubicBezTo>
                    <a:pt x="20974" y="487"/>
                    <a:pt x="20518" y="1"/>
                    <a:pt x="19971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52"/>
            <p:cNvSpPr/>
            <p:nvPr/>
          </p:nvSpPr>
          <p:spPr>
            <a:xfrm rot="-875678">
              <a:off x="7415599" y="845192"/>
              <a:ext cx="896342" cy="922587"/>
            </a:xfrm>
            <a:custGeom>
              <a:avLst/>
              <a:gdLst/>
              <a:ahLst/>
              <a:cxnLst/>
              <a:rect l="l" t="t" r="r" b="b"/>
              <a:pathLst>
                <a:path w="54987" h="56597" extrusionOk="0">
                  <a:moveTo>
                    <a:pt x="54987" y="0"/>
                  </a:moveTo>
                  <a:lnTo>
                    <a:pt x="1" y="12128"/>
                  </a:lnTo>
                  <a:lnTo>
                    <a:pt x="1" y="44499"/>
                  </a:lnTo>
                  <a:lnTo>
                    <a:pt x="54987" y="56597"/>
                  </a:lnTo>
                  <a:lnTo>
                    <a:pt x="549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52"/>
            <p:cNvSpPr/>
            <p:nvPr/>
          </p:nvSpPr>
          <p:spPr>
            <a:xfrm rot="-875678">
              <a:off x="6983592" y="1212974"/>
              <a:ext cx="453868" cy="527712"/>
            </a:xfrm>
            <a:custGeom>
              <a:avLst/>
              <a:gdLst/>
              <a:ahLst/>
              <a:cxnLst/>
              <a:rect l="l" t="t" r="r" b="b"/>
              <a:pathLst>
                <a:path w="27843" h="32373" extrusionOk="0">
                  <a:moveTo>
                    <a:pt x="3648" y="1"/>
                  </a:moveTo>
                  <a:cubicBezTo>
                    <a:pt x="1611" y="1"/>
                    <a:pt x="0" y="1642"/>
                    <a:pt x="0" y="3648"/>
                  </a:cubicBezTo>
                  <a:lnTo>
                    <a:pt x="0" y="28816"/>
                  </a:lnTo>
                  <a:cubicBezTo>
                    <a:pt x="0" y="30761"/>
                    <a:pt x="1581" y="32372"/>
                    <a:pt x="3526" y="32372"/>
                  </a:cubicBezTo>
                  <a:lnTo>
                    <a:pt x="27843" y="32372"/>
                  </a:lnTo>
                  <a:lnTo>
                    <a:pt x="27843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52"/>
            <p:cNvSpPr/>
            <p:nvPr/>
          </p:nvSpPr>
          <p:spPr>
            <a:xfrm rot="-875678">
              <a:off x="8252319" y="686781"/>
              <a:ext cx="79777" cy="1030108"/>
            </a:xfrm>
            <a:custGeom>
              <a:avLst/>
              <a:gdLst/>
              <a:ahLst/>
              <a:cxnLst/>
              <a:rect l="l" t="t" r="r" b="b"/>
              <a:pathLst>
                <a:path w="4894" h="63193" extrusionOk="0">
                  <a:moveTo>
                    <a:pt x="2462" y="1"/>
                  </a:moveTo>
                  <a:cubicBezTo>
                    <a:pt x="1094" y="1"/>
                    <a:pt x="0" y="1095"/>
                    <a:pt x="0" y="2432"/>
                  </a:cubicBezTo>
                  <a:lnTo>
                    <a:pt x="0" y="60761"/>
                  </a:lnTo>
                  <a:cubicBezTo>
                    <a:pt x="0" y="62099"/>
                    <a:pt x="1094" y="63193"/>
                    <a:pt x="2462" y="63193"/>
                  </a:cubicBezTo>
                  <a:cubicBezTo>
                    <a:pt x="3800" y="63193"/>
                    <a:pt x="4894" y="62099"/>
                    <a:pt x="4894" y="60761"/>
                  </a:cubicBezTo>
                  <a:lnTo>
                    <a:pt x="4894" y="2432"/>
                  </a:lnTo>
                  <a:cubicBezTo>
                    <a:pt x="4894" y="1095"/>
                    <a:pt x="3800" y="1"/>
                    <a:pt x="2462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52"/>
            <p:cNvSpPr/>
            <p:nvPr/>
          </p:nvSpPr>
          <p:spPr>
            <a:xfrm rot="-875678">
              <a:off x="7138332" y="1241262"/>
              <a:ext cx="171437" cy="40149"/>
            </a:xfrm>
            <a:custGeom>
              <a:avLst/>
              <a:gdLst/>
              <a:ahLst/>
              <a:cxnLst/>
              <a:rect l="l" t="t" r="r" b="b"/>
              <a:pathLst>
                <a:path w="10517" h="2463" extrusionOk="0">
                  <a:moveTo>
                    <a:pt x="9271" y="305"/>
                  </a:moveTo>
                  <a:cubicBezTo>
                    <a:pt x="9787" y="305"/>
                    <a:pt x="10213" y="730"/>
                    <a:pt x="10213" y="1247"/>
                  </a:cubicBezTo>
                  <a:cubicBezTo>
                    <a:pt x="10213" y="1764"/>
                    <a:pt x="9818" y="2189"/>
                    <a:pt x="9271" y="2189"/>
                  </a:cubicBezTo>
                  <a:lnTo>
                    <a:pt x="1246" y="2189"/>
                  </a:lnTo>
                  <a:cubicBezTo>
                    <a:pt x="699" y="2189"/>
                    <a:pt x="274" y="1764"/>
                    <a:pt x="274" y="1247"/>
                  </a:cubicBezTo>
                  <a:cubicBezTo>
                    <a:pt x="274" y="730"/>
                    <a:pt x="699" y="305"/>
                    <a:pt x="1246" y="305"/>
                  </a:cubicBezTo>
                  <a:close/>
                  <a:moveTo>
                    <a:pt x="1246" y="1"/>
                  </a:moveTo>
                  <a:cubicBezTo>
                    <a:pt x="547" y="1"/>
                    <a:pt x="0" y="548"/>
                    <a:pt x="0" y="1247"/>
                  </a:cubicBezTo>
                  <a:cubicBezTo>
                    <a:pt x="0" y="1916"/>
                    <a:pt x="547" y="2463"/>
                    <a:pt x="1246" y="2463"/>
                  </a:cubicBezTo>
                  <a:lnTo>
                    <a:pt x="9271" y="2463"/>
                  </a:lnTo>
                  <a:cubicBezTo>
                    <a:pt x="9970" y="2463"/>
                    <a:pt x="10517" y="1916"/>
                    <a:pt x="10517" y="1247"/>
                  </a:cubicBezTo>
                  <a:cubicBezTo>
                    <a:pt x="10517" y="578"/>
                    <a:pt x="9970" y="1"/>
                    <a:pt x="9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52"/>
            <p:cNvSpPr/>
            <p:nvPr/>
          </p:nvSpPr>
          <p:spPr>
            <a:xfrm rot="-875678">
              <a:off x="7361705" y="1991162"/>
              <a:ext cx="228931" cy="4972"/>
            </a:xfrm>
            <a:custGeom>
              <a:avLst/>
              <a:gdLst/>
              <a:ahLst/>
              <a:cxnLst/>
              <a:rect l="l" t="t" r="r" b="b"/>
              <a:pathLst>
                <a:path w="14044" h="305" extrusionOk="0">
                  <a:moveTo>
                    <a:pt x="1" y="0"/>
                  </a:moveTo>
                  <a:lnTo>
                    <a:pt x="1" y="304"/>
                  </a:lnTo>
                  <a:lnTo>
                    <a:pt x="14043" y="304"/>
                  </a:lnTo>
                  <a:lnTo>
                    <a:pt x="140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52"/>
          <p:cNvSpPr/>
          <p:nvPr/>
        </p:nvSpPr>
        <p:spPr>
          <a:xfrm>
            <a:off x="1586206" y="-435544"/>
            <a:ext cx="1489028" cy="1488896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825;p47">
            <a:extLst>
              <a:ext uri="{FF2B5EF4-FFF2-40B4-BE49-F238E27FC236}">
                <a16:creationId xmlns:a16="http://schemas.microsoft.com/office/drawing/2014/main" id="{A5147AD3-9C3A-924F-8F06-4A0537B08B82}"/>
              </a:ext>
            </a:extLst>
          </p:cNvPr>
          <p:cNvSpPr/>
          <p:nvPr/>
        </p:nvSpPr>
        <p:spPr>
          <a:xfrm>
            <a:off x="3931907" y="1058726"/>
            <a:ext cx="1280186" cy="1226788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829;p47">
            <a:extLst>
              <a:ext uri="{FF2B5EF4-FFF2-40B4-BE49-F238E27FC236}">
                <a16:creationId xmlns:a16="http://schemas.microsoft.com/office/drawing/2014/main" id="{AE7C5C44-164D-0D47-09FA-B1CB15E42078}"/>
              </a:ext>
            </a:extLst>
          </p:cNvPr>
          <p:cNvSpPr txBox="1">
            <a:spLocks/>
          </p:cNvSpPr>
          <p:nvPr/>
        </p:nvSpPr>
        <p:spPr>
          <a:xfrm>
            <a:off x="3510158" y="1232313"/>
            <a:ext cx="21504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Quicksand"/>
              <a:buNone/>
              <a:defRPr sz="9000" b="1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Quicksand"/>
              <a:buNone/>
              <a:defRPr sz="7000" b="1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Quicksand"/>
              <a:buNone/>
              <a:defRPr sz="7000" b="1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Quicksand"/>
              <a:buNone/>
              <a:defRPr sz="7000" b="1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Quicksand"/>
              <a:buNone/>
              <a:defRPr sz="7000" b="1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Quicksand"/>
              <a:buNone/>
              <a:defRPr sz="7000" b="1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Quicksand"/>
              <a:buNone/>
              <a:defRPr sz="7000" b="1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Quicksand"/>
              <a:buNone/>
              <a:defRPr sz="7000" b="1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Quicksand"/>
              <a:buNone/>
              <a:defRPr sz="7000" b="1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>
              <a:buSzPts val="990"/>
            </a:pPr>
            <a:r>
              <a:rPr lang="en" sz="6000" kern="0" dirty="0"/>
              <a:t>02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5BAB1C-8755-2895-494B-DE7035262163}"/>
              </a:ext>
            </a:extLst>
          </p:cNvPr>
          <p:cNvSpPr txBox="1"/>
          <p:nvPr/>
        </p:nvSpPr>
        <p:spPr>
          <a:xfrm>
            <a:off x="349941" y="249035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3"/>
          <p:cNvSpPr/>
          <p:nvPr/>
        </p:nvSpPr>
        <p:spPr>
          <a:xfrm>
            <a:off x="4410901" y="3912578"/>
            <a:ext cx="2620160" cy="588600"/>
          </a:xfrm>
          <a:prstGeom prst="roundRect">
            <a:avLst>
              <a:gd name="adj" fmla="val 30772"/>
            </a:avLst>
          </a:prstGeom>
          <a:solidFill>
            <a:schemeClr val="accent1">
              <a:lumMod val="75000"/>
            </a:schemeClr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6" name="Google Shape;686;p43"/>
          <p:cNvSpPr txBox="1">
            <a:spLocks noGrp="1"/>
          </p:cNvSpPr>
          <p:nvPr>
            <p:ph type="subTitle" idx="1"/>
          </p:nvPr>
        </p:nvSpPr>
        <p:spPr>
          <a:xfrm>
            <a:off x="4563451" y="4012569"/>
            <a:ext cx="2336981" cy="41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2">
                    <a:lumMod val="50000"/>
                  </a:schemeClr>
                </a:solidFill>
              </a:rPr>
              <a:t>SPEAKING</a:t>
            </a:r>
          </a:p>
        </p:txBody>
      </p:sp>
      <p:sp>
        <p:nvSpPr>
          <p:cNvPr id="685" name="Google Shape;685;p43"/>
          <p:cNvSpPr txBox="1">
            <a:spLocks noGrp="1"/>
          </p:cNvSpPr>
          <p:nvPr>
            <p:ph type="ctrTitle"/>
          </p:nvPr>
        </p:nvSpPr>
        <p:spPr>
          <a:xfrm>
            <a:off x="1057718" y="1965485"/>
            <a:ext cx="7031932" cy="17286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>
                <a:solidFill>
                  <a:srgbClr val="3D1F33"/>
                </a:solidFill>
              </a:rPr>
              <a:t>DISCUSSION ON DIFFERENT CAREERS</a:t>
            </a:r>
          </a:p>
        </p:txBody>
      </p:sp>
      <p:grpSp>
        <p:nvGrpSpPr>
          <p:cNvPr id="687" name="Google Shape;687;p43"/>
          <p:cNvGrpSpPr/>
          <p:nvPr/>
        </p:nvGrpSpPr>
        <p:grpSpPr>
          <a:xfrm rot="-814076">
            <a:off x="7676975" y="3642930"/>
            <a:ext cx="898207" cy="1107209"/>
            <a:chOff x="5146975" y="1577638"/>
            <a:chExt cx="898200" cy="1107200"/>
          </a:xfrm>
        </p:grpSpPr>
        <p:sp>
          <p:nvSpPr>
            <p:cNvPr id="688" name="Google Shape;688;p43"/>
            <p:cNvSpPr/>
            <p:nvPr/>
          </p:nvSpPr>
          <p:spPr>
            <a:xfrm>
              <a:off x="5146975" y="1804463"/>
              <a:ext cx="898200" cy="880375"/>
            </a:xfrm>
            <a:custGeom>
              <a:avLst/>
              <a:gdLst/>
              <a:ahLst/>
              <a:cxnLst/>
              <a:rect l="l" t="t" r="r" b="b"/>
              <a:pathLst>
                <a:path w="35928" h="35215" extrusionOk="0">
                  <a:moveTo>
                    <a:pt x="17964" y="1"/>
                  </a:moveTo>
                  <a:cubicBezTo>
                    <a:pt x="17364" y="1"/>
                    <a:pt x="16763" y="168"/>
                    <a:pt x="16231" y="502"/>
                  </a:cubicBezTo>
                  <a:lnTo>
                    <a:pt x="1550" y="9651"/>
                  </a:lnTo>
                  <a:cubicBezTo>
                    <a:pt x="578" y="10229"/>
                    <a:pt x="0" y="11293"/>
                    <a:pt x="0" y="12417"/>
                  </a:cubicBezTo>
                  <a:lnTo>
                    <a:pt x="0" y="31962"/>
                  </a:lnTo>
                  <a:cubicBezTo>
                    <a:pt x="0" y="33755"/>
                    <a:pt x="1459" y="35214"/>
                    <a:pt x="3252" y="35214"/>
                  </a:cubicBezTo>
                  <a:lnTo>
                    <a:pt x="32675" y="35214"/>
                  </a:lnTo>
                  <a:cubicBezTo>
                    <a:pt x="34469" y="35214"/>
                    <a:pt x="35928" y="33755"/>
                    <a:pt x="35928" y="31962"/>
                  </a:cubicBezTo>
                  <a:lnTo>
                    <a:pt x="35928" y="12417"/>
                  </a:lnTo>
                  <a:cubicBezTo>
                    <a:pt x="35928" y="11293"/>
                    <a:pt x="35350" y="10229"/>
                    <a:pt x="34378" y="9651"/>
                  </a:cubicBezTo>
                  <a:lnTo>
                    <a:pt x="19696" y="502"/>
                  </a:lnTo>
                  <a:cubicBezTo>
                    <a:pt x="19165" y="168"/>
                    <a:pt x="18564" y="1"/>
                    <a:pt x="17964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43"/>
            <p:cNvSpPr/>
            <p:nvPr/>
          </p:nvSpPr>
          <p:spPr>
            <a:xfrm>
              <a:off x="5246500" y="1577638"/>
              <a:ext cx="699125" cy="769050"/>
            </a:xfrm>
            <a:custGeom>
              <a:avLst/>
              <a:gdLst/>
              <a:ahLst/>
              <a:cxnLst/>
              <a:rect l="l" t="t" r="r" b="b"/>
              <a:pathLst>
                <a:path w="27965" h="30762" extrusionOk="0">
                  <a:moveTo>
                    <a:pt x="1" y="1"/>
                  </a:moveTo>
                  <a:lnTo>
                    <a:pt x="1" y="20943"/>
                  </a:lnTo>
                  <a:lnTo>
                    <a:pt x="13983" y="30761"/>
                  </a:lnTo>
                  <a:lnTo>
                    <a:pt x="27965" y="20943"/>
                  </a:lnTo>
                  <a:lnTo>
                    <a:pt x="279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43"/>
            <p:cNvSpPr/>
            <p:nvPr/>
          </p:nvSpPr>
          <p:spPr>
            <a:xfrm>
              <a:off x="5216125" y="2342838"/>
              <a:ext cx="779675" cy="279675"/>
            </a:xfrm>
            <a:custGeom>
              <a:avLst/>
              <a:gdLst/>
              <a:ahLst/>
              <a:cxnLst/>
              <a:rect l="l" t="t" r="r" b="b"/>
              <a:pathLst>
                <a:path w="31187" h="11187" extrusionOk="0">
                  <a:moveTo>
                    <a:pt x="15296" y="0"/>
                  </a:moveTo>
                  <a:cubicBezTo>
                    <a:pt x="14333" y="0"/>
                    <a:pt x="13369" y="274"/>
                    <a:pt x="12493" y="822"/>
                  </a:cubicBezTo>
                  <a:lnTo>
                    <a:pt x="0" y="10944"/>
                  </a:lnTo>
                  <a:lnTo>
                    <a:pt x="182" y="11187"/>
                  </a:lnTo>
                  <a:lnTo>
                    <a:pt x="12645" y="1035"/>
                  </a:lnTo>
                  <a:cubicBezTo>
                    <a:pt x="13469" y="537"/>
                    <a:pt x="14374" y="286"/>
                    <a:pt x="15276" y="286"/>
                  </a:cubicBezTo>
                  <a:cubicBezTo>
                    <a:pt x="16136" y="286"/>
                    <a:pt x="16995" y="514"/>
                    <a:pt x="17782" y="974"/>
                  </a:cubicBezTo>
                  <a:lnTo>
                    <a:pt x="31034" y="11187"/>
                  </a:lnTo>
                  <a:lnTo>
                    <a:pt x="31186" y="10944"/>
                  </a:lnTo>
                  <a:lnTo>
                    <a:pt x="17934" y="731"/>
                  </a:lnTo>
                  <a:cubicBezTo>
                    <a:pt x="17107" y="244"/>
                    <a:pt x="16203" y="0"/>
                    <a:pt x="15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43"/>
            <p:cNvSpPr/>
            <p:nvPr/>
          </p:nvSpPr>
          <p:spPr>
            <a:xfrm>
              <a:off x="5417475" y="1687063"/>
              <a:ext cx="357950" cy="6875"/>
            </a:xfrm>
            <a:custGeom>
              <a:avLst/>
              <a:gdLst/>
              <a:ahLst/>
              <a:cxnLst/>
              <a:rect l="l" t="t" r="r" b="b"/>
              <a:pathLst>
                <a:path w="14318" h="275" extrusionOk="0">
                  <a:moveTo>
                    <a:pt x="1" y="1"/>
                  </a:moveTo>
                  <a:lnTo>
                    <a:pt x="1" y="274"/>
                  </a:lnTo>
                  <a:lnTo>
                    <a:pt x="14317" y="274"/>
                  </a:lnTo>
                  <a:lnTo>
                    <a:pt x="143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43"/>
            <p:cNvSpPr/>
            <p:nvPr/>
          </p:nvSpPr>
          <p:spPr>
            <a:xfrm>
              <a:off x="5351375" y="1824613"/>
              <a:ext cx="489400" cy="7625"/>
            </a:xfrm>
            <a:custGeom>
              <a:avLst/>
              <a:gdLst/>
              <a:ahLst/>
              <a:cxnLst/>
              <a:rect l="l" t="t" r="r" b="b"/>
              <a:pathLst>
                <a:path w="19576" h="305" extrusionOk="0">
                  <a:moveTo>
                    <a:pt x="0" y="0"/>
                  </a:moveTo>
                  <a:lnTo>
                    <a:pt x="0" y="304"/>
                  </a:lnTo>
                  <a:lnTo>
                    <a:pt x="19575" y="304"/>
                  </a:lnTo>
                  <a:lnTo>
                    <a:pt x="195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43"/>
            <p:cNvSpPr/>
            <p:nvPr/>
          </p:nvSpPr>
          <p:spPr>
            <a:xfrm>
              <a:off x="5351375" y="1927188"/>
              <a:ext cx="489400" cy="6875"/>
            </a:xfrm>
            <a:custGeom>
              <a:avLst/>
              <a:gdLst/>
              <a:ahLst/>
              <a:cxnLst/>
              <a:rect l="l" t="t" r="r" b="b"/>
              <a:pathLst>
                <a:path w="19576" h="275" extrusionOk="0">
                  <a:moveTo>
                    <a:pt x="0" y="1"/>
                  </a:moveTo>
                  <a:lnTo>
                    <a:pt x="0" y="274"/>
                  </a:lnTo>
                  <a:lnTo>
                    <a:pt x="19575" y="274"/>
                  </a:lnTo>
                  <a:lnTo>
                    <a:pt x="195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43"/>
            <p:cNvSpPr/>
            <p:nvPr/>
          </p:nvSpPr>
          <p:spPr>
            <a:xfrm>
              <a:off x="5351375" y="2029788"/>
              <a:ext cx="489400" cy="6850"/>
            </a:xfrm>
            <a:custGeom>
              <a:avLst/>
              <a:gdLst/>
              <a:ahLst/>
              <a:cxnLst/>
              <a:rect l="l" t="t" r="r" b="b"/>
              <a:pathLst>
                <a:path w="19576" h="274" extrusionOk="0">
                  <a:moveTo>
                    <a:pt x="0" y="0"/>
                  </a:moveTo>
                  <a:lnTo>
                    <a:pt x="0" y="274"/>
                  </a:lnTo>
                  <a:lnTo>
                    <a:pt x="19575" y="274"/>
                  </a:lnTo>
                  <a:lnTo>
                    <a:pt x="195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43"/>
            <p:cNvSpPr/>
            <p:nvPr/>
          </p:nvSpPr>
          <p:spPr>
            <a:xfrm>
              <a:off x="5351375" y="2132363"/>
              <a:ext cx="489400" cy="6875"/>
            </a:xfrm>
            <a:custGeom>
              <a:avLst/>
              <a:gdLst/>
              <a:ahLst/>
              <a:cxnLst/>
              <a:rect l="l" t="t" r="r" b="b"/>
              <a:pathLst>
                <a:path w="19576" h="275" extrusionOk="0">
                  <a:moveTo>
                    <a:pt x="0" y="1"/>
                  </a:moveTo>
                  <a:lnTo>
                    <a:pt x="0" y="274"/>
                  </a:lnTo>
                  <a:lnTo>
                    <a:pt x="19575" y="274"/>
                  </a:lnTo>
                  <a:lnTo>
                    <a:pt x="195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43"/>
            <p:cNvSpPr/>
            <p:nvPr/>
          </p:nvSpPr>
          <p:spPr>
            <a:xfrm>
              <a:off x="5450925" y="2234938"/>
              <a:ext cx="291050" cy="6875"/>
            </a:xfrm>
            <a:custGeom>
              <a:avLst/>
              <a:gdLst/>
              <a:ahLst/>
              <a:cxnLst/>
              <a:rect l="l" t="t" r="r" b="b"/>
              <a:pathLst>
                <a:path w="11642" h="275" extrusionOk="0">
                  <a:moveTo>
                    <a:pt x="0" y="1"/>
                  </a:moveTo>
                  <a:lnTo>
                    <a:pt x="0" y="275"/>
                  </a:lnTo>
                  <a:lnTo>
                    <a:pt x="11642" y="275"/>
                  </a:lnTo>
                  <a:lnTo>
                    <a:pt x="116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97" name="Google Shape;697;p43"/>
          <p:cNvSpPr/>
          <p:nvPr/>
        </p:nvSpPr>
        <p:spPr>
          <a:xfrm>
            <a:off x="2418796" y="3904061"/>
            <a:ext cx="1670700" cy="597117"/>
          </a:xfrm>
          <a:prstGeom prst="roundRect">
            <a:avLst>
              <a:gd name="adj" fmla="val 24223"/>
            </a:avLst>
          </a:prstGeom>
          <a:solidFill>
            <a:srgbClr val="E55F2E"/>
          </a:solidFill>
          <a:ln w="28575" cap="flat" cmpd="sng">
            <a:solidFill>
              <a:srgbClr val="FAFA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fortaa"/>
                <a:cs typeface="Arial"/>
                <a:sym typeface="Comfortaa"/>
              </a:rPr>
              <a:t>LESSON 4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98" name="Google Shape;698;p43"/>
          <p:cNvGrpSpPr/>
          <p:nvPr/>
        </p:nvGrpSpPr>
        <p:grpSpPr>
          <a:xfrm>
            <a:off x="7572340" y="2404875"/>
            <a:ext cx="2162798" cy="1206590"/>
            <a:chOff x="7572340" y="2404875"/>
            <a:chExt cx="2162798" cy="1206590"/>
          </a:xfrm>
        </p:grpSpPr>
        <p:sp>
          <p:nvSpPr>
            <p:cNvPr id="699" name="Google Shape;699;p43"/>
            <p:cNvSpPr/>
            <p:nvPr/>
          </p:nvSpPr>
          <p:spPr>
            <a:xfrm flipH="1">
              <a:off x="7572340" y="2404875"/>
              <a:ext cx="2162798" cy="116887"/>
            </a:xfrm>
            <a:custGeom>
              <a:avLst/>
              <a:gdLst/>
              <a:ahLst/>
              <a:cxnLst/>
              <a:rect l="l" t="t" r="r" b="b"/>
              <a:pathLst>
                <a:path w="27570" h="1490" extrusionOk="0">
                  <a:moveTo>
                    <a:pt x="760" y="1"/>
                  </a:moveTo>
                  <a:cubicBezTo>
                    <a:pt x="335" y="1"/>
                    <a:pt x="0" y="335"/>
                    <a:pt x="0" y="760"/>
                  </a:cubicBezTo>
                  <a:cubicBezTo>
                    <a:pt x="0" y="1156"/>
                    <a:pt x="335" y="1490"/>
                    <a:pt x="760" y="1490"/>
                  </a:cubicBezTo>
                  <a:lnTo>
                    <a:pt x="26809" y="1490"/>
                  </a:lnTo>
                  <a:cubicBezTo>
                    <a:pt x="27235" y="1490"/>
                    <a:pt x="27569" y="1156"/>
                    <a:pt x="27569" y="760"/>
                  </a:cubicBezTo>
                  <a:cubicBezTo>
                    <a:pt x="27569" y="335"/>
                    <a:pt x="27235" y="1"/>
                    <a:pt x="268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43"/>
            <p:cNvSpPr/>
            <p:nvPr/>
          </p:nvSpPr>
          <p:spPr>
            <a:xfrm flipH="1">
              <a:off x="8182818" y="2767299"/>
              <a:ext cx="1552319" cy="119319"/>
            </a:xfrm>
            <a:custGeom>
              <a:avLst/>
              <a:gdLst/>
              <a:ahLst/>
              <a:cxnLst/>
              <a:rect l="l" t="t" r="r" b="b"/>
              <a:pathLst>
                <a:path w="19788" h="1521" extrusionOk="0">
                  <a:moveTo>
                    <a:pt x="760" y="1"/>
                  </a:moveTo>
                  <a:cubicBezTo>
                    <a:pt x="335" y="1"/>
                    <a:pt x="0" y="365"/>
                    <a:pt x="0" y="761"/>
                  </a:cubicBezTo>
                  <a:cubicBezTo>
                    <a:pt x="0" y="1186"/>
                    <a:pt x="335" y="1520"/>
                    <a:pt x="760" y="1520"/>
                  </a:cubicBezTo>
                  <a:lnTo>
                    <a:pt x="19028" y="1520"/>
                  </a:lnTo>
                  <a:cubicBezTo>
                    <a:pt x="19454" y="1520"/>
                    <a:pt x="19788" y="1186"/>
                    <a:pt x="19788" y="761"/>
                  </a:cubicBezTo>
                  <a:cubicBezTo>
                    <a:pt x="19788" y="335"/>
                    <a:pt x="19454" y="1"/>
                    <a:pt x="190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43"/>
            <p:cNvSpPr/>
            <p:nvPr/>
          </p:nvSpPr>
          <p:spPr>
            <a:xfrm flipH="1">
              <a:off x="7889503" y="3132154"/>
              <a:ext cx="1845634" cy="116887"/>
            </a:xfrm>
            <a:custGeom>
              <a:avLst/>
              <a:gdLst/>
              <a:ahLst/>
              <a:cxnLst/>
              <a:rect l="l" t="t" r="r" b="b"/>
              <a:pathLst>
                <a:path w="23527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3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22767" y="1490"/>
                  </a:lnTo>
                  <a:cubicBezTo>
                    <a:pt x="23192" y="1490"/>
                    <a:pt x="23527" y="1155"/>
                    <a:pt x="23527" y="730"/>
                  </a:cubicBezTo>
                  <a:cubicBezTo>
                    <a:pt x="23527" y="335"/>
                    <a:pt x="23192" y="0"/>
                    <a:pt x="2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43"/>
            <p:cNvSpPr/>
            <p:nvPr/>
          </p:nvSpPr>
          <p:spPr>
            <a:xfrm flipH="1">
              <a:off x="8812281" y="3494578"/>
              <a:ext cx="922856" cy="116887"/>
            </a:xfrm>
            <a:custGeom>
              <a:avLst/>
              <a:gdLst/>
              <a:ahLst/>
              <a:cxnLst/>
              <a:rect l="l" t="t" r="r" b="b"/>
              <a:pathLst>
                <a:path w="11764" h="1490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55"/>
                    <a:pt x="335" y="1490"/>
                    <a:pt x="760" y="1490"/>
                  </a:cubicBezTo>
                  <a:lnTo>
                    <a:pt x="11004" y="1490"/>
                  </a:lnTo>
                  <a:cubicBezTo>
                    <a:pt x="11429" y="1490"/>
                    <a:pt x="11764" y="1155"/>
                    <a:pt x="11764" y="760"/>
                  </a:cubicBezTo>
                  <a:cubicBezTo>
                    <a:pt x="11764" y="335"/>
                    <a:pt x="11429" y="0"/>
                    <a:pt x="110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03" name="Google Shape;703;p43"/>
          <p:cNvGrpSpPr/>
          <p:nvPr/>
        </p:nvGrpSpPr>
        <p:grpSpPr>
          <a:xfrm rot="20408455" flipH="1">
            <a:off x="770950" y="1971560"/>
            <a:ext cx="859272" cy="653453"/>
            <a:chOff x="135700" y="1601500"/>
            <a:chExt cx="1166450" cy="815400"/>
          </a:xfrm>
        </p:grpSpPr>
        <p:sp>
          <p:nvSpPr>
            <p:cNvPr id="704" name="Google Shape;704;p43"/>
            <p:cNvSpPr/>
            <p:nvPr/>
          </p:nvSpPr>
          <p:spPr>
            <a:xfrm>
              <a:off x="135700" y="1601500"/>
              <a:ext cx="1166450" cy="815400"/>
            </a:xfrm>
            <a:custGeom>
              <a:avLst/>
              <a:gdLst/>
              <a:ahLst/>
              <a:cxnLst/>
              <a:rect l="l" t="t" r="r" b="b"/>
              <a:pathLst>
                <a:path w="46658" h="32616" extrusionOk="0">
                  <a:moveTo>
                    <a:pt x="4833" y="1"/>
                  </a:moveTo>
                  <a:cubicBezTo>
                    <a:pt x="2159" y="1"/>
                    <a:pt x="0" y="2189"/>
                    <a:pt x="0" y="4834"/>
                  </a:cubicBezTo>
                  <a:lnTo>
                    <a:pt x="0" y="22038"/>
                  </a:lnTo>
                  <a:cubicBezTo>
                    <a:pt x="0" y="24712"/>
                    <a:pt x="2189" y="26901"/>
                    <a:pt x="4833" y="26901"/>
                  </a:cubicBezTo>
                  <a:lnTo>
                    <a:pt x="7265" y="26901"/>
                  </a:lnTo>
                  <a:lnTo>
                    <a:pt x="7204" y="32615"/>
                  </a:lnTo>
                  <a:lnTo>
                    <a:pt x="11703" y="26901"/>
                  </a:lnTo>
                  <a:lnTo>
                    <a:pt x="41795" y="26901"/>
                  </a:lnTo>
                  <a:cubicBezTo>
                    <a:pt x="44469" y="26901"/>
                    <a:pt x="46658" y="24712"/>
                    <a:pt x="46627" y="22038"/>
                  </a:cubicBezTo>
                  <a:lnTo>
                    <a:pt x="46627" y="4834"/>
                  </a:lnTo>
                  <a:cubicBezTo>
                    <a:pt x="46627" y="2159"/>
                    <a:pt x="44439" y="1"/>
                    <a:pt x="41795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43"/>
            <p:cNvSpPr/>
            <p:nvPr/>
          </p:nvSpPr>
          <p:spPr>
            <a:xfrm>
              <a:off x="321875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24" y="3679"/>
                  </a:cubicBezTo>
                  <a:cubicBezTo>
                    <a:pt x="2858" y="3679"/>
                    <a:pt x="3678" y="2858"/>
                    <a:pt x="3678" y="1825"/>
                  </a:cubicBezTo>
                  <a:cubicBezTo>
                    <a:pt x="3678" y="822"/>
                    <a:pt x="2858" y="1"/>
                    <a:pt x="1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43"/>
            <p:cNvSpPr/>
            <p:nvPr/>
          </p:nvSpPr>
          <p:spPr>
            <a:xfrm>
              <a:off x="49740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2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22" y="3679"/>
                    <a:pt x="182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43"/>
            <p:cNvSpPr/>
            <p:nvPr/>
          </p:nvSpPr>
          <p:spPr>
            <a:xfrm>
              <a:off x="672175" y="1884175"/>
              <a:ext cx="92750" cy="91975"/>
            </a:xfrm>
            <a:custGeom>
              <a:avLst/>
              <a:gdLst/>
              <a:ahLst/>
              <a:cxnLst/>
              <a:rect l="l" t="t" r="r" b="b"/>
              <a:pathLst>
                <a:path w="3710" h="3679" extrusionOk="0">
                  <a:moveTo>
                    <a:pt x="1855" y="1"/>
                  </a:moveTo>
                  <a:cubicBezTo>
                    <a:pt x="822" y="1"/>
                    <a:pt x="1" y="822"/>
                    <a:pt x="1" y="1825"/>
                  </a:cubicBezTo>
                  <a:cubicBezTo>
                    <a:pt x="1" y="2858"/>
                    <a:pt x="852" y="3679"/>
                    <a:pt x="1855" y="3679"/>
                  </a:cubicBezTo>
                  <a:cubicBezTo>
                    <a:pt x="2888" y="3679"/>
                    <a:pt x="3709" y="2858"/>
                    <a:pt x="3709" y="1825"/>
                  </a:cubicBezTo>
                  <a:cubicBezTo>
                    <a:pt x="3709" y="822"/>
                    <a:pt x="288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43"/>
            <p:cNvSpPr/>
            <p:nvPr/>
          </p:nvSpPr>
          <p:spPr>
            <a:xfrm>
              <a:off x="847725" y="1884175"/>
              <a:ext cx="92725" cy="91975"/>
            </a:xfrm>
            <a:custGeom>
              <a:avLst/>
              <a:gdLst/>
              <a:ahLst/>
              <a:cxnLst/>
              <a:rect l="l" t="t" r="r" b="b"/>
              <a:pathLst>
                <a:path w="3709" h="3679" extrusionOk="0">
                  <a:moveTo>
                    <a:pt x="1854" y="1"/>
                  </a:moveTo>
                  <a:cubicBezTo>
                    <a:pt x="821" y="1"/>
                    <a:pt x="0" y="822"/>
                    <a:pt x="0" y="1825"/>
                  </a:cubicBezTo>
                  <a:cubicBezTo>
                    <a:pt x="0" y="2858"/>
                    <a:pt x="821" y="3679"/>
                    <a:pt x="1854" y="3679"/>
                  </a:cubicBezTo>
                  <a:cubicBezTo>
                    <a:pt x="2857" y="3679"/>
                    <a:pt x="3709" y="2858"/>
                    <a:pt x="3709" y="1825"/>
                  </a:cubicBezTo>
                  <a:cubicBezTo>
                    <a:pt x="3709" y="822"/>
                    <a:pt x="2857" y="1"/>
                    <a:pt x="1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43"/>
            <p:cNvSpPr/>
            <p:nvPr/>
          </p:nvSpPr>
          <p:spPr>
            <a:xfrm>
              <a:off x="1023250" y="1884175"/>
              <a:ext cx="91975" cy="91975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1855" y="1"/>
                  </a:moveTo>
                  <a:cubicBezTo>
                    <a:pt x="821" y="1"/>
                    <a:pt x="1" y="822"/>
                    <a:pt x="1" y="1825"/>
                  </a:cubicBezTo>
                  <a:cubicBezTo>
                    <a:pt x="1" y="2858"/>
                    <a:pt x="821" y="3679"/>
                    <a:pt x="1855" y="3679"/>
                  </a:cubicBezTo>
                  <a:cubicBezTo>
                    <a:pt x="2858" y="3679"/>
                    <a:pt x="3679" y="2858"/>
                    <a:pt x="3679" y="1825"/>
                  </a:cubicBezTo>
                  <a:cubicBezTo>
                    <a:pt x="3679" y="822"/>
                    <a:pt x="2858" y="1"/>
                    <a:pt x="1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10" name="Google Shape;710;p43"/>
          <p:cNvSpPr/>
          <p:nvPr/>
        </p:nvSpPr>
        <p:spPr>
          <a:xfrm>
            <a:off x="6069374" y="908751"/>
            <a:ext cx="988876" cy="988815"/>
          </a:xfrm>
          <a:custGeom>
            <a:avLst/>
            <a:gdLst/>
            <a:ahLst/>
            <a:cxnLst/>
            <a:rect l="l" t="t" r="r" b="b"/>
            <a:pathLst>
              <a:path w="16385" h="16384" extrusionOk="0">
                <a:moveTo>
                  <a:pt x="8208" y="3587"/>
                </a:moveTo>
                <a:cubicBezTo>
                  <a:pt x="10761" y="3587"/>
                  <a:pt x="12828" y="5654"/>
                  <a:pt x="12828" y="8207"/>
                </a:cubicBezTo>
                <a:cubicBezTo>
                  <a:pt x="12828" y="10760"/>
                  <a:pt x="10761" y="12827"/>
                  <a:pt x="8208" y="12827"/>
                </a:cubicBezTo>
                <a:cubicBezTo>
                  <a:pt x="5624" y="12827"/>
                  <a:pt x="3557" y="10760"/>
                  <a:pt x="3557" y="8207"/>
                </a:cubicBezTo>
                <a:cubicBezTo>
                  <a:pt x="3557" y="5654"/>
                  <a:pt x="5624" y="3587"/>
                  <a:pt x="8208" y="3587"/>
                </a:cubicBezTo>
                <a:close/>
                <a:moveTo>
                  <a:pt x="7478" y="0"/>
                </a:moveTo>
                <a:lnTo>
                  <a:pt x="7265" y="1581"/>
                </a:lnTo>
                <a:cubicBezTo>
                  <a:pt x="6658" y="1672"/>
                  <a:pt x="6050" y="1824"/>
                  <a:pt x="5533" y="2067"/>
                </a:cubicBezTo>
                <a:lnTo>
                  <a:pt x="4530" y="851"/>
                </a:lnTo>
                <a:lnTo>
                  <a:pt x="3284" y="1611"/>
                </a:lnTo>
                <a:lnTo>
                  <a:pt x="3922" y="3040"/>
                </a:lnTo>
                <a:cubicBezTo>
                  <a:pt x="3557" y="3313"/>
                  <a:pt x="3253" y="3617"/>
                  <a:pt x="2980" y="3982"/>
                </a:cubicBezTo>
                <a:lnTo>
                  <a:pt x="1551" y="3344"/>
                </a:lnTo>
                <a:lnTo>
                  <a:pt x="791" y="4590"/>
                </a:lnTo>
                <a:lnTo>
                  <a:pt x="2007" y="5593"/>
                </a:lnTo>
                <a:cubicBezTo>
                  <a:pt x="1794" y="6110"/>
                  <a:pt x="1642" y="6657"/>
                  <a:pt x="1551" y="7265"/>
                </a:cubicBezTo>
                <a:lnTo>
                  <a:pt x="1" y="7477"/>
                </a:lnTo>
                <a:lnTo>
                  <a:pt x="1" y="8936"/>
                </a:lnTo>
                <a:lnTo>
                  <a:pt x="1551" y="9149"/>
                </a:lnTo>
                <a:cubicBezTo>
                  <a:pt x="1642" y="9757"/>
                  <a:pt x="1825" y="10335"/>
                  <a:pt x="2037" y="10882"/>
                </a:cubicBezTo>
                <a:lnTo>
                  <a:pt x="822" y="11885"/>
                </a:lnTo>
                <a:lnTo>
                  <a:pt x="1612" y="13131"/>
                </a:lnTo>
                <a:lnTo>
                  <a:pt x="3040" y="12493"/>
                </a:lnTo>
                <a:cubicBezTo>
                  <a:pt x="3314" y="12827"/>
                  <a:pt x="3618" y="13131"/>
                  <a:pt x="3952" y="13405"/>
                </a:cubicBezTo>
                <a:lnTo>
                  <a:pt x="3344" y="14833"/>
                </a:lnTo>
                <a:lnTo>
                  <a:pt x="4591" y="15593"/>
                </a:lnTo>
                <a:lnTo>
                  <a:pt x="5563" y="14377"/>
                </a:lnTo>
                <a:cubicBezTo>
                  <a:pt x="6110" y="14590"/>
                  <a:pt x="6658" y="14742"/>
                  <a:pt x="7265" y="14833"/>
                </a:cubicBezTo>
                <a:lnTo>
                  <a:pt x="7448" y="16383"/>
                </a:lnTo>
                <a:lnTo>
                  <a:pt x="8937" y="16383"/>
                </a:lnTo>
                <a:lnTo>
                  <a:pt x="9150" y="14833"/>
                </a:lnTo>
                <a:cubicBezTo>
                  <a:pt x="9758" y="14742"/>
                  <a:pt x="10335" y="14590"/>
                  <a:pt x="10883" y="14347"/>
                </a:cubicBezTo>
                <a:lnTo>
                  <a:pt x="11855" y="15563"/>
                </a:lnTo>
                <a:lnTo>
                  <a:pt x="13101" y="14803"/>
                </a:lnTo>
                <a:lnTo>
                  <a:pt x="12494" y="13374"/>
                </a:lnTo>
                <a:cubicBezTo>
                  <a:pt x="12828" y="13101"/>
                  <a:pt x="13132" y="12766"/>
                  <a:pt x="13405" y="12432"/>
                </a:cubicBezTo>
                <a:lnTo>
                  <a:pt x="14834" y="13070"/>
                </a:lnTo>
                <a:lnTo>
                  <a:pt x="15594" y="11794"/>
                </a:lnTo>
                <a:lnTo>
                  <a:pt x="14378" y="10821"/>
                </a:lnTo>
                <a:cubicBezTo>
                  <a:pt x="14591" y="10304"/>
                  <a:pt x="14743" y="9727"/>
                  <a:pt x="14834" y="9149"/>
                </a:cubicBezTo>
                <a:lnTo>
                  <a:pt x="16384" y="8936"/>
                </a:lnTo>
                <a:lnTo>
                  <a:pt x="16384" y="7477"/>
                </a:lnTo>
                <a:lnTo>
                  <a:pt x="14834" y="7265"/>
                </a:lnTo>
                <a:cubicBezTo>
                  <a:pt x="14743" y="6657"/>
                  <a:pt x="14591" y="6079"/>
                  <a:pt x="14348" y="5532"/>
                </a:cubicBezTo>
                <a:lnTo>
                  <a:pt x="15563" y="4529"/>
                </a:lnTo>
                <a:lnTo>
                  <a:pt x="14804" y="3283"/>
                </a:lnTo>
                <a:lnTo>
                  <a:pt x="13345" y="3921"/>
                </a:lnTo>
                <a:cubicBezTo>
                  <a:pt x="13071" y="3587"/>
                  <a:pt x="12767" y="3283"/>
                  <a:pt x="12433" y="3009"/>
                </a:cubicBezTo>
                <a:lnTo>
                  <a:pt x="13041" y="1550"/>
                </a:lnTo>
                <a:lnTo>
                  <a:pt x="11794" y="790"/>
                </a:lnTo>
                <a:lnTo>
                  <a:pt x="10822" y="2037"/>
                </a:lnTo>
                <a:cubicBezTo>
                  <a:pt x="10275" y="1793"/>
                  <a:pt x="9728" y="1641"/>
                  <a:pt x="9150" y="1581"/>
                </a:cubicBezTo>
                <a:lnTo>
                  <a:pt x="8937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11" name="Google Shape;711;p43"/>
          <p:cNvGrpSpPr/>
          <p:nvPr/>
        </p:nvGrpSpPr>
        <p:grpSpPr>
          <a:xfrm rot="1057935">
            <a:off x="913429" y="3855319"/>
            <a:ext cx="714079" cy="1067308"/>
            <a:chOff x="3251800" y="1824470"/>
            <a:chExt cx="714094" cy="1067331"/>
          </a:xfrm>
        </p:grpSpPr>
        <p:sp>
          <p:nvSpPr>
            <p:cNvPr id="712" name="Google Shape;712;p43"/>
            <p:cNvSpPr/>
            <p:nvPr/>
          </p:nvSpPr>
          <p:spPr>
            <a:xfrm>
              <a:off x="3531128" y="2697941"/>
              <a:ext cx="164164" cy="193860"/>
            </a:xfrm>
            <a:custGeom>
              <a:avLst/>
              <a:gdLst/>
              <a:ahLst/>
              <a:cxnLst/>
              <a:rect l="l" t="t" r="r" b="b"/>
              <a:pathLst>
                <a:path w="2858" h="3375" extrusionOk="0">
                  <a:moveTo>
                    <a:pt x="1429" y="0"/>
                  </a:moveTo>
                  <a:cubicBezTo>
                    <a:pt x="669" y="0"/>
                    <a:pt x="0" y="669"/>
                    <a:pt x="0" y="1459"/>
                  </a:cubicBezTo>
                  <a:lnTo>
                    <a:pt x="0" y="1945"/>
                  </a:lnTo>
                  <a:cubicBezTo>
                    <a:pt x="0" y="2736"/>
                    <a:pt x="669" y="3374"/>
                    <a:pt x="1429" y="3374"/>
                  </a:cubicBezTo>
                  <a:cubicBezTo>
                    <a:pt x="2219" y="3374"/>
                    <a:pt x="2858" y="2736"/>
                    <a:pt x="2858" y="1945"/>
                  </a:cubicBezTo>
                  <a:lnTo>
                    <a:pt x="2858" y="1459"/>
                  </a:lnTo>
                  <a:cubicBezTo>
                    <a:pt x="2858" y="669"/>
                    <a:pt x="2219" y="0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43"/>
            <p:cNvSpPr/>
            <p:nvPr/>
          </p:nvSpPr>
          <p:spPr>
            <a:xfrm>
              <a:off x="3496205" y="2539065"/>
              <a:ext cx="235734" cy="274161"/>
            </a:xfrm>
            <a:custGeom>
              <a:avLst/>
              <a:gdLst/>
              <a:ahLst/>
              <a:cxnLst/>
              <a:rect l="l" t="t" r="r" b="b"/>
              <a:pathLst>
                <a:path w="4104" h="4773" extrusionOk="0">
                  <a:moveTo>
                    <a:pt x="791" y="0"/>
                  </a:moveTo>
                  <a:cubicBezTo>
                    <a:pt x="365" y="0"/>
                    <a:pt x="1" y="334"/>
                    <a:pt x="1" y="790"/>
                  </a:cubicBezTo>
                  <a:lnTo>
                    <a:pt x="1" y="3982"/>
                  </a:lnTo>
                  <a:cubicBezTo>
                    <a:pt x="1" y="4438"/>
                    <a:pt x="365" y="4772"/>
                    <a:pt x="791" y="4772"/>
                  </a:cubicBezTo>
                  <a:lnTo>
                    <a:pt x="3314" y="4772"/>
                  </a:lnTo>
                  <a:cubicBezTo>
                    <a:pt x="3739" y="4772"/>
                    <a:pt x="4074" y="4438"/>
                    <a:pt x="4104" y="3982"/>
                  </a:cubicBezTo>
                  <a:lnTo>
                    <a:pt x="4104" y="790"/>
                  </a:lnTo>
                  <a:cubicBezTo>
                    <a:pt x="4104" y="334"/>
                    <a:pt x="3739" y="0"/>
                    <a:pt x="3314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43"/>
            <p:cNvSpPr/>
            <p:nvPr/>
          </p:nvSpPr>
          <p:spPr>
            <a:xfrm>
              <a:off x="3251800" y="1824470"/>
              <a:ext cx="714094" cy="856086"/>
            </a:xfrm>
            <a:custGeom>
              <a:avLst/>
              <a:gdLst/>
              <a:ahLst/>
              <a:cxnLst/>
              <a:rect l="l" t="t" r="r" b="b"/>
              <a:pathLst>
                <a:path w="12432" h="14904" extrusionOk="0">
                  <a:moveTo>
                    <a:pt x="6311" y="1"/>
                  </a:moveTo>
                  <a:cubicBezTo>
                    <a:pt x="6204" y="1"/>
                    <a:pt x="6096" y="4"/>
                    <a:pt x="5988" y="9"/>
                  </a:cubicBezTo>
                  <a:cubicBezTo>
                    <a:pt x="3009" y="161"/>
                    <a:pt x="517" y="2502"/>
                    <a:pt x="213" y="5481"/>
                  </a:cubicBezTo>
                  <a:cubicBezTo>
                    <a:pt x="0" y="7517"/>
                    <a:pt x="790" y="9371"/>
                    <a:pt x="2128" y="10617"/>
                  </a:cubicBezTo>
                  <a:cubicBezTo>
                    <a:pt x="3009" y="11408"/>
                    <a:pt x="3465" y="12563"/>
                    <a:pt x="3465" y="13748"/>
                  </a:cubicBezTo>
                  <a:cubicBezTo>
                    <a:pt x="3465" y="14386"/>
                    <a:pt x="4012" y="14903"/>
                    <a:pt x="4651" y="14903"/>
                  </a:cubicBezTo>
                  <a:lnTo>
                    <a:pt x="7964" y="14903"/>
                  </a:lnTo>
                  <a:cubicBezTo>
                    <a:pt x="8602" y="14903"/>
                    <a:pt x="9119" y="14386"/>
                    <a:pt x="9119" y="13748"/>
                  </a:cubicBezTo>
                  <a:lnTo>
                    <a:pt x="9119" y="13566"/>
                  </a:lnTo>
                  <a:cubicBezTo>
                    <a:pt x="9119" y="12441"/>
                    <a:pt x="9636" y="11377"/>
                    <a:pt x="10487" y="10617"/>
                  </a:cubicBezTo>
                  <a:cubicBezTo>
                    <a:pt x="11672" y="9493"/>
                    <a:pt x="12432" y="7912"/>
                    <a:pt x="12432" y="6119"/>
                  </a:cubicBezTo>
                  <a:cubicBezTo>
                    <a:pt x="12432" y="2760"/>
                    <a:pt x="9690" y="1"/>
                    <a:pt x="6311" y="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43"/>
            <p:cNvSpPr/>
            <p:nvPr/>
          </p:nvSpPr>
          <p:spPr>
            <a:xfrm>
              <a:off x="3655083" y="1884321"/>
              <a:ext cx="57670" cy="54223"/>
            </a:xfrm>
            <a:custGeom>
              <a:avLst/>
              <a:gdLst/>
              <a:ahLst/>
              <a:cxnLst/>
              <a:rect l="l" t="t" r="r" b="b"/>
              <a:pathLst>
                <a:path w="1004" h="944" extrusionOk="0">
                  <a:moveTo>
                    <a:pt x="92" y="1"/>
                  </a:moveTo>
                  <a:lnTo>
                    <a:pt x="1" y="761"/>
                  </a:lnTo>
                  <a:cubicBezTo>
                    <a:pt x="244" y="791"/>
                    <a:pt x="517" y="852"/>
                    <a:pt x="760" y="943"/>
                  </a:cubicBezTo>
                  <a:lnTo>
                    <a:pt x="1004" y="214"/>
                  </a:lnTo>
                  <a:cubicBezTo>
                    <a:pt x="700" y="122"/>
                    <a:pt x="396" y="3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43"/>
            <p:cNvSpPr/>
            <p:nvPr/>
          </p:nvSpPr>
          <p:spPr>
            <a:xfrm>
              <a:off x="3749341" y="1924471"/>
              <a:ext cx="146759" cy="178179"/>
            </a:xfrm>
            <a:custGeom>
              <a:avLst/>
              <a:gdLst/>
              <a:ahLst/>
              <a:cxnLst/>
              <a:rect l="l" t="t" r="r" b="b"/>
              <a:pathLst>
                <a:path w="2555" h="3102" extrusionOk="0">
                  <a:moveTo>
                    <a:pt x="396" y="1"/>
                  </a:moveTo>
                  <a:lnTo>
                    <a:pt x="1" y="639"/>
                  </a:lnTo>
                  <a:cubicBezTo>
                    <a:pt x="913" y="1217"/>
                    <a:pt x="1551" y="2098"/>
                    <a:pt x="1825" y="3101"/>
                  </a:cubicBezTo>
                  <a:lnTo>
                    <a:pt x="2554" y="2919"/>
                  </a:lnTo>
                  <a:cubicBezTo>
                    <a:pt x="2220" y="1703"/>
                    <a:pt x="1460" y="670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43"/>
            <p:cNvSpPr/>
            <p:nvPr/>
          </p:nvSpPr>
          <p:spPr>
            <a:xfrm>
              <a:off x="3606202" y="2285875"/>
              <a:ext cx="15796" cy="227060"/>
            </a:xfrm>
            <a:custGeom>
              <a:avLst/>
              <a:gdLst/>
              <a:ahLst/>
              <a:cxnLst/>
              <a:rect l="l" t="t" r="r" b="b"/>
              <a:pathLst>
                <a:path w="275" h="3953" extrusionOk="0">
                  <a:moveTo>
                    <a:pt x="0" y="1"/>
                  </a:moveTo>
                  <a:lnTo>
                    <a:pt x="0" y="3952"/>
                  </a:lnTo>
                  <a:lnTo>
                    <a:pt x="274" y="395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43"/>
            <p:cNvSpPr/>
            <p:nvPr/>
          </p:nvSpPr>
          <p:spPr>
            <a:xfrm>
              <a:off x="3436870" y="2270195"/>
              <a:ext cx="352682" cy="263650"/>
            </a:xfrm>
            <a:custGeom>
              <a:avLst/>
              <a:gdLst/>
              <a:ahLst/>
              <a:cxnLst/>
              <a:rect l="l" t="t" r="r" b="b"/>
              <a:pathLst>
                <a:path w="6140" h="4590" extrusionOk="0">
                  <a:moveTo>
                    <a:pt x="3070" y="0"/>
                  </a:moveTo>
                  <a:lnTo>
                    <a:pt x="2948" y="213"/>
                  </a:lnTo>
                  <a:cubicBezTo>
                    <a:pt x="2416" y="1198"/>
                    <a:pt x="1697" y="1670"/>
                    <a:pt x="771" y="1670"/>
                  </a:cubicBezTo>
                  <a:cubicBezTo>
                    <a:pt x="640" y="1670"/>
                    <a:pt x="505" y="1660"/>
                    <a:pt x="365" y="1642"/>
                  </a:cubicBezTo>
                  <a:lnTo>
                    <a:pt x="0" y="1581"/>
                  </a:lnTo>
                  <a:lnTo>
                    <a:pt x="2310" y="4590"/>
                  </a:lnTo>
                  <a:lnTo>
                    <a:pt x="2523" y="4408"/>
                  </a:lnTo>
                  <a:lnTo>
                    <a:pt x="638" y="1946"/>
                  </a:lnTo>
                  <a:lnTo>
                    <a:pt x="638" y="1946"/>
                  </a:lnTo>
                  <a:cubicBezTo>
                    <a:pt x="670" y="1946"/>
                    <a:pt x="701" y="1947"/>
                    <a:pt x="732" y="1947"/>
                  </a:cubicBezTo>
                  <a:cubicBezTo>
                    <a:pt x="1693" y="1947"/>
                    <a:pt x="2481" y="1491"/>
                    <a:pt x="3070" y="578"/>
                  </a:cubicBezTo>
                  <a:cubicBezTo>
                    <a:pt x="3648" y="1490"/>
                    <a:pt x="4468" y="1946"/>
                    <a:pt x="5502" y="1946"/>
                  </a:cubicBezTo>
                  <a:lnTo>
                    <a:pt x="5532" y="1946"/>
                  </a:lnTo>
                  <a:lnTo>
                    <a:pt x="3617" y="4408"/>
                  </a:lnTo>
                  <a:lnTo>
                    <a:pt x="3860" y="4590"/>
                  </a:lnTo>
                  <a:lnTo>
                    <a:pt x="6140" y="1611"/>
                  </a:lnTo>
                  <a:lnTo>
                    <a:pt x="5806" y="1642"/>
                  </a:lnTo>
                  <a:cubicBezTo>
                    <a:pt x="5707" y="1649"/>
                    <a:pt x="5611" y="1653"/>
                    <a:pt x="5518" y="1653"/>
                  </a:cubicBezTo>
                  <a:cubicBezTo>
                    <a:pt x="4481" y="1653"/>
                    <a:pt x="3721" y="1189"/>
                    <a:pt x="3192" y="213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43"/>
            <p:cNvSpPr/>
            <p:nvPr/>
          </p:nvSpPr>
          <p:spPr>
            <a:xfrm>
              <a:off x="3536355" y="2498916"/>
              <a:ext cx="155433" cy="181625"/>
            </a:xfrm>
            <a:custGeom>
              <a:avLst/>
              <a:gdLst/>
              <a:ahLst/>
              <a:cxnLst/>
              <a:rect l="l" t="t" r="r" b="b"/>
              <a:pathLst>
                <a:path w="2706" h="3162" extrusionOk="0">
                  <a:moveTo>
                    <a:pt x="1338" y="0"/>
                  </a:moveTo>
                  <a:cubicBezTo>
                    <a:pt x="609" y="0"/>
                    <a:pt x="1" y="608"/>
                    <a:pt x="1" y="1368"/>
                  </a:cubicBezTo>
                  <a:lnTo>
                    <a:pt x="1" y="3161"/>
                  </a:lnTo>
                  <a:lnTo>
                    <a:pt x="2706" y="3161"/>
                  </a:lnTo>
                  <a:lnTo>
                    <a:pt x="2706" y="1368"/>
                  </a:lnTo>
                  <a:cubicBezTo>
                    <a:pt x="2706" y="608"/>
                    <a:pt x="2098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43"/>
            <p:cNvSpPr/>
            <p:nvPr/>
          </p:nvSpPr>
          <p:spPr>
            <a:xfrm>
              <a:off x="3564271" y="2535562"/>
              <a:ext cx="99601" cy="176398"/>
            </a:xfrm>
            <a:custGeom>
              <a:avLst/>
              <a:gdLst/>
              <a:ahLst/>
              <a:cxnLst/>
              <a:rect l="l" t="t" r="r" b="b"/>
              <a:pathLst>
                <a:path w="1734" h="3071" extrusionOk="0">
                  <a:moveTo>
                    <a:pt x="882" y="274"/>
                  </a:moveTo>
                  <a:cubicBezTo>
                    <a:pt x="1186" y="274"/>
                    <a:pt x="1460" y="547"/>
                    <a:pt x="1460" y="882"/>
                  </a:cubicBezTo>
                  <a:lnTo>
                    <a:pt x="1460" y="2797"/>
                  </a:lnTo>
                  <a:lnTo>
                    <a:pt x="275" y="2797"/>
                  </a:lnTo>
                  <a:lnTo>
                    <a:pt x="275" y="882"/>
                  </a:lnTo>
                  <a:cubicBezTo>
                    <a:pt x="275" y="547"/>
                    <a:pt x="548" y="274"/>
                    <a:pt x="882" y="274"/>
                  </a:cubicBezTo>
                  <a:close/>
                  <a:moveTo>
                    <a:pt x="852" y="0"/>
                  </a:moveTo>
                  <a:cubicBezTo>
                    <a:pt x="396" y="0"/>
                    <a:pt x="1" y="395"/>
                    <a:pt x="1" y="882"/>
                  </a:cubicBezTo>
                  <a:lnTo>
                    <a:pt x="1" y="3070"/>
                  </a:lnTo>
                  <a:lnTo>
                    <a:pt x="1734" y="3070"/>
                  </a:lnTo>
                  <a:lnTo>
                    <a:pt x="1734" y="882"/>
                  </a:lnTo>
                  <a:cubicBezTo>
                    <a:pt x="1734" y="395"/>
                    <a:pt x="1338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E50C1D0-3C98-1848-8577-339FB05B1432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C2BEF6F-5C1B-CB85-5A18-BC61623F0825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6EACCA98-5607-1545-F296-53694F28038A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FacebookK&amp;TBold"/>
                  <a:ea typeface="+mn-ea"/>
                  <a:cs typeface="Times New Roman" panose="02020603050405020304" pitchFamily="18" charset="0"/>
                  <a:sym typeface="Arial"/>
                </a:rPr>
                <a:t>UNIT 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FacebookK&amp;TBold"/>
                  <a:ea typeface="+mn-ea"/>
                  <a:cs typeface="Times New Roman" panose="02020603050405020304" pitchFamily="18" charset="0"/>
                  <a:sym typeface="Arial"/>
                </a:rPr>
                <a:t>9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FacebookK&amp;TBold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C76AEE9-8566-ADCA-0A70-A2515B3C81D9}"/>
              </a:ext>
            </a:extLst>
          </p:cNvPr>
          <p:cNvSpPr txBox="1"/>
          <p:nvPr/>
        </p:nvSpPr>
        <p:spPr>
          <a:xfrm>
            <a:off x="2438400" y="418267"/>
            <a:ext cx="5319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FacebookK&amp;TBold"/>
                <a:ea typeface="+mn-ea"/>
                <a:cs typeface="Arial"/>
                <a:sym typeface="Arial"/>
              </a:rPr>
              <a:t>Career paths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0">
            <a:extLst>
              <a:ext uri="{FF2B5EF4-FFF2-40B4-BE49-F238E27FC236}">
                <a16:creationId xmlns:a16="http://schemas.microsoft.com/office/drawing/2014/main" id="{86A38DE7-CA5A-3948-EA0C-27648A38B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3776" y="2648017"/>
            <a:ext cx="3589788" cy="3365402"/>
          </a:xfrm>
          <a:custGeom>
            <a:avLst/>
            <a:gdLst>
              <a:gd name="T0" fmla="*/ 1589 w 1590"/>
              <a:gd name="T1" fmla="*/ 794 h 1590"/>
              <a:gd name="T2" fmla="*/ 1589 w 1590"/>
              <a:gd name="T3" fmla="*/ 794 h 1590"/>
              <a:gd name="T4" fmla="*/ 795 w 1590"/>
              <a:gd name="T5" fmla="*/ 1589 h 1590"/>
              <a:gd name="T6" fmla="*/ 795 w 1590"/>
              <a:gd name="T7" fmla="*/ 1589 h 1590"/>
              <a:gd name="T8" fmla="*/ 0 w 1590"/>
              <a:gd name="T9" fmla="*/ 794 h 1590"/>
              <a:gd name="T10" fmla="*/ 0 w 1590"/>
              <a:gd name="T11" fmla="*/ 794 h 1590"/>
              <a:gd name="T12" fmla="*/ 795 w 1590"/>
              <a:gd name="T13" fmla="*/ 0 h 1590"/>
              <a:gd name="T14" fmla="*/ 795 w 1590"/>
              <a:gd name="T15" fmla="*/ 0 h 1590"/>
              <a:gd name="T16" fmla="*/ 1589 w 1590"/>
              <a:gd name="T17" fmla="*/ 794 h 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90" h="1590">
                <a:moveTo>
                  <a:pt x="1589" y="794"/>
                </a:moveTo>
                <a:lnTo>
                  <a:pt x="1589" y="794"/>
                </a:lnTo>
                <a:cubicBezTo>
                  <a:pt x="1589" y="1233"/>
                  <a:pt x="1233" y="1589"/>
                  <a:pt x="795" y="1589"/>
                </a:cubicBezTo>
                <a:lnTo>
                  <a:pt x="795" y="1589"/>
                </a:lnTo>
                <a:cubicBezTo>
                  <a:pt x="356" y="1589"/>
                  <a:pt x="0" y="1233"/>
                  <a:pt x="0" y="794"/>
                </a:cubicBezTo>
                <a:lnTo>
                  <a:pt x="0" y="794"/>
                </a:lnTo>
                <a:cubicBezTo>
                  <a:pt x="0" y="356"/>
                  <a:pt x="356" y="0"/>
                  <a:pt x="795" y="0"/>
                </a:cubicBezTo>
                <a:lnTo>
                  <a:pt x="795" y="0"/>
                </a:lnTo>
                <a:cubicBezTo>
                  <a:pt x="1233" y="0"/>
                  <a:pt x="1589" y="356"/>
                  <a:pt x="1589" y="794"/>
                </a:cubicBezTo>
              </a:path>
            </a:pathLst>
          </a:custGeom>
          <a:solidFill>
            <a:srgbClr val="E45983">
              <a:alpha val="47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699" dirty="0">
              <a:latin typeface="Poppins" pitchFamily="2" charset="77"/>
            </a:endParaRPr>
          </a:p>
        </p:txBody>
      </p:sp>
      <p:sp>
        <p:nvSpPr>
          <p:cNvPr id="4" name="Freeform 139">
            <a:extLst>
              <a:ext uri="{FF2B5EF4-FFF2-40B4-BE49-F238E27FC236}">
                <a16:creationId xmlns:a16="http://schemas.microsoft.com/office/drawing/2014/main" id="{449E936F-F3D3-30B6-4C54-DC70DF4E1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235" y="-222102"/>
            <a:ext cx="2286221" cy="2218514"/>
          </a:xfrm>
          <a:custGeom>
            <a:avLst/>
            <a:gdLst>
              <a:gd name="T0" fmla="*/ 1589 w 1590"/>
              <a:gd name="T1" fmla="*/ 794 h 1589"/>
              <a:gd name="T2" fmla="*/ 1589 w 1590"/>
              <a:gd name="T3" fmla="*/ 794 h 1589"/>
              <a:gd name="T4" fmla="*/ 795 w 1590"/>
              <a:gd name="T5" fmla="*/ 1588 h 1589"/>
              <a:gd name="T6" fmla="*/ 795 w 1590"/>
              <a:gd name="T7" fmla="*/ 1588 h 1589"/>
              <a:gd name="T8" fmla="*/ 0 w 1590"/>
              <a:gd name="T9" fmla="*/ 794 h 1589"/>
              <a:gd name="T10" fmla="*/ 0 w 1590"/>
              <a:gd name="T11" fmla="*/ 794 h 1589"/>
              <a:gd name="T12" fmla="*/ 795 w 1590"/>
              <a:gd name="T13" fmla="*/ 0 h 1589"/>
              <a:gd name="T14" fmla="*/ 795 w 1590"/>
              <a:gd name="T15" fmla="*/ 0 h 1589"/>
              <a:gd name="T16" fmla="*/ 1589 w 1590"/>
              <a:gd name="T17" fmla="*/ 794 h 1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90" h="1589">
                <a:moveTo>
                  <a:pt x="1589" y="794"/>
                </a:moveTo>
                <a:lnTo>
                  <a:pt x="1589" y="794"/>
                </a:lnTo>
                <a:cubicBezTo>
                  <a:pt x="1589" y="1233"/>
                  <a:pt x="1233" y="1588"/>
                  <a:pt x="795" y="1588"/>
                </a:cubicBezTo>
                <a:lnTo>
                  <a:pt x="795" y="1588"/>
                </a:lnTo>
                <a:cubicBezTo>
                  <a:pt x="356" y="1588"/>
                  <a:pt x="0" y="1233"/>
                  <a:pt x="0" y="794"/>
                </a:cubicBezTo>
                <a:lnTo>
                  <a:pt x="0" y="794"/>
                </a:lnTo>
                <a:cubicBezTo>
                  <a:pt x="0" y="355"/>
                  <a:pt x="356" y="0"/>
                  <a:pt x="795" y="0"/>
                </a:cubicBezTo>
                <a:lnTo>
                  <a:pt x="795" y="0"/>
                </a:lnTo>
                <a:cubicBezTo>
                  <a:pt x="1233" y="0"/>
                  <a:pt x="1589" y="355"/>
                  <a:pt x="1589" y="794"/>
                </a:cubicBezTo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699" dirty="0">
              <a:latin typeface="Poppins" pitchFamily="2" charset="77"/>
            </a:endParaRPr>
          </a:p>
        </p:txBody>
      </p:sp>
      <p:sp>
        <p:nvSpPr>
          <p:cNvPr id="6" name="Freeform 141">
            <a:extLst>
              <a:ext uri="{FF2B5EF4-FFF2-40B4-BE49-F238E27FC236}">
                <a16:creationId xmlns:a16="http://schemas.microsoft.com/office/drawing/2014/main" id="{E51D6DD7-F0C1-8C9B-5FDA-A90059BCA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3268" y="-492353"/>
            <a:ext cx="2505053" cy="2527293"/>
          </a:xfrm>
          <a:custGeom>
            <a:avLst/>
            <a:gdLst>
              <a:gd name="T0" fmla="*/ 1589 w 1590"/>
              <a:gd name="T1" fmla="*/ 794 h 1590"/>
              <a:gd name="T2" fmla="*/ 1589 w 1590"/>
              <a:gd name="T3" fmla="*/ 794 h 1590"/>
              <a:gd name="T4" fmla="*/ 795 w 1590"/>
              <a:gd name="T5" fmla="*/ 1589 h 1590"/>
              <a:gd name="T6" fmla="*/ 795 w 1590"/>
              <a:gd name="T7" fmla="*/ 1589 h 1590"/>
              <a:gd name="T8" fmla="*/ 0 w 1590"/>
              <a:gd name="T9" fmla="*/ 794 h 1590"/>
              <a:gd name="T10" fmla="*/ 0 w 1590"/>
              <a:gd name="T11" fmla="*/ 794 h 1590"/>
              <a:gd name="T12" fmla="*/ 795 w 1590"/>
              <a:gd name="T13" fmla="*/ 0 h 1590"/>
              <a:gd name="T14" fmla="*/ 795 w 1590"/>
              <a:gd name="T15" fmla="*/ 0 h 1590"/>
              <a:gd name="T16" fmla="*/ 1589 w 1590"/>
              <a:gd name="T17" fmla="*/ 794 h 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90" h="1590">
                <a:moveTo>
                  <a:pt x="1589" y="794"/>
                </a:moveTo>
                <a:lnTo>
                  <a:pt x="1589" y="794"/>
                </a:lnTo>
                <a:cubicBezTo>
                  <a:pt x="1589" y="1233"/>
                  <a:pt x="1233" y="1589"/>
                  <a:pt x="795" y="1589"/>
                </a:cubicBezTo>
                <a:lnTo>
                  <a:pt x="795" y="1589"/>
                </a:lnTo>
                <a:cubicBezTo>
                  <a:pt x="356" y="1589"/>
                  <a:pt x="0" y="1233"/>
                  <a:pt x="0" y="794"/>
                </a:cubicBezTo>
                <a:lnTo>
                  <a:pt x="0" y="794"/>
                </a:lnTo>
                <a:cubicBezTo>
                  <a:pt x="0" y="355"/>
                  <a:pt x="356" y="0"/>
                  <a:pt x="795" y="0"/>
                </a:cubicBezTo>
                <a:lnTo>
                  <a:pt x="795" y="0"/>
                </a:lnTo>
                <a:cubicBezTo>
                  <a:pt x="1233" y="0"/>
                  <a:pt x="1589" y="355"/>
                  <a:pt x="1589" y="794"/>
                </a:cubicBezTo>
              </a:path>
            </a:pathLst>
          </a:custGeom>
          <a:solidFill>
            <a:srgbClr val="A493C6">
              <a:alpha val="59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699" dirty="0">
              <a:latin typeface="Poppins" pitchFamily="2" charset="77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4238" y="927650"/>
            <a:ext cx="1701385" cy="491552"/>
          </a:xfrm>
          <a:prstGeom prst="roundRect">
            <a:avLst/>
          </a:prstGeom>
          <a:solidFill>
            <a:srgbClr val="EE9272"/>
          </a:solidFill>
          <a:ln>
            <a:solidFill>
              <a:srgbClr val="321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321A2A"/>
                </a:solidFill>
                <a:ea typeface="Adobe Gothic Std B" panose="020B0800000000000000" pitchFamily="34" charset="-128"/>
              </a:rPr>
              <a:t>WARM-UP</a:t>
            </a:r>
            <a:endParaRPr lang="en-GB" sz="1600" b="1" dirty="0">
              <a:solidFill>
                <a:srgbClr val="321A2A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88263" y="1941611"/>
            <a:ext cx="1660434" cy="491552"/>
          </a:xfrm>
          <a:prstGeom prst="roundRect">
            <a:avLst/>
          </a:prstGeom>
          <a:solidFill>
            <a:srgbClr val="EE9272"/>
          </a:solidFill>
          <a:ln>
            <a:solidFill>
              <a:srgbClr val="321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321A2A"/>
                </a:solidFill>
              </a:rPr>
              <a:t>CONTROLLED PRACTICE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38619" y="2956201"/>
            <a:ext cx="1840093" cy="700521"/>
          </a:xfrm>
          <a:prstGeom prst="roundRect">
            <a:avLst/>
          </a:prstGeom>
          <a:solidFill>
            <a:srgbClr val="EE9272"/>
          </a:solidFill>
          <a:ln>
            <a:solidFill>
              <a:srgbClr val="321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321A2A"/>
                </a:solidFill>
              </a:rPr>
              <a:t>LESS-CONTROLLED PRACTICE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05769" y="893766"/>
            <a:ext cx="3967097" cy="570137"/>
          </a:xfrm>
          <a:prstGeom prst="rect">
            <a:avLst/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solidFill>
                  <a:schemeClr val="tx1"/>
                </a:solidFill>
              </a:rPr>
              <a:t>Quiz</a:t>
            </a:r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05769" y="2901377"/>
            <a:ext cx="3981500" cy="1097735"/>
          </a:xfrm>
          <a:prstGeom prst="rect">
            <a:avLst/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Task 2: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Discuss and complete information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Task 3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: Compare the job in Task 1 and 2.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8" name="Curved Connector 27"/>
          <p:cNvCxnSpPr>
            <a:cxnSpLocks/>
            <a:stCxn id="22" idx="3"/>
            <a:endCxn id="23" idx="0"/>
          </p:cNvCxnSpPr>
          <p:nvPr/>
        </p:nvCxnSpPr>
        <p:spPr>
          <a:xfrm>
            <a:off x="2425623" y="1173426"/>
            <a:ext cx="692857" cy="768185"/>
          </a:xfrm>
          <a:prstGeom prst="curvedConnector2">
            <a:avLst/>
          </a:prstGeom>
          <a:ln w="38100">
            <a:solidFill>
              <a:srgbClr val="3D1F3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  <a:stCxn id="23" idx="1"/>
            <a:endCxn id="24" idx="0"/>
          </p:cNvCxnSpPr>
          <p:nvPr/>
        </p:nvCxnSpPr>
        <p:spPr>
          <a:xfrm rot="10800000" flipV="1">
            <a:off x="1458667" y="2187387"/>
            <a:ext cx="829597" cy="768814"/>
          </a:xfrm>
          <a:prstGeom prst="curvedConnector2">
            <a:avLst/>
          </a:prstGeom>
          <a:ln w="38100">
            <a:solidFill>
              <a:srgbClr val="3D1F3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520172" y="4249734"/>
            <a:ext cx="3967097" cy="619400"/>
          </a:xfrm>
          <a:prstGeom prst="rect">
            <a:avLst/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Wrap-up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Homework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72060" y="230515"/>
            <a:ext cx="1341716" cy="331865"/>
          </a:xfrm>
          <a:prstGeom prst="rect">
            <a:avLst/>
          </a:prstGeom>
          <a:solidFill>
            <a:srgbClr val="F7DAD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b="1" dirty="0">
                <a:solidFill>
                  <a:srgbClr val="1E2F55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320248" y="230514"/>
            <a:ext cx="1733711" cy="346556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SPEAKING</a:t>
            </a:r>
          </a:p>
        </p:txBody>
      </p:sp>
      <p:cxnSp>
        <p:nvCxnSpPr>
          <p:cNvPr id="3" name="Curved Connector 27">
            <a:extLst>
              <a:ext uri="{FF2B5EF4-FFF2-40B4-BE49-F238E27FC236}">
                <a16:creationId xmlns:a16="http://schemas.microsoft.com/office/drawing/2014/main" id="{2641206D-C8AC-9D03-F0FA-8C31A7FA1327}"/>
              </a:ext>
            </a:extLst>
          </p:cNvPr>
          <p:cNvCxnSpPr>
            <a:cxnSpLocks/>
            <a:stCxn id="24" idx="3"/>
            <a:endCxn id="60" idx="0"/>
          </p:cNvCxnSpPr>
          <p:nvPr/>
        </p:nvCxnSpPr>
        <p:spPr>
          <a:xfrm>
            <a:off x="2378712" y="3306462"/>
            <a:ext cx="437411" cy="1024256"/>
          </a:xfrm>
          <a:prstGeom prst="curvedConnector2">
            <a:avLst/>
          </a:prstGeom>
          <a:ln w="38100">
            <a:solidFill>
              <a:srgbClr val="3D1F3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Rounded Rectangle 33">
            <a:extLst>
              <a:ext uri="{FF2B5EF4-FFF2-40B4-BE49-F238E27FC236}">
                <a16:creationId xmlns:a16="http://schemas.microsoft.com/office/drawing/2014/main" id="{CBDBE933-C00A-4C3C-65B3-7F80F1759C3A}"/>
              </a:ext>
            </a:extLst>
          </p:cNvPr>
          <p:cNvSpPr/>
          <p:nvPr/>
        </p:nvSpPr>
        <p:spPr>
          <a:xfrm>
            <a:off x="1985906" y="4330718"/>
            <a:ext cx="1660434" cy="499612"/>
          </a:xfrm>
          <a:prstGeom prst="roundRect">
            <a:avLst/>
          </a:prstGeom>
          <a:solidFill>
            <a:srgbClr val="EE9272"/>
          </a:solidFill>
          <a:ln>
            <a:solidFill>
              <a:srgbClr val="321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321A2A"/>
                </a:solidFill>
                <a:ea typeface="Adobe Gothic Std B" panose="020B0800000000000000" pitchFamily="34" charset="-128"/>
              </a:rPr>
              <a:t>CONSOLIDATION</a:t>
            </a:r>
            <a:endParaRPr lang="en-GB" sz="1600" b="1" dirty="0">
              <a:solidFill>
                <a:srgbClr val="321A2A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F4DA4EA-680B-9478-8127-F820C3933FD4}"/>
              </a:ext>
            </a:extLst>
          </p:cNvPr>
          <p:cNvSpPr/>
          <p:nvPr/>
        </p:nvSpPr>
        <p:spPr>
          <a:xfrm>
            <a:off x="4520172" y="1780599"/>
            <a:ext cx="3967097" cy="825901"/>
          </a:xfrm>
          <a:prstGeom prst="rect">
            <a:avLst/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Vocabulary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Task 1: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Complete the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51280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6B44EE-3BEF-FB97-9725-2C828C633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588" y="233608"/>
            <a:ext cx="5406254" cy="105462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21ED23-6332-6089-7832-95F8515734ED}"/>
              </a:ext>
            </a:extLst>
          </p:cNvPr>
          <p:cNvSpPr/>
          <p:nvPr/>
        </p:nvSpPr>
        <p:spPr>
          <a:xfrm>
            <a:off x="1296015" y="667265"/>
            <a:ext cx="6793885" cy="146203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1.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What is the recommended time to arrive for a job interview?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FF58F85-C7A7-1055-3B19-3EFD379CAF1A}"/>
              </a:ext>
            </a:extLst>
          </p:cNvPr>
          <p:cNvSpPr/>
          <p:nvPr/>
        </p:nvSpPr>
        <p:spPr>
          <a:xfrm>
            <a:off x="592282" y="2707146"/>
            <a:ext cx="3751118" cy="83615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5 minutes early</a:t>
            </a: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50BC94FD-5CC9-BD29-3DD7-84B7D7383DAA}"/>
              </a:ext>
            </a:extLst>
          </p:cNvPr>
          <p:cNvSpPr/>
          <p:nvPr/>
        </p:nvSpPr>
        <p:spPr>
          <a:xfrm>
            <a:off x="592282" y="3912491"/>
            <a:ext cx="3751118" cy="836155"/>
          </a:xfrm>
          <a:prstGeom prst="flowChartAlternateProcess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On time</a:t>
            </a: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005F1F8E-98E9-D296-B24F-07929061F7FA}"/>
              </a:ext>
            </a:extLst>
          </p:cNvPr>
          <p:cNvSpPr/>
          <p:nvPr/>
        </p:nvSpPr>
        <p:spPr>
          <a:xfrm>
            <a:off x="4800602" y="2707147"/>
            <a:ext cx="3751116" cy="83615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15 minutes early</a:t>
            </a: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Arrow: Chevron 3">
            <a:extLst>
              <a:ext uri="{FF2B5EF4-FFF2-40B4-BE49-F238E27FC236}">
                <a16:creationId xmlns:a16="http://schemas.microsoft.com/office/drawing/2014/main" id="{10FC0705-0641-0020-A485-839C661914B8}"/>
              </a:ext>
            </a:extLst>
          </p:cNvPr>
          <p:cNvSpPr/>
          <p:nvPr/>
        </p:nvSpPr>
        <p:spPr>
          <a:xfrm>
            <a:off x="4800600" y="3912491"/>
            <a:ext cx="3751118" cy="836155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30 minutes early</a:t>
            </a: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206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8C7D8D-E00A-2C1B-8EB3-89F698501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301" y="435618"/>
            <a:ext cx="5406254" cy="105462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0B9040-9D2E-9309-931A-AB630CE6260C}"/>
              </a:ext>
            </a:extLst>
          </p:cNvPr>
          <p:cNvSpPr/>
          <p:nvPr/>
        </p:nvSpPr>
        <p:spPr>
          <a:xfrm>
            <a:off x="1009885" y="926687"/>
            <a:ext cx="7148945" cy="117200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should you dress for a job interview?</a:t>
            </a:r>
            <a:endParaRPr lang="en-US" sz="2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Chevron 2">
            <a:extLst>
              <a:ext uri="{FF2B5EF4-FFF2-40B4-BE49-F238E27FC236}">
                <a16:creationId xmlns:a16="http://schemas.microsoft.com/office/drawing/2014/main" id="{16ACD2F1-9514-17A3-3346-A1412695660F}"/>
              </a:ext>
            </a:extLst>
          </p:cNvPr>
          <p:cNvSpPr/>
          <p:nvPr/>
        </p:nvSpPr>
        <p:spPr>
          <a:xfrm>
            <a:off x="560898" y="2707144"/>
            <a:ext cx="3756714" cy="83615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Casual attire</a:t>
            </a: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7EFB5C38-1955-D041-8A9C-AD5F4349CB98}"/>
              </a:ext>
            </a:extLst>
          </p:cNvPr>
          <p:cNvSpPr/>
          <p:nvPr/>
        </p:nvSpPr>
        <p:spPr>
          <a:xfrm>
            <a:off x="569446" y="3912491"/>
            <a:ext cx="3756715" cy="836155"/>
          </a:xfrm>
          <a:prstGeom prst="flowChartAlternateProcess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Formal wear</a:t>
            </a:r>
          </a:p>
        </p:txBody>
      </p:sp>
      <p:sp>
        <p:nvSpPr>
          <p:cNvPr id="6" name="Arrow: Chevron 3">
            <a:extLst>
              <a:ext uri="{FF2B5EF4-FFF2-40B4-BE49-F238E27FC236}">
                <a16:creationId xmlns:a16="http://schemas.microsoft.com/office/drawing/2014/main" id="{6A5C44A4-1ECC-E0CC-8426-247F34A0D0D8}"/>
              </a:ext>
            </a:extLst>
          </p:cNvPr>
          <p:cNvSpPr/>
          <p:nvPr/>
        </p:nvSpPr>
        <p:spPr>
          <a:xfrm>
            <a:off x="4817839" y="2707144"/>
            <a:ext cx="3756714" cy="83615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casual</a:t>
            </a:r>
          </a:p>
        </p:txBody>
      </p:sp>
      <p:sp>
        <p:nvSpPr>
          <p:cNvPr id="7" name="Arrow: Chevron 3">
            <a:extLst>
              <a:ext uri="{FF2B5EF4-FFF2-40B4-BE49-F238E27FC236}">
                <a16:creationId xmlns:a16="http://schemas.microsoft.com/office/drawing/2014/main" id="{68598A1F-BB93-2088-7470-6EA348B097E4}"/>
              </a:ext>
            </a:extLst>
          </p:cNvPr>
          <p:cNvSpPr/>
          <p:nvPr/>
        </p:nvSpPr>
        <p:spPr>
          <a:xfrm>
            <a:off x="4817839" y="3912491"/>
            <a:ext cx="3756714" cy="836155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Professional and conservative</a:t>
            </a:r>
          </a:p>
        </p:txBody>
      </p:sp>
    </p:spTree>
    <p:extLst>
      <p:ext uri="{BB962C8B-B14F-4D97-AF65-F5344CB8AC3E}">
        <p14:creationId xmlns:p14="http://schemas.microsoft.com/office/powerpoint/2010/main" val="421570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F9902F-C839-3E6B-574C-1C78C126C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096" y="24787"/>
            <a:ext cx="5406254" cy="105462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F82FD94-CC0F-1D57-4D5C-DD375B20DF55}"/>
              </a:ext>
            </a:extLst>
          </p:cNvPr>
          <p:cNvSpPr/>
          <p:nvPr/>
        </p:nvSpPr>
        <p:spPr>
          <a:xfrm>
            <a:off x="1114881" y="729674"/>
            <a:ext cx="6892336" cy="1255313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should you do if you don't understand a question during the interview?</a:t>
            </a:r>
            <a:endParaRPr lang="en-US" sz="2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Chevron 2">
            <a:extLst>
              <a:ext uri="{FF2B5EF4-FFF2-40B4-BE49-F238E27FC236}">
                <a16:creationId xmlns:a16="http://schemas.microsoft.com/office/drawing/2014/main" id="{2E27B615-D77C-7F13-0D88-2B52170DB810}"/>
              </a:ext>
            </a:extLst>
          </p:cNvPr>
          <p:cNvSpPr/>
          <p:nvPr/>
        </p:nvSpPr>
        <p:spPr>
          <a:xfrm>
            <a:off x="542069" y="2519037"/>
            <a:ext cx="3830271" cy="83615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3D1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up an answer</a:t>
            </a: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E34EFBCB-B1C3-B780-F564-BDCE8DBDA7E1}"/>
              </a:ext>
            </a:extLst>
          </p:cNvPr>
          <p:cNvSpPr/>
          <p:nvPr/>
        </p:nvSpPr>
        <p:spPr>
          <a:xfrm>
            <a:off x="542068" y="3889242"/>
            <a:ext cx="3830272" cy="836155"/>
          </a:xfrm>
          <a:prstGeom prst="flowChartAlternateProcess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3D1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Politely ask for clarification</a:t>
            </a:r>
          </a:p>
        </p:txBody>
      </p:sp>
      <p:sp>
        <p:nvSpPr>
          <p:cNvPr id="6" name="Arrow: Chevron 3">
            <a:extLst>
              <a:ext uri="{FF2B5EF4-FFF2-40B4-BE49-F238E27FC236}">
                <a16:creationId xmlns:a16="http://schemas.microsoft.com/office/drawing/2014/main" id="{145C1134-09DF-A3BB-E496-07939DEF597C}"/>
              </a:ext>
            </a:extLst>
          </p:cNvPr>
          <p:cNvSpPr/>
          <p:nvPr/>
        </p:nvSpPr>
        <p:spPr>
          <a:xfrm>
            <a:off x="4749759" y="2519037"/>
            <a:ext cx="3830270" cy="83615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3D1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 the topic</a:t>
            </a:r>
            <a:endParaRPr lang="en-US" sz="2800" dirty="0">
              <a:solidFill>
                <a:srgbClr val="3D1F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rrow: Chevron 3">
            <a:extLst>
              <a:ext uri="{FF2B5EF4-FFF2-40B4-BE49-F238E27FC236}">
                <a16:creationId xmlns:a16="http://schemas.microsoft.com/office/drawing/2014/main" id="{5543E24C-0BCB-D94F-4139-B63E5D17CA8A}"/>
              </a:ext>
            </a:extLst>
          </p:cNvPr>
          <p:cNvSpPr/>
          <p:nvPr/>
        </p:nvSpPr>
        <p:spPr>
          <a:xfrm>
            <a:off x="4749759" y="3889242"/>
            <a:ext cx="3830270" cy="836156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3D1F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Pretend you heard and answer vaguely</a:t>
            </a:r>
          </a:p>
        </p:txBody>
      </p:sp>
    </p:spTree>
    <p:extLst>
      <p:ext uri="{BB962C8B-B14F-4D97-AF65-F5344CB8AC3E}">
        <p14:creationId xmlns:p14="http://schemas.microsoft.com/office/powerpoint/2010/main" val="32136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A8AA0A-8A24-E96A-BB46-972F3D26C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301" y="462673"/>
            <a:ext cx="5406254" cy="105462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CCD19E1-D72C-B07A-0298-E6AB59D947D3}"/>
              </a:ext>
            </a:extLst>
          </p:cNvPr>
          <p:cNvSpPr/>
          <p:nvPr/>
        </p:nvSpPr>
        <p:spPr>
          <a:xfrm>
            <a:off x="888384" y="942006"/>
            <a:ext cx="7342518" cy="119176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should you respond to salary negotiation?</a:t>
            </a:r>
            <a:endParaRPr lang="en-US" sz="2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rrow: Chevron 2">
            <a:extLst>
              <a:ext uri="{FF2B5EF4-FFF2-40B4-BE49-F238E27FC236}">
                <a16:creationId xmlns:a16="http://schemas.microsoft.com/office/drawing/2014/main" id="{BD836F27-E2F2-8F5D-29FE-4A548B6525D7}"/>
              </a:ext>
            </a:extLst>
          </p:cNvPr>
          <p:cNvSpPr/>
          <p:nvPr/>
        </p:nvSpPr>
        <p:spPr>
          <a:xfrm>
            <a:off x="372332" y="2667377"/>
            <a:ext cx="3906385" cy="83615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D1F33"/>
                </a:solidFill>
              </a:rPr>
              <a:t>Avoid discussing salary</a:t>
            </a: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D8C7117B-834F-7816-6B0B-2FEE75B24B03}"/>
              </a:ext>
            </a:extLst>
          </p:cNvPr>
          <p:cNvSpPr/>
          <p:nvPr/>
        </p:nvSpPr>
        <p:spPr>
          <a:xfrm>
            <a:off x="372331" y="3863255"/>
            <a:ext cx="3906385" cy="836155"/>
          </a:xfrm>
          <a:prstGeom prst="flowChartAlternateProcess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D1F33"/>
                </a:solidFill>
              </a:rPr>
              <a:t>Accept the first offer without discussion</a:t>
            </a:r>
          </a:p>
        </p:txBody>
      </p:sp>
      <p:sp>
        <p:nvSpPr>
          <p:cNvPr id="6" name="Arrow: Chevron 3">
            <a:extLst>
              <a:ext uri="{FF2B5EF4-FFF2-40B4-BE49-F238E27FC236}">
                <a16:creationId xmlns:a16="http://schemas.microsoft.com/office/drawing/2014/main" id="{F85CA91F-B7CE-B8A9-975B-17BD4A46D6BA}"/>
              </a:ext>
            </a:extLst>
          </p:cNvPr>
          <p:cNvSpPr/>
          <p:nvPr/>
        </p:nvSpPr>
        <p:spPr>
          <a:xfrm>
            <a:off x="4865284" y="2667377"/>
            <a:ext cx="3906384" cy="83615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D1F33"/>
                </a:solidFill>
              </a:rPr>
              <a:t>Express disinterest in negotiation</a:t>
            </a:r>
          </a:p>
        </p:txBody>
      </p:sp>
      <p:sp>
        <p:nvSpPr>
          <p:cNvPr id="7" name="Arrow: Chevron 3">
            <a:extLst>
              <a:ext uri="{FF2B5EF4-FFF2-40B4-BE49-F238E27FC236}">
                <a16:creationId xmlns:a16="http://schemas.microsoft.com/office/drawing/2014/main" id="{0BF2D732-6CA9-0F83-F54B-6FEBEFC53145}"/>
              </a:ext>
            </a:extLst>
          </p:cNvPr>
          <p:cNvSpPr/>
          <p:nvPr/>
        </p:nvSpPr>
        <p:spPr>
          <a:xfrm>
            <a:off x="4865285" y="3872723"/>
            <a:ext cx="3906384" cy="836156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D1F33"/>
                </a:solidFill>
              </a:rPr>
              <a:t>Be prepared to negotiate based on research</a:t>
            </a:r>
          </a:p>
        </p:txBody>
      </p:sp>
    </p:spTree>
    <p:extLst>
      <p:ext uri="{BB962C8B-B14F-4D97-AF65-F5344CB8AC3E}">
        <p14:creationId xmlns:p14="http://schemas.microsoft.com/office/powerpoint/2010/main" val="87096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reer Technical Subject for Middle School - 6th Grade: Marketing by Slidesgo">
  <a:themeElements>
    <a:clrScheme name="Simple Light">
      <a:dk1>
        <a:srgbClr val="F1D9CD"/>
      </a:dk1>
      <a:lt1>
        <a:srgbClr val="E86C5E"/>
      </a:lt1>
      <a:dk2>
        <a:srgbClr val="FFFFFF"/>
      </a:dk2>
      <a:lt2>
        <a:srgbClr val="80C5A6"/>
      </a:lt2>
      <a:accent1>
        <a:srgbClr val="F8BC7D"/>
      </a:accent1>
      <a:accent2>
        <a:srgbClr val="512944"/>
      </a:accent2>
      <a:accent3>
        <a:srgbClr val="67B1D0"/>
      </a:accent3>
      <a:accent4>
        <a:srgbClr val="499AB7"/>
      </a:accent4>
      <a:accent5>
        <a:srgbClr val="EF9D7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2761</TotalTime>
  <Words>1159</Words>
  <Application>Microsoft Office PowerPoint</Application>
  <PresentationFormat>On-screen Show (16:9)</PresentationFormat>
  <Paragraphs>206</Paragraphs>
  <Slides>31</Slides>
  <Notes>11</Notes>
  <HiddenSlides>0</HiddenSlides>
  <MMClips>6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56" baseType="lpstr">
      <vt:lpstr>Adobe Gothic Std B</vt:lpstr>
      <vt:lpstr>Alef</vt:lpstr>
      <vt:lpstr>Anaheim</vt:lpstr>
      <vt:lpstr>Arial</vt:lpstr>
      <vt:lpstr>Bookman Old Style</vt:lpstr>
      <vt:lpstr>Calibri</vt:lpstr>
      <vt:lpstr>Calibri Light</vt:lpstr>
      <vt:lpstr>Cambay</vt:lpstr>
      <vt:lpstr>Catamaran ExtraBold</vt:lpstr>
      <vt:lpstr>Comfortaa</vt:lpstr>
      <vt:lpstr>Denk One</vt:lpstr>
      <vt:lpstr>Dosis</vt:lpstr>
      <vt:lpstr>Droid Sans</vt:lpstr>
      <vt:lpstr>Livvic</vt:lpstr>
      <vt:lpstr>Myriad Pro</vt:lpstr>
      <vt:lpstr>Open Sans</vt:lpstr>
      <vt:lpstr>Pacifico</vt:lpstr>
      <vt:lpstr>Poppins</vt:lpstr>
      <vt:lpstr>Poppins ExtraBold</vt:lpstr>
      <vt:lpstr>Quicksand</vt:lpstr>
      <vt:lpstr>Roboto Condensed Light</vt:lpstr>
      <vt:lpstr>UTM Facebook K&amp;T</vt:lpstr>
      <vt:lpstr>UTMFacebookK&amp;TBold</vt:lpstr>
      <vt:lpstr>Office Theme</vt:lpstr>
      <vt:lpstr>Career Technical Subject for Middle School - 6th Grade: Marketing by Slidesgo</vt:lpstr>
      <vt:lpstr>PowerPoint Presentation</vt:lpstr>
      <vt:lpstr>PowerPoint Presentation</vt:lpstr>
      <vt:lpstr>PowerPoint Presentation</vt:lpstr>
      <vt:lpstr>DISCUSSION ON DIFFERENT CAREERS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Wrap up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 NGUYEN</dc:creator>
  <cp:lastModifiedBy>Admin</cp:lastModifiedBy>
  <cp:revision>113</cp:revision>
  <dcterms:created xsi:type="dcterms:W3CDTF">2020-12-09T02:04:09Z</dcterms:created>
  <dcterms:modified xsi:type="dcterms:W3CDTF">2026-04-09T14:03:17Z</dcterms:modified>
</cp:coreProperties>
</file>