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6" r:id="rId3"/>
    <p:sldId id="270" r:id="rId4"/>
    <p:sldId id="258" r:id="rId5"/>
    <p:sldId id="271" r:id="rId6"/>
    <p:sldId id="273" r:id="rId7"/>
    <p:sldId id="260" r:id="rId8"/>
    <p:sldId id="274" r:id="rId9"/>
    <p:sldId id="261" r:id="rId10"/>
    <p:sldId id="262" r:id="rId11"/>
    <p:sldId id="263" r:id="rId12"/>
    <p:sldId id="264" r:id="rId13"/>
    <p:sldId id="276" r:id="rId14"/>
    <p:sldId id="266" r:id="rId15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372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0</Words>
  <Application>Microsoft Office PowerPoint</Application>
  <PresentationFormat>Custom</PresentationFormat>
  <Paragraphs>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Hồng Lưu</dc:creator>
  <cp:lastModifiedBy>Hồng Lưu</cp:lastModifiedBy>
  <cp:revision>2</cp:revision>
  <dcterms:created xsi:type="dcterms:W3CDTF">2006-08-16T00:00:00Z</dcterms:created>
  <dcterms:modified xsi:type="dcterms:W3CDTF">2026-05-02T07:16:27Z</dcterms:modified>
</cp:coreProperties>
</file>